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8" r:id="rId3"/>
    <p:sldId id="983" r:id="rId5"/>
    <p:sldId id="984" r:id="rId6"/>
    <p:sldId id="292" r:id="rId7"/>
    <p:sldId id="349" r:id="rId8"/>
    <p:sldId id="350" r:id="rId9"/>
    <p:sldId id="361" r:id="rId10"/>
    <p:sldId id="267" r:id="rId11"/>
    <p:sldId id="985" r:id="rId12"/>
    <p:sldId id="299" r:id="rId13"/>
    <p:sldId id="291" r:id="rId14"/>
    <p:sldId id="281" r:id="rId15"/>
    <p:sldId id="275" r:id="rId16"/>
    <p:sldId id="986" r:id="rId17"/>
    <p:sldId id="282" r:id="rId18"/>
    <p:sldId id="989" r:id="rId19"/>
    <p:sldId id="277" r:id="rId20"/>
    <p:sldId id="990" r:id="rId21"/>
    <p:sldId id="987" r:id="rId22"/>
    <p:sldId id="3886" r:id="rId23"/>
    <p:sldId id="273" r:id="rId24"/>
    <p:sldId id="294" r:id="rId25"/>
    <p:sldId id="300" r:id="rId26"/>
    <p:sldId id="988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8A7"/>
    <a:srgbClr val="FFFFFF"/>
    <a:srgbClr val="D8B81C"/>
    <a:srgbClr val="422E37"/>
    <a:srgbClr val="000000"/>
    <a:srgbClr val="288B68"/>
    <a:srgbClr val="47B38B"/>
    <a:srgbClr val="04212C"/>
    <a:srgbClr val="010101"/>
    <a:srgbClr val="F8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6" autoAdjust="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New Brand</c:v>
                </c:pt>
                <c:pt idx="1">
                  <c:v>Marketing</c:v>
                </c:pt>
                <c:pt idx="2">
                  <c:v>Social</c:v>
                </c:pt>
                <c:pt idx="3">
                  <c:v>Management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New Brand</c:v>
                </c:pt>
                <c:pt idx="1">
                  <c:v>Marketing</c:v>
                </c:pt>
                <c:pt idx="2">
                  <c:v>Social</c:v>
                </c:pt>
                <c:pt idx="3">
                  <c:v>Management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New Brand</c:v>
                </c:pt>
                <c:pt idx="1">
                  <c:v>Marketing</c:v>
                </c:pt>
                <c:pt idx="2">
                  <c:v>Social</c:v>
                </c:pt>
                <c:pt idx="3">
                  <c:v>Management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2104064"/>
        <c:axId val="1062109952"/>
      </c:barChart>
      <c:catAx>
        <c:axId val="1062104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1062109952"/>
        <c:crosses val="autoZero"/>
        <c:auto val="1"/>
        <c:lblAlgn val="ctr"/>
        <c:lblOffset val="100"/>
        <c:noMultiLvlLbl val="0"/>
      </c:catAx>
      <c:valAx>
        <c:axId val="1062109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106210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A13A-D60A-422D-BAA6-E4E7ADFA2A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86AE-BC43-4E5F-A7F0-F0898215431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8DCA-8250-4A3E-B7A9-2B3CCAB34A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35B8-394C-4D20-B8E7-F27382F05D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34C85-1464-4379-9CCB-7E91894FA5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8DCA-8250-4A3E-B7A9-2B3CCAB34A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112F0-8F1B-4EC5-BB4E-8E36BB718A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A9CC1-4706-4E9D-972B-330560A05C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41968-4023-447F-8C64-3B2032FE09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8DCA-8250-4A3E-B7A9-2B3CCAB34A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8DCA-8250-4A3E-B7A9-2B3CCAB34A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90F1-5A07-418E-B3E4-9FBCADCC8D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37E70-3800-4F68-B166-ECFAFC9974B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8DCA-8250-4A3E-B7A9-2B3CCAB34A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8DCA-8250-4A3E-B7A9-2B3CCAB34A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94B9-1F08-48DF-B7B6-E879767F1C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AA1E2-0BCB-498F-B666-E5E40D2532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44C0-2EF4-4AA9-8437-8417FDF4A45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8DCA-8250-4A3E-B7A9-2B3CCAB34A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千图网海量PPT模板www.58pic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jpe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  <a:solidFill>
            <a:srgbClr val="E298A7"/>
          </a:solidFill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250164" y="250167"/>
            <a:ext cx="11688793" cy="63835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1458627" y="756136"/>
            <a:ext cx="9194994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1990661" y="2155912"/>
            <a:ext cx="775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新员工培训</a:t>
            </a:r>
            <a:r>
              <a:rPr lang="en-US" altLang="zh-C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PPT</a:t>
            </a:r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模板</a:t>
            </a:r>
            <a:endParaRPr lang="zh-CN" alt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" name="圆角矩形 18"/>
          <p:cNvSpPr/>
          <p:nvPr/>
        </p:nvSpPr>
        <p:spPr>
          <a:xfrm>
            <a:off x="2830886" y="3310564"/>
            <a:ext cx="3569989" cy="309229"/>
          </a:xfrm>
          <a:prstGeom prst="roundRect">
            <a:avLst/>
          </a:prstGeom>
          <a:solidFill>
            <a:srgbClr val="E298A7"/>
          </a:solidFill>
          <a:ln w="28575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汇报人：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XXX</a:t>
            </a: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  时间：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20XX.XX.XX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2713443" y="3853140"/>
            <a:ext cx="5726713" cy="1027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pc="296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您的内容打在这里，或者通过复制您的文本后，在此框中选择粘贴。您的内容打在这里，或者通过复制您的文本后，在此框中选择粘贴。</a:t>
            </a: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842554" y="1315594"/>
            <a:ext cx="2020666" cy="273062"/>
            <a:chOff x="9477392" y="872247"/>
            <a:chExt cx="1199744" cy="162127"/>
          </a:xfrm>
          <a:solidFill>
            <a:srgbClr val="E298A7"/>
          </a:solidFill>
        </p:grpSpPr>
        <p:sp>
          <p:nvSpPr>
            <p:cNvPr id="9" name="椭圆 8"/>
            <p:cNvSpPr/>
            <p:nvPr/>
          </p:nvSpPr>
          <p:spPr>
            <a:xfrm>
              <a:off x="9477392" y="875490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814618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174541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21494" y="878732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9"/>
          <p:cNvSpPr txBox="1"/>
          <p:nvPr/>
        </p:nvSpPr>
        <p:spPr>
          <a:xfrm>
            <a:off x="2230391" y="258454"/>
            <a:ext cx="3898171" cy="298348"/>
          </a:xfrm>
          <a:prstGeom prst="rect">
            <a:avLst/>
          </a:prstGeom>
          <a:noFill/>
        </p:spPr>
        <p:txBody>
          <a:bodyPr wrap="square" lIns="95185" tIns="47592" rIns="95185" bIns="47592" rtlCol="0">
            <a:spAutoFit/>
          </a:bodyPr>
          <a:lstStyle/>
          <a:p>
            <a:r>
              <a:rPr lang="en-US" altLang="zh-CN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JOB COGNITION</a:t>
            </a:r>
            <a:endParaRPr lang="en-US" altLang="zh-CN" sz="1315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679519" y="1700406"/>
            <a:ext cx="5036232" cy="3463326"/>
            <a:chOff x="923925" y="1563688"/>
            <a:chExt cx="4356100" cy="2995612"/>
          </a:xfrm>
        </p:grpSpPr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923925" y="1563688"/>
              <a:ext cx="466725" cy="469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923925" y="2408238"/>
              <a:ext cx="466725" cy="4683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923925" y="3249613"/>
              <a:ext cx="466725" cy="4683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923925" y="4090988"/>
              <a:ext cx="466725" cy="4683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813300" y="1563688"/>
              <a:ext cx="466725" cy="469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813300" y="2408238"/>
              <a:ext cx="466725" cy="4683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4813300" y="3249613"/>
              <a:ext cx="466725" cy="4683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4813300" y="4090988"/>
              <a:ext cx="466725" cy="4683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grpSp>
          <p:nvGrpSpPr>
            <p:cNvPr id="18" name="Group 12"/>
            <p:cNvGrpSpPr/>
            <p:nvPr/>
          </p:nvGrpSpPr>
          <p:grpSpPr bwMode="auto">
            <a:xfrm>
              <a:off x="1065213" y="1676400"/>
              <a:ext cx="190500" cy="242888"/>
              <a:chOff x="0" y="0"/>
              <a:chExt cx="120" cy="153"/>
            </a:xfrm>
          </p:grpSpPr>
          <p:sp>
            <p:nvSpPr>
              <p:cNvPr id="19" name="Freeform 13"/>
              <p:cNvSpPr>
                <a:spLocks noEditPoints="1"/>
              </p:cNvSpPr>
              <p:nvPr/>
            </p:nvSpPr>
            <p:spPr bwMode="auto">
              <a:xfrm>
                <a:off x="0" y="0"/>
                <a:ext cx="116" cy="116"/>
              </a:xfrm>
              <a:custGeom>
                <a:avLst/>
                <a:gdLst>
                  <a:gd name="T0" fmla="*/ 10 w 66"/>
                  <a:gd name="T1" fmla="*/ 57 h 66"/>
                  <a:gd name="T2" fmla="*/ 9 w 66"/>
                  <a:gd name="T3" fmla="*/ 64 h 66"/>
                  <a:gd name="T4" fmla="*/ 7 w 66"/>
                  <a:gd name="T5" fmla="*/ 57 h 66"/>
                  <a:gd name="T6" fmla="*/ 12 w 66"/>
                  <a:gd name="T7" fmla="*/ 52 h 66"/>
                  <a:gd name="T8" fmla="*/ 53 w 66"/>
                  <a:gd name="T9" fmla="*/ 12 h 66"/>
                  <a:gd name="T10" fmla="*/ 57 w 66"/>
                  <a:gd name="T11" fmla="*/ 2 h 66"/>
                  <a:gd name="T12" fmla="*/ 59 w 66"/>
                  <a:gd name="T13" fmla="*/ 10 h 66"/>
                  <a:gd name="T14" fmla="*/ 57 w 66"/>
                  <a:gd name="T15" fmla="*/ 12 h 66"/>
                  <a:gd name="T16" fmla="*/ 56 w 66"/>
                  <a:gd name="T17" fmla="*/ 13 h 66"/>
                  <a:gd name="T18" fmla="*/ 54 w 66"/>
                  <a:gd name="T19" fmla="*/ 14 h 66"/>
                  <a:gd name="T20" fmla="*/ 56 w 66"/>
                  <a:gd name="T21" fmla="*/ 21 h 66"/>
                  <a:gd name="T22" fmla="*/ 53 w 66"/>
                  <a:gd name="T23" fmla="*/ 16 h 66"/>
                  <a:gd name="T24" fmla="*/ 43 w 66"/>
                  <a:gd name="T25" fmla="*/ 25 h 66"/>
                  <a:gd name="T26" fmla="*/ 46 w 66"/>
                  <a:gd name="T27" fmla="*/ 31 h 66"/>
                  <a:gd name="T28" fmla="*/ 35 w 66"/>
                  <a:gd name="T29" fmla="*/ 33 h 66"/>
                  <a:gd name="T30" fmla="*/ 38 w 66"/>
                  <a:gd name="T31" fmla="*/ 39 h 66"/>
                  <a:gd name="T32" fmla="*/ 27 w 66"/>
                  <a:gd name="T33" fmla="*/ 41 h 66"/>
                  <a:gd name="T34" fmla="*/ 29 w 66"/>
                  <a:gd name="T35" fmla="*/ 48 h 66"/>
                  <a:gd name="T36" fmla="*/ 16 w 66"/>
                  <a:gd name="T37" fmla="*/ 52 h 66"/>
                  <a:gd name="T38" fmla="*/ 21 w 66"/>
                  <a:gd name="T39" fmla="*/ 56 h 66"/>
                  <a:gd name="T40" fmla="*/ 14 w 66"/>
                  <a:gd name="T41" fmla="*/ 54 h 66"/>
                  <a:gd name="T42" fmla="*/ 13 w 66"/>
                  <a:gd name="T43" fmla="*/ 55 h 66"/>
                  <a:gd name="T44" fmla="*/ 16 w 66"/>
                  <a:gd name="T45" fmla="*/ 61 h 66"/>
                  <a:gd name="T46" fmla="*/ 32 w 66"/>
                  <a:gd name="T47" fmla="*/ 17 h 66"/>
                  <a:gd name="T48" fmla="*/ 25 w 66"/>
                  <a:gd name="T49" fmla="*/ 24 h 66"/>
                  <a:gd name="T50" fmla="*/ 39 w 66"/>
                  <a:gd name="T51" fmla="*/ 26 h 66"/>
                  <a:gd name="T52" fmla="*/ 29 w 66"/>
                  <a:gd name="T53" fmla="*/ 8 h 66"/>
                  <a:gd name="T54" fmla="*/ 16 w 66"/>
                  <a:gd name="T55" fmla="*/ 15 h 66"/>
                  <a:gd name="T56" fmla="*/ 31 w 66"/>
                  <a:gd name="T57" fmla="*/ 16 h 66"/>
                  <a:gd name="T58" fmla="*/ 33 w 66"/>
                  <a:gd name="T59" fmla="*/ 13 h 66"/>
                  <a:gd name="T60" fmla="*/ 45 w 66"/>
                  <a:gd name="T61" fmla="*/ 10 h 66"/>
                  <a:gd name="T62" fmla="*/ 35 w 66"/>
                  <a:gd name="T63" fmla="*/ 17 h 66"/>
                  <a:gd name="T64" fmla="*/ 50 w 66"/>
                  <a:gd name="T65" fmla="*/ 15 h 66"/>
                  <a:gd name="T66" fmla="*/ 36 w 66"/>
                  <a:gd name="T67" fmla="*/ 15 h 66"/>
                  <a:gd name="T68" fmla="*/ 14 w 66"/>
                  <a:gd name="T69" fmla="*/ 32 h 66"/>
                  <a:gd name="T70" fmla="*/ 21 w 66"/>
                  <a:gd name="T71" fmla="*/ 23 h 66"/>
                  <a:gd name="T72" fmla="*/ 7 w 66"/>
                  <a:gd name="T73" fmla="*/ 28 h 66"/>
                  <a:gd name="T74" fmla="*/ 10 w 66"/>
                  <a:gd name="T75" fmla="*/ 46 h 66"/>
                  <a:gd name="T76" fmla="*/ 13 w 66"/>
                  <a:gd name="T77" fmla="*/ 34 h 66"/>
                  <a:gd name="T78" fmla="*/ 17 w 66"/>
                  <a:gd name="T79" fmla="*/ 34 h 66"/>
                  <a:gd name="T80" fmla="*/ 31 w 66"/>
                  <a:gd name="T81" fmla="*/ 34 h 66"/>
                  <a:gd name="T82" fmla="*/ 22 w 66"/>
                  <a:gd name="T83" fmla="*/ 25 h 66"/>
                  <a:gd name="T84" fmla="*/ 23 w 66"/>
                  <a:gd name="T85" fmla="*/ 41 h 66"/>
                  <a:gd name="T86" fmla="*/ 13 w 66"/>
                  <a:gd name="T87" fmla="*/ 50 h 66"/>
                  <a:gd name="T88" fmla="*/ 23 w 66"/>
                  <a:gd name="T89" fmla="*/ 4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6" h="66">
                    <a:moveTo>
                      <a:pt x="16" y="61"/>
                    </a:moveTo>
                    <a:cubicBezTo>
                      <a:pt x="14" y="60"/>
                      <a:pt x="13" y="59"/>
                      <a:pt x="11" y="57"/>
                    </a:cubicBezTo>
                    <a:cubicBezTo>
                      <a:pt x="11" y="57"/>
                      <a:pt x="11" y="57"/>
                      <a:pt x="10" y="57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9" y="58"/>
                      <a:pt x="9" y="59"/>
                      <a:pt x="9" y="59"/>
                    </a:cubicBezTo>
                    <a:cubicBezTo>
                      <a:pt x="10" y="61"/>
                      <a:pt x="10" y="63"/>
                      <a:pt x="9" y="64"/>
                    </a:cubicBezTo>
                    <a:cubicBezTo>
                      <a:pt x="7" y="66"/>
                      <a:pt x="4" y="66"/>
                      <a:pt x="2" y="64"/>
                    </a:cubicBezTo>
                    <a:cubicBezTo>
                      <a:pt x="0" y="63"/>
                      <a:pt x="0" y="60"/>
                      <a:pt x="2" y="58"/>
                    </a:cubicBezTo>
                    <a:cubicBezTo>
                      <a:pt x="3" y="56"/>
                      <a:pt x="6" y="56"/>
                      <a:pt x="7" y="57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9" y="55"/>
                      <a:pt x="11" y="54"/>
                      <a:pt x="12" y="53"/>
                    </a:cubicBezTo>
                    <a:cubicBezTo>
                      <a:pt x="12" y="53"/>
                      <a:pt x="12" y="52"/>
                      <a:pt x="12" y="52"/>
                    </a:cubicBezTo>
                    <a:cubicBezTo>
                      <a:pt x="2" y="41"/>
                      <a:pt x="2" y="24"/>
                      <a:pt x="13" y="13"/>
                    </a:cubicBezTo>
                    <a:cubicBezTo>
                      <a:pt x="24" y="2"/>
                      <a:pt x="41" y="3"/>
                      <a:pt x="52" y="12"/>
                    </a:cubicBezTo>
                    <a:cubicBezTo>
                      <a:pt x="52" y="12"/>
                      <a:pt x="53" y="12"/>
                      <a:pt x="53" y="12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6" y="6"/>
                      <a:pt x="56" y="4"/>
                      <a:pt x="57" y="2"/>
                    </a:cubicBezTo>
                    <a:cubicBezTo>
                      <a:pt x="59" y="0"/>
                      <a:pt x="62" y="0"/>
                      <a:pt x="64" y="2"/>
                    </a:cubicBezTo>
                    <a:cubicBezTo>
                      <a:pt x="66" y="4"/>
                      <a:pt x="66" y="7"/>
                      <a:pt x="64" y="9"/>
                    </a:cubicBezTo>
                    <a:cubicBezTo>
                      <a:pt x="63" y="10"/>
                      <a:pt x="60" y="11"/>
                      <a:pt x="59" y="10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7" y="12"/>
                    </a:cubicBezTo>
                    <a:cubicBezTo>
                      <a:pt x="58" y="13"/>
                      <a:pt x="60" y="15"/>
                      <a:pt x="61" y="16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8" y="16"/>
                      <a:pt x="57" y="15"/>
                      <a:pt x="56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5"/>
                    </a:cubicBezTo>
                    <a:cubicBezTo>
                      <a:pt x="55" y="16"/>
                      <a:pt x="57" y="18"/>
                      <a:pt x="57" y="19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4" y="21"/>
                      <a:pt x="54" y="18"/>
                      <a:pt x="53" y="16"/>
                    </a:cubicBezTo>
                    <a:cubicBezTo>
                      <a:pt x="53" y="16"/>
                      <a:pt x="52" y="16"/>
                      <a:pt x="52" y="16"/>
                    </a:cubicBezTo>
                    <a:cubicBezTo>
                      <a:pt x="52" y="16"/>
                      <a:pt x="52" y="16"/>
                      <a:pt x="51" y="16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6"/>
                      <a:pt x="45" y="28"/>
                      <a:pt x="47" y="29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4" y="30"/>
                      <a:pt x="43" y="29"/>
                      <a:pt x="42" y="27"/>
                    </a:cubicBezTo>
                    <a:cubicBezTo>
                      <a:pt x="41" y="27"/>
                      <a:pt x="41" y="27"/>
                      <a:pt x="40" y="27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5" y="33"/>
                      <a:pt x="35" y="34"/>
                      <a:pt x="35" y="34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3" y="35"/>
                      <a:pt x="33" y="35"/>
                      <a:pt x="32" y="35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1"/>
                      <a:pt x="27" y="42"/>
                      <a:pt x="27" y="42"/>
                    </a:cubicBezTo>
                    <a:cubicBezTo>
                      <a:pt x="28" y="43"/>
                      <a:pt x="30" y="45"/>
                      <a:pt x="31" y="46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8" y="46"/>
                      <a:pt x="27" y="45"/>
                      <a:pt x="26" y="43"/>
                    </a:cubicBezTo>
                    <a:cubicBezTo>
                      <a:pt x="25" y="43"/>
                      <a:pt x="25" y="43"/>
                      <a:pt x="24" y="43"/>
                    </a:cubicBezTo>
                    <a:cubicBezTo>
                      <a:pt x="16" y="52"/>
                      <a:pt x="16" y="52"/>
                      <a:pt x="16" y="52"/>
                    </a:cubicBezTo>
                    <a:cubicBezTo>
                      <a:pt x="16" y="52"/>
                      <a:pt x="16" y="53"/>
                      <a:pt x="16" y="53"/>
                    </a:cubicBezTo>
                    <a:cubicBezTo>
                      <a:pt x="18" y="54"/>
                      <a:pt x="21" y="54"/>
                      <a:pt x="23" y="54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7" y="57"/>
                      <a:pt x="16" y="56"/>
                      <a:pt x="14" y="54"/>
                    </a:cubicBezTo>
                    <a:cubicBezTo>
                      <a:pt x="14" y="54"/>
                      <a:pt x="14" y="54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4" y="57"/>
                      <a:pt x="16" y="58"/>
                      <a:pt x="17" y="59"/>
                    </a:cubicBezTo>
                    <a:lnTo>
                      <a:pt x="16" y="61"/>
                    </a:lnTo>
                    <a:close/>
                    <a:moveTo>
                      <a:pt x="39" y="25"/>
                    </a:moveTo>
                    <a:cubicBezTo>
                      <a:pt x="37" y="22"/>
                      <a:pt x="35" y="20"/>
                      <a:pt x="33" y="18"/>
                    </a:cubicBezTo>
                    <a:cubicBezTo>
                      <a:pt x="33" y="17"/>
                      <a:pt x="33" y="17"/>
                      <a:pt x="32" y="17"/>
                    </a:cubicBezTo>
                    <a:cubicBezTo>
                      <a:pt x="30" y="19"/>
                      <a:pt x="27" y="21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2"/>
                      <a:pt x="33" y="32"/>
                      <a:pt x="34" y="31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39" y="26"/>
                      <a:pt x="39" y="25"/>
                      <a:pt x="39" y="25"/>
                    </a:cubicBezTo>
                    <a:close/>
                    <a:moveTo>
                      <a:pt x="32" y="14"/>
                    </a:moveTo>
                    <a:cubicBezTo>
                      <a:pt x="31" y="12"/>
                      <a:pt x="30" y="10"/>
                      <a:pt x="29" y="8"/>
                    </a:cubicBezTo>
                    <a:cubicBezTo>
                      <a:pt x="29" y="8"/>
                      <a:pt x="29" y="7"/>
                      <a:pt x="28" y="8"/>
                    </a:cubicBezTo>
                    <a:cubicBezTo>
                      <a:pt x="24" y="8"/>
                      <a:pt x="19" y="10"/>
                      <a:pt x="16" y="13"/>
                    </a:cubicBezTo>
                    <a:cubicBezTo>
                      <a:pt x="15" y="14"/>
                      <a:pt x="15" y="14"/>
                      <a:pt x="16" y="15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2"/>
                      <a:pt x="23" y="22"/>
                      <a:pt x="24" y="21"/>
                    </a:cubicBezTo>
                    <a:cubicBezTo>
                      <a:pt x="26" y="19"/>
                      <a:pt x="29" y="17"/>
                      <a:pt x="31" y="16"/>
                    </a:cubicBezTo>
                    <a:cubicBezTo>
                      <a:pt x="32" y="15"/>
                      <a:pt x="32" y="15"/>
                      <a:pt x="32" y="14"/>
                    </a:cubicBezTo>
                    <a:close/>
                    <a:moveTo>
                      <a:pt x="31" y="8"/>
                    </a:moveTo>
                    <a:cubicBezTo>
                      <a:pt x="32" y="10"/>
                      <a:pt x="32" y="12"/>
                      <a:pt x="33" y="13"/>
                    </a:cubicBezTo>
                    <a:cubicBezTo>
                      <a:pt x="34" y="14"/>
                      <a:pt x="34" y="14"/>
                      <a:pt x="34" y="14"/>
                    </a:cubicBezTo>
                    <a:cubicBezTo>
                      <a:pt x="38" y="12"/>
                      <a:pt x="42" y="11"/>
                      <a:pt x="45" y="11"/>
                    </a:cubicBezTo>
                    <a:cubicBezTo>
                      <a:pt x="45" y="11"/>
                      <a:pt x="46" y="10"/>
                      <a:pt x="45" y="10"/>
                    </a:cubicBezTo>
                    <a:cubicBezTo>
                      <a:pt x="41" y="8"/>
                      <a:pt x="37" y="7"/>
                      <a:pt x="32" y="7"/>
                    </a:cubicBezTo>
                    <a:cubicBezTo>
                      <a:pt x="31" y="7"/>
                      <a:pt x="31" y="8"/>
                      <a:pt x="31" y="8"/>
                    </a:cubicBezTo>
                    <a:close/>
                    <a:moveTo>
                      <a:pt x="35" y="17"/>
                    </a:moveTo>
                    <a:cubicBezTo>
                      <a:pt x="37" y="19"/>
                      <a:pt x="38" y="21"/>
                      <a:pt x="40" y="23"/>
                    </a:cubicBezTo>
                    <a:cubicBezTo>
                      <a:pt x="41" y="24"/>
                      <a:pt x="41" y="24"/>
                      <a:pt x="42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4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46" y="11"/>
                      <a:pt x="40" y="13"/>
                      <a:pt x="36" y="15"/>
                    </a:cubicBezTo>
                    <a:cubicBezTo>
                      <a:pt x="35" y="16"/>
                      <a:pt x="35" y="16"/>
                      <a:pt x="35" y="17"/>
                    </a:cubicBezTo>
                    <a:close/>
                    <a:moveTo>
                      <a:pt x="8" y="29"/>
                    </a:moveTo>
                    <a:cubicBezTo>
                      <a:pt x="10" y="30"/>
                      <a:pt x="12" y="31"/>
                      <a:pt x="14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7" y="29"/>
                      <a:pt x="19" y="26"/>
                      <a:pt x="21" y="24"/>
                    </a:cubicBezTo>
                    <a:cubicBezTo>
                      <a:pt x="21" y="24"/>
                      <a:pt x="21" y="23"/>
                      <a:pt x="21" y="23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3" y="16"/>
                    </a:cubicBezTo>
                    <a:cubicBezTo>
                      <a:pt x="10" y="20"/>
                      <a:pt x="8" y="24"/>
                      <a:pt x="7" y="28"/>
                    </a:cubicBezTo>
                    <a:cubicBezTo>
                      <a:pt x="7" y="29"/>
                      <a:pt x="7" y="29"/>
                      <a:pt x="8" y="29"/>
                    </a:cubicBezTo>
                    <a:close/>
                    <a:moveTo>
                      <a:pt x="7" y="32"/>
                    </a:moveTo>
                    <a:cubicBezTo>
                      <a:pt x="7" y="37"/>
                      <a:pt x="8" y="41"/>
                      <a:pt x="10" y="46"/>
                    </a:cubicBezTo>
                    <a:cubicBezTo>
                      <a:pt x="10" y="46"/>
                      <a:pt x="10" y="46"/>
                      <a:pt x="10" y="45"/>
                    </a:cubicBezTo>
                    <a:cubicBezTo>
                      <a:pt x="10" y="42"/>
                      <a:pt x="12" y="38"/>
                      <a:pt x="13" y="35"/>
                    </a:cubicBezTo>
                    <a:cubicBezTo>
                      <a:pt x="14" y="34"/>
                      <a:pt x="14" y="34"/>
                      <a:pt x="13" y="34"/>
                    </a:cubicBezTo>
                    <a:cubicBezTo>
                      <a:pt x="11" y="33"/>
                      <a:pt x="10" y="32"/>
                      <a:pt x="8" y="31"/>
                    </a:cubicBezTo>
                    <a:cubicBezTo>
                      <a:pt x="7" y="31"/>
                      <a:pt x="7" y="32"/>
                      <a:pt x="7" y="32"/>
                    </a:cubicBezTo>
                    <a:close/>
                    <a:moveTo>
                      <a:pt x="17" y="34"/>
                    </a:moveTo>
                    <a:cubicBezTo>
                      <a:pt x="20" y="35"/>
                      <a:pt x="22" y="37"/>
                      <a:pt x="24" y="39"/>
                    </a:cubicBezTo>
                    <a:cubicBezTo>
                      <a:pt x="25" y="40"/>
                      <a:pt x="25" y="40"/>
                      <a:pt x="26" y="39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3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3" y="25"/>
                      <a:pt x="23" y="25"/>
                      <a:pt x="22" y="25"/>
                    </a:cubicBezTo>
                    <a:cubicBezTo>
                      <a:pt x="20" y="28"/>
                      <a:pt x="18" y="30"/>
                      <a:pt x="17" y="33"/>
                    </a:cubicBezTo>
                    <a:cubicBezTo>
                      <a:pt x="17" y="33"/>
                      <a:pt x="17" y="33"/>
                      <a:pt x="17" y="34"/>
                    </a:cubicBezTo>
                    <a:close/>
                    <a:moveTo>
                      <a:pt x="23" y="41"/>
                    </a:moveTo>
                    <a:cubicBezTo>
                      <a:pt x="21" y="39"/>
                      <a:pt x="19" y="37"/>
                      <a:pt x="16" y="36"/>
                    </a:cubicBezTo>
                    <a:cubicBezTo>
                      <a:pt x="16" y="35"/>
                      <a:pt x="15" y="35"/>
                      <a:pt x="15" y="36"/>
                    </a:cubicBezTo>
                    <a:cubicBezTo>
                      <a:pt x="13" y="40"/>
                      <a:pt x="11" y="46"/>
                      <a:pt x="13" y="50"/>
                    </a:cubicBezTo>
                    <a:cubicBezTo>
                      <a:pt x="13" y="51"/>
                      <a:pt x="14" y="51"/>
                      <a:pt x="15" y="50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1"/>
                      <a:pt x="23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20" name="Freeform 14"/>
              <p:cNvSpPr>
                <a:spLocks noEditPoints="1"/>
              </p:cNvSpPr>
              <p:nvPr/>
            </p:nvSpPr>
            <p:spPr bwMode="auto">
              <a:xfrm>
                <a:off x="18" y="28"/>
                <a:ext cx="102" cy="125"/>
              </a:xfrm>
              <a:custGeom>
                <a:avLst/>
                <a:gdLst>
                  <a:gd name="T0" fmla="*/ 34 w 58"/>
                  <a:gd name="T1" fmla="*/ 29 h 71"/>
                  <a:gd name="T2" fmla="*/ 25 w 58"/>
                  <a:gd name="T3" fmla="*/ 35 h 71"/>
                  <a:gd name="T4" fmla="*/ 27 w 58"/>
                  <a:gd name="T5" fmla="*/ 42 h 71"/>
                  <a:gd name="T6" fmla="*/ 40 w 58"/>
                  <a:gd name="T7" fmla="*/ 37 h 71"/>
                  <a:gd name="T8" fmla="*/ 6 w 58"/>
                  <a:gd name="T9" fmla="*/ 45 h 71"/>
                  <a:gd name="T10" fmla="*/ 44 w 58"/>
                  <a:gd name="T11" fmla="*/ 39 h 71"/>
                  <a:gd name="T12" fmla="*/ 51 w 58"/>
                  <a:gd name="T13" fmla="*/ 0 h 71"/>
                  <a:gd name="T14" fmla="*/ 26 w 58"/>
                  <a:gd name="T15" fmla="*/ 50 h 71"/>
                  <a:gd name="T16" fmla="*/ 25 w 58"/>
                  <a:gd name="T17" fmla="*/ 52 h 71"/>
                  <a:gd name="T18" fmla="*/ 25 w 58"/>
                  <a:gd name="T19" fmla="*/ 61 h 71"/>
                  <a:gd name="T20" fmla="*/ 25 w 58"/>
                  <a:gd name="T21" fmla="*/ 63 h 71"/>
                  <a:gd name="T22" fmla="*/ 45 w 58"/>
                  <a:gd name="T23" fmla="*/ 69 h 71"/>
                  <a:gd name="T24" fmla="*/ 1 w 58"/>
                  <a:gd name="T25" fmla="*/ 71 h 71"/>
                  <a:gd name="T26" fmla="*/ 20 w 58"/>
                  <a:gd name="T27" fmla="*/ 63 h 71"/>
                  <a:gd name="T28" fmla="*/ 21 w 58"/>
                  <a:gd name="T29" fmla="*/ 61 h 71"/>
                  <a:gd name="T30" fmla="*/ 21 w 58"/>
                  <a:gd name="T31" fmla="*/ 52 h 71"/>
                  <a:gd name="T32" fmla="*/ 21 w 58"/>
                  <a:gd name="T33" fmla="*/ 50 h 71"/>
                  <a:gd name="T34" fmla="*/ 6 w 58"/>
                  <a:gd name="T35" fmla="*/ 45 h 71"/>
                  <a:gd name="T36" fmla="*/ 11 w 58"/>
                  <a:gd name="T37" fmla="*/ 40 h 71"/>
                  <a:gd name="T38" fmla="*/ 24 w 58"/>
                  <a:gd name="T39" fmla="*/ 43 h 71"/>
                  <a:gd name="T40" fmla="*/ 23 w 58"/>
                  <a:gd name="T41" fmla="*/ 37 h 71"/>
                  <a:gd name="T42" fmla="*/ 11 w 58"/>
                  <a:gd name="T43" fmla="*/ 40 h 71"/>
                  <a:gd name="T44" fmla="*/ 13 w 58"/>
                  <a:gd name="T45" fmla="*/ 38 h 71"/>
                  <a:gd name="T46" fmla="*/ 21 w 58"/>
                  <a:gd name="T47" fmla="*/ 34 h 71"/>
                  <a:gd name="T48" fmla="*/ 21 w 58"/>
                  <a:gd name="T49" fmla="*/ 30 h 71"/>
                  <a:gd name="T50" fmla="*/ 24 w 58"/>
                  <a:gd name="T51" fmla="*/ 33 h 71"/>
                  <a:gd name="T52" fmla="*/ 31 w 58"/>
                  <a:gd name="T53" fmla="*/ 27 h 71"/>
                  <a:gd name="T54" fmla="*/ 29 w 58"/>
                  <a:gd name="T55" fmla="*/ 22 h 71"/>
                  <a:gd name="T56" fmla="*/ 33 w 58"/>
                  <a:gd name="T57" fmla="*/ 25 h 71"/>
                  <a:gd name="T58" fmla="*/ 39 w 58"/>
                  <a:gd name="T59" fmla="*/ 18 h 71"/>
                  <a:gd name="T60" fmla="*/ 36 w 58"/>
                  <a:gd name="T61" fmla="*/ 15 h 71"/>
                  <a:gd name="T62" fmla="*/ 40 w 58"/>
                  <a:gd name="T63" fmla="*/ 15 h 71"/>
                  <a:gd name="T64" fmla="*/ 43 w 58"/>
                  <a:gd name="T65" fmla="*/ 7 h 71"/>
                  <a:gd name="T66" fmla="*/ 46 w 58"/>
                  <a:gd name="T67" fmla="*/ 5 h 71"/>
                  <a:gd name="T68" fmla="*/ 43 w 58"/>
                  <a:gd name="T69" fmla="*/ 17 h 71"/>
                  <a:gd name="T70" fmla="*/ 49 w 58"/>
                  <a:gd name="T71" fmla="*/ 18 h 71"/>
                  <a:gd name="T72" fmla="*/ 46 w 58"/>
                  <a:gd name="T73" fmla="*/ 5 h 71"/>
                  <a:gd name="T74" fmla="*/ 43 w 58"/>
                  <a:gd name="T75" fmla="*/ 37 h 71"/>
                  <a:gd name="T76" fmla="*/ 48 w 58"/>
                  <a:gd name="T77" fmla="*/ 21 h 71"/>
                  <a:gd name="T78" fmla="*/ 41 w 58"/>
                  <a:gd name="T79" fmla="*/ 19 h 71"/>
                  <a:gd name="T80" fmla="*/ 35 w 58"/>
                  <a:gd name="T81" fmla="*/ 28 h 71"/>
                  <a:gd name="T82" fmla="*/ 42 w 58"/>
                  <a:gd name="T83" fmla="*/ 35 h 71"/>
                  <a:gd name="T84" fmla="*/ 49 w 58"/>
                  <a:gd name="T85" fmla="*/ 2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8" h="71">
                    <a:moveTo>
                      <a:pt x="40" y="36"/>
                    </a:move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29"/>
                      <a:pt x="33" y="29"/>
                      <a:pt x="32" y="29"/>
                    </a:cubicBezTo>
                    <a:cubicBezTo>
                      <a:pt x="30" y="32"/>
                      <a:pt x="27" y="33"/>
                      <a:pt x="25" y="35"/>
                    </a:cubicBezTo>
                    <a:cubicBezTo>
                      <a:pt x="24" y="35"/>
                      <a:pt x="24" y="36"/>
                      <a:pt x="24" y="36"/>
                    </a:cubicBezTo>
                    <a:cubicBezTo>
                      <a:pt x="26" y="38"/>
                      <a:pt x="26" y="40"/>
                      <a:pt x="27" y="42"/>
                    </a:cubicBezTo>
                    <a:cubicBezTo>
                      <a:pt x="27" y="43"/>
                      <a:pt x="27" y="43"/>
                      <a:pt x="28" y="43"/>
                    </a:cubicBezTo>
                    <a:cubicBezTo>
                      <a:pt x="32" y="42"/>
                      <a:pt x="37" y="40"/>
                      <a:pt x="40" y="37"/>
                    </a:cubicBezTo>
                    <a:cubicBezTo>
                      <a:pt x="41" y="37"/>
                      <a:pt x="41" y="36"/>
                      <a:pt x="40" y="36"/>
                    </a:cubicBezTo>
                    <a:close/>
                    <a:moveTo>
                      <a:pt x="6" y="45"/>
                    </a:moveTo>
                    <a:cubicBezTo>
                      <a:pt x="7" y="43"/>
                      <a:pt x="7" y="43"/>
                      <a:pt x="7" y="43"/>
                    </a:cubicBezTo>
                    <a:cubicBezTo>
                      <a:pt x="19" y="50"/>
                      <a:pt x="34" y="49"/>
                      <a:pt x="44" y="39"/>
                    </a:cubicBezTo>
                    <a:cubicBezTo>
                      <a:pt x="54" y="29"/>
                      <a:pt x="56" y="13"/>
                      <a:pt x="49" y="2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8" y="13"/>
                      <a:pt x="57" y="29"/>
                      <a:pt x="46" y="40"/>
                    </a:cubicBezTo>
                    <a:cubicBezTo>
                      <a:pt x="40" y="46"/>
                      <a:pt x="33" y="49"/>
                      <a:pt x="26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9" y="54"/>
                      <a:pt x="29" y="59"/>
                      <a:pt x="25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5" y="63"/>
                      <a:pt x="25" y="63"/>
                      <a:pt x="26" y="63"/>
                    </a:cubicBezTo>
                    <a:cubicBezTo>
                      <a:pt x="32" y="64"/>
                      <a:pt x="40" y="66"/>
                      <a:pt x="45" y="69"/>
                    </a:cubicBezTo>
                    <a:cubicBezTo>
                      <a:pt x="46" y="70"/>
                      <a:pt x="46" y="71"/>
                      <a:pt x="45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0" y="71"/>
                      <a:pt x="0" y="70"/>
                      <a:pt x="1" y="69"/>
                    </a:cubicBezTo>
                    <a:cubicBezTo>
                      <a:pt x="6" y="66"/>
                      <a:pt x="14" y="64"/>
                      <a:pt x="20" y="63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17" y="59"/>
                      <a:pt x="17" y="54"/>
                      <a:pt x="21" y="52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50"/>
                      <a:pt x="21" y="50"/>
                      <a:pt x="21" y="50"/>
                    </a:cubicBezTo>
                    <a:cubicBezTo>
                      <a:pt x="21" y="50"/>
                      <a:pt x="21" y="50"/>
                      <a:pt x="20" y="50"/>
                    </a:cubicBezTo>
                    <a:cubicBezTo>
                      <a:pt x="15" y="49"/>
                      <a:pt x="10" y="48"/>
                      <a:pt x="6" y="45"/>
                    </a:cubicBezTo>
                    <a:close/>
                    <a:moveTo>
                      <a:pt x="9" y="42"/>
                    </a:move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5" y="43"/>
                      <a:pt x="19" y="44"/>
                      <a:pt x="24" y="43"/>
                    </a:cubicBezTo>
                    <a:cubicBezTo>
                      <a:pt x="25" y="43"/>
                      <a:pt x="25" y="43"/>
                      <a:pt x="25" y="42"/>
                    </a:cubicBezTo>
                    <a:cubicBezTo>
                      <a:pt x="24" y="41"/>
                      <a:pt x="24" y="39"/>
                      <a:pt x="23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18" y="39"/>
                      <a:pt x="15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6" y="37"/>
                      <a:pt x="18" y="36"/>
                      <a:pt x="20" y="35"/>
                    </a:cubicBezTo>
                    <a:cubicBezTo>
                      <a:pt x="21" y="35"/>
                      <a:pt x="21" y="34"/>
                      <a:pt x="21" y="34"/>
                    </a:cubicBezTo>
                    <a:cubicBezTo>
                      <a:pt x="20" y="33"/>
                      <a:pt x="20" y="32"/>
                      <a:pt x="19" y="32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1"/>
                      <a:pt x="22" y="32"/>
                      <a:pt x="23" y="33"/>
                    </a:cubicBezTo>
                    <a:cubicBezTo>
                      <a:pt x="23" y="33"/>
                      <a:pt x="23" y="34"/>
                      <a:pt x="24" y="33"/>
                    </a:cubicBezTo>
                    <a:cubicBezTo>
                      <a:pt x="26" y="32"/>
                      <a:pt x="29" y="30"/>
                      <a:pt x="31" y="28"/>
                    </a:cubicBezTo>
                    <a:cubicBezTo>
                      <a:pt x="31" y="28"/>
                      <a:pt x="31" y="27"/>
                      <a:pt x="31" y="27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4" y="25"/>
                    </a:cubicBezTo>
                    <a:cubicBezTo>
                      <a:pt x="36" y="23"/>
                      <a:pt x="38" y="20"/>
                      <a:pt x="39" y="18"/>
                    </a:cubicBezTo>
                    <a:cubicBezTo>
                      <a:pt x="39" y="18"/>
                      <a:pt x="39" y="17"/>
                      <a:pt x="39" y="17"/>
                    </a:cubicBezTo>
                    <a:cubicBezTo>
                      <a:pt x="38" y="16"/>
                      <a:pt x="37" y="16"/>
                      <a:pt x="36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8" y="14"/>
                      <a:pt x="39" y="15"/>
                      <a:pt x="40" y="15"/>
                    </a:cubicBezTo>
                    <a:cubicBezTo>
                      <a:pt x="40" y="15"/>
                      <a:pt x="41" y="15"/>
                      <a:pt x="41" y="15"/>
                    </a:cubicBezTo>
                    <a:cubicBezTo>
                      <a:pt x="42" y="13"/>
                      <a:pt x="43" y="10"/>
                      <a:pt x="43" y="7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9"/>
                      <a:pt x="44" y="13"/>
                      <a:pt x="43" y="16"/>
                    </a:cubicBezTo>
                    <a:cubicBezTo>
                      <a:pt x="42" y="16"/>
                      <a:pt x="43" y="17"/>
                      <a:pt x="43" y="17"/>
                    </a:cubicBezTo>
                    <a:cubicBezTo>
                      <a:pt x="45" y="18"/>
                      <a:pt x="46" y="19"/>
                      <a:pt x="48" y="19"/>
                    </a:cubicBezTo>
                    <a:cubicBezTo>
                      <a:pt x="49" y="19"/>
                      <a:pt x="49" y="19"/>
                      <a:pt x="49" y="18"/>
                    </a:cubicBezTo>
                    <a:cubicBezTo>
                      <a:pt x="49" y="14"/>
                      <a:pt x="48" y="9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53" y="14"/>
                      <a:pt x="52" y="28"/>
                      <a:pt x="43" y="37"/>
                    </a:cubicBezTo>
                    <a:cubicBezTo>
                      <a:pt x="34" y="46"/>
                      <a:pt x="20" y="48"/>
                      <a:pt x="9" y="42"/>
                    </a:cubicBezTo>
                    <a:close/>
                    <a:moveTo>
                      <a:pt x="48" y="21"/>
                    </a:moveTo>
                    <a:cubicBezTo>
                      <a:pt x="46" y="21"/>
                      <a:pt x="44" y="20"/>
                      <a:pt x="42" y="19"/>
                    </a:cubicBezTo>
                    <a:cubicBezTo>
                      <a:pt x="42" y="18"/>
                      <a:pt x="41" y="19"/>
                      <a:pt x="41" y="19"/>
                    </a:cubicBezTo>
                    <a:cubicBezTo>
                      <a:pt x="39" y="22"/>
                      <a:pt x="37" y="24"/>
                      <a:pt x="35" y="27"/>
                    </a:cubicBezTo>
                    <a:cubicBezTo>
                      <a:pt x="35" y="27"/>
                      <a:pt x="35" y="27"/>
                      <a:pt x="35" y="28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2" y="35"/>
                      <a:pt x="43" y="35"/>
                      <a:pt x="43" y="34"/>
                    </a:cubicBezTo>
                    <a:cubicBezTo>
                      <a:pt x="46" y="31"/>
                      <a:pt x="48" y="27"/>
                      <a:pt x="49" y="22"/>
                    </a:cubicBezTo>
                    <a:cubicBezTo>
                      <a:pt x="49" y="22"/>
                      <a:pt x="49" y="21"/>
                      <a:pt x="48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21" name="Group 15"/>
            <p:cNvGrpSpPr/>
            <p:nvPr/>
          </p:nvGrpSpPr>
          <p:grpSpPr bwMode="auto">
            <a:xfrm>
              <a:off x="4926013" y="2532063"/>
              <a:ext cx="238125" cy="231775"/>
              <a:chOff x="0" y="0"/>
              <a:chExt cx="150" cy="146"/>
            </a:xfrm>
          </p:grpSpPr>
          <p:sp>
            <p:nvSpPr>
              <p:cNvPr id="22" name="Freeform 16"/>
              <p:cNvSpPr>
                <a:spLocks noEditPoints="1"/>
              </p:cNvSpPr>
              <p:nvPr/>
            </p:nvSpPr>
            <p:spPr bwMode="auto">
              <a:xfrm>
                <a:off x="0" y="0"/>
                <a:ext cx="96" cy="88"/>
              </a:xfrm>
              <a:custGeom>
                <a:avLst/>
                <a:gdLst>
                  <a:gd name="T0" fmla="*/ 54 w 54"/>
                  <a:gd name="T1" fmla="*/ 34 h 50"/>
                  <a:gd name="T2" fmla="*/ 2 w 54"/>
                  <a:gd name="T3" fmla="*/ 34 h 50"/>
                  <a:gd name="T4" fmla="*/ 1 w 54"/>
                  <a:gd name="T5" fmla="*/ 36 h 50"/>
                  <a:gd name="T6" fmla="*/ 19 w 54"/>
                  <a:gd name="T7" fmla="*/ 50 h 50"/>
                  <a:gd name="T8" fmla="*/ 38 w 54"/>
                  <a:gd name="T9" fmla="*/ 50 h 50"/>
                  <a:gd name="T10" fmla="*/ 42 w 54"/>
                  <a:gd name="T11" fmla="*/ 47 h 50"/>
                  <a:gd name="T12" fmla="*/ 40 w 54"/>
                  <a:gd name="T13" fmla="*/ 42 h 50"/>
                  <a:gd name="T14" fmla="*/ 40 w 54"/>
                  <a:gd name="T15" fmla="*/ 40 h 50"/>
                  <a:gd name="T16" fmla="*/ 41 w 54"/>
                  <a:gd name="T17" fmla="*/ 40 h 50"/>
                  <a:gd name="T18" fmla="*/ 45 w 54"/>
                  <a:gd name="T19" fmla="*/ 43 h 50"/>
                  <a:gd name="T20" fmla="*/ 47 w 54"/>
                  <a:gd name="T21" fmla="*/ 42 h 50"/>
                  <a:gd name="T22" fmla="*/ 42 w 54"/>
                  <a:gd name="T23" fmla="*/ 38 h 50"/>
                  <a:gd name="T24" fmla="*/ 43 w 54"/>
                  <a:gd name="T25" fmla="*/ 37 h 50"/>
                  <a:gd name="T26" fmla="*/ 45 w 54"/>
                  <a:gd name="T27" fmla="*/ 36 h 50"/>
                  <a:gd name="T28" fmla="*/ 50 w 54"/>
                  <a:gd name="T29" fmla="*/ 39 h 50"/>
                  <a:gd name="T30" fmla="*/ 54 w 54"/>
                  <a:gd name="T31" fmla="*/ 34 h 50"/>
                  <a:gd name="T32" fmla="*/ 35 w 54"/>
                  <a:gd name="T33" fmla="*/ 31 h 50"/>
                  <a:gd name="T34" fmla="*/ 27 w 54"/>
                  <a:gd name="T35" fmla="*/ 3 h 50"/>
                  <a:gd name="T36" fmla="*/ 29 w 54"/>
                  <a:gd name="T37" fmla="*/ 1 h 50"/>
                  <a:gd name="T38" fmla="*/ 47 w 54"/>
                  <a:gd name="T39" fmla="*/ 15 h 50"/>
                  <a:gd name="T40" fmla="*/ 51 w 54"/>
                  <a:gd name="T41" fmla="*/ 30 h 50"/>
                  <a:gd name="T42" fmla="*/ 49 w 54"/>
                  <a:gd name="T43" fmla="*/ 32 h 50"/>
                  <a:gd name="T44" fmla="*/ 36 w 54"/>
                  <a:gd name="T45" fmla="*/ 32 h 50"/>
                  <a:gd name="T46" fmla="*/ 35 w 54"/>
                  <a:gd name="T47" fmla="*/ 3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50">
                    <a:moveTo>
                      <a:pt x="54" y="34"/>
                    </a:moveTo>
                    <a:cubicBezTo>
                      <a:pt x="2" y="34"/>
                      <a:pt x="2" y="34"/>
                      <a:pt x="2" y="34"/>
                    </a:cubicBezTo>
                    <a:cubicBezTo>
                      <a:pt x="1" y="34"/>
                      <a:pt x="0" y="35"/>
                      <a:pt x="1" y="36"/>
                    </a:cubicBezTo>
                    <a:cubicBezTo>
                      <a:pt x="2" y="45"/>
                      <a:pt x="11" y="50"/>
                      <a:pt x="19" y="50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41" y="45"/>
                      <a:pt x="40" y="44"/>
                      <a:pt x="40" y="42"/>
                    </a:cubicBezTo>
                    <a:cubicBezTo>
                      <a:pt x="40" y="41"/>
                      <a:pt x="40" y="41"/>
                      <a:pt x="40" y="40"/>
                    </a:cubicBezTo>
                    <a:cubicBezTo>
                      <a:pt x="40" y="40"/>
                      <a:pt x="41" y="39"/>
                      <a:pt x="41" y="40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42" y="38"/>
                      <a:pt x="42" y="37"/>
                      <a:pt x="43" y="37"/>
                    </a:cubicBezTo>
                    <a:cubicBezTo>
                      <a:pt x="43" y="36"/>
                      <a:pt x="44" y="36"/>
                      <a:pt x="45" y="36"/>
                    </a:cubicBezTo>
                    <a:cubicBezTo>
                      <a:pt x="47" y="36"/>
                      <a:pt x="49" y="37"/>
                      <a:pt x="50" y="39"/>
                    </a:cubicBezTo>
                    <a:lnTo>
                      <a:pt x="54" y="34"/>
                    </a:lnTo>
                    <a:close/>
                    <a:moveTo>
                      <a:pt x="35" y="31"/>
                    </a:moveTo>
                    <a:cubicBezTo>
                      <a:pt x="27" y="3"/>
                      <a:pt x="27" y="3"/>
                      <a:pt x="27" y="3"/>
                    </a:cubicBezTo>
                    <a:cubicBezTo>
                      <a:pt x="27" y="2"/>
                      <a:pt x="28" y="1"/>
                      <a:pt x="29" y="1"/>
                    </a:cubicBezTo>
                    <a:cubicBezTo>
                      <a:pt x="37" y="0"/>
                      <a:pt x="45" y="7"/>
                      <a:pt x="47" y="15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1" y="32"/>
                      <a:pt x="49" y="3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36" y="32"/>
                      <a:pt x="35" y="32"/>
                      <a:pt x="35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23" name="Freeform 17"/>
              <p:cNvSpPr>
                <a:spLocks noEditPoints="1"/>
              </p:cNvSpPr>
              <p:nvPr/>
            </p:nvSpPr>
            <p:spPr bwMode="auto">
              <a:xfrm>
                <a:off x="67" y="60"/>
                <a:ext cx="83" cy="86"/>
              </a:xfrm>
              <a:custGeom>
                <a:avLst/>
                <a:gdLst>
                  <a:gd name="T0" fmla="*/ 46 w 47"/>
                  <a:gd name="T1" fmla="*/ 0 h 49"/>
                  <a:gd name="T2" fmla="*/ 16 w 47"/>
                  <a:gd name="T3" fmla="*/ 0 h 49"/>
                  <a:gd name="T4" fmla="*/ 12 w 47"/>
                  <a:gd name="T5" fmla="*/ 5 h 49"/>
                  <a:gd name="T6" fmla="*/ 13 w 47"/>
                  <a:gd name="T7" fmla="*/ 8 h 49"/>
                  <a:gd name="T8" fmla="*/ 13 w 47"/>
                  <a:gd name="T9" fmla="*/ 9 h 49"/>
                  <a:gd name="T10" fmla="*/ 12 w 47"/>
                  <a:gd name="T11" fmla="*/ 10 h 49"/>
                  <a:gd name="T12" fmla="*/ 9 w 47"/>
                  <a:gd name="T13" fmla="*/ 8 h 49"/>
                  <a:gd name="T14" fmla="*/ 7 w 47"/>
                  <a:gd name="T15" fmla="*/ 9 h 49"/>
                  <a:gd name="T16" fmla="*/ 11 w 47"/>
                  <a:gd name="T17" fmla="*/ 11 h 49"/>
                  <a:gd name="T18" fmla="*/ 10 w 47"/>
                  <a:gd name="T19" fmla="*/ 13 h 49"/>
                  <a:gd name="T20" fmla="*/ 7 w 47"/>
                  <a:gd name="T21" fmla="*/ 14 h 49"/>
                  <a:gd name="T22" fmla="*/ 4 w 47"/>
                  <a:gd name="T23" fmla="*/ 13 h 49"/>
                  <a:gd name="T24" fmla="*/ 0 w 47"/>
                  <a:gd name="T25" fmla="*/ 16 h 49"/>
                  <a:gd name="T26" fmla="*/ 46 w 47"/>
                  <a:gd name="T27" fmla="*/ 16 h 49"/>
                  <a:gd name="T28" fmla="*/ 47 w 47"/>
                  <a:gd name="T29" fmla="*/ 14 h 49"/>
                  <a:gd name="T30" fmla="*/ 47 w 47"/>
                  <a:gd name="T31" fmla="*/ 2 h 49"/>
                  <a:gd name="T32" fmla="*/ 46 w 47"/>
                  <a:gd name="T33" fmla="*/ 0 h 49"/>
                  <a:gd name="T34" fmla="*/ 10 w 47"/>
                  <a:gd name="T35" fmla="*/ 48 h 49"/>
                  <a:gd name="T36" fmla="*/ 3 w 47"/>
                  <a:gd name="T37" fmla="*/ 20 h 49"/>
                  <a:gd name="T38" fmla="*/ 4 w 47"/>
                  <a:gd name="T39" fmla="*/ 18 h 49"/>
                  <a:gd name="T40" fmla="*/ 17 w 47"/>
                  <a:gd name="T41" fmla="*/ 18 h 49"/>
                  <a:gd name="T42" fmla="*/ 19 w 47"/>
                  <a:gd name="T43" fmla="*/ 19 h 49"/>
                  <a:gd name="T44" fmla="*/ 26 w 47"/>
                  <a:gd name="T45" fmla="*/ 43 h 49"/>
                  <a:gd name="T46" fmla="*/ 24 w 47"/>
                  <a:gd name="T47" fmla="*/ 46 h 49"/>
                  <a:gd name="T48" fmla="*/ 12 w 47"/>
                  <a:gd name="T49" fmla="*/ 49 h 49"/>
                  <a:gd name="T50" fmla="*/ 10 w 47"/>
                  <a:gd name="T51" fmla="*/ 48 h 49"/>
                  <a:gd name="T52" fmla="*/ 15 w 47"/>
                  <a:gd name="T53" fmla="*/ 45 h 49"/>
                  <a:gd name="T54" fmla="*/ 20 w 47"/>
                  <a:gd name="T55" fmla="*/ 43 h 49"/>
                  <a:gd name="T56" fmla="*/ 21 w 47"/>
                  <a:gd name="T57" fmla="*/ 41 h 49"/>
                  <a:gd name="T58" fmla="*/ 17 w 47"/>
                  <a:gd name="T59" fmla="*/ 25 h 49"/>
                  <a:gd name="T60" fmla="*/ 15 w 47"/>
                  <a:gd name="T61" fmla="*/ 24 h 49"/>
                  <a:gd name="T62" fmla="*/ 10 w 47"/>
                  <a:gd name="T63" fmla="*/ 25 h 49"/>
                  <a:gd name="T64" fmla="*/ 8 w 47"/>
                  <a:gd name="T65" fmla="*/ 27 h 49"/>
                  <a:gd name="T66" fmla="*/ 13 w 47"/>
                  <a:gd name="T67" fmla="*/ 43 h 49"/>
                  <a:gd name="T68" fmla="*/ 15 w 47"/>
                  <a:gd name="T69" fmla="*/ 45 h 49"/>
                  <a:gd name="T70" fmla="*/ 44 w 47"/>
                  <a:gd name="T71" fmla="*/ 5 h 49"/>
                  <a:gd name="T72" fmla="*/ 44 w 47"/>
                  <a:gd name="T73" fmla="*/ 11 h 49"/>
                  <a:gd name="T74" fmla="*/ 42 w 47"/>
                  <a:gd name="T75" fmla="*/ 13 h 49"/>
                  <a:gd name="T76" fmla="*/ 26 w 47"/>
                  <a:gd name="T77" fmla="*/ 13 h 49"/>
                  <a:gd name="T78" fmla="*/ 24 w 47"/>
                  <a:gd name="T79" fmla="*/ 11 h 49"/>
                  <a:gd name="T80" fmla="*/ 24 w 47"/>
                  <a:gd name="T81" fmla="*/ 5 h 49"/>
                  <a:gd name="T82" fmla="*/ 26 w 47"/>
                  <a:gd name="T83" fmla="*/ 4 h 49"/>
                  <a:gd name="T84" fmla="*/ 42 w 47"/>
                  <a:gd name="T85" fmla="*/ 4 h 49"/>
                  <a:gd name="T86" fmla="*/ 44 w 47"/>
                  <a:gd name="T87" fmla="*/ 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5"/>
                      <a:pt x="13" y="7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3" y="10"/>
                      <a:pt x="12" y="10"/>
                      <a:pt x="12" y="10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2"/>
                      <a:pt x="10" y="13"/>
                    </a:cubicBezTo>
                    <a:cubicBezTo>
                      <a:pt x="10" y="13"/>
                      <a:pt x="9" y="14"/>
                      <a:pt x="7" y="14"/>
                    </a:cubicBezTo>
                    <a:cubicBezTo>
                      <a:pt x="6" y="14"/>
                      <a:pt x="5" y="13"/>
                      <a:pt x="4" y="1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46" y="16"/>
                      <a:pt x="46" y="16"/>
                      <a:pt x="46" y="16"/>
                    </a:cubicBezTo>
                    <a:cubicBezTo>
                      <a:pt x="47" y="16"/>
                      <a:pt x="47" y="15"/>
                      <a:pt x="47" y="14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7" y="1"/>
                      <a:pt x="47" y="0"/>
                      <a:pt x="46" y="0"/>
                    </a:cubicBezTo>
                    <a:close/>
                    <a:moveTo>
                      <a:pt x="10" y="48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8"/>
                      <a:pt x="19" y="19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26" y="44"/>
                      <a:pt x="25" y="45"/>
                      <a:pt x="24" y="46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1" y="49"/>
                      <a:pt x="10" y="48"/>
                      <a:pt x="10" y="48"/>
                    </a:cubicBezTo>
                    <a:close/>
                    <a:moveTo>
                      <a:pt x="15" y="45"/>
                    </a:moveTo>
                    <a:cubicBezTo>
                      <a:pt x="20" y="43"/>
                      <a:pt x="20" y="43"/>
                      <a:pt x="20" y="43"/>
                    </a:cubicBezTo>
                    <a:cubicBezTo>
                      <a:pt x="21" y="43"/>
                      <a:pt x="22" y="42"/>
                      <a:pt x="21" y="41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7" y="24"/>
                      <a:pt x="16" y="23"/>
                      <a:pt x="15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9" y="25"/>
                      <a:pt x="8" y="26"/>
                      <a:pt x="8" y="27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3" y="44"/>
                      <a:pt x="14" y="45"/>
                      <a:pt x="15" y="45"/>
                    </a:cubicBezTo>
                    <a:close/>
                    <a:moveTo>
                      <a:pt x="44" y="5"/>
                    </a:moveTo>
                    <a:cubicBezTo>
                      <a:pt x="44" y="11"/>
                      <a:pt x="44" y="11"/>
                      <a:pt x="44" y="11"/>
                    </a:cubicBezTo>
                    <a:cubicBezTo>
                      <a:pt x="44" y="12"/>
                      <a:pt x="43" y="13"/>
                      <a:pt x="42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5" y="13"/>
                      <a:pt x="24" y="12"/>
                      <a:pt x="24" y="11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4"/>
                      <a:pt x="25" y="4"/>
                      <a:pt x="26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3" y="4"/>
                      <a:pt x="44" y="4"/>
                      <a:pt x="4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sp>
          <p:nvSpPr>
            <p:cNvPr id="24" name="Freeform 18"/>
            <p:cNvSpPr/>
            <p:nvPr/>
          </p:nvSpPr>
          <p:spPr bwMode="auto">
            <a:xfrm>
              <a:off x="4968875" y="1703388"/>
              <a:ext cx="155575" cy="188912"/>
            </a:xfrm>
            <a:custGeom>
              <a:avLst/>
              <a:gdLst>
                <a:gd name="T0" fmla="*/ 54 w 56"/>
                <a:gd name="T1" fmla="*/ 67 h 67"/>
                <a:gd name="T2" fmla="*/ 8 w 56"/>
                <a:gd name="T3" fmla="*/ 67 h 67"/>
                <a:gd name="T4" fmla="*/ 0 w 56"/>
                <a:gd name="T5" fmla="*/ 60 h 67"/>
                <a:gd name="T6" fmla="*/ 0 w 56"/>
                <a:gd name="T7" fmla="*/ 8 h 67"/>
                <a:gd name="T8" fmla="*/ 8 w 56"/>
                <a:gd name="T9" fmla="*/ 0 h 67"/>
                <a:gd name="T10" fmla="*/ 54 w 56"/>
                <a:gd name="T11" fmla="*/ 0 h 67"/>
                <a:gd name="T12" fmla="*/ 56 w 56"/>
                <a:gd name="T13" fmla="*/ 2 h 67"/>
                <a:gd name="T14" fmla="*/ 56 w 56"/>
                <a:gd name="T15" fmla="*/ 11 h 67"/>
                <a:gd name="T16" fmla="*/ 55 w 56"/>
                <a:gd name="T17" fmla="*/ 12 h 67"/>
                <a:gd name="T18" fmla="*/ 54 w 56"/>
                <a:gd name="T19" fmla="*/ 12 h 67"/>
                <a:gd name="T20" fmla="*/ 53 w 56"/>
                <a:gd name="T21" fmla="*/ 11 h 67"/>
                <a:gd name="T22" fmla="*/ 53 w 56"/>
                <a:gd name="T23" fmla="*/ 5 h 67"/>
                <a:gd name="T24" fmla="*/ 51 w 56"/>
                <a:gd name="T25" fmla="*/ 3 h 67"/>
                <a:gd name="T26" fmla="*/ 8 w 56"/>
                <a:gd name="T27" fmla="*/ 3 h 67"/>
                <a:gd name="T28" fmla="*/ 8 w 56"/>
                <a:gd name="T29" fmla="*/ 14 h 67"/>
                <a:gd name="T30" fmla="*/ 54 w 56"/>
                <a:gd name="T31" fmla="*/ 14 h 67"/>
                <a:gd name="T32" fmla="*/ 56 w 56"/>
                <a:gd name="T33" fmla="*/ 16 h 67"/>
                <a:gd name="T34" fmla="*/ 56 w 56"/>
                <a:gd name="T35" fmla="*/ 66 h 67"/>
                <a:gd name="T36" fmla="*/ 54 w 56"/>
                <a:gd name="T3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67">
                  <a:moveTo>
                    <a:pt x="54" y="67"/>
                  </a:moveTo>
                  <a:cubicBezTo>
                    <a:pt x="8" y="67"/>
                    <a:pt x="8" y="67"/>
                    <a:pt x="8" y="67"/>
                  </a:cubicBezTo>
                  <a:cubicBezTo>
                    <a:pt x="4" y="67"/>
                    <a:pt x="0" y="64"/>
                    <a:pt x="0" y="60"/>
                  </a:cubicBezTo>
                  <a:cubicBezTo>
                    <a:pt x="0" y="42"/>
                    <a:pt x="0" y="25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4" y="0"/>
                    <a:pt x="38" y="0"/>
                    <a:pt x="54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2"/>
                    <a:pt x="53" y="12"/>
                    <a:pt x="53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2" y="3"/>
                    <a:pt x="51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2" y="3"/>
                    <a:pt x="1" y="14"/>
                    <a:pt x="8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4"/>
                    <a:pt x="56" y="15"/>
                    <a:pt x="56" y="16"/>
                  </a:cubicBezTo>
                  <a:cubicBezTo>
                    <a:pt x="56" y="32"/>
                    <a:pt x="56" y="49"/>
                    <a:pt x="56" y="66"/>
                  </a:cubicBezTo>
                  <a:cubicBezTo>
                    <a:pt x="56" y="67"/>
                    <a:pt x="55" y="67"/>
                    <a:pt x="54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1042988" y="2522538"/>
              <a:ext cx="200025" cy="234950"/>
            </a:xfrm>
            <a:custGeom>
              <a:avLst/>
              <a:gdLst>
                <a:gd name="T0" fmla="*/ 24 w 72"/>
                <a:gd name="T1" fmla="*/ 71 h 85"/>
                <a:gd name="T2" fmla="*/ 30 w 72"/>
                <a:gd name="T3" fmla="*/ 73 h 85"/>
                <a:gd name="T4" fmla="*/ 18 w 72"/>
                <a:gd name="T5" fmla="*/ 30 h 85"/>
                <a:gd name="T6" fmla="*/ 18 w 72"/>
                <a:gd name="T7" fmla="*/ 32 h 85"/>
                <a:gd name="T8" fmla="*/ 4 w 72"/>
                <a:gd name="T9" fmla="*/ 55 h 85"/>
                <a:gd name="T10" fmla="*/ 3 w 72"/>
                <a:gd name="T11" fmla="*/ 55 h 85"/>
                <a:gd name="T12" fmla="*/ 17 w 72"/>
                <a:gd name="T13" fmla="*/ 29 h 85"/>
                <a:gd name="T14" fmla="*/ 18 w 72"/>
                <a:gd name="T15" fmla="*/ 30 h 85"/>
                <a:gd name="T16" fmla="*/ 68 w 72"/>
                <a:gd name="T17" fmla="*/ 59 h 85"/>
                <a:gd name="T18" fmla="*/ 54 w 72"/>
                <a:gd name="T19" fmla="*/ 82 h 85"/>
                <a:gd name="T20" fmla="*/ 54 w 72"/>
                <a:gd name="T21" fmla="*/ 84 h 85"/>
                <a:gd name="T22" fmla="*/ 55 w 72"/>
                <a:gd name="T23" fmla="*/ 84 h 85"/>
                <a:gd name="T24" fmla="*/ 69 w 72"/>
                <a:gd name="T25" fmla="*/ 59 h 85"/>
                <a:gd name="T26" fmla="*/ 60 w 72"/>
                <a:gd name="T27" fmla="*/ 59 h 85"/>
                <a:gd name="T28" fmla="*/ 59 w 72"/>
                <a:gd name="T29" fmla="*/ 59 h 85"/>
                <a:gd name="T30" fmla="*/ 50 w 72"/>
                <a:gd name="T31" fmla="*/ 75 h 85"/>
                <a:gd name="T32" fmla="*/ 50 w 72"/>
                <a:gd name="T33" fmla="*/ 76 h 85"/>
                <a:gd name="T34" fmla="*/ 51 w 72"/>
                <a:gd name="T35" fmla="*/ 78 h 85"/>
                <a:gd name="T36" fmla="*/ 60 w 72"/>
                <a:gd name="T37" fmla="*/ 59 h 85"/>
                <a:gd name="T38" fmla="*/ 22 w 72"/>
                <a:gd name="T39" fmla="*/ 37 h 85"/>
                <a:gd name="T40" fmla="*/ 22 w 72"/>
                <a:gd name="T41" fmla="*/ 39 h 85"/>
                <a:gd name="T42" fmla="*/ 13 w 72"/>
                <a:gd name="T43" fmla="*/ 54 h 85"/>
                <a:gd name="T44" fmla="*/ 12 w 72"/>
                <a:gd name="T45" fmla="*/ 55 h 85"/>
                <a:gd name="T46" fmla="*/ 21 w 72"/>
                <a:gd name="T47" fmla="*/ 36 h 85"/>
                <a:gd name="T48" fmla="*/ 51 w 72"/>
                <a:gd name="T49" fmla="*/ 57 h 85"/>
                <a:gd name="T50" fmla="*/ 46 w 72"/>
                <a:gd name="T51" fmla="*/ 76 h 85"/>
                <a:gd name="T52" fmla="*/ 14 w 72"/>
                <a:gd name="T53" fmla="*/ 62 h 85"/>
                <a:gd name="T54" fmla="*/ 22 w 72"/>
                <a:gd name="T55" fmla="*/ 53 h 85"/>
                <a:gd name="T56" fmla="*/ 41 w 72"/>
                <a:gd name="T57" fmla="*/ 38 h 85"/>
                <a:gd name="T58" fmla="*/ 45 w 72"/>
                <a:gd name="T59" fmla="*/ 33 h 85"/>
                <a:gd name="T60" fmla="*/ 52 w 72"/>
                <a:gd name="T61" fmla="*/ 35 h 85"/>
                <a:gd name="T62" fmla="*/ 51 w 72"/>
                <a:gd name="T63" fmla="*/ 37 h 85"/>
                <a:gd name="T64" fmla="*/ 51 w 72"/>
                <a:gd name="T65" fmla="*/ 57 h 85"/>
                <a:gd name="T66" fmla="*/ 59 w 72"/>
                <a:gd name="T67" fmla="*/ 7 h 85"/>
                <a:gd name="T68" fmla="*/ 67 w 72"/>
                <a:gd name="T69" fmla="*/ 11 h 85"/>
                <a:gd name="T70" fmla="*/ 54 w 72"/>
                <a:gd name="T71" fmla="*/ 34 h 85"/>
                <a:gd name="T72" fmla="*/ 47 w 72"/>
                <a:gd name="T73" fmla="*/ 31 h 85"/>
                <a:gd name="T74" fmla="*/ 61 w 72"/>
                <a:gd name="T75" fmla="*/ 5 h 85"/>
                <a:gd name="T76" fmla="*/ 68 w 72"/>
                <a:gd name="T77" fmla="*/ 9 h 85"/>
                <a:gd name="T78" fmla="*/ 61 w 72"/>
                <a:gd name="T7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" h="85">
                  <a:moveTo>
                    <a:pt x="30" y="74"/>
                  </a:moveTo>
                  <a:cubicBezTo>
                    <a:pt x="27" y="78"/>
                    <a:pt x="22" y="74"/>
                    <a:pt x="24" y="71"/>
                  </a:cubicBezTo>
                  <a:cubicBezTo>
                    <a:pt x="24" y="70"/>
                    <a:pt x="24" y="70"/>
                    <a:pt x="25" y="70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1" y="73"/>
                    <a:pt x="31" y="74"/>
                    <a:pt x="30" y="74"/>
                  </a:cubicBezTo>
                  <a:close/>
                  <a:moveTo>
                    <a:pt x="18" y="30"/>
                  </a:moveTo>
                  <a:cubicBezTo>
                    <a:pt x="19" y="30"/>
                    <a:pt x="19" y="30"/>
                    <a:pt x="19" y="30"/>
                  </a:cubicBezTo>
                  <a:cubicBezTo>
                    <a:pt x="19" y="31"/>
                    <a:pt x="18" y="32"/>
                    <a:pt x="18" y="32"/>
                  </a:cubicBezTo>
                  <a:cubicBezTo>
                    <a:pt x="9" y="35"/>
                    <a:pt x="3" y="44"/>
                    <a:pt x="5" y="54"/>
                  </a:cubicBezTo>
                  <a:cubicBezTo>
                    <a:pt x="5" y="54"/>
                    <a:pt x="5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ubicBezTo>
                    <a:pt x="3" y="55"/>
                    <a:pt x="3" y="55"/>
                    <a:pt x="3" y="54"/>
                  </a:cubicBezTo>
                  <a:cubicBezTo>
                    <a:pt x="0" y="43"/>
                    <a:pt x="7" y="33"/>
                    <a:pt x="17" y="29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18" y="29"/>
                    <a:pt x="18" y="30"/>
                    <a:pt x="18" y="30"/>
                  </a:cubicBezTo>
                  <a:close/>
                  <a:moveTo>
                    <a:pt x="68" y="59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67" y="59"/>
                    <a:pt x="67" y="59"/>
                    <a:pt x="67" y="60"/>
                  </a:cubicBezTo>
                  <a:cubicBezTo>
                    <a:pt x="69" y="69"/>
                    <a:pt x="63" y="79"/>
                    <a:pt x="54" y="82"/>
                  </a:cubicBezTo>
                  <a:cubicBezTo>
                    <a:pt x="54" y="82"/>
                    <a:pt x="53" y="83"/>
                    <a:pt x="53" y="83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5"/>
                    <a:pt x="55" y="85"/>
                    <a:pt x="55" y="84"/>
                  </a:cubicBezTo>
                  <a:cubicBezTo>
                    <a:pt x="65" y="81"/>
                    <a:pt x="72" y="70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8" y="59"/>
                    <a:pt x="68" y="59"/>
                  </a:cubicBezTo>
                  <a:close/>
                  <a:moveTo>
                    <a:pt x="60" y="59"/>
                  </a:moveTo>
                  <a:cubicBezTo>
                    <a:pt x="60" y="59"/>
                    <a:pt x="60" y="59"/>
                    <a:pt x="60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61" y="67"/>
                    <a:pt x="57" y="74"/>
                    <a:pt x="50" y="75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8"/>
                    <a:pt x="51" y="78"/>
                  </a:cubicBezTo>
                  <a:cubicBezTo>
                    <a:pt x="59" y="76"/>
                    <a:pt x="64" y="67"/>
                    <a:pt x="61" y="59"/>
                  </a:cubicBezTo>
                  <a:cubicBezTo>
                    <a:pt x="61" y="59"/>
                    <a:pt x="61" y="59"/>
                    <a:pt x="60" y="59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9"/>
                    <a:pt x="22" y="39"/>
                  </a:cubicBezTo>
                  <a:cubicBezTo>
                    <a:pt x="15" y="40"/>
                    <a:pt x="11" y="47"/>
                    <a:pt x="13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55"/>
                    <a:pt x="13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1" y="55"/>
                    <a:pt x="11" y="55"/>
                    <a:pt x="11" y="54"/>
                  </a:cubicBezTo>
                  <a:cubicBezTo>
                    <a:pt x="8" y="46"/>
                    <a:pt x="13" y="38"/>
                    <a:pt x="21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51" y="57"/>
                  </a:moveTo>
                  <a:cubicBezTo>
                    <a:pt x="48" y="62"/>
                    <a:pt x="47" y="65"/>
                    <a:pt x="46" y="68"/>
                  </a:cubicBezTo>
                  <a:cubicBezTo>
                    <a:pt x="46" y="70"/>
                    <a:pt x="46" y="72"/>
                    <a:pt x="46" y="76"/>
                  </a:cubicBezTo>
                  <a:cubicBezTo>
                    <a:pt x="46" y="79"/>
                    <a:pt x="45" y="80"/>
                    <a:pt x="42" y="79"/>
                  </a:cubicBezTo>
                  <a:cubicBezTo>
                    <a:pt x="33" y="73"/>
                    <a:pt x="23" y="68"/>
                    <a:pt x="14" y="62"/>
                  </a:cubicBezTo>
                  <a:cubicBezTo>
                    <a:pt x="12" y="61"/>
                    <a:pt x="12" y="59"/>
                    <a:pt x="14" y="58"/>
                  </a:cubicBezTo>
                  <a:cubicBezTo>
                    <a:pt x="18" y="56"/>
                    <a:pt x="20" y="55"/>
                    <a:pt x="22" y="53"/>
                  </a:cubicBezTo>
                  <a:cubicBezTo>
                    <a:pt x="24" y="51"/>
                    <a:pt x="25" y="49"/>
                    <a:pt x="28" y="44"/>
                  </a:cubicBezTo>
                  <a:cubicBezTo>
                    <a:pt x="31" y="38"/>
                    <a:pt x="37" y="37"/>
                    <a:pt x="41" y="38"/>
                  </a:cubicBezTo>
                  <a:cubicBezTo>
                    <a:pt x="44" y="38"/>
                    <a:pt x="44" y="37"/>
                    <a:pt x="45" y="34"/>
                  </a:cubicBezTo>
                  <a:cubicBezTo>
                    <a:pt x="45" y="34"/>
                    <a:pt x="45" y="33"/>
                    <a:pt x="45" y="33"/>
                  </a:cubicBezTo>
                  <a:cubicBezTo>
                    <a:pt x="46" y="32"/>
                    <a:pt x="46" y="32"/>
                    <a:pt x="47" y="32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3" y="36"/>
                    <a:pt x="53" y="36"/>
                    <a:pt x="52" y="37"/>
                  </a:cubicBezTo>
                  <a:cubicBezTo>
                    <a:pt x="52" y="37"/>
                    <a:pt x="52" y="37"/>
                    <a:pt x="51" y="37"/>
                  </a:cubicBezTo>
                  <a:cubicBezTo>
                    <a:pt x="49" y="40"/>
                    <a:pt x="49" y="41"/>
                    <a:pt x="50" y="43"/>
                  </a:cubicBezTo>
                  <a:cubicBezTo>
                    <a:pt x="53" y="46"/>
                    <a:pt x="54" y="52"/>
                    <a:pt x="51" y="57"/>
                  </a:cubicBezTo>
                  <a:close/>
                  <a:moveTo>
                    <a:pt x="46" y="30"/>
                  </a:moveTo>
                  <a:cubicBezTo>
                    <a:pt x="49" y="23"/>
                    <a:pt x="54" y="13"/>
                    <a:pt x="59" y="7"/>
                  </a:cubicBezTo>
                  <a:cubicBezTo>
                    <a:pt x="59" y="7"/>
                    <a:pt x="60" y="7"/>
                    <a:pt x="60" y="7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5" y="19"/>
                    <a:pt x="59" y="29"/>
                    <a:pt x="54" y="34"/>
                  </a:cubicBezTo>
                  <a:cubicBezTo>
                    <a:pt x="54" y="35"/>
                    <a:pt x="54" y="35"/>
                    <a:pt x="53" y="35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31"/>
                    <a:pt x="46" y="30"/>
                    <a:pt x="46" y="30"/>
                  </a:cubicBezTo>
                  <a:close/>
                  <a:moveTo>
                    <a:pt x="61" y="5"/>
                  </a:moveTo>
                  <a:cubicBezTo>
                    <a:pt x="64" y="2"/>
                    <a:pt x="66" y="0"/>
                    <a:pt x="68" y="1"/>
                  </a:cubicBezTo>
                  <a:cubicBezTo>
                    <a:pt x="70" y="2"/>
                    <a:pt x="70" y="5"/>
                    <a:pt x="68" y="9"/>
                  </a:cubicBezTo>
                  <a:cubicBezTo>
                    <a:pt x="68" y="10"/>
                    <a:pt x="68" y="10"/>
                    <a:pt x="67" y="10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5"/>
                    <a:pt x="6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1087438" y="3405188"/>
              <a:ext cx="168275" cy="187325"/>
            </a:xfrm>
            <a:custGeom>
              <a:avLst/>
              <a:gdLst>
                <a:gd name="T0" fmla="*/ 6 w 60"/>
                <a:gd name="T1" fmla="*/ 52 h 67"/>
                <a:gd name="T2" fmla="*/ 0 w 60"/>
                <a:gd name="T3" fmla="*/ 6 h 67"/>
                <a:gd name="T4" fmla="*/ 42 w 60"/>
                <a:gd name="T5" fmla="*/ 0 h 67"/>
                <a:gd name="T6" fmla="*/ 43 w 60"/>
                <a:gd name="T7" fmla="*/ 8 h 67"/>
                <a:gd name="T8" fmla="*/ 42 w 60"/>
                <a:gd name="T9" fmla="*/ 9 h 67"/>
                <a:gd name="T10" fmla="*/ 41 w 60"/>
                <a:gd name="T11" fmla="*/ 3 h 67"/>
                <a:gd name="T12" fmla="*/ 6 w 60"/>
                <a:gd name="T13" fmla="*/ 1 h 67"/>
                <a:gd name="T14" fmla="*/ 42 w 60"/>
                <a:gd name="T15" fmla="*/ 10 h 67"/>
                <a:gd name="T16" fmla="*/ 43 w 60"/>
                <a:gd name="T17" fmla="*/ 12 h 67"/>
                <a:gd name="T18" fmla="*/ 22 w 60"/>
                <a:gd name="T19" fmla="*/ 13 h 67"/>
                <a:gd name="T20" fmla="*/ 15 w 60"/>
                <a:gd name="T21" fmla="*/ 51 h 67"/>
                <a:gd name="T22" fmla="*/ 58 w 60"/>
                <a:gd name="T23" fmla="*/ 67 h 67"/>
                <a:gd name="T24" fmla="*/ 16 w 60"/>
                <a:gd name="T25" fmla="*/ 61 h 67"/>
                <a:gd name="T26" fmla="*/ 22 w 60"/>
                <a:gd name="T27" fmla="*/ 14 h 67"/>
                <a:gd name="T28" fmla="*/ 60 w 60"/>
                <a:gd name="T29" fmla="*/ 16 h 67"/>
                <a:gd name="T30" fmla="*/ 59 w 60"/>
                <a:gd name="T31" fmla="*/ 24 h 67"/>
                <a:gd name="T32" fmla="*/ 57 w 60"/>
                <a:gd name="T33" fmla="*/ 23 h 67"/>
                <a:gd name="T34" fmla="*/ 56 w 60"/>
                <a:gd name="T35" fmla="*/ 16 h 67"/>
                <a:gd name="T36" fmla="*/ 22 w 60"/>
                <a:gd name="T37" fmla="*/ 25 h 67"/>
                <a:gd name="T38" fmla="*/ 60 w 60"/>
                <a:gd name="T39" fmla="*/ 27 h 67"/>
                <a:gd name="T40" fmla="*/ 58 w 60"/>
                <a:gd name="T41" fmla="*/ 67 h 67"/>
                <a:gd name="T42" fmla="*/ 23 w 60"/>
                <a:gd name="T43" fmla="*/ 18 h 67"/>
                <a:gd name="T44" fmla="*/ 22 w 60"/>
                <a:gd name="T45" fmla="*/ 17 h 67"/>
                <a:gd name="T46" fmla="*/ 55 w 60"/>
                <a:gd name="T47" fmla="*/ 16 h 67"/>
                <a:gd name="T48" fmla="*/ 56 w 60"/>
                <a:gd name="T49" fmla="*/ 17 h 67"/>
                <a:gd name="T50" fmla="*/ 55 w 60"/>
                <a:gd name="T51" fmla="*/ 20 h 67"/>
                <a:gd name="T52" fmla="*/ 22 w 60"/>
                <a:gd name="T53" fmla="*/ 19 h 67"/>
                <a:gd name="T54" fmla="*/ 23 w 60"/>
                <a:gd name="T55" fmla="*/ 18 h 67"/>
                <a:gd name="T56" fmla="*/ 56 w 60"/>
                <a:gd name="T57" fmla="*/ 19 h 67"/>
                <a:gd name="T58" fmla="*/ 55 w 60"/>
                <a:gd name="T59" fmla="*/ 20 h 67"/>
                <a:gd name="T60" fmla="*/ 23 w 60"/>
                <a:gd name="T61" fmla="*/ 22 h 67"/>
                <a:gd name="T62" fmla="*/ 22 w 60"/>
                <a:gd name="T63" fmla="*/ 21 h 67"/>
                <a:gd name="T64" fmla="*/ 55 w 60"/>
                <a:gd name="T65" fmla="*/ 21 h 67"/>
                <a:gd name="T66" fmla="*/ 56 w 60"/>
                <a:gd name="T67" fmla="*/ 22 h 67"/>
                <a:gd name="T68" fmla="*/ 55 w 60"/>
                <a:gd name="T69" fmla="*/ 25 h 67"/>
                <a:gd name="T70" fmla="*/ 22 w 60"/>
                <a:gd name="T71" fmla="*/ 24 h 67"/>
                <a:gd name="T72" fmla="*/ 23 w 60"/>
                <a:gd name="T73" fmla="*/ 23 h 67"/>
                <a:gd name="T74" fmla="*/ 56 w 60"/>
                <a:gd name="T75" fmla="*/ 24 h 67"/>
                <a:gd name="T76" fmla="*/ 55 w 60"/>
                <a:gd name="T77" fmla="*/ 25 h 67"/>
                <a:gd name="T78" fmla="*/ 7 w 60"/>
                <a:gd name="T79" fmla="*/ 3 h 67"/>
                <a:gd name="T80" fmla="*/ 6 w 60"/>
                <a:gd name="T81" fmla="*/ 2 h 67"/>
                <a:gd name="T82" fmla="*/ 39 w 60"/>
                <a:gd name="T83" fmla="*/ 2 h 67"/>
                <a:gd name="T84" fmla="*/ 40 w 60"/>
                <a:gd name="T85" fmla="*/ 2 h 67"/>
                <a:gd name="T86" fmla="*/ 39 w 60"/>
                <a:gd name="T87" fmla="*/ 5 h 67"/>
                <a:gd name="T88" fmla="*/ 6 w 60"/>
                <a:gd name="T89" fmla="*/ 5 h 67"/>
                <a:gd name="T90" fmla="*/ 7 w 60"/>
                <a:gd name="T91" fmla="*/ 4 h 67"/>
                <a:gd name="T92" fmla="*/ 40 w 60"/>
                <a:gd name="T93" fmla="*/ 5 h 67"/>
                <a:gd name="T94" fmla="*/ 39 w 60"/>
                <a:gd name="T95" fmla="*/ 5 h 67"/>
                <a:gd name="T96" fmla="*/ 7 w 60"/>
                <a:gd name="T97" fmla="*/ 8 h 67"/>
                <a:gd name="T98" fmla="*/ 6 w 60"/>
                <a:gd name="T99" fmla="*/ 7 h 67"/>
                <a:gd name="T100" fmla="*/ 39 w 60"/>
                <a:gd name="T101" fmla="*/ 6 h 67"/>
                <a:gd name="T102" fmla="*/ 40 w 60"/>
                <a:gd name="T103" fmla="*/ 7 h 67"/>
                <a:gd name="T104" fmla="*/ 39 w 60"/>
                <a:gd name="T105" fmla="*/ 10 h 67"/>
                <a:gd name="T106" fmla="*/ 6 w 60"/>
                <a:gd name="T107" fmla="*/ 9 h 67"/>
                <a:gd name="T108" fmla="*/ 7 w 60"/>
                <a:gd name="T109" fmla="*/ 8 h 67"/>
                <a:gd name="T110" fmla="*/ 40 w 60"/>
                <a:gd name="T111" fmla="*/ 9 h 67"/>
                <a:gd name="T112" fmla="*/ 39 w 60"/>
                <a:gd name="T113" fmla="*/ 1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" h="67">
                  <a:moveTo>
                    <a:pt x="14" y="52"/>
                  </a:moveTo>
                  <a:cubicBezTo>
                    <a:pt x="6" y="52"/>
                    <a:pt x="6" y="52"/>
                    <a:pt x="6" y="52"/>
                  </a:cubicBezTo>
                  <a:cubicBezTo>
                    <a:pt x="3" y="52"/>
                    <a:pt x="0" y="49"/>
                    <a:pt x="0" y="46"/>
                  </a:cubicBezTo>
                  <a:cubicBezTo>
                    <a:pt x="0" y="32"/>
                    <a:pt x="0" y="1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8" y="0"/>
                    <a:pt x="30" y="0"/>
                    <a:pt x="42" y="0"/>
                  </a:cubicBezTo>
                  <a:cubicBezTo>
                    <a:pt x="43" y="0"/>
                    <a:pt x="43" y="0"/>
                    <a:pt x="43" y="1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8"/>
                    <a:pt x="43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1" y="8"/>
                    <a:pt x="41" y="8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2"/>
                    <a:pt x="41" y="1"/>
                    <a:pt x="4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1"/>
                    <a:pt x="0" y="10"/>
                    <a:pt x="6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3" y="10"/>
                    <a:pt x="43" y="11"/>
                    <a:pt x="43" y="11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3"/>
                    <a:pt x="43" y="13"/>
                    <a:pt x="42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8" y="13"/>
                    <a:pt x="15" y="16"/>
                    <a:pt x="15" y="20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2"/>
                    <a:pt x="14" y="52"/>
                  </a:cubicBezTo>
                  <a:close/>
                  <a:moveTo>
                    <a:pt x="58" y="67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19" y="67"/>
                    <a:pt x="16" y="64"/>
                    <a:pt x="16" y="61"/>
                  </a:cubicBezTo>
                  <a:cubicBezTo>
                    <a:pt x="16" y="47"/>
                    <a:pt x="16" y="34"/>
                    <a:pt x="16" y="20"/>
                  </a:cubicBezTo>
                  <a:cubicBezTo>
                    <a:pt x="16" y="17"/>
                    <a:pt x="19" y="14"/>
                    <a:pt x="22" y="14"/>
                  </a:cubicBezTo>
                  <a:cubicBezTo>
                    <a:pt x="35" y="14"/>
                    <a:pt x="46" y="14"/>
                    <a:pt x="58" y="14"/>
                  </a:cubicBezTo>
                  <a:cubicBezTo>
                    <a:pt x="59" y="14"/>
                    <a:pt x="60" y="15"/>
                    <a:pt x="60" y="16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7" y="23"/>
                    <a:pt x="57" y="23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7" y="16"/>
                    <a:pt x="57" y="16"/>
                    <a:pt x="56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6" y="16"/>
                    <a:pt x="16" y="25"/>
                    <a:pt x="22" y="25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9" y="25"/>
                    <a:pt x="60" y="26"/>
                    <a:pt x="60" y="27"/>
                  </a:cubicBezTo>
                  <a:cubicBezTo>
                    <a:pt x="60" y="39"/>
                    <a:pt x="60" y="52"/>
                    <a:pt x="60" y="65"/>
                  </a:cubicBezTo>
                  <a:cubicBezTo>
                    <a:pt x="60" y="66"/>
                    <a:pt x="59" y="67"/>
                    <a:pt x="58" y="67"/>
                  </a:cubicBezTo>
                  <a:close/>
                  <a:moveTo>
                    <a:pt x="55" y="18"/>
                  </a:move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6"/>
                    <a:pt x="23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6" y="16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7"/>
                    <a:pt x="56" y="18"/>
                    <a:pt x="55" y="18"/>
                  </a:cubicBezTo>
                  <a:close/>
                  <a:moveTo>
                    <a:pt x="55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2" y="20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8"/>
                    <a:pt x="23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6" y="18"/>
                    <a:pt x="56" y="19"/>
                    <a:pt x="56" y="19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6" y="20"/>
                    <a:pt x="56" y="20"/>
                    <a:pt x="55" y="20"/>
                  </a:cubicBezTo>
                  <a:close/>
                  <a:moveTo>
                    <a:pt x="55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3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lose/>
                  <a:moveTo>
                    <a:pt x="55" y="25"/>
                  </a:move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2" y="24"/>
                    <a:pt x="22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3"/>
                    <a:pt x="56" y="23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5"/>
                    <a:pt x="55" y="25"/>
                  </a:cubicBezTo>
                  <a:close/>
                  <a:moveTo>
                    <a:pt x="39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3"/>
                    <a:pt x="40" y="3"/>
                    <a:pt x="39" y="3"/>
                  </a:cubicBezTo>
                  <a:close/>
                  <a:moveTo>
                    <a:pt x="39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39" y="5"/>
                  </a:cubicBezTo>
                  <a:close/>
                  <a:moveTo>
                    <a:pt x="39" y="8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6"/>
                    <a:pt x="40" y="6"/>
                    <a:pt x="40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40" y="8"/>
                    <a:pt x="39" y="8"/>
                  </a:cubicBezTo>
                  <a:close/>
                  <a:moveTo>
                    <a:pt x="39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8"/>
                    <a:pt x="7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0" y="8"/>
                    <a:pt x="40" y="9"/>
                    <a:pt x="40" y="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10"/>
                    <a:pt x="40" y="10"/>
                    <a:pt x="3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4972050" y="4217988"/>
              <a:ext cx="152400" cy="217487"/>
            </a:xfrm>
            <a:custGeom>
              <a:avLst/>
              <a:gdLst>
                <a:gd name="T0" fmla="*/ 6 w 55"/>
                <a:gd name="T1" fmla="*/ 68 h 78"/>
                <a:gd name="T2" fmla="*/ 3 w 55"/>
                <a:gd name="T3" fmla="*/ 51 h 78"/>
                <a:gd name="T4" fmla="*/ 0 w 55"/>
                <a:gd name="T5" fmla="*/ 44 h 78"/>
                <a:gd name="T6" fmla="*/ 5 w 55"/>
                <a:gd name="T7" fmla="*/ 36 h 78"/>
                <a:gd name="T8" fmla="*/ 21 w 55"/>
                <a:gd name="T9" fmla="*/ 16 h 78"/>
                <a:gd name="T10" fmla="*/ 17 w 55"/>
                <a:gd name="T11" fmla="*/ 8 h 78"/>
                <a:gd name="T12" fmla="*/ 15 w 55"/>
                <a:gd name="T13" fmla="*/ 8 h 78"/>
                <a:gd name="T14" fmla="*/ 15 w 55"/>
                <a:gd name="T15" fmla="*/ 5 h 78"/>
                <a:gd name="T16" fmla="*/ 26 w 55"/>
                <a:gd name="T17" fmla="*/ 1 h 78"/>
                <a:gd name="T18" fmla="*/ 28 w 55"/>
                <a:gd name="T19" fmla="*/ 1 h 78"/>
                <a:gd name="T20" fmla="*/ 29 w 55"/>
                <a:gd name="T21" fmla="*/ 4 h 78"/>
                <a:gd name="T22" fmla="*/ 28 w 55"/>
                <a:gd name="T23" fmla="*/ 5 h 78"/>
                <a:gd name="T24" fmla="*/ 41 w 55"/>
                <a:gd name="T25" fmla="*/ 42 h 78"/>
                <a:gd name="T26" fmla="*/ 41 w 55"/>
                <a:gd name="T27" fmla="*/ 43 h 78"/>
                <a:gd name="T28" fmla="*/ 40 w 55"/>
                <a:gd name="T29" fmla="*/ 47 h 78"/>
                <a:gd name="T30" fmla="*/ 35 w 55"/>
                <a:gd name="T31" fmla="*/ 46 h 78"/>
                <a:gd name="T32" fmla="*/ 33 w 55"/>
                <a:gd name="T33" fmla="*/ 45 h 78"/>
                <a:gd name="T34" fmla="*/ 32 w 55"/>
                <a:gd name="T35" fmla="*/ 45 h 78"/>
                <a:gd name="T36" fmla="*/ 23 w 55"/>
                <a:gd name="T37" fmla="*/ 27 h 78"/>
                <a:gd name="T38" fmla="*/ 14 w 55"/>
                <a:gd name="T39" fmla="*/ 41 h 78"/>
                <a:gd name="T40" fmla="*/ 13 w 55"/>
                <a:gd name="T41" fmla="*/ 49 h 78"/>
                <a:gd name="T42" fmla="*/ 23 w 55"/>
                <a:gd name="T43" fmla="*/ 68 h 78"/>
                <a:gd name="T44" fmla="*/ 50 w 55"/>
                <a:gd name="T45" fmla="*/ 68 h 78"/>
                <a:gd name="T46" fmla="*/ 54 w 55"/>
                <a:gd name="T47" fmla="*/ 74 h 78"/>
                <a:gd name="T48" fmla="*/ 6 w 55"/>
                <a:gd name="T49" fmla="*/ 78 h 78"/>
                <a:gd name="T50" fmla="*/ 3 w 55"/>
                <a:gd name="T51" fmla="*/ 72 h 78"/>
                <a:gd name="T52" fmla="*/ 7 w 55"/>
                <a:gd name="T53" fmla="*/ 41 h 78"/>
                <a:gd name="T54" fmla="*/ 7 w 55"/>
                <a:gd name="T55" fmla="*/ 48 h 78"/>
                <a:gd name="T56" fmla="*/ 7 w 55"/>
                <a:gd name="T57" fmla="*/ 41 h 78"/>
                <a:gd name="T58" fmla="*/ 51 w 55"/>
                <a:gd name="T59" fmla="*/ 45 h 78"/>
                <a:gd name="T60" fmla="*/ 54 w 55"/>
                <a:gd name="T61" fmla="*/ 48 h 78"/>
                <a:gd name="T62" fmla="*/ 31 w 55"/>
                <a:gd name="T63" fmla="*/ 59 h 78"/>
                <a:gd name="T64" fmla="*/ 27 w 55"/>
                <a:gd name="T65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" h="78">
                  <a:moveTo>
                    <a:pt x="6" y="68"/>
                  </a:moveTo>
                  <a:cubicBezTo>
                    <a:pt x="6" y="68"/>
                    <a:pt x="6" y="68"/>
                    <a:pt x="6" y="68"/>
                  </a:cubicBezTo>
                  <a:cubicBezTo>
                    <a:pt x="8" y="68"/>
                    <a:pt x="8" y="67"/>
                    <a:pt x="8" y="66"/>
                  </a:cubicBezTo>
                  <a:cubicBezTo>
                    <a:pt x="5" y="61"/>
                    <a:pt x="3" y="56"/>
                    <a:pt x="3" y="51"/>
                  </a:cubicBezTo>
                  <a:cubicBezTo>
                    <a:pt x="3" y="51"/>
                    <a:pt x="2" y="50"/>
                    <a:pt x="2" y="49"/>
                  </a:cubicBezTo>
                  <a:cubicBezTo>
                    <a:pt x="0" y="48"/>
                    <a:pt x="0" y="46"/>
                    <a:pt x="0" y="44"/>
                  </a:cubicBezTo>
                  <a:cubicBezTo>
                    <a:pt x="0" y="41"/>
                    <a:pt x="1" y="39"/>
                    <a:pt x="3" y="38"/>
                  </a:cubicBezTo>
                  <a:cubicBezTo>
                    <a:pt x="4" y="37"/>
                    <a:pt x="4" y="37"/>
                    <a:pt x="5" y="36"/>
                  </a:cubicBezTo>
                  <a:cubicBezTo>
                    <a:pt x="7" y="28"/>
                    <a:pt x="13" y="22"/>
                    <a:pt x="20" y="18"/>
                  </a:cubicBezTo>
                  <a:cubicBezTo>
                    <a:pt x="21" y="17"/>
                    <a:pt x="21" y="17"/>
                    <a:pt x="21" y="1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8"/>
                    <a:pt x="17" y="8"/>
                    <a:pt x="17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5" y="9"/>
                    <a:pt x="15" y="8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5"/>
                    <a:pt x="15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29" y="4"/>
                    <a:pt x="29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7" y="5"/>
                    <a:pt x="28" y="5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1"/>
                    <a:pt x="42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3"/>
                    <a:pt x="41" y="43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2" y="45"/>
                    <a:pt x="41" y="46"/>
                    <a:pt x="40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6" y="48"/>
                    <a:pt x="35" y="47"/>
                    <a:pt x="35" y="46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2" y="45"/>
                    <a:pt x="32" y="45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5" y="27"/>
                    <a:pt x="24" y="27"/>
                    <a:pt x="23" y="27"/>
                  </a:cubicBezTo>
                  <a:cubicBezTo>
                    <a:pt x="19" y="30"/>
                    <a:pt x="16" y="34"/>
                    <a:pt x="14" y="38"/>
                  </a:cubicBezTo>
                  <a:cubicBezTo>
                    <a:pt x="14" y="39"/>
                    <a:pt x="14" y="40"/>
                    <a:pt x="14" y="41"/>
                  </a:cubicBezTo>
                  <a:cubicBezTo>
                    <a:pt x="15" y="42"/>
                    <a:pt x="15" y="43"/>
                    <a:pt x="15" y="44"/>
                  </a:cubicBezTo>
                  <a:cubicBezTo>
                    <a:pt x="15" y="46"/>
                    <a:pt x="14" y="48"/>
                    <a:pt x="13" y="49"/>
                  </a:cubicBezTo>
                  <a:cubicBezTo>
                    <a:pt x="13" y="50"/>
                    <a:pt x="12" y="51"/>
                    <a:pt x="13" y="52"/>
                  </a:cubicBezTo>
                  <a:cubicBezTo>
                    <a:pt x="14" y="58"/>
                    <a:pt x="17" y="64"/>
                    <a:pt x="23" y="68"/>
                  </a:cubicBezTo>
                  <a:cubicBezTo>
                    <a:pt x="24" y="68"/>
                    <a:pt x="24" y="68"/>
                    <a:pt x="25" y="68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2" y="68"/>
                    <a:pt x="54" y="70"/>
                    <a:pt x="54" y="72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6"/>
                    <a:pt x="52" y="78"/>
                    <a:pt x="50" y="78"/>
                  </a:cubicBezTo>
                  <a:cubicBezTo>
                    <a:pt x="6" y="78"/>
                    <a:pt x="6" y="78"/>
                    <a:pt x="6" y="78"/>
                  </a:cubicBezTo>
                  <a:cubicBezTo>
                    <a:pt x="4" y="78"/>
                    <a:pt x="3" y="76"/>
                    <a:pt x="3" y="74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0"/>
                    <a:pt x="4" y="68"/>
                    <a:pt x="6" y="68"/>
                  </a:cubicBezTo>
                  <a:close/>
                  <a:moveTo>
                    <a:pt x="7" y="41"/>
                  </a:moveTo>
                  <a:cubicBezTo>
                    <a:pt x="9" y="41"/>
                    <a:pt x="11" y="42"/>
                    <a:pt x="11" y="44"/>
                  </a:cubicBezTo>
                  <a:cubicBezTo>
                    <a:pt x="11" y="46"/>
                    <a:pt x="9" y="48"/>
                    <a:pt x="7" y="48"/>
                  </a:cubicBezTo>
                  <a:cubicBezTo>
                    <a:pt x="5" y="48"/>
                    <a:pt x="4" y="46"/>
                    <a:pt x="4" y="44"/>
                  </a:cubicBezTo>
                  <a:cubicBezTo>
                    <a:pt x="4" y="42"/>
                    <a:pt x="5" y="41"/>
                    <a:pt x="7" y="41"/>
                  </a:cubicBezTo>
                  <a:close/>
                  <a:moveTo>
                    <a:pt x="28" y="54"/>
                  </a:moveTo>
                  <a:cubicBezTo>
                    <a:pt x="51" y="45"/>
                    <a:pt x="51" y="45"/>
                    <a:pt x="51" y="45"/>
                  </a:cubicBezTo>
                  <a:cubicBezTo>
                    <a:pt x="52" y="45"/>
                    <a:pt x="53" y="45"/>
                    <a:pt x="54" y="46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5" y="49"/>
                    <a:pt x="54" y="50"/>
                    <a:pt x="53" y="50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0" y="60"/>
                    <a:pt x="28" y="59"/>
                    <a:pt x="28" y="58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56"/>
                    <a:pt x="27" y="55"/>
                    <a:pt x="28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4930775" y="3382963"/>
              <a:ext cx="230188" cy="236537"/>
            </a:xfrm>
            <a:custGeom>
              <a:avLst/>
              <a:gdLst>
                <a:gd name="T0" fmla="*/ 58 w 83"/>
                <a:gd name="T1" fmla="*/ 28 h 85"/>
                <a:gd name="T2" fmla="*/ 35 w 83"/>
                <a:gd name="T3" fmla="*/ 14 h 85"/>
                <a:gd name="T4" fmla="*/ 20 w 83"/>
                <a:gd name="T5" fmla="*/ 34 h 85"/>
                <a:gd name="T6" fmla="*/ 33 w 83"/>
                <a:gd name="T7" fmla="*/ 15 h 85"/>
                <a:gd name="T8" fmla="*/ 34 w 83"/>
                <a:gd name="T9" fmla="*/ 16 h 85"/>
                <a:gd name="T10" fmla="*/ 23 w 83"/>
                <a:gd name="T11" fmla="*/ 41 h 85"/>
                <a:gd name="T12" fmla="*/ 35 w 83"/>
                <a:gd name="T13" fmla="*/ 56 h 85"/>
                <a:gd name="T14" fmla="*/ 23 w 83"/>
                <a:gd name="T15" fmla="*/ 55 h 85"/>
                <a:gd name="T16" fmla="*/ 20 w 83"/>
                <a:gd name="T17" fmla="*/ 52 h 85"/>
                <a:gd name="T18" fmla="*/ 44 w 83"/>
                <a:gd name="T19" fmla="*/ 64 h 85"/>
                <a:gd name="T20" fmla="*/ 22 w 83"/>
                <a:gd name="T21" fmla="*/ 63 h 85"/>
                <a:gd name="T22" fmla="*/ 22 w 83"/>
                <a:gd name="T23" fmla="*/ 57 h 85"/>
                <a:gd name="T24" fmla="*/ 67 w 83"/>
                <a:gd name="T25" fmla="*/ 41 h 85"/>
                <a:gd name="T26" fmla="*/ 65 w 83"/>
                <a:gd name="T27" fmla="*/ 46 h 85"/>
                <a:gd name="T28" fmla="*/ 54 w 83"/>
                <a:gd name="T29" fmla="*/ 50 h 85"/>
                <a:gd name="T30" fmla="*/ 40 w 83"/>
                <a:gd name="T31" fmla="*/ 11 h 85"/>
                <a:gd name="T32" fmla="*/ 57 w 83"/>
                <a:gd name="T33" fmla="*/ 24 h 85"/>
                <a:gd name="T34" fmla="*/ 52 w 83"/>
                <a:gd name="T35" fmla="*/ 40 h 85"/>
                <a:gd name="T36" fmla="*/ 52 w 83"/>
                <a:gd name="T37" fmla="*/ 40 h 85"/>
                <a:gd name="T38" fmla="*/ 34 w 83"/>
                <a:gd name="T39" fmla="*/ 43 h 85"/>
                <a:gd name="T40" fmla="*/ 58 w 83"/>
                <a:gd name="T41" fmla="*/ 61 h 85"/>
                <a:gd name="T42" fmla="*/ 9 w 83"/>
                <a:gd name="T43" fmla="*/ 34 h 85"/>
                <a:gd name="T44" fmla="*/ 33 w 83"/>
                <a:gd name="T45" fmla="*/ 10 h 85"/>
                <a:gd name="T46" fmla="*/ 66 w 83"/>
                <a:gd name="T47" fmla="*/ 18 h 85"/>
                <a:gd name="T48" fmla="*/ 76 w 83"/>
                <a:gd name="T49" fmla="*/ 47 h 85"/>
                <a:gd name="T50" fmla="*/ 75 w 83"/>
                <a:gd name="T51" fmla="*/ 47 h 85"/>
                <a:gd name="T52" fmla="*/ 73 w 83"/>
                <a:gd name="T53" fmla="*/ 39 h 85"/>
                <a:gd name="T54" fmla="*/ 68 w 83"/>
                <a:gd name="T55" fmla="*/ 25 h 85"/>
                <a:gd name="T56" fmla="*/ 68 w 83"/>
                <a:gd name="T57" fmla="*/ 37 h 85"/>
                <a:gd name="T58" fmla="*/ 52 w 83"/>
                <a:gd name="T59" fmla="*/ 71 h 85"/>
                <a:gd name="T60" fmla="*/ 58 w 83"/>
                <a:gd name="T61" fmla="*/ 66 h 85"/>
                <a:gd name="T62" fmla="*/ 70 w 83"/>
                <a:gd name="T63" fmla="*/ 53 h 85"/>
                <a:gd name="T64" fmla="*/ 58 w 83"/>
                <a:gd name="T65" fmla="*/ 61 h 85"/>
                <a:gd name="T66" fmla="*/ 17 w 83"/>
                <a:gd name="T67" fmla="*/ 49 h 85"/>
                <a:gd name="T68" fmla="*/ 12 w 83"/>
                <a:gd name="T69" fmla="*/ 38 h 85"/>
                <a:gd name="T70" fmla="*/ 15 w 83"/>
                <a:gd name="T71" fmla="*/ 5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85">
                  <a:moveTo>
                    <a:pt x="58" y="27"/>
                  </a:moveTo>
                  <a:cubicBezTo>
                    <a:pt x="58" y="27"/>
                    <a:pt x="58" y="28"/>
                    <a:pt x="58" y="28"/>
                  </a:cubicBezTo>
                  <a:cubicBezTo>
                    <a:pt x="58" y="29"/>
                    <a:pt x="58" y="29"/>
                    <a:pt x="57" y="29"/>
                  </a:cubicBezTo>
                  <a:cubicBezTo>
                    <a:pt x="51" y="22"/>
                    <a:pt x="44" y="17"/>
                    <a:pt x="35" y="14"/>
                  </a:cubicBezTo>
                  <a:cubicBezTo>
                    <a:pt x="21" y="10"/>
                    <a:pt x="12" y="19"/>
                    <a:pt x="19" y="34"/>
                  </a:cubicBezTo>
                  <a:cubicBezTo>
                    <a:pt x="19" y="35"/>
                    <a:pt x="20" y="35"/>
                    <a:pt x="20" y="34"/>
                  </a:cubicBezTo>
                  <a:cubicBezTo>
                    <a:pt x="22" y="28"/>
                    <a:pt x="25" y="22"/>
                    <a:pt x="30" y="16"/>
                  </a:cubicBezTo>
                  <a:cubicBezTo>
                    <a:pt x="30" y="15"/>
                    <a:pt x="32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4" y="15"/>
                    <a:pt x="34" y="16"/>
                    <a:pt x="34" y="16"/>
                  </a:cubicBezTo>
                  <a:cubicBezTo>
                    <a:pt x="28" y="22"/>
                    <a:pt x="25" y="31"/>
                    <a:pt x="22" y="38"/>
                  </a:cubicBezTo>
                  <a:cubicBezTo>
                    <a:pt x="22" y="39"/>
                    <a:pt x="22" y="40"/>
                    <a:pt x="23" y="41"/>
                  </a:cubicBezTo>
                  <a:cubicBezTo>
                    <a:pt x="26" y="46"/>
                    <a:pt x="30" y="51"/>
                    <a:pt x="35" y="55"/>
                  </a:cubicBezTo>
                  <a:cubicBezTo>
                    <a:pt x="35" y="55"/>
                    <a:pt x="35" y="56"/>
                    <a:pt x="35" y="56"/>
                  </a:cubicBezTo>
                  <a:cubicBezTo>
                    <a:pt x="31" y="56"/>
                    <a:pt x="28" y="56"/>
                    <a:pt x="25" y="56"/>
                  </a:cubicBezTo>
                  <a:cubicBezTo>
                    <a:pt x="24" y="56"/>
                    <a:pt x="24" y="55"/>
                    <a:pt x="23" y="55"/>
                  </a:cubicBezTo>
                  <a:cubicBezTo>
                    <a:pt x="22" y="54"/>
                    <a:pt x="22" y="53"/>
                    <a:pt x="21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9" y="72"/>
                    <a:pt x="32" y="78"/>
                    <a:pt x="45" y="65"/>
                  </a:cubicBezTo>
                  <a:cubicBezTo>
                    <a:pt x="45" y="65"/>
                    <a:pt x="45" y="64"/>
                    <a:pt x="44" y="64"/>
                  </a:cubicBezTo>
                  <a:cubicBezTo>
                    <a:pt x="37" y="66"/>
                    <a:pt x="30" y="66"/>
                    <a:pt x="25" y="65"/>
                  </a:cubicBezTo>
                  <a:cubicBezTo>
                    <a:pt x="24" y="65"/>
                    <a:pt x="23" y="64"/>
                    <a:pt x="22" y="63"/>
                  </a:cubicBezTo>
                  <a:cubicBezTo>
                    <a:pt x="22" y="61"/>
                    <a:pt x="21" y="59"/>
                    <a:pt x="21" y="57"/>
                  </a:cubicBezTo>
                  <a:cubicBezTo>
                    <a:pt x="21" y="57"/>
                    <a:pt x="21" y="56"/>
                    <a:pt x="22" y="57"/>
                  </a:cubicBezTo>
                  <a:cubicBezTo>
                    <a:pt x="36" y="60"/>
                    <a:pt x="59" y="54"/>
                    <a:pt x="69" y="44"/>
                  </a:cubicBezTo>
                  <a:cubicBezTo>
                    <a:pt x="68" y="43"/>
                    <a:pt x="68" y="42"/>
                    <a:pt x="67" y="41"/>
                  </a:cubicBezTo>
                  <a:cubicBezTo>
                    <a:pt x="67" y="41"/>
                    <a:pt x="66" y="41"/>
                    <a:pt x="66" y="41"/>
                  </a:cubicBezTo>
                  <a:cubicBezTo>
                    <a:pt x="66" y="43"/>
                    <a:pt x="65" y="44"/>
                    <a:pt x="65" y="46"/>
                  </a:cubicBezTo>
                  <a:cubicBezTo>
                    <a:pt x="62" y="48"/>
                    <a:pt x="59" y="49"/>
                    <a:pt x="55" y="51"/>
                  </a:cubicBezTo>
                  <a:cubicBezTo>
                    <a:pt x="55" y="51"/>
                    <a:pt x="54" y="50"/>
                    <a:pt x="54" y="50"/>
                  </a:cubicBezTo>
                  <a:cubicBezTo>
                    <a:pt x="55" y="49"/>
                    <a:pt x="55" y="48"/>
                    <a:pt x="56" y="46"/>
                  </a:cubicBezTo>
                  <a:cubicBezTo>
                    <a:pt x="67" y="17"/>
                    <a:pt x="54" y="2"/>
                    <a:pt x="40" y="11"/>
                  </a:cubicBezTo>
                  <a:cubicBezTo>
                    <a:pt x="39" y="11"/>
                    <a:pt x="39" y="12"/>
                    <a:pt x="40" y="12"/>
                  </a:cubicBezTo>
                  <a:cubicBezTo>
                    <a:pt x="46" y="15"/>
                    <a:pt x="52" y="19"/>
                    <a:pt x="57" y="24"/>
                  </a:cubicBezTo>
                  <a:cubicBezTo>
                    <a:pt x="58" y="25"/>
                    <a:pt x="58" y="26"/>
                    <a:pt x="58" y="27"/>
                  </a:cubicBezTo>
                  <a:close/>
                  <a:moveTo>
                    <a:pt x="52" y="40"/>
                  </a:moveTo>
                  <a:cubicBezTo>
                    <a:pt x="53" y="55"/>
                    <a:pt x="31" y="55"/>
                    <a:pt x="31" y="41"/>
                  </a:cubicBezTo>
                  <a:cubicBezTo>
                    <a:pt x="31" y="28"/>
                    <a:pt x="51" y="27"/>
                    <a:pt x="52" y="40"/>
                  </a:cubicBezTo>
                  <a:close/>
                  <a:moveTo>
                    <a:pt x="44" y="43"/>
                  </a:moveTo>
                  <a:cubicBezTo>
                    <a:pt x="44" y="49"/>
                    <a:pt x="34" y="50"/>
                    <a:pt x="34" y="43"/>
                  </a:cubicBezTo>
                  <a:cubicBezTo>
                    <a:pt x="34" y="37"/>
                    <a:pt x="43" y="37"/>
                    <a:pt x="44" y="43"/>
                  </a:cubicBezTo>
                  <a:close/>
                  <a:moveTo>
                    <a:pt x="58" y="61"/>
                  </a:moveTo>
                  <a:cubicBezTo>
                    <a:pt x="44" y="85"/>
                    <a:pt x="22" y="83"/>
                    <a:pt x="17" y="63"/>
                  </a:cubicBezTo>
                  <a:cubicBezTo>
                    <a:pt x="4" y="58"/>
                    <a:pt x="0" y="45"/>
                    <a:pt x="9" y="34"/>
                  </a:cubicBezTo>
                  <a:cubicBezTo>
                    <a:pt x="10" y="33"/>
                    <a:pt x="10" y="32"/>
                    <a:pt x="10" y="31"/>
                  </a:cubicBezTo>
                  <a:cubicBezTo>
                    <a:pt x="7" y="16"/>
                    <a:pt x="18" y="7"/>
                    <a:pt x="33" y="10"/>
                  </a:cubicBezTo>
                  <a:cubicBezTo>
                    <a:pt x="34" y="10"/>
                    <a:pt x="35" y="10"/>
                    <a:pt x="36" y="9"/>
                  </a:cubicBezTo>
                  <a:cubicBezTo>
                    <a:pt x="48" y="0"/>
                    <a:pt x="62" y="4"/>
                    <a:pt x="66" y="18"/>
                  </a:cubicBezTo>
                  <a:cubicBezTo>
                    <a:pt x="67" y="19"/>
                    <a:pt x="67" y="19"/>
                    <a:pt x="68" y="20"/>
                  </a:cubicBezTo>
                  <a:cubicBezTo>
                    <a:pt x="80" y="25"/>
                    <a:pt x="83" y="3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4" y="45"/>
                    <a:pt x="73" y="43"/>
                    <a:pt x="73" y="42"/>
                  </a:cubicBezTo>
                  <a:cubicBezTo>
                    <a:pt x="72" y="41"/>
                    <a:pt x="72" y="40"/>
                    <a:pt x="73" y="39"/>
                  </a:cubicBezTo>
                  <a:cubicBezTo>
                    <a:pt x="75" y="33"/>
                    <a:pt x="74" y="28"/>
                    <a:pt x="69" y="24"/>
                  </a:cubicBezTo>
                  <a:cubicBezTo>
                    <a:pt x="68" y="24"/>
                    <a:pt x="68" y="24"/>
                    <a:pt x="68" y="25"/>
                  </a:cubicBezTo>
                  <a:cubicBezTo>
                    <a:pt x="68" y="27"/>
                    <a:pt x="68" y="30"/>
                    <a:pt x="67" y="34"/>
                  </a:cubicBezTo>
                  <a:cubicBezTo>
                    <a:pt x="67" y="35"/>
                    <a:pt x="67" y="36"/>
                    <a:pt x="68" y="37"/>
                  </a:cubicBezTo>
                  <a:cubicBezTo>
                    <a:pt x="82" y="58"/>
                    <a:pt x="71" y="76"/>
                    <a:pt x="52" y="72"/>
                  </a:cubicBezTo>
                  <a:cubicBezTo>
                    <a:pt x="52" y="72"/>
                    <a:pt x="51" y="72"/>
                    <a:pt x="52" y="71"/>
                  </a:cubicBezTo>
                  <a:cubicBezTo>
                    <a:pt x="53" y="70"/>
                    <a:pt x="54" y="68"/>
                    <a:pt x="55" y="67"/>
                  </a:cubicBezTo>
                  <a:cubicBezTo>
                    <a:pt x="56" y="66"/>
                    <a:pt x="57" y="66"/>
                    <a:pt x="58" y="66"/>
                  </a:cubicBezTo>
                  <a:cubicBezTo>
                    <a:pt x="66" y="66"/>
                    <a:pt x="71" y="61"/>
                    <a:pt x="71" y="54"/>
                  </a:cubicBezTo>
                  <a:cubicBezTo>
                    <a:pt x="71" y="53"/>
                    <a:pt x="70" y="53"/>
                    <a:pt x="70" y="53"/>
                  </a:cubicBezTo>
                  <a:cubicBezTo>
                    <a:pt x="67" y="55"/>
                    <a:pt x="64" y="57"/>
                    <a:pt x="60" y="59"/>
                  </a:cubicBezTo>
                  <a:cubicBezTo>
                    <a:pt x="59" y="60"/>
                    <a:pt x="58" y="60"/>
                    <a:pt x="58" y="61"/>
                  </a:cubicBezTo>
                  <a:close/>
                  <a:moveTo>
                    <a:pt x="16" y="53"/>
                  </a:moveTo>
                  <a:cubicBezTo>
                    <a:pt x="16" y="52"/>
                    <a:pt x="16" y="50"/>
                    <a:pt x="17" y="49"/>
                  </a:cubicBezTo>
                  <a:cubicBezTo>
                    <a:pt x="17" y="48"/>
                    <a:pt x="17" y="47"/>
                    <a:pt x="16" y="46"/>
                  </a:cubicBezTo>
                  <a:cubicBezTo>
                    <a:pt x="14" y="43"/>
                    <a:pt x="13" y="40"/>
                    <a:pt x="12" y="38"/>
                  </a:cubicBezTo>
                  <a:cubicBezTo>
                    <a:pt x="12" y="37"/>
                    <a:pt x="11" y="37"/>
                    <a:pt x="11" y="38"/>
                  </a:cubicBezTo>
                  <a:cubicBezTo>
                    <a:pt x="7" y="44"/>
                    <a:pt x="9" y="50"/>
                    <a:pt x="15" y="54"/>
                  </a:cubicBezTo>
                  <a:cubicBezTo>
                    <a:pt x="16" y="54"/>
                    <a:pt x="16" y="54"/>
                    <a:pt x="16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29" name="Freeform 23"/>
            <p:cNvSpPr>
              <a:spLocks noEditPoints="1"/>
            </p:cNvSpPr>
            <p:nvPr/>
          </p:nvSpPr>
          <p:spPr bwMode="auto">
            <a:xfrm>
              <a:off x="1042988" y="4211638"/>
              <a:ext cx="228600" cy="228600"/>
            </a:xfrm>
            <a:custGeom>
              <a:avLst/>
              <a:gdLst>
                <a:gd name="T0" fmla="*/ 82 w 82"/>
                <a:gd name="T1" fmla="*/ 41 h 82"/>
                <a:gd name="T2" fmla="*/ 0 w 82"/>
                <a:gd name="T3" fmla="*/ 41 h 82"/>
                <a:gd name="T4" fmla="*/ 63 w 82"/>
                <a:gd name="T5" fmla="*/ 43 h 82"/>
                <a:gd name="T6" fmla="*/ 67 w 82"/>
                <a:gd name="T7" fmla="*/ 35 h 82"/>
                <a:gd name="T8" fmla="*/ 74 w 82"/>
                <a:gd name="T9" fmla="*/ 39 h 82"/>
                <a:gd name="T10" fmla="*/ 76 w 82"/>
                <a:gd name="T11" fmla="*/ 33 h 82"/>
                <a:gd name="T12" fmla="*/ 76 w 82"/>
                <a:gd name="T13" fmla="*/ 41 h 82"/>
                <a:gd name="T14" fmla="*/ 76 w 82"/>
                <a:gd name="T15" fmla="*/ 44 h 82"/>
                <a:gd name="T16" fmla="*/ 76 w 82"/>
                <a:gd name="T17" fmla="*/ 46 h 82"/>
                <a:gd name="T18" fmla="*/ 75 w 82"/>
                <a:gd name="T19" fmla="*/ 46 h 82"/>
                <a:gd name="T20" fmla="*/ 72 w 82"/>
                <a:gd name="T21" fmla="*/ 44 h 82"/>
                <a:gd name="T22" fmla="*/ 72 w 82"/>
                <a:gd name="T23" fmla="*/ 47 h 82"/>
                <a:gd name="T24" fmla="*/ 75 w 82"/>
                <a:gd name="T25" fmla="*/ 49 h 82"/>
                <a:gd name="T26" fmla="*/ 41 w 82"/>
                <a:gd name="T27" fmla="*/ 76 h 82"/>
                <a:gd name="T28" fmla="*/ 41 w 82"/>
                <a:gd name="T29" fmla="*/ 5 h 82"/>
                <a:gd name="T30" fmla="*/ 52 w 82"/>
                <a:gd name="T31" fmla="*/ 8 h 82"/>
                <a:gd name="T32" fmla="*/ 37 w 82"/>
                <a:gd name="T33" fmla="*/ 15 h 82"/>
                <a:gd name="T34" fmla="*/ 30 w 82"/>
                <a:gd name="T35" fmla="*/ 17 h 82"/>
                <a:gd name="T36" fmla="*/ 29 w 82"/>
                <a:gd name="T37" fmla="*/ 24 h 82"/>
                <a:gd name="T38" fmla="*/ 26 w 82"/>
                <a:gd name="T39" fmla="*/ 29 h 82"/>
                <a:gd name="T40" fmla="*/ 24 w 82"/>
                <a:gd name="T41" fmla="*/ 31 h 82"/>
                <a:gd name="T42" fmla="*/ 26 w 82"/>
                <a:gd name="T43" fmla="*/ 33 h 82"/>
                <a:gd name="T44" fmla="*/ 29 w 82"/>
                <a:gd name="T45" fmla="*/ 32 h 82"/>
                <a:gd name="T46" fmla="*/ 33 w 82"/>
                <a:gd name="T47" fmla="*/ 28 h 82"/>
                <a:gd name="T48" fmla="*/ 38 w 82"/>
                <a:gd name="T49" fmla="*/ 30 h 82"/>
                <a:gd name="T50" fmla="*/ 41 w 82"/>
                <a:gd name="T51" fmla="*/ 34 h 82"/>
                <a:gd name="T52" fmla="*/ 35 w 82"/>
                <a:gd name="T53" fmla="*/ 34 h 82"/>
                <a:gd name="T54" fmla="*/ 32 w 82"/>
                <a:gd name="T55" fmla="*/ 32 h 82"/>
                <a:gd name="T56" fmla="*/ 25 w 82"/>
                <a:gd name="T57" fmla="*/ 37 h 82"/>
                <a:gd name="T58" fmla="*/ 23 w 82"/>
                <a:gd name="T59" fmla="*/ 46 h 82"/>
                <a:gd name="T60" fmla="*/ 28 w 82"/>
                <a:gd name="T61" fmla="*/ 51 h 82"/>
                <a:gd name="T62" fmla="*/ 35 w 82"/>
                <a:gd name="T63" fmla="*/ 51 h 82"/>
                <a:gd name="T64" fmla="*/ 43 w 82"/>
                <a:gd name="T65" fmla="*/ 70 h 82"/>
                <a:gd name="T66" fmla="*/ 49 w 82"/>
                <a:gd name="T67" fmla="*/ 57 h 82"/>
                <a:gd name="T68" fmla="*/ 49 w 82"/>
                <a:gd name="T69" fmla="*/ 44 h 82"/>
                <a:gd name="T70" fmla="*/ 44 w 82"/>
                <a:gd name="T71" fmla="*/ 38 h 82"/>
                <a:gd name="T72" fmla="*/ 47 w 82"/>
                <a:gd name="T73" fmla="*/ 41 h 82"/>
                <a:gd name="T74" fmla="*/ 53 w 82"/>
                <a:gd name="T75" fmla="*/ 37 h 82"/>
                <a:gd name="T76" fmla="*/ 50 w 82"/>
                <a:gd name="T77" fmla="*/ 34 h 82"/>
                <a:gd name="T78" fmla="*/ 55 w 82"/>
                <a:gd name="T79" fmla="*/ 34 h 82"/>
                <a:gd name="T80" fmla="*/ 62 w 82"/>
                <a:gd name="T81" fmla="*/ 43 h 82"/>
                <a:gd name="T82" fmla="*/ 51 w 82"/>
                <a:gd name="T83" fmla="*/ 58 h 82"/>
                <a:gd name="T84" fmla="*/ 49 w 82"/>
                <a:gd name="T85" fmla="*/ 63 h 82"/>
                <a:gd name="T86" fmla="*/ 52 w 82"/>
                <a:gd name="T87" fmla="*/ 5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cubicBezTo>
                    <a:pt x="64" y="0"/>
                    <a:pt x="82" y="18"/>
                    <a:pt x="82" y="41"/>
                  </a:cubicBezTo>
                  <a:cubicBezTo>
                    <a:pt x="82" y="63"/>
                    <a:pt x="64" y="82"/>
                    <a:pt x="41" y="82"/>
                  </a:cubicBezTo>
                  <a:cubicBezTo>
                    <a:pt x="18" y="82"/>
                    <a:pt x="0" y="63"/>
                    <a:pt x="0" y="41"/>
                  </a:cubicBezTo>
                  <a:cubicBezTo>
                    <a:pt x="0" y="18"/>
                    <a:pt x="18" y="0"/>
                    <a:pt x="41" y="0"/>
                  </a:cubicBezTo>
                  <a:close/>
                  <a:moveTo>
                    <a:pt x="63" y="43"/>
                  </a:moveTo>
                  <a:cubicBezTo>
                    <a:pt x="64" y="40"/>
                    <a:pt x="64" y="38"/>
                    <a:pt x="65" y="35"/>
                  </a:cubicBezTo>
                  <a:cubicBezTo>
                    <a:pt x="65" y="34"/>
                    <a:pt x="65" y="34"/>
                    <a:pt x="67" y="35"/>
                  </a:cubicBezTo>
                  <a:cubicBezTo>
                    <a:pt x="68" y="37"/>
                    <a:pt x="70" y="38"/>
                    <a:pt x="72" y="40"/>
                  </a:cubicBezTo>
                  <a:cubicBezTo>
                    <a:pt x="73" y="41"/>
                    <a:pt x="74" y="41"/>
                    <a:pt x="74" y="39"/>
                  </a:cubicBezTo>
                  <a:cubicBezTo>
                    <a:pt x="74" y="37"/>
                    <a:pt x="74" y="35"/>
                    <a:pt x="75" y="33"/>
                  </a:cubicBezTo>
                  <a:cubicBezTo>
                    <a:pt x="75" y="32"/>
                    <a:pt x="75" y="32"/>
                    <a:pt x="76" y="33"/>
                  </a:cubicBezTo>
                  <a:cubicBezTo>
                    <a:pt x="76" y="36"/>
                    <a:pt x="76" y="38"/>
                    <a:pt x="76" y="41"/>
                  </a:cubicBezTo>
                  <a:cubicBezTo>
                    <a:pt x="76" y="41"/>
                    <a:pt x="77" y="41"/>
                    <a:pt x="76" y="41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4"/>
                    <a:pt x="75" y="44"/>
                    <a:pt x="76" y="44"/>
                  </a:cubicBezTo>
                  <a:cubicBezTo>
                    <a:pt x="76" y="44"/>
                    <a:pt x="76" y="45"/>
                    <a:pt x="76" y="45"/>
                  </a:cubicBezTo>
                  <a:cubicBezTo>
                    <a:pt x="76" y="45"/>
                    <a:pt x="76" y="46"/>
                    <a:pt x="76" y="46"/>
                  </a:cubicBezTo>
                  <a:cubicBezTo>
                    <a:pt x="76" y="46"/>
                    <a:pt x="76" y="47"/>
                    <a:pt x="76" y="47"/>
                  </a:cubicBezTo>
                  <a:cubicBezTo>
                    <a:pt x="75" y="47"/>
                    <a:pt x="75" y="46"/>
                    <a:pt x="75" y="46"/>
                  </a:cubicBezTo>
                  <a:cubicBezTo>
                    <a:pt x="74" y="46"/>
                    <a:pt x="74" y="47"/>
                    <a:pt x="73" y="45"/>
                  </a:cubicBezTo>
                  <a:cubicBezTo>
                    <a:pt x="73" y="45"/>
                    <a:pt x="73" y="45"/>
                    <a:pt x="72" y="44"/>
                  </a:cubicBezTo>
                  <a:cubicBezTo>
                    <a:pt x="70" y="39"/>
                    <a:pt x="70" y="39"/>
                    <a:pt x="71" y="45"/>
                  </a:cubicBezTo>
                  <a:cubicBezTo>
                    <a:pt x="72" y="46"/>
                    <a:pt x="72" y="47"/>
                    <a:pt x="72" y="47"/>
                  </a:cubicBezTo>
                  <a:cubicBezTo>
                    <a:pt x="72" y="49"/>
                    <a:pt x="73" y="49"/>
                    <a:pt x="74" y="49"/>
                  </a:cubicBezTo>
                  <a:cubicBezTo>
                    <a:pt x="74" y="49"/>
                    <a:pt x="75" y="49"/>
                    <a:pt x="75" y="49"/>
                  </a:cubicBezTo>
                  <a:cubicBezTo>
                    <a:pt x="75" y="49"/>
                    <a:pt x="76" y="49"/>
                    <a:pt x="75" y="49"/>
                  </a:cubicBezTo>
                  <a:cubicBezTo>
                    <a:pt x="72" y="65"/>
                    <a:pt x="58" y="76"/>
                    <a:pt x="41" y="76"/>
                  </a:cubicBezTo>
                  <a:cubicBezTo>
                    <a:pt x="21" y="76"/>
                    <a:pt x="6" y="60"/>
                    <a:pt x="6" y="41"/>
                  </a:cubicBezTo>
                  <a:cubicBezTo>
                    <a:pt x="6" y="21"/>
                    <a:pt x="21" y="5"/>
                    <a:pt x="41" y="5"/>
                  </a:cubicBezTo>
                  <a:cubicBezTo>
                    <a:pt x="45" y="5"/>
                    <a:pt x="48" y="6"/>
                    <a:pt x="52" y="7"/>
                  </a:cubicBezTo>
                  <a:cubicBezTo>
                    <a:pt x="52" y="7"/>
                    <a:pt x="52" y="8"/>
                    <a:pt x="52" y="8"/>
                  </a:cubicBezTo>
                  <a:cubicBezTo>
                    <a:pt x="48" y="10"/>
                    <a:pt x="44" y="12"/>
                    <a:pt x="41" y="14"/>
                  </a:cubicBezTo>
                  <a:cubicBezTo>
                    <a:pt x="39" y="15"/>
                    <a:pt x="39" y="15"/>
                    <a:pt x="37" y="15"/>
                  </a:cubicBezTo>
                  <a:cubicBezTo>
                    <a:pt x="36" y="15"/>
                    <a:pt x="34" y="16"/>
                    <a:pt x="32" y="16"/>
                  </a:cubicBezTo>
                  <a:cubicBezTo>
                    <a:pt x="31" y="16"/>
                    <a:pt x="31" y="16"/>
                    <a:pt x="30" y="17"/>
                  </a:cubicBezTo>
                  <a:cubicBezTo>
                    <a:pt x="30" y="19"/>
                    <a:pt x="30" y="20"/>
                    <a:pt x="30" y="22"/>
                  </a:cubicBezTo>
                  <a:cubicBezTo>
                    <a:pt x="29" y="23"/>
                    <a:pt x="29" y="23"/>
                    <a:pt x="29" y="24"/>
                  </a:cubicBezTo>
                  <a:cubicBezTo>
                    <a:pt x="28" y="26"/>
                    <a:pt x="28" y="27"/>
                    <a:pt x="27" y="28"/>
                  </a:cubicBezTo>
                  <a:cubicBezTo>
                    <a:pt x="27" y="29"/>
                    <a:pt x="27" y="29"/>
                    <a:pt x="26" y="29"/>
                  </a:cubicBezTo>
                  <a:cubicBezTo>
                    <a:pt x="26" y="29"/>
                    <a:pt x="25" y="30"/>
                    <a:pt x="25" y="30"/>
                  </a:cubicBezTo>
                  <a:cubicBezTo>
                    <a:pt x="24" y="30"/>
                    <a:pt x="24" y="30"/>
                    <a:pt x="24" y="31"/>
                  </a:cubicBezTo>
                  <a:cubicBezTo>
                    <a:pt x="24" y="31"/>
                    <a:pt x="24" y="32"/>
                    <a:pt x="25" y="32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6" y="33"/>
                    <a:pt x="26" y="33"/>
                    <a:pt x="27" y="33"/>
                  </a:cubicBezTo>
                  <a:cubicBezTo>
                    <a:pt x="28" y="33"/>
                    <a:pt x="28" y="33"/>
                    <a:pt x="29" y="32"/>
                  </a:cubicBezTo>
                  <a:cubicBezTo>
                    <a:pt x="29" y="31"/>
                    <a:pt x="30" y="30"/>
                    <a:pt x="31" y="29"/>
                  </a:cubicBezTo>
                  <a:cubicBezTo>
                    <a:pt x="31" y="28"/>
                    <a:pt x="32" y="28"/>
                    <a:pt x="33" y="28"/>
                  </a:cubicBezTo>
                  <a:cubicBezTo>
                    <a:pt x="34" y="29"/>
                    <a:pt x="35" y="29"/>
                    <a:pt x="36" y="29"/>
                  </a:cubicBezTo>
                  <a:cubicBezTo>
                    <a:pt x="37" y="30"/>
                    <a:pt x="37" y="30"/>
                    <a:pt x="38" y="30"/>
                  </a:cubicBezTo>
                  <a:cubicBezTo>
                    <a:pt x="39" y="31"/>
                    <a:pt x="40" y="32"/>
                    <a:pt x="41" y="33"/>
                  </a:cubicBezTo>
                  <a:cubicBezTo>
                    <a:pt x="42" y="33"/>
                    <a:pt x="41" y="34"/>
                    <a:pt x="41" y="34"/>
                  </a:cubicBezTo>
                  <a:cubicBezTo>
                    <a:pt x="39" y="34"/>
                    <a:pt x="38" y="34"/>
                    <a:pt x="37" y="34"/>
                  </a:cubicBezTo>
                  <a:cubicBezTo>
                    <a:pt x="36" y="35"/>
                    <a:pt x="36" y="34"/>
                    <a:pt x="35" y="34"/>
                  </a:cubicBezTo>
                  <a:cubicBezTo>
                    <a:pt x="35" y="33"/>
                    <a:pt x="34" y="33"/>
                    <a:pt x="33" y="32"/>
                  </a:cubicBezTo>
                  <a:cubicBezTo>
                    <a:pt x="33" y="32"/>
                    <a:pt x="32" y="32"/>
                    <a:pt x="32" y="32"/>
                  </a:cubicBezTo>
                  <a:cubicBezTo>
                    <a:pt x="30" y="33"/>
                    <a:pt x="28" y="34"/>
                    <a:pt x="26" y="35"/>
                  </a:cubicBezTo>
                  <a:cubicBezTo>
                    <a:pt x="25" y="35"/>
                    <a:pt x="25" y="36"/>
                    <a:pt x="25" y="37"/>
                  </a:cubicBezTo>
                  <a:cubicBezTo>
                    <a:pt x="24" y="39"/>
                    <a:pt x="24" y="42"/>
                    <a:pt x="23" y="44"/>
                  </a:cubicBezTo>
                  <a:cubicBezTo>
                    <a:pt x="22" y="45"/>
                    <a:pt x="22" y="45"/>
                    <a:pt x="23" y="46"/>
                  </a:cubicBezTo>
                  <a:cubicBezTo>
                    <a:pt x="24" y="48"/>
                    <a:pt x="25" y="49"/>
                    <a:pt x="26" y="51"/>
                  </a:cubicBezTo>
                  <a:cubicBezTo>
                    <a:pt x="27" y="52"/>
                    <a:pt x="27" y="52"/>
                    <a:pt x="28" y="51"/>
                  </a:cubicBezTo>
                  <a:cubicBezTo>
                    <a:pt x="30" y="51"/>
                    <a:pt x="32" y="51"/>
                    <a:pt x="33" y="50"/>
                  </a:cubicBezTo>
                  <a:cubicBezTo>
                    <a:pt x="34" y="50"/>
                    <a:pt x="35" y="50"/>
                    <a:pt x="35" y="51"/>
                  </a:cubicBezTo>
                  <a:cubicBezTo>
                    <a:pt x="37" y="57"/>
                    <a:pt x="39" y="63"/>
                    <a:pt x="41" y="69"/>
                  </a:cubicBezTo>
                  <a:cubicBezTo>
                    <a:pt x="42" y="71"/>
                    <a:pt x="42" y="71"/>
                    <a:pt x="43" y="70"/>
                  </a:cubicBezTo>
                  <a:cubicBezTo>
                    <a:pt x="45" y="67"/>
                    <a:pt x="46" y="64"/>
                    <a:pt x="48" y="61"/>
                  </a:cubicBezTo>
                  <a:cubicBezTo>
                    <a:pt x="49" y="59"/>
                    <a:pt x="49" y="59"/>
                    <a:pt x="49" y="57"/>
                  </a:cubicBezTo>
                  <a:cubicBezTo>
                    <a:pt x="50" y="53"/>
                    <a:pt x="50" y="50"/>
                    <a:pt x="51" y="46"/>
                  </a:cubicBezTo>
                  <a:cubicBezTo>
                    <a:pt x="51" y="44"/>
                    <a:pt x="51" y="44"/>
                    <a:pt x="49" y="44"/>
                  </a:cubicBezTo>
                  <a:cubicBezTo>
                    <a:pt x="48" y="45"/>
                    <a:pt x="48" y="44"/>
                    <a:pt x="47" y="43"/>
                  </a:cubicBezTo>
                  <a:cubicBezTo>
                    <a:pt x="46" y="41"/>
                    <a:pt x="45" y="39"/>
                    <a:pt x="44" y="38"/>
                  </a:cubicBezTo>
                  <a:cubicBezTo>
                    <a:pt x="43" y="36"/>
                    <a:pt x="43" y="36"/>
                    <a:pt x="44" y="37"/>
                  </a:cubicBezTo>
                  <a:cubicBezTo>
                    <a:pt x="45" y="38"/>
                    <a:pt x="46" y="40"/>
                    <a:pt x="47" y="41"/>
                  </a:cubicBezTo>
                  <a:cubicBezTo>
                    <a:pt x="49" y="42"/>
                    <a:pt x="49" y="42"/>
                    <a:pt x="50" y="41"/>
                  </a:cubicBezTo>
                  <a:cubicBezTo>
                    <a:pt x="51" y="40"/>
                    <a:pt x="52" y="38"/>
                    <a:pt x="53" y="37"/>
                  </a:cubicBezTo>
                  <a:cubicBezTo>
                    <a:pt x="54" y="36"/>
                    <a:pt x="54" y="36"/>
                    <a:pt x="52" y="35"/>
                  </a:cubicBezTo>
                  <a:cubicBezTo>
                    <a:pt x="51" y="35"/>
                    <a:pt x="51" y="34"/>
                    <a:pt x="50" y="34"/>
                  </a:cubicBezTo>
                  <a:cubicBezTo>
                    <a:pt x="49" y="33"/>
                    <a:pt x="48" y="33"/>
                    <a:pt x="50" y="34"/>
                  </a:cubicBezTo>
                  <a:cubicBezTo>
                    <a:pt x="52" y="34"/>
                    <a:pt x="53" y="34"/>
                    <a:pt x="55" y="34"/>
                  </a:cubicBezTo>
                  <a:cubicBezTo>
                    <a:pt x="57" y="35"/>
                    <a:pt x="57" y="35"/>
                    <a:pt x="58" y="36"/>
                  </a:cubicBezTo>
                  <a:cubicBezTo>
                    <a:pt x="59" y="39"/>
                    <a:pt x="60" y="41"/>
                    <a:pt x="62" y="43"/>
                  </a:cubicBezTo>
                  <a:cubicBezTo>
                    <a:pt x="62" y="45"/>
                    <a:pt x="63" y="44"/>
                    <a:pt x="63" y="43"/>
                  </a:cubicBezTo>
                  <a:close/>
                  <a:moveTo>
                    <a:pt x="51" y="58"/>
                  </a:moveTo>
                  <a:cubicBezTo>
                    <a:pt x="51" y="58"/>
                    <a:pt x="50" y="59"/>
                    <a:pt x="50" y="59"/>
                  </a:cubicBezTo>
                  <a:cubicBezTo>
                    <a:pt x="49" y="61"/>
                    <a:pt x="49" y="61"/>
                    <a:pt x="49" y="63"/>
                  </a:cubicBezTo>
                  <a:cubicBezTo>
                    <a:pt x="50" y="66"/>
                    <a:pt x="50" y="66"/>
                    <a:pt x="51" y="63"/>
                  </a:cubicBezTo>
                  <a:cubicBezTo>
                    <a:pt x="51" y="61"/>
                    <a:pt x="52" y="60"/>
                    <a:pt x="52" y="58"/>
                  </a:cubicBezTo>
                  <a:cubicBezTo>
                    <a:pt x="53" y="55"/>
                    <a:pt x="53" y="55"/>
                    <a:pt x="51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33" name="išľíďè"/>
          <p:cNvSpPr/>
          <p:nvPr/>
        </p:nvSpPr>
        <p:spPr bwMode="auto">
          <a:xfrm>
            <a:off x="2481928" y="1850491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34" name="iSlíďè"/>
          <p:cNvSpPr txBox="1"/>
          <p:nvPr/>
        </p:nvSpPr>
        <p:spPr bwMode="auto">
          <a:xfrm>
            <a:off x="2497064" y="151611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35" name="išľíďè"/>
          <p:cNvSpPr/>
          <p:nvPr/>
        </p:nvSpPr>
        <p:spPr bwMode="auto">
          <a:xfrm>
            <a:off x="2453353" y="2917291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36" name="iSlíďè"/>
          <p:cNvSpPr txBox="1"/>
          <p:nvPr/>
        </p:nvSpPr>
        <p:spPr bwMode="auto">
          <a:xfrm>
            <a:off x="2468489" y="258291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37" name="išľíďè"/>
          <p:cNvSpPr/>
          <p:nvPr/>
        </p:nvSpPr>
        <p:spPr bwMode="auto">
          <a:xfrm>
            <a:off x="2434303" y="3917416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0" name="iSlíďè"/>
          <p:cNvSpPr txBox="1"/>
          <p:nvPr/>
        </p:nvSpPr>
        <p:spPr bwMode="auto">
          <a:xfrm>
            <a:off x="2449439" y="358304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1" name="išľíďè"/>
          <p:cNvSpPr/>
          <p:nvPr/>
        </p:nvSpPr>
        <p:spPr bwMode="auto">
          <a:xfrm>
            <a:off x="2424778" y="4888966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8" name="iSlíďè"/>
          <p:cNvSpPr txBox="1"/>
          <p:nvPr/>
        </p:nvSpPr>
        <p:spPr bwMode="auto">
          <a:xfrm>
            <a:off x="2439914" y="455459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9" name="išľíďè"/>
          <p:cNvSpPr/>
          <p:nvPr/>
        </p:nvSpPr>
        <p:spPr bwMode="auto">
          <a:xfrm>
            <a:off x="7206328" y="1821916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0" name="iSlíďè"/>
          <p:cNvSpPr txBox="1"/>
          <p:nvPr/>
        </p:nvSpPr>
        <p:spPr bwMode="auto">
          <a:xfrm>
            <a:off x="7221464" y="148754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1" name="išľíďè"/>
          <p:cNvSpPr/>
          <p:nvPr/>
        </p:nvSpPr>
        <p:spPr bwMode="auto">
          <a:xfrm>
            <a:off x="7177753" y="2888716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2" name="iSlíďè"/>
          <p:cNvSpPr txBox="1"/>
          <p:nvPr/>
        </p:nvSpPr>
        <p:spPr bwMode="auto">
          <a:xfrm>
            <a:off x="7192889" y="255434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3" name="išľíďè"/>
          <p:cNvSpPr/>
          <p:nvPr/>
        </p:nvSpPr>
        <p:spPr bwMode="auto">
          <a:xfrm>
            <a:off x="7158703" y="3888841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4" name="iSlíďè"/>
          <p:cNvSpPr txBox="1"/>
          <p:nvPr/>
        </p:nvSpPr>
        <p:spPr bwMode="auto">
          <a:xfrm>
            <a:off x="7173839" y="355446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5" name="išľíďè"/>
          <p:cNvSpPr/>
          <p:nvPr/>
        </p:nvSpPr>
        <p:spPr bwMode="auto">
          <a:xfrm>
            <a:off x="7149178" y="4860391"/>
            <a:ext cx="35188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6" name="iSlíďè"/>
          <p:cNvSpPr txBox="1"/>
          <p:nvPr/>
        </p:nvSpPr>
        <p:spPr bwMode="auto">
          <a:xfrm>
            <a:off x="7164314" y="452601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40" grpId="0"/>
      <p:bldP spid="41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1098658" y="1234463"/>
            <a:ext cx="2171558" cy="2525153"/>
            <a:chOff x="1191022" y="1520790"/>
            <a:chExt cx="2171558" cy="2525153"/>
          </a:xfrm>
        </p:grpSpPr>
        <p:grpSp>
          <p:nvGrpSpPr>
            <p:cNvPr id="18" name="Group 2"/>
            <p:cNvGrpSpPr/>
            <p:nvPr/>
          </p:nvGrpSpPr>
          <p:grpSpPr>
            <a:xfrm>
              <a:off x="1191022" y="1520790"/>
              <a:ext cx="2035430" cy="2466089"/>
              <a:chOff x="1481150" y="1883451"/>
              <a:chExt cx="2035430" cy="2466089"/>
            </a:xfrm>
          </p:grpSpPr>
          <p:sp>
            <p:nvSpPr>
              <p:cNvPr id="47" name="Freeform: Shape 31"/>
              <p:cNvSpPr/>
              <p:nvPr/>
            </p:nvSpPr>
            <p:spPr bwMode="auto">
              <a:xfrm>
                <a:off x="1481150" y="2309577"/>
                <a:ext cx="2035430" cy="2039963"/>
              </a:xfrm>
              <a:custGeom>
                <a:avLst/>
                <a:gdLst>
                  <a:gd name="T0" fmla="*/ 173 w 567"/>
                  <a:gd name="T1" fmla="*/ 115 h 567"/>
                  <a:gd name="T2" fmla="*/ 129 w 567"/>
                  <a:gd name="T3" fmla="*/ 88 h 567"/>
                  <a:gd name="T4" fmla="*/ 129 w 567"/>
                  <a:gd name="T5" fmla="*/ 27 h 567"/>
                  <a:gd name="T6" fmla="*/ 169 w 567"/>
                  <a:gd name="T7" fmla="*/ 1 h 567"/>
                  <a:gd name="T8" fmla="*/ 394 w 567"/>
                  <a:gd name="T9" fmla="*/ 1 h 567"/>
                  <a:gd name="T10" fmla="*/ 437 w 567"/>
                  <a:gd name="T11" fmla="*/ 41 h 567"/>
                  <a:gd name="T12" fmla="*/ 437 w 567"/>
                  <a:gd name="T13" fmla="*/ 75 h 567"/>
                  <a:gd name="T14" fmla="*/ 395 w 567"/>
                  <a:gd name="T15" fmla="*/ 115 h 567"/>
                  <a:gd name="T16" fmla="*/ 390 w 567"/>
                  <a:gd name="T17" fmla="*/ 115 h 567"/>
                  <a:gd name="T18" fmla="*/ 389 w 567"/>
                  <a:gd name="T19" fmla="*/ 172 h 567"/>
                  <a:gd name="T20" fmla="*/ 399 w 567"/>
                  <a:gd name="T21" fmla="*/ 209 h 567"/>
                  <a:gd name="T22" fmla="*/ 555 w 567"/>
                  <a:gd name="T23" fmla="*/ 477 h 567"/>
                  <a:gd name="T24" fmla="*/ 565 w 567"/>
                  <a:gd name="T25" fmla="*/ 518 h 567"/>
                  <a:gd name="T26" fmla="*/ 515 w 567"/>
                  <a:gd name="T27" fmla="*/ 565 h 567"/>
                  <a:gd name="T28" fmla="*/ 493 w 567"/>
                  <a:gd name="T29" fmla="*/ 567 h 567"/>
                  <a:gd name="T30" fmla="*/ 65 w 567"/>
                  <a:gd name="T31" fmla="*/ 567 h 567"/>
                  <a:gd name="T32" fmla="*/ 45 w 567"/>
                  <a:gd name="T33" fmla="*/ 565 h 567"/>
                  <a:gd name="T34" fmla="*/ 9 w 567"/>
                  <a:gd name="T35" fmla="*/ 502 h 567"/>
                  <a:gd name="T36" fmla="*/ 20 w 567"/>
                  <a:gd name="T37" fmla="*/ 477 h 567"/>
                  <a:gd name="T38" fmla="*/ 168 w 567"/>
                  <a:gd name="T39" fmla="*/ 200 h 567"/>
                  <a:gd name="T40" fmla="*/ 173 w 567"/>
                  <a:gd name="T41" fmla="*/ 182 h 567"/>
                  <a:gd name="T42" fmla="*/ 173 w 567"/>
                  <a:gd name="T43" fmla="*/ 115 h 567"/>
                  <a:gd name="T44" fmla="*/ 197 w 567"/>
                  <a:gd name="T45" fmla="*/ 91 h 567"/>
                  <a:gd name="T46" fmla="*/ 196 w 567"/>
                  <a:gd name="T47" fmla="*/ 190 h 567"/>
                  <a:gd name="T48" fmla="*/ 193 w 567"/>
                  <a:gd name="T49" fmla="*/ 204 h 567"/>
                  <a:gd name="T50" fmla="*/ 43 w 567"/>
                  <a:gd name="T51" fmla="*/ 483 h 567"/>
                  <a:gd name="T52" fmla="*/ 34 w 567"/>
                  <a:gd name="T53" fmla="*/ 501 h 567"/>
                  <a:gd name="T54" fmla="*/ 63 w 567"/>
                  <a:gd name="T55" fmla="*/ 543 h 567"/>
                  <a:gd name="T56" fmla="*/ 500 w 567"/>
                  <a:gd name="T57" fmla="*/ 543 h 567"/>
                  <a:gd name="T58" fmla="*/ 517 w 567"/>
                  <a:gd name="T59" fmla="*/ 541 h 567"/>
                  <a:gd name="T60" fmla="*/ 532 w 567"/>
                  <a:gd name="T61" fmla="*/ 520 h 567"/>
                  <a:gd name="T62" fmla="*/ 522 w 567"/>
                  <a:gd name="T63" fmla="*/ 488 h 567"/>
                  <a:gd name="T64" fmla="*/ 369 w 567"/>
                  <a:gd name="T65" fmla="*/ 204 h 567"/>
                  <a:gd name="T66" fmla="*/ 366 w 567"/>
                  <a:gd name="T67" fmla="*/ 191 h 567"/>
                  <a:gd name="T68" fmla="*/ 366 w 567"/>
                  <a:gd name="T69" fmla="*/ 98 h 567"/>
                  <a:gd name="T70" fmla="*/ 366 w 567"/>
                  <a:gd name="T71" fmla="*/ 91 h 567"/>
                  <a:gd name="T72" fmla="*/ 380 w 567"/>
                  <a:gd name="T73" fmla="*/ 91 h 567"/>
                  <a:gd name="T74" fmla="*/ 393 w 567"/>
                  <a:gd name="T75" fmla="*/ 91 h 567"/>
                  <a:gd name="T76" fmla="*/ 414 w 567"/>
                  <a:gd name="T77" fmla="*/ 70 h 567"/>
                  <a:gd name="T78" fmla="*/ 414 w 567"/>
                  <a:gd name="T79" fmla="*/ 46 h 567"/>
                  <a:gd name="T80" fmla="*/ 393 w 567"/>
                  <a:gd name="T81" fmla="*/ 24 h 567"/>
                  <a:gd name="T82" fmla="*/ 170 w 567"/>
                  <a:gd name="T83" fmla="*/ 24 h 567"/>
                  <a:gd name="T84" fmla="*/ 148 w 567"/>
                  <a:gd name="T85" fmla="*/ 46 h 567"/>
                  <a:gd name="T86" fmla="*/ 148 w 567"/>
                  <a:gd name="T87" fmla="*/ 69 h 567"/>
                  <a:gd name="T88" fmla="*/ 170 w 567"/>
                  <a:gd name="T89" fmla="*/ 91 h 567"/>
                  <a:gd name="T90" fmla="*/ 197 w 567"/>
                  <a:gd name="T91" fmla="*/ 91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7" h="567">
                    <a:moveTo>
                      <a:pt x="173" y="115"/>
                    </a:moveTo>
                    <a:cubicBezTo>
                      <a:pt x="153" y="114"/>
                      <a:pt x="136" y="107"/>
                      <a:pt x="129" y="88"/>
                    </a:cubicBezTo>
                    <a:cubicBezTo>
                      <a:pt x="121" y="68"/>
                      <a:pt x="121" y="47"/>
                      <a:pt x="129" y="27"/>
                    </a:cubicBezTo>
                    <a:cubicBezTo>
                      <a:pt x="136" y="9"/>
                      <a:pt x="151" y="1"/>
                      <a:pt x="169" y="1"/>
                    </a:cubicBezTo>
                    <a:cubicBezTo>
                      <a:pt x="244" y="0"/>
                      <a:pt x="319" y="0"/>
                      <a:pt x="394" y="1"/>
                    </a:cubicBezTo>
                    <a:cubicBezTo>
                      <a:pt x="416" y="1"/>
                      <a:pt x="435" y="17"/>
                      <a:pt x="437" y="41"/>
                    </a:cubicBezTo>
                    <a:cubicBezTo>
                      <a:pt x="439" y="52"/>
                      <a:pt x="439" y="64"/>
                      <a:pt x="437" y="75"/>
                    </a:cubicBezTo>
                    <a:cubicBezTo>
                      <a:pt x="434" y="98"/>
                      <a:pt x="418" y="113"/>
                      <a:pt x="395" y="115"/>
                    </a:cubicBezTo>
                    <a:cubicBezTo>
                      <a:pt x="393" y="115"/>
                      <a:pt x="392" y="115"/>
                      <a:pt x="390" y="115"/>
                    </a:cubicBezTo>
                    <a:cubicBezTo>
                      <a:pt x="390" y="134"/>
                      <a:pt x="390" y="153"/>
                      <a:pt x="389" y="172"/>
                    </a:cubicBezTo>
                    <a:cubicBezTo>
                      <a:pt x="389" y="186"/>
                      <a:pt x="392" y="198"/>
                      <a:pt x="399" y="209"/>
                    </a:cubicBezTo>
                    <a:cubicBezTo>
                      <a:pt x="451" y="298"/>
                      <a:pt x="503" y="388"/>
                      <a:pt x="555" y="477"/>
                    </a:cubicBezTo>
                    <a:cubicBezTo>
                      <a:pt x="562" y="490"/>
                      <a:pt x="567" y="503"/>
                      <a:pt x="565" y="518"/>
                    </a:cubicBezTo>
                    <a:cubicBezTo>
                      <a:pt x="562" y="544"/>
                      <a:pt x="542" y="562"/>
                      <a:pt x="515" y="565"/>
                    </a:cubicBezTo>
                    <a:cubicBezTo>
                      <a:pt x="508" y="566"/>
                      <a:pt x="500" y="567"/>
                      <a:pt x="493" y="567"/>
                    </a:cubicBezTo>
                    <a:cubicBezTo>
                      <a:pt x="351" y="567"/>
                      <a:pt x="208" y="567"/>
                      <a:pt x="65" y="567"/>
                    </a:cubicBezTo>
                    <a:cubicBezTo>
                      <a:pt x="58" y="567"/>
                      <a:pt x="52" y="566"/>
                      <a:pt x="45" y="565"/>
                    </a:cubicBezTo>
                    <a:cubicBezTo>
                      <a:pt x="14" y="558"/>
                      <a:pt x="0" y="533"/>
                      <a:pt x="9" y="502"/>
                    </a:cubicBezTo>
                    <a:cubicBezTo>
                      <a:pt x="12" y="493"/>
                      <a:pt x="16" y="485"/>
                      <a:pt x="20" y="477"/>
                    </a:cubicBezTo>
                    <a:cubicBezTo>
                      <a:pt x="69" y="385"/>
                      <a:pt x="119" y="293"/>
                      <a:pt x="168" y="200"/>
                    </a:cubicBezTo>
                    <a:cubicBezTo>
                      <a:pt x="171" y="195"/>
                      <a:pt x="173" y="188"/>
                      <a:pt x="173" y="182"/>
                    </a:cubicBezTo>
                    <a:cubicBezTo>
                      <a:pt x="173" y="160"/>
                      <a:pt x="173" y="138"/>
                      <a:pt x="173" y="115"/>
                    </a:cubicBezTo>
                    <a:close/>
                    <a:moveTo>
                      <a:pt x="197" y="91"/>
                    </a:moveTo>
                    <a:cubicBezTo>
                      <a:pt x="197" y="125"/>
                      <a:pt x="197" y="157"/>
                      <a:pt x="196" y="190"/>
                    </a:cubicBezTo>
                    <a:cubicBezTo>
                      <a:pt x="196" y="195"/>
                      <a:pt x="195" y="200"/>
                      <a:pt x="193" y="204"/>
                    </a:cubicBezTo>
                    <a:cubicBezTo>
                      <a:pt x="143" y="297"/>
                      <a:pt x="93" y="390"/>
                      <a:pt x="43" y="483"/>
                    </a:cubicBezTo>
                    <a:cubicBezTo>
                      <a:pt x="40" y="489"/>
                      <a:pt x="37" y="495"/>
                      <a:pt x="34" y="501"/>
                    </a:cubicBezTo>
                    <a:cubicBezTo>
                      <a:pt x="23" y="528"/>
                      <a:pt x="33" y="543"/>
                      <a:pt x="63" y="543"/>
                    </a:cubicBezTo>
                    <a:cubicBezTo>
                      <a:pt x="209" y="543"/>
                      <a:pt x="355" y="543"/>
                      <a:pt x="500" y="543"/>
                    </a:cubicBezTo>
                    <a:cubicBezTo>
                      <a:pt x="506" y="543"/>
                      <a:pt x="511" y="542"/>
                      <a:pt x="517" y="541"/>
                    </a:cubicBezTo>
                    <a:cubicBezTo>
                      <a:pt x="527" y="538"/>
                      <a:pt x="533" y="531"/>
                      <a:pt x="532" y="520"/>
                    </a:cubicBezTo>
                    <a:cubicBezTo>
                      <a:pt x="530" y="509"/>
                      <a:pt x="527" y="498"/>
                      <a:pt x="522" y="488"/>
                    </a:cubicBezTo>
                    <a:cubicBezTo>
                      <a:pt x="471" y="393"/>
                      <a:pt x="420" y="299"/>
                      <a:pt x="369" y="204"/>
                    </a:cubicBezTo>
                    <a:cubicBezTo>
                      <a:pt x="367" y="200"/>
                      <a:pt x="366" y="196"/>
                      <a:pt x="366" y="191"/>
                    </a:cubicBezTo>
                    <a:cubicBezTo>
                      <a:pt x="366" y="160"/>
                      <a:pt x="366" y="129"/>
                      <a:pt x="366" y="98"/>
                    </a:cubicBezTo>
                    <a:cubicBezTo>
                      <a:pt x="366" y="96"/>
                      <a:pt x="366" y="93"/>
                      <a:pt x="366" y="91"/>
                    </a:cubicBezTo>
                    <a:cubicBezTo>
                      <a:pt x="371" y="91"/>
                      <a:pt x="375" y="91"/>
                      <a:pt x="380" y="91"/>
                    </a:cubicBezTo>
                    <a:cubicBezTo>
                      <a:pt x="384" y="91"/>
                      <a:pt x="389" y="91"/>
                      <a:pt x="393" y="91"/>
                    </a:cubicBezTo>
                    <a:cubicBezTo>
                      <a:pt x="405" y="91"/>
                      <a:pt x="414" y="82"/>
                      <a:pt x="414" y="70"/>
                    </a:cubicBezTo>
                    <a:cubicBezTo>
                      <a:pt x="414" y="62"/>
                      <a:pt x="414" y="54"/>
                      <a:pt x="414" y="46"/>
                    </a:cubicBezTo>
                    <a:cubicBezTo>
                      <a:pt x="414" y="33"/>
                      <a:pt x="405" y="24"/>
                      <a:pt x="393" y="24"/>
                    </a:cubicBezTo>
                    <a:cubicBezTo>
                      <a:pt x="318" y="24"/>
                      <a:pt x="244" y="24"/>
                      <a:pt x="170" y="24"/>
                    </a:cubicBezTo>
                    <a:cubicBezTo>
                      <a:pt x="157" y="24"/>
                      <a:pt x="148" y="33"/>
                      <a:pt x="148" y="46"/>
                    </a:cubicBezTo>
                    <a:cubicBezTo>
                      <a:pt x="148" y="54"/>
                      <a:pt x="148" y="61"/>
                      <a:pt x="148" y="69"/>
                    </a:cubicBezTo>
                    <a:cubicBezTo>
                      <a:pt x="148" y="82"/>
                      <a:pt x="157" y="91"/>
                      <a:pt x="170" y="91"/>
                    </a:cubicBezTo>
                    <a:cubicBezTo>
                      <a:pt x="179" y="91"/>
                      <a:pt x="187" y="91"/>
                      <a:pt x="197" y="9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" name="Freeform: Shape 32"/>
              <p:cNvSpPr/>
              <p:nvPr/>
            </p:nvSpPr>
            <p:spPr bwMode="auto">
              <a:xfrm>
                <a:off x="2267669" y="2014915"/>
                <a:ext cx="199463" cy="199463"/>
              </a:xfrm>
              <a:custGeom>
                <a:avLst/>
                <a:gdLst>
                  <a:gd name="T0" fmla="*/ 0 w 56"/>
                  <a:gd name="T1" fmla="*/ 28 h 56"/>
                  <a:gd name="T2" fmla="*/ 28 w 56"/>
                  <a:gd name="T3" fmla="*/ 0 h 56"/>
                  <a:gd name="T4" fmla="*/ 56 w 56"/>
                  <a:gd name="T5" fmla="*/ 28 h 56"/>
                  <a:gd name="T6" fmla="*/ 28 w 56"/>
                  <a:gd name="T7" fmla="*/ 56 h 56"/>
                  <a:gd name="T8" fmla="*/ 0 w 56"/>
                  <a:gd name="T9" fmla="*/ 2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12"/>
                      <a:pt x="13" y="0"/>
                      <a:pt x="28" y="0"/>
                    </a:cubicBezTo>
                    <a:cubicBezTo>
                      <a:pt x="44" y="1"/>
                      <a:pt x="56" y="13"/>
                      <a:pt x="56" y="28"/>
                    </a:cubicBezTo>
                    <a:cubicBezTo>
                      <a:pt x="56" y="43"/>
                      <a:pt x="43" y="56"/>
                      <a:pt x="28" y="56"/>
                    </a:cubicBezTo>
                    <a:cubicBezTo>
                      <a:pt x="12" y="55"/>
                      <a:pt x="0" y="43"/>
                      <a:pt x="0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" name="Freeform: Shape 33"/>
              <p:cNvSpPr/>
              <p:nvPr/>
            </p:nvSpPr>
            <p:spPr bwMode="auto">
              <a:xfrm>
                <a:off x="2521531" y="1883451"/>
                <a:ext cx="169998" cy="174531"/>
              </a:xfrm>
              <a:custGeom>
                <a:avLst/>
                <a:gdLst>
                  <a:gd name="T0" fmla="*/ 47 w 47"/>
                  <a:gd name="T1" fmla="*/ 24 h 48"/>
                  <a:gd name="T2" fmla="*/ 23 w 47"/>
                  <a:gd name="T3" fmla="*/ 47 h 48"/>
                  <a:gd name="T4" fmla="*/ 0 w 47"/>
                  <a:gd name="T5" fmla="*/ 24 h 48"/>
                  <a:gd name="T6" fmla="*/ 23 w 47"/>
                  <a:gd name="T7" fmla="*/ 0 h 48"/>
                  <a:gd name="T8" fmla="*/ 47 w 47"/>
                  <a:gd name="T9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8">
                    <a:moveTo>
                      <a:pt x="47" y="24"/>
                    </a:moveTo>
                    <a:cubicBezTo>
                      <a:pt x="47" y="37"/>
                      <a:pt x="36" y="48"/>
                      <a:pt x="23" y="47"/>
                    </a:cubicBezTo>
                    <a:cubicBezTo>
                      <a:pt x="10" y="47"/>
                      <a:pt x="0" y="37"/>
                      <a:pt x="0" y="24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7" y="0"/>
                      <a:pt x="47" y="11"/>
                      <a:pt x="47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0" name="Freeform: Shape 34"/>
              <p:cNvSpPr/>
              <p:nvPr/>
            </p:nvSpPr>
            <p:spPr bwMode="auto">
              <a:xfrm>
                <a:off x="1673812" y="3168629"/>
                <a:ext cx="1638771" cy="1006382"/>
              </a:xfrm>
              <a:custGeom>
                <a:avLst/>
                <a:gdLst>
                  <a:gd name="T0" fmla="*/ 303 w 456"/>
                  <a:gd name="T1" fmla="*/ 0 h 279"/>
                  <a:gd name="T2" fmla="*/ 456 w 456"/>
                  <a:gd name="T3" fmla="*/ 279 h 279"/>
                  <a:gd name="T4" fmla="*/ 0 w 456"/>
                  <a:gd name="T5" fmla="*/ 279 h 279"/>
                  <a:gd name="T6" fmla="*/ 7 w 456"/>
                  <a:gd name="T7" fmla="*/ 263 h 279"/>
                  <a:gd name="T8" fmla="*/ 107 w 456"/>
                  <a:gd name="T9" fmla="*/ 80 h 279"/>
                  <a:gd name="T10" fmla="*/ 118 w 456"/>
                  <a:gd name="T11" fmla="*/ 76 h 279"/>
                  <a:gd name="T12" fmla="*/ 179 w 456"/>
                  <a:gd name="T13" fmla="*/ 87 h 279"/>
                  <a:gd name="T14" fmla="*/ 219 w 456"/>
                  <a:gd name="T15" fmla="*/ 72 h 279"/>
                  <a:gd name="T16" fmla="*/ 242 w 456"/>
                  <a:gd name="T17" fmla="*/ 48 h 279"/>
                  <a:gd name="T18" fmla="*/ 294 w 456"/>
                  <a:gd name="T19" fmla="*/ 5 h 279"/>
                  <a:gd name="T20" fmla="*/ 303 w 456"/>
                  <a:gd name="T21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6" h="279">
                    <a:moveTo>
                      <a:pt x="303" y="0"/>
                    </a:moveTo>
                    <a:cubicBezTo>
                      <a:pt x="354" y="93"/>
                      <a:pt x="404" y="185"/>
                      <a:pt x="456" y="279"/>
                    </a:cubicBezTo>
                    <a:cubicBezTo>
                      <a:pt x="302" y="279"/>
                      <a:pt x="152" y="279"/>
                      <a:pt x="0" y="279"/>
                    </a:cubicBezTo>
                    <a:cubicBezTo>
                      <a:pt x="3" y="273"/>
                      <a:pt x="5" y="267"/>
                      <a:pt x="7" y="263"/>
                    </a:cubicBezTo>
                    <a:cubicBezTo>
                      <a:pt x="41" y="202"/>
                      <a:pt x="74" y="141"/>
                      <a:pt x="107" y="80"/>
                    </a:cubicBezTo>
                    <a:cubicBezTo>
                      <a:pt x="110" y="75"/>
                      <a:pt x="112" y="75"/>
                      <a:pt x="118" y="76"/>
                    </a:cubicBezTo>
                    <a:cubicBezTo>
                      <a:pt x="138" y="80"/>
                      <a:pt x="158" y="84"/>
                      <a:pt x="179" y="87"/>
                    </a:cubicBezTo>
                    <a:cubicBezTo>
                      <a:pt x="194" y="89"/>
                      <a:pt x="208" y="82"/>
                      <a:pt x="219" y="72"/>
                    </a:cubicBezTo>
                    <a:cubicBezTo>
                      <a:pt x="227" y="65"/>
                      <a:pt x="235" y="56"/>
                      <a:pt x="242" y="48"/>
                    </a:cubicBezTo>
                    <a:cubicBezTo>
                      <a:pt x="257" y="31"/>
                      <a:pt x="274" y="16"/>
                      <a:pt x="294" y="5"/>
                    </a:cubicBezTo>
                    <a:cubicBezTo>
                      <a:pt x="297" y="3"/>
                      <a:pt x="299" y="2"/>
                      <a:pt x="3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1" name="Freeform: Shape 35"/>
              <p:cNvSpPr/>
              <p:nvPr/>
            </p:nvSpPr>
            <p:spPr bwMode="auto">
              <a:xfrm>
                <a:off x="2324335" y="2499973"/>
                <a:ext cx="358127" cy="360394"/>
              </a:xfrm>
              <a:custGeom>
                <a:avLst/>
                <a:gdLst>
                  <a:gd name="T0" fmla="*/ 50 w 100"/>
                  <a:gd name="T1" fmla="*/ 99 h 100"/>
                  <a:gd name="T2" fmla="*/ 0 w 100"/>
                  <a:gd name="T3" fmla="*/ 50 h 100"/>
                  <a:gd name="T4" fmla="*/ 50 w 100"/>
                  <a:gd name="T5" fmla="*/ 0 h 100"/>
                  <a:gd name="T6" fmla="*/ 100 w 100"/>
                  <a:gd name="T7" fmla="*/ 50 h 100"/>
                  <a:gd name="T8" fmla="*/ 50 w 100"/>
                  <a:gd name="T9" fmla="*/ 99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100">
                    <a:moveTo>
                      <a:pt x="50" y="99"/>
                    </a:moveTo>
                    <a:cubicBezTo>
                      <a:pt x="22" y="99"/>
                      <a:pt x="1" y="78"/>
                      <a:pt x="0" y="50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8" y="0"/>
                      <a:pt x="100" y="22"/>
                      <a:pt x="100" y="50"/>
                    </a:cubicBezTo>
                    <a:cubicBezTo>
                      <a:pt x="100" y="78"/>
                      <a:pt x="78" y="100"/>
                      <a:pt x="50" y="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2" name="Freeform: Shape 36"/>
              <p:cNvSpPr/>
              <p:nvPr/>
            </p:nvSpPr>
            <p:spPr bwMode="auto">
              <a:xfrm>
                <a:off x="2303935" y="2957832"/>
                <a:ext cx="258395" cy="253862"/>
              </a:xfrm>
              <a:custGeom>
                <a:avLst/>
                <a:gdLst>
                  <a:gd name="T0" fmla="*/ 72 w 72"/>
                  <a:gd name="T1" fmla="*/ 35 h 71"/>
                  <a:gd name="T2" fmla="*/ 36 w 72"/>
                  <a:gd name="T3" fmla="*/ 71 h 71"/>
                  <a:gd name="T4" fmla="*/ 0 w 72"/>
                  <a:gd name="T5" fmla="*/ 36 h 71"/>
                  <a:gd name="T6" fmla="*/ 37 w 72"/>
                  <a:gd name="T7" fmla="*/ 0 h 71"/>
                  <a:gd name="T8" fmla="*/ 72 w 72"/>
                  <a:gd name="T9" fmla="*/ 3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1">
                    <a:moveTo>
                      <a:pt x="72" y="35"/>
                    </a:moveTo>
                    <a:cubicBezTo>
                      <a:pt x="72" y="56"/>
                      <a:pt x="56" y="71"/>
                      <a:pt x="36" y="71"/>
                    </a:cubicBezTo>
                    <a:cubicBezTo>
                      <a:pt x="16" y="71"/>
                      <a:pt x="1" y="55"/>
                      <a:pt x="0" y="36"/>
                    </a:cubicBezTo>
                    <a:cubicBezTo>
                      <a:pt x="0" y="15"/>
                      <a:pt x="16" y="0"/>
                      <a:pt x="37" y="0"/>
                    </a:cubicBezTo>
                    <a:cubicBezTo>
                      <a:pt x="56" y="0"/>
                      <a:pt x="72" y="16"/>
                      <a:pt x="72" y="3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2" name="Oval 6"/>
            <p:cNvSpPr/>
            <p:nvPr/>
          </p:nvSpPr>
          <p:spPr>
            <a:xfrm>
              <a:off x="2886326" y="3569689"/>
              <a:ext cx="476254" cy="47625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6" name="Freeform: Shape 10"/>
            <p:cNvSpPr/>
            <p:nvPr/>
          </p:nvSpPr>
          <p:spPr bwMode="auto">
            <a:xfrm>
              <a:off x="3004029" y="3704874"/>
              <a:ext cx="245104" cy="204959"/>
            </a:xfrm>
            <a:custGeom>
              <a:avLst/>
              <a:gdLst>
                <a:gd name="T0" fmla="*/ 99 w 400"/>
                <a:gd name="T1" fmla="*/ 60 h 334"/>
                <a:gd name="T2" fmla="*/ 30 w 400"/>
                <a:gd name="T3" fmla="*/ 203 h 334"/>
                <a:gd name="T4" fmla="*/ 276 w 400"/>
                <a:gd name="T5" fmla="*/ 92 h 334"/>
                <a:gd name="T6" fmla="*/ 5 w 400"/>
                <a:gd name="T7" fmla="*/ 308 h 334"/>
                <a:gd name="T8" fmla="*/ 34 w 400"/>
                <a:gd name="T9" fmla="*/ 321 h 334"/>
                <a:gd name="T10" fmla="*/ 79 w 400"/>
                <a:gd name="T11" fmla="*/ 250 h 334"/>
                <a:gd name="T12" fmla="*/ 233 w 400"/>
                <a:gd name="T13" fmla="*/ 248 h 334"/>
                <a:gd name="T14" fmla="*/ 379 w 400"/>
                <a:gd name="T15" fmla="*/ 58 h 334"/>
                <a:gd name="T16" fmla="*/ 99 w 400"/>
                <a:gd name="T17" fmla="*/ 6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0" h="334">
                  <a:moveTo>
                    <a:pt x="99" y="60"/>
                  </a:moveTo>
                  <a:cubicBezTo>
                    <a:pt x="23" y="104"/>
                    <a:pt x="27" y="177"/>
                    <a:pt x="30" y="203"/>
                  </a:cubicBezTo>
                  <a:cubicBezTo>
                    <a:pt x="128" y="86"/>
                    <a:pt x="276" y="92"/>
                    <a:pt x="276" y="92"/>
                  </a:cubicBezTo>
                  <a:cubicBezTo>
                    <a:pt x="276" y="92"/>
                    <a:pt x="67" y="164"/>
                    <a:pt x="5" y="308"/>
                  </a:cubicBezTo>
                  <a:cubicBezTo>
                    <a:pt x="0" y="319"/>
                    <a:pt x="28" y="334"/>
                    <a:pt x="34" y="321"/>
                  </a:cubicBezTo>
                  <a:cubicBezTo>
                    <a:pt x="53" y="281"/>
                    <a:pt x="79" y="250"/>
                    <a:pt x="79" y="250"/>
                  </a:cubicBezTo>
                  <a:cubicBezTo>
                    <a:pt x="118" y="265"/>
                    <a:pt x="185" y="282"/>
                    <a:pt x="233" y="248"/>
                  </a:cubicBezTo>
                  <a:cubicBezTo>
                    <a:pt x="296" y="204"/>
                    <a:pt x="289" y="106"/>
                    <a:pt x="379" y="58"/>
                  </a:cubicBezTo>
                  <a:cubicBezTo>
                    <a:pt x="400" y="47"/>
                    <a:pt x="203" y="0"/>
                    <a:pt x="99" y="6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53" name="千图PPT彼岸天：ID 8661124库_组合 52"/>
          <p:cNvGrpSpPr/>
          <p:nvPr>
            <p:custDataLst>
              <p:tags r:id="rId2"/>
            </p:custDataLst>
          </p:nvPr>
        </p:nvGrpSpPr>
        <p:grpSpPr>
          <a:xfrm>
            <a:off x="3691717" y="1234463"/>
            <a:ext cx="2171559" cy="2522755"/>
            <a:chOff x="3784081" y="1520790"/>
            <a:chExt cx="2171559" cy="2522755"/>
          </a:xfrm>
        </p:grpSpPr>
        <p:grpSp>
          <p:nvGrpSpPr>
            <p:cNvPr id="19" name="Group 3"/>
            <p:cNvGrpSpPr/>
            <p:nvPr/>
          </p:nvGrpSpPr>
          <p:grpSpPr>
            <a:xfrm>
              <a:off x="3784081" y="1520790"/>
              <a:ext cx="2035430" cy="2466089"/>
              <a:chOff x="3879240" y="1937850"/>
              <a:chExt cx="2035430" cy="2466089"/>
            </a:xfrm>
          </p:grpSpPr>
          <p:sp>
            <p:nvSpPr>
              <p:cNvPr id="41" name="Freeform: Shape 25"/>
              <p:cNvSpPr/>
              <p:nvPr/>
            </p:nvSpPr>
            <p:spPr bwMode="auto">
              <a:xfrm>
                <a:off x="3879240" y="2363976"/>
                <a:ext cx="2035430" cy="2039963"/>
              </a:xfrm>
              <a:custGeom>
                <a:avLst/>
                <a:gdLst>
                  <a:gd name="T0" fmla="*/ 173 w 567"/>
                  <a:gd name="T1" fmla="*/ 115 h 567"/>
                  <a:gd name="T2" fmla="*/ 129 w 567"/>
                  <a:gd name="T3" fmla="*/ 87 h 567"/>
                  <a:gd name="T4" fmla="*/ 129 w 567"/>
                  <a:gd name="T5" fmla="*/ 26 h 567"/>
                  <a:gd name="T6" fmla="*/ 169 w 567"/>
                  <a:gd name="T7" fmla="*/ 0 h 567"/>
                  <a:gd name="T8" fmla="*/ 394 w 567"/>
                  <a:gd name="T9" fmla="*/ 0 h 567"/>
                  <a:gd name="T10" fmla="*/ 437 w 567"/>
                  <a:gd name="T11" fmla="*/ 40 h 567"/>
                  <a:gd name="T12" fmla="*/ 437 w 567"/>
                  <a:gd name="T13" fmla="*/ 75 h 567"/>
                  <a:gd name="T14" fmla="*/ 395 w 567"/>
                  <a:gd name="T15" fmla="*/ 114 h 567"/>
                  <a:gd name="T16" fmla="*/ 390 w 567"/>
                  <a:gd name="T17" fmla="*/ 115 h 567"/>
                  <a:gd name="T18" fmla="*/ 389 w 567"/>
                  <a:gd name="T19" fmla="*/ 172 h 567"/>
                  <a:gd name="T20" fmla="*/ 399 w 567"/>
                  <a:gd name="T21" fmla="*/ 209 h 567"/>
                  <a:gd name="T22" fmla="*/ 555 w 567"/>
                  <a:gd name="T23" fmla="*/ 477 h 567"/>
                  <a:gd name="T24" fmla="*/ 565 w 567"/>
                  <a:gd name="T25" fmla="*/ 518 h 567"/>
                  <a:gd name="T26" fmla="*/ 515 w 567"/>
                  <a:gd name="T27" fmla="*/ 565 h 567"/>
                  <a:gd name="T28" fmla="*/ 493 w 567"/>
                  <a:gd name="T29" fmla="*/ 567 h 567"/>
                  <a:gd name="T30" fmla="*/ 65 w 567"/>
                  <a:gd name="T31" fmla="*/ 567 h 567"/>
                  <a:gd name="T32" fmla="*/ 45 w 567"/>
                  <a:gd name="T33" fmla="*/ 565 h 567"/>
                  <a:gd name="T34" fmla="*/ 9 w 567"/>
                  <a:gd name="T35" fmla="*/ 502 h 567"/>
                  <a:gd name="T36" fmla="*/ 20 w 567"/>
                  <a:gd name="T37" fmla="*/ 477 h 567"/>
                  <a:gd name="T38" fmla="*/ 168 w 567"/>
                  <a:gd name="T39" fmla="*/ 200 h 567"/>
                  <a:gd name="T40" fmla="*/ 173 w 567"/>
                  <a:gd name="T41" fmla="*/ 182 h 567"/>
                  <a:gd name="T42" fmla="*/ 173 w 567"/>
                  <a:gd name="T43" fmla="*/ 115 h 567"/>
                  <a:gd name="T44" fmla="*/ 197 w 567"/>
                  <a:gd name="T45" fmla="*/ 91 h 567"/>
                  <a:gd name="T46" fmla="*/ 196 w 567"/>
                  <a:gd name="T47" fmla="*/ 190 h 567"/>
                  <a:gd name="T48" fmla="*/ 193 w 567"/>
                  <a:gd name="T49" fmla="*/ 204 h 567"/>
                  <a:gd name="T50" fmla="*/ 43 w 567"/>
                  <a:gd name="T51" fmla="*/ 482 h 567"/>
                  <a:gd name="T52" fmla="*/ 34 w 567"/>
                  <a:gd name="T53" fmla="*/ 500 h 567"/>
                  <a:gd name="T54" fmla="*/ 63 w 567"/>
                  <a:gd name="T55" fmla="*/ 543 h 567"/>
                  <a:gd name="T56" fmla="*/ 500 w 567"/>
                  <a:gd name="T57" fmla="*/ 543 h 567"/>
                  <a:gd name="T58" fmla="*/ 517 w 567"/>
                  <a:gd name="T59" fmla="*/ 540 h 567"/>
                  <a:gd name="T60" fmla="*/ 532 w 567"/>
                  <a:gd name="T61" fmla="*/ 519 h 567"/>
                  <a:gd name="T62" fmla="*/ 522 w 567"/>
                  <a:gd name="T63" fmla="*/ 488 h 567"/>
                  <a:gd name="T64" fmla="*/ 369 w 567"/>
                  <a:gd name="T65" fmla="*/ 204 h 567"/>
                  <a:gd name="T66" fmla="*/ 366 w 567"/>
                  <a:gd name="T67" fmla="*/ 191 h 567"/>
                  <a:gd name="T68" fmla="*/ 366 w 567"/>
                  <a:gd name="T69" fmla="*/ 97 h 567"/>
                  <a:gd name="T70" fmla="*/ 366 w 567"/>
                  <a:gd name="T71" fmla="*/ 91 h 567"/>
                  <a:gd name="T72" fmla="*/ 380 w 567"/>
                  <a:gd name="T73" fmla="*/ 91 h 567"/>
                  <a:gd name="T74" fmla="*/ 393 w 567"/>
                  <a:gd name="T75" fmla="*/ 91 h 567"/>
                  <a:gd name="T76" fmla="*/ 414 w 567"/>
                  <a:gd name="T77" fmla="*/ 70 h 567"/>
                  <a:gd name="T78" fmla="*/ 414 w 567"/>
                  <a:gd name="T79" fmla="*/ 45 h 567"/>
                  <a:gd name="T80" fmla="*/ 393 w 567"/>
                  <a:gd name="T81" fmla="*/ 24 h 567"/>
                  <a:gd name="T82" fmla="*/ 170 w 567"/>
                  <a:gd name="T83" fmla="*/ 24 h 567"/>
                  <a:gd name="T84" fmla="*/ 148 w 567"/>
                  <a:gd name="T85" fmla="*/ 45 h 567"/>
                  <a:gd name="T86" fmla="*/ 148 w 567"/>
                  <a:gd name="T87" fmla="*/ 69 h 567"/>
                  <a:gd name="T88" fmla="*/ 170 w 567"/>
                  <a:gd name="T89" fmla="*/ 91 h 567"/>
                  <a:gd name="T90" fmla="*/ 197 w 567"/>
                  <a:gd name="T91" fmla="*/ 91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7" h="567">
                    <a:moveTo>
                      <a:pt x="173" y="115"/>
                    </a:moveTo>
                    <a:cubicBezTo>
                      <a:pt x="153" y="114"/>
                      <a:pt x="136" y="106"/>
                      <a:pt x="129" y="87"/>
                    </a:cubicBezTo>
                    <a:cubicBezTo>
                      <a:pt x="121" y="68"/>
                      <a:pt x="121" y="46"/>
                      <a:pt x="129" y="26"/>
                    </a:cubicBezTo>
                    <a:cubicBezTo>
                      <a:pt x="136" y="9"/>
                      <a:pt x="151" y="0"/>
                      <a:pt x="169" y="0"/>
                    </a:cubicBezTo>
                    <a:cubicBezTo>
                      <a:pt x="244" y="0"/>
                      <a:pt x="319" y="0"/>
                      <a:pt x="394" y="0"/>
                    </a:cubicBezTo>
                    <a:cubicBezTo>
                      <a:pt x="416" y="0"/>
                      <a:pt x="435" y="17"/>
                      <a:pt x="437" y="40"/>
                    </a:cubicBezTo>
                    <a:cubicBezTo>
                      <a:pt x="439" y="52"/>
                      <a:pt x="439" y="63"/>
                      <a:pt x="437" y="75"/>
                    </a:cubicBezTo>
                    <a:cubicBezTo>
                      <a:pt x="434" y="98"/>
                      <a:pt x="418" y="112"/>
                      <a:pt x="395" y="114"/>
                    </a:cubicBezTo>
                    <a:cubicBezTo>
                      <a:pt x="393" y="114"/>
                      <a:pt x="392" y="115"/>
                      <a:pt x="390" y="115"/>
                    </a:cubicBezTo>
                    <a:cubicBezTo>
                      <a:pt x="390" y="134"/>
                      <a:pt x="390" y="153"/>
                      <a:pt x="389" y="172"/>
                    </a:cubicBezTo>
                    <a:cubicBezTo>
                      <a:pt x="389" y="186"/>
                      <a:pt x="392" y="197"/>
                      <a:pt x="399" y="209"/>
                    </a:cubicBezTo>
                    <a:cubicBezTo>
                      <a:pt x="451" y="298"/>
                      <a:pt x="503" y="388"/>
                      <a:pt x="555" y="477"/>
                    </a:cubicBezTo>
                    <a:cubicBezTo>
                      <a:pt x="562" y="490"/>
                      <a:pt x="567" y="503"/>
                      <a:pt x="565" y="518"/>
                    </a:cubicBezTo>
                    <a:cubicBezTo>
                      <a:pt x="562" y="543"/>
                      <a:pt x="542" y="562"/>
                      <a:pt x="515" y="565"/>
                    </a:cubicBezTo>
                    <a:cubicBezTo>
                      <a:pt x="508" y="566"/>
                      <a:pt x="500" y="567"/>
                      <a:pt x="493" y="567"/>
                    </a:cubicBezTo>
                    <a:cubicBezTo>
                      <a:pt x="351" y="567"/>
                      <a:pt x="208" y="567"/>
                      <a:pt x="65" y="567"/>
                    </a:cubicBezTo>
                    <a:cubicBezTo>
                      <a:pt x="58" y="567"/>
                      <a:pt x="52" y="566"/>
                      <a:pt x="45" y="565"/>
                    </a:cubicBezTo>
                    <a:cubicBezTo>
                      <a:pt x="14" y="558"/>
                      <a:pt x="0" y="533"/>
                      <a:pt x="9" y="502"/>
                    </a:cubicBezTo>
                    <a:cubicBezTo>
                      <a:pt x="12" y="493"/>
                      <a:pt x="16" y="485"/>
                      <a:pt x="20" y="477"/>
                    </a:cubicBezTo>
                    <a:cubicBezTo>
                      <a:pt x="69" y="384"/>
                      <a:pt x="119" y="292"/>
                      <a:pt x="168" y="200"/>
                    </a:cubicBezTo>
                    <a:cubicBezTo>
                      <a:pt x="171" y="195"/>
                      <a:pt x="173" y="188"/>
                      <a:pt x="173" y="182"/>
                    </a:cubicBezTo>
                    <a:cubicBezTo>
                      <a:pt x="173" y="160"/>
                      <a:pt x="173" y="138"/>
                      <a:pt x="173" y="115"/>
                    </a:cubicBezTo>
                    <a:close/>
                    <a:moveTo>
                      <a:pt x="197" y="91"/>
                    </a:moveTo>
                    <a:cubicBezTo>
                      <a:pt x="197" y="124"/>
                      <a:pt x="197" y="157"/>
                      <a:pt x="196" y="190"/>
                    </a:cubicBezTo>
                    <a:cubicBezTo>
                      <a:pt x="196" y="194"/>
                      <a:pt x="195" y="200"/>
                      <a:pt x="193" y="204"/>
                    </a:cubicBezTo>
                    <a:cubicBezTo>
                      <a:pt x="143" y="297"/>
                      <a:pt x="93" y="389"/>
                      <a:pt x="43" y="482"/>
                    </a:cubicBezTo>
                    <a:cubicBezTo>
                      <a:pt x="40" y="488"/>
                      <a:pt x="37" y="494"/>
                      <a:pt x="34" y="500"/>
                    </a:cubicBezTo>
                    <a:cubicBezTo>
                      <a:pt x="23" y="528"/>
                      <a:pt x="33" y="543"/>
                      <a:pt x="63" y="543"/>
                    </a:cubicBezTo>
                    <a:cubicBezTo>
                      <a:pt x="209" y="543"/>
                      <a:pt x="355" y="543"/>
                      <a:pt x="500" y="543"/>
                    </a:cubicBezTo>
                    <a:cubicBezTo>
                      <a:pt x="506" y="543"/>
                      <a:pt x="511" y="542"/>
                      <a:pt x="517" y="540"/>
                    </a:cubicBezTo>
                    <a:cubicBezTo>
                      <a:pt x="527" y="537"/>
                      <a:pt x="533" y="530"/>
                      <a:pt x="532" y="519"/>
                    </a:cubicBezTo>
                    <a:cubicBezTo>
                      <a:pt x="530" y="509"/>
                      <a:pt x="527" y="498"/>
                      <a:pt x="522" y="488"/>
                    </a:cubicBezTo>
                    <a:cubicBezTo>
                      <a:pt x="496" y="439"/>
                      <a:pt x="445" y="345"/>
                      <a:pt x="369" y="204"/>
                    </a:cubicBezTo>
                    <a:cubicBezTo>
                      <a:pt x="367" y="200"/>
                      <a:pt x="366" y="195"/>
                      <a:pt x="366" y="191"/>
                    </a:cubicBezTo>
                    <a:cubicBezTo>
                      <a:pt x="366" y="160"/>
                      <a:pt x="366" y="129"/>
                      <a:pt x="366" y="97"/>
                    </a:cubicBezTo>
                    <a:cubicBezTo>
                      <a:pt x="366" y="95"/>
                      <a:pt x="366" y="93"/>
                      <a:pt x="366" y="91"/>
                    </a:cubicBezTo>
                    <a:cubicBezTo>
                      <a:pt x="371" y="91"/>
                      <a:pt x="375" y="91"/>
                      <a:pt x="380" y="91"/>
                    </a:cubicBezTo>
                    <a:cubicBezTo>
                      <a:pt x="384" y="91"/>
                      <a:pt x="389" y="91"/>
                      <a:pt x="393" y="91"/>
                    </a:cubicBezTo>
                    <a:cubicBezTo>
                      <a:pt x="405" y="90"/>
                      <a:pt x="414" y="82"/>
                      <a:pt x="414" y="70"/>
                    </a:cubicBezTo>
                    <a:cubicBezTo>
                      <a:pt x="414" y="62"/>
                      <a:pt x="414" y="54"/>
                      <a:pt x="414" y="45"/>
                    </a:cubicBezTo>
                    <a:cubicBezTo>
                      <a:pt x="414" y="33"/>
                      <a:pt x="405" y="24"/>
                      <a:pt x="393" y="24"/>
                    </a:cubicBezTo>
                    <a:cubicBezTo>
                      <a:pt x="318" y="24"/>
                      <a:pt x="244" y="24"/>
                      <a:pt x="170" y="24"/>
                    </a:cubicBezTo>
                    <a:cubicBezTo>
                      <a:pt x="157" y="24"/>
                      <a:pt x="148" y="33"/>
                      <a:pt x="148" y="45"/>
                    </a:cubicBezTo>
                    <a:cubicBezTo>
                      <a:pt x="148" y="53"/>
                      <a:pt x="148" y="61"/>
                      <a:pt x="148" y="69"/>
                    </a:cubicBezTo>
                    <a:cubicBezTo>
                      <a:pt x="148" y="82"/>
                      <a:pt x="157" y="90"/>
                      <a:pt x="170" y="91"/>
                    </a:cubicBezTo>
                    <a:cubicBezTo>
                      <a:pt x="179" y="91"/>
                      <a:pt x="187" y="91"/>
                      <a:pt x="197" y="9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2" name="Freeform: Shape 26"/>
              <p:cNvSpPr/>
              <p:nvPr/>
            </p:nvSpPr>
            <p:spPr bwMode="auto">
              <a:xfrm>
                <a:off x="4665759" y="2067048"/>
                <a:ext cx="201730" cy="199463"/>
              </a:xfrm>
              <a:custGeom>
                <a:avLst/>
                <a:gdLst>
                  <a:gd name="T0" fmla="*/ 0 w 56"/>
                  <a:gd name="T1" fmla="*/ 27 h 55"/>
                  <a:gd name="T2" fmla="*/ 28 w 56"/>
                  <a:gd name="T3" fmla="*/ 0 h 55"/>
                  <a:gd name="T4" fmla="*/ 56 w 56"/>
                  <a:gd name="T5" fmla="*/ 28 h 55"/>
                  <a:gd name="T6" fmla="*/ 28 w 56"/>
                  <a:gd name="T7" fmla="*/ 55 h 55"/>
                  <a:gd name="T8" fmla="*/ 0 w 5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0" y="27"/>
                    </a:moveTo>
                    <a:cubicBezTo>
                      <a:pt x="0" y="12"/>
                      <a:pt x="13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ubicBezTo>
                      <a:pt x="56" y="43"/>
                      <a:pt x="43" y="55"/>
                      <a:pt x="28" y="55"/>
                    </a:cubicBezTo>
                    <a:cubicBezTo>
                      <a:pt x="12" y="55"/>
                      <a:pt x="0" y="43"/>
                      <a:pt x="0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3" name="Freeform: Shape 27"/>
              <p:cNvSpPr/>
              <p:nvPr/>
            </p:nvSpPr>
            <p:spPr bwMode="auto">
              <a:xfrm>
                <a:off x="4919621" y="1937850"/>
                <a:ext cx="169998" cy="169998"/>
              </a:xfrm>
              <a:custGeom>
                <a:avLst/>
                <a:gdLst>
                  <a:gd name="T0" fmla="*/ 47 w 47"/>
                  <a:gd name="T1" fmla="*/ 24 h 47"/>
                  <a:gd name="T2" fmla="*/ 23 w 47"/>
                  <a:gd name="T3" fmla="*/ 47 h 47"/>
                  <a:gd name="T4" fmla="*/ 0 w 47"/>
                  <a:gd name="T5" fmla="*/ 23 h 47"/>
                  <a:gd name="T6" fmla="*/ 23 w 47"/>
                  <a:gd name="T7" fmla="*/ 0 h 47"/>
                  <a:gd name="T8" fmla="*/ 47 w 47"/>
                  <a:gd name="T9" fmla="*/ 2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7">
                    <a:moveTo>
                      <a:pt x="47" y="24"/>
                    </a:moveTo>
                    <a:cubicBezTo>
                      <a:pt x="47" y="37"/>
                      <a:pt x="36" y="47"/>
                      <a:pt x="23" y="47"/>
                    </a:cubicBezTo>
                    <a:cubicBezTo>
                      <a:pt x="10" y="47"/>
                      <a:pt x="0" y="36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7" y="0"/>
                      <a:pt x="47" y="10"/>
                      <a:pt x="47" y="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Freeform: Shape 28"/>
              <p:cNvSpPr/>
              <p:nvPr/>
            </p:nvSpPr>
            <p:spPr bwMode="auto">
              <a:xfrm>
                <a:off x="4722425" y="2554372"/>
                <a:ext cx="360394" cy="355861"/>
              </a:xfrm>
              <a:custGeom>
                <a:avLst/>
                <a:gdLst>
                  <a:gd name="T0" fmla="*/ 50 w 100"/>
                  <a:gd name="T1" fmla="*/ 99 h 99"/>
                  <a:gd name="T2" fmla="*/ 0 w 100"/>
                  <a:gd name="T3" fmla="*/ 49 h 99"/>
                  <a:gd name="T4" fmla="*/ 50 w 100"/>
                  <a:gd name="T5" fmla="*/ 0 h 99"/>
                  <a:gd name="T6" fmla="*/ 100 w 100"/>
                  <a:gd name="T7" fmla="*/ 50 h 99"/>
                  <a:gd name="T8" fmla="*/ 50 w 100"/>
                  <a:gd name="T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99">
                    <a:moveTo>
                      <a:pt x="50" y="99"/>
                    </a:moveTo>
                    <a:cubicBezTo>
                      <a:pt x="22" y="99"/>
                      <a:pt x="1" y="77"/>
                      <a:pt x="0" y="49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8" y="0"/>
                      <a:pt x="100" y="22"/>
                      <a:pt x="100" y="50"/>
                    </a:cubicBezTo>
                    <a:cubicBezTo>
                      <a:pt x="100" y="77"/>
                      <a:pt x="78" y="99"/>
                      <a:pt x="50" y="9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Freeform: Shape 29"/>
              <p:cNvSpPr/>
              <p:nvPr/>
            </p:nvSpPr>
            <p:spPr bwMode="auto">
              <a:xfrm>
                <a:off x="4702025" y="3007698"/>
                <a:ext cx="258395" cy="258395"/>
              </a:xfrm>
              <a:custGeom>
                <a:avLst/>
                <a:gdLst>
                  <a:gd name="T0" fmla="*/ 72 w 72"/>
                  <a:gd name="T1" fmla="*/ 36 h 72"/>
                  <a:gd name="T2" fmla="*/ 36 w 72"/>
                  <a:gd name="T3" fmla="*/ 72 h 72"/>
                  <a:gd name="T4" fmla="*/ 0 w 72"/>
                  <a:gd name="T5" fmla="*/ 36 h 72"/>
                  <a:gd name="T6" fmla="*/ 37 w 72"/>
                  <a:gd name="T7" fmla="*/ 0 h 72"/>
                  <a:gd name="T8" fmla="*/ 72 w 72"/>
                  <a:gd name="T9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2">
                    <a:moveTo>
                      <a:pt x="72" y="36"/>
                    </a:moveTo>
                    <a:cubicBezTo>
                      <a:pt x="72" y="56"/>
                      <a:pt x="56" y="72"/>
                      <a:pt x="36" y="72"/>
                    </a:cubicBezTo>
                    <a:cubicBezTo>
                      <a:pt x="16" y="72"/>
                      <a:pt x="1" y="56"/>
                      <a:pt x="0" y="36"/>
                    </a:cubicBezTo>
                    <a:cubicBezTo>
                      <a:pt x="0" y="16"/>
                      <a:pt x="16" y="0"/>
                      <a:pt x="37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Freeform: Shape 30"/>
              <p:cNvSpPr/>
              <p:nvPr/>
            </p:nvSpPr>
            <p:spPr bwMode="auto">
              <a:xfrm>
                <a:off x="4071903" y="3501822"/>
                <a:ext cx="1638771" cy="723054"/>
              </a:xfrm>
              <a:custGeom>
                <a:avLst/>
                <a:gdLst>
                  <a:gd name="T0" fmla="*/ 435 w 456"/>
                  <a:gd name="T1" fmla="*/ 164 h 201"/>
                  <a:gd name="T2" fmla="*/ 420 w 456"/>
                  <a:gd name="T3" fmla="*/ 137 h 201"/>
                  <a:gd name="T4" fmla="*/ 366 w 456"/>
                  <a:gd name="T5" fmla="*/ 36 h 201"/>
                  <a:gd name="T6" fmla="*/ 339 w 456"/>
                  <a:gd name="T7" fmla="*/ 33 h 201"/>
                  <a:gd name="T8" fmla="*/ 231 w 456"/>
                  <a:gd name="T9" fmla="*/ 36 h 201"/>
                  <a:gd name="T10" fmla="*/ 156 w 456"/>
                  <a:gd name="T11" fmla="*/ 52 h 201"/>
                  <a:gd name="T12" fmla="*/ 76 w 456"/>
                  <a:gd name="T13" fmla="*/ 62 h 201"/>
                  <a:gd name="T14" fmla="*/ 32 w 456"/>
                  <a:gd name="T15" fmla="*/ 142 h 201"/>
                  <a:gd name="T16" fmla="*/ 7 w 456"/>
                  <a:gd name="T17" fmla="*/ 185 h 201"/>
                  <a:gd name="T18" fmla="*/ 0 w 456"/>
                  <a:gd name="T19" fmla="*/ 201 h 201"/>
                  <a:gd name="T20" fmla="*/ 456 w 456"/>
                  <a:gd name="T21" fmla="*/ 201 h 201"/>
                  <a:gd name="T22" fmla="*/ 435 w 456"/>
                  <a:gd name="T23" fmla="*/ 16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6" h="201">
                    <a:moveTo>
                      <a:pt x="435" y="164"/>
                    </a:moveTo>
                    <a:cubicBezTo>
                      <a:pt x="420" y="137"/>
                      <a:pt x="420" y="137"/>
                      <a:pt x="420" y="137"/>
                    </a:cubicBezTo>
                    <a:cubicBezTo>
                      <a:pt x="406" y="109"/>
                      <a:pt x="400" y="98"/>
                      <a:pt x="366" y="36"/>
                    </a:cubicBezTo>
                    <a:cubicBezTo>
                      <a:pt x="354" y="42"/>
                      <a:pt x="339" y="33"/>
                      <a:pt x="339" y="33"/>
                    </a:cubicBezTo>
                    <a:cubicBezTo>
                      <a:pt x="284" y="0"/>
                      <a:pt x="231" y="36"/>
                      <a:pt x="231" y="36"/>
                    </a:cubicBezTo>
                    <a:cubicBezTo>
                      <a:pt x="207" y="56"/>
                      <a:pt x="156" y="52"/>
                      <a:pt x="156" y="52"/>
                    </a:cubicBezTo>
                    <a:cubicBezTo>
                      <a:pt x="107" y="34"/>
                      <a:pt x="76" y="62"/>
                      <a:pt x="76" y="62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27" y="151"/>
                      <a:pt x="19" y="164"/>
                      <a:pt x="7" y="185"/>
                    </a:cubicBezTo>
                    <a:cubicBezTo>
                      <a:pt x="5" y="190"/>
                      <a:pt x="3" y="195"/>
                      <a:pt x="0" y="201"/>
                    </a:cubicBezTo>
                    <a:cubicBezTo>
                      <a:pt x="152" y="201"/>
                      <a:pt x="302" y="201"/>
                      <a:pt x="456" y="201"/>
                    </a:cubicBezTo>
                    <a:cubicBezTo>
                      <a:pt x="447" y="186"/>
                      <a:pt x="441" y="174"/>
                      <a:pt x="435" y="1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3" name="Oval 7"/>
            <p:cNvSpPr/>
            <p:nvPr/>
          </p:nvSpPr>
          <p:spPr>
            <a:xfrm>
              <a:off x="5479386" y="3567291"/>
              <a:ext cx="476254" cy="47625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11"/>
            <p:cNvSpPr/>
            <p:nvPr/>
          </p:nvSpPr>
          <p:spPr bwMode="auto">
            <a:xfrm>
              <a:off x="5590924" y="3669550"/>
              <a:ext cx="255670" cy="259895"/>
            </a:xfrm>
            <a:custGeom>
              <a:avLst/>
              <a:gdLst>
                <a:gd name="T0" fmla="*/ 121 w 417"/>
                <a:gd name="T1" fmla="*/ 94 h 426"/>
                <a:gd name="T2" fmla="*/ 85 w 417"/>
                <a:gd name="T3" fmla="*/ 341 h 426"/>
                <a:gd name="T4" fmla="*/ 332 w 417"/>
                <a:gd name="T5" fmla="*/ 305 h 426"/>
                <a:gd name="T6" fmla="*/ 267 w 417"/>
                <a:gd name="T7" fmla="*/ 159 h 426"/>
                <a:gd name="T8" fmla="*/ 121 w 417"/>
                <a:gd name="T9" fmla="*/ 94 h 426"/>
                <a:gd name="T10" fmla="*/ 306 w 417"/>
                <a:gd name="T11" fmla="*/ 286 h 426"/>
                <a:gd name="T12" fmla="*/ 199 w 417"/>
                <a:gd name="T13" fmla="*/ 227 h 426"/>
                <a:gd name="T14" fmla="*/ 140 w 417"/>
                <a:gd name="T15" fmla="*/ 120 h 426"/>
                <a:gd name="T16" fmla="*/ 247 w 417"/>
                <a:gd name="T17" fmla="*/ 179 h 426"/>
                <a:gd name="T18" fmla="*/ 306 w 417"/>
                <a:gd name="T19" fmla="*/ 286 h 426"/>
                <a:gd name="T20" fmla="*/ 309 w 417"/>
                <a:gd name="T21" fmla="*/ 128 h 426"/>
                <a:gd name="T22" fmla="*/ 323 w 417"/>
                <a:gd name="T23" fmla="*/ 122 h 426"/>
                <a:gd name="T24" fmla="*/ 361 w 417"/>
                <a:gd name="T25" fmla="*/ 84 h 426"/>
                <a:gd name="T26" fmla="*/ 361 w 417"/>
                <a:gd name="T27" fmla="*/ 56 h 426"/>
                <a:gd name="T28" fmla="*/ 333 w 417"/>
                <a:gd name="T29" fmla="*/ 56 h 426"/>
                <a:gd name="T30" fmla="*/ 295 w 417"/>
                <a:gd name="T31" fmla="*/ 94 h 426"/>
                <a:gd name="T32" fmla="*/ 295 w 417"/>
                <a:gd name="T33" fmla="*/ 122 h 426"/>
                <a:gd name="T34" fmla="*/ 309 w 417"/>
                <a:gd name="T35" fmla="*/ 128 h 426"/>
                <a:gd name="T36" fmla="*/ 237 w 417"/>
                <a:gd name="T37" fmla="*/ 79 h 426"/>
                <a:gd name="T38" fmla="*/ 247 w 417"/>
                <a:gd name="T39" fmla="*/ 81 h 426"/>
                <a:gd name="T40" fmla="*/ 264 w 417"/>
                <a:gd name="T41" fmla="*/ 71 h 426"/>
                <a:gd name="T42" fmla="*/ 286 w 417"/>
                <a:gd name="T43" fmla="*/ 33 h 426"/>
                <a:gd name="T44" fmla="*/ 278 w 417"/>
                <a:gd name="T45" fmla="*/ 5 h 426"/>
                <a:gd name="T46" fmla="*/ 251 w 417"/>
                <a:gd name="T47" fmla="*/ 13 h 426"/>
                <a:gd name="T48" fmla="*/ 229 w 417"/>
                <a:gd name="T49" fmla="*/ 52 h 426"/>
                <a:gd name="T50" fmla="*/ 237 w 417"/>
                <a:gd name="T51" fmla="*/ 79 h 426"/>
                <a:gd name="T52" fmla="*/ 412 w 417"/>
                <a:gd name="T53" fmla="*/ 139 h 426"/>
                <a:gd name="T54" fmla="*/ 385 w 417"/>
                <a:gd name="T55" fmla="*/ 131 h 426"/>
                <a:gd name="T56" fmla="*/ 346 w 417"/>
                <a:gd name="T57" fmla="*/ 153 h 426"/>
                <a:gd name="T58" fmla="*/ 338 w 417"/>
                <a:gd name="T59" fmla="*/ 180 h 426"/>
                <a:gd name="T60" fmla="*/ 356 w 417"/>
                <a:gd name="T61" fmla="*/ 190 h 426"/>
                <a:gd name="T62" fmla="*/ 366 w 417"/>
                <a:gd name="T63" fmla="*/ 188 h 426"/>
                <a:gd name="T64" fmla="*/ 404 w 417"/>
                <a:gd name="T65" fmla="*/ 166 h 426"/>
                <a:gd name="T66" fmla="*/ 412 w 417"/>
                <a:gd name="T67" fmla="*/ 139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426">
                  <a:moveTo>
                    <a:pt x="121" y="94"/>
                  </a:moveTo>
                  <a:cubicBezTo>
                    <a:pt x="98" y="116"/>
                    <a:pt x="0" y="256"/>
                    <a:pt x="85" y="341"/>
                  </a:cubicBezTo>
                  <a:cubicBezTo>
                    <a:pt x="170" y="426"/>
                    <a:pt x="309" y="328"/>
                    <a:pt x="332" y="305"/>
                  </a:cubicBezTo>
                  <a:cubicBezTo>
                    <a:pt x="354" y="283"/>
                    <a:pt x="325" y="217"/>
                    <a:pt x="267" y="159"/>
                  </a:cubicBezTo>
                  <a:cubicBezTo>
                    <a:pt x="209" y="101"/>
                    <a:pt x="143" y="72"/>
                    <a:pt x="121" y="94"/>
                  </a:cubicBezTo>
                  <a:close/>
                  <a:moveTo>
                    <a:pt x="306" y="286"/>
                  </a:moveTo>
                  <a:cubicBezTo>
                    <a:pt x="299" y="292"/>
                    <a:pt x="248" y="277"/>
                    <a:pt x="199" y="227"/>
                  </a:cubicBezTo>
                  <a:cubicBezTo>
                    <a:pt x="149" y="178"/>
                    <a:pt x="134" y="127"/>
                    <a:pt x="140" y="120"/>
                  </a:cubicBezTo>
                  <a:cubicBezTo>
                    <a:pt x="147" y="113"/>
                    <a:pt x="198" y="129"/>
                    <a:pt x="247" y="179"/>
                  </a:cubicBezTo>
                  <a:cubicBezTo>
                    <a:pt x="297" y="228"/>
                    <a:pt x="313" y="279"/>
                    <a:pt x="306" y="286"/>
                  </a:cubicBezTo>
                  <a:close/>
                  <a:moveTo>
                    <a:pt x="309" y="128"/>
                  </a:moveTo>
                  <a:cubicBezTo>
                    <a:pt x="314" y="128"/>
                    <a:pt x="319" y="126"/>
                    <a:pt x="323" y="122"/>
                  </a:cubicBezTo>
                  <a:cubicBezTo>
                    <a:pt x="361" y="84"/>
                    <a:pt x="361" y="84"/>
                    <a:pt x="361" y="84"/>
                  </a:cubicBezTo>
                  <a:cubicBezTo>
                    <a:pt x="369" y="76"/>
                    <a:pt x="369" y="64"/>
                    <a:pt x="361" y="56"/>
                  </a:cubicBezTo>
                  <a:cubicBezTo>
                    <a:pt x="353" y="48"/>
                    <a:pt x="341" y="48"/>
                    <a:pt x="333" y="56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87" y="102"/>
                    <a:pt x="287" y="115"/>
                    <a:pt x="295" y="122"/>
                  </a:cubicBezTo>
                  <a:cubicBezTo>
                    <a:pt x="299" y="126"/>
                    <a:pt x="304" y="128"/>
                    <a:pt x="309" y="128"/>
                  </a:cubicBezTo>
                  <a:close/>
                  <a:moveTo>
                    <a:pt x="237" y="79"/>
                  </a:moveTo>
                  <a:cubicBezTo>
                    <a:pt x="240" y="81"/>
                    <a:pt x="243" y="81"/>
                    <a:pt x="247" y="81"/>
                  </a:cubicBezTo>
                  <a:cubicBezTo>
                    <a:pt x="254" y="81"/>
                    <a:pt x="260" y="78"/>
                    <a:pt x="264" y="71"/>
                  </a:cubicBezTo>
                  <a:cubicBezTo>
                    <a:pt x="286" y="33"/>
                    <a:pt x="286" y="33"/>
                    <a:pt x="286" y="33"/>
                  </a:cubicBezTo>
                  <a:cubicBezTo>
                    <a:pt x="291" y="23"/>
                    <a:pt x="288" y="11"/>
                    <a:pt x="278" y="5"/>
                  </a:cubicBezTo>
                  <a:cubicBezTo>
                    <a:pt x="268" y="0"/>
                    <a:pt x="256" y="3"/>
                    <a:pt x="251" y="13"/>
                  </a:cubicBezTo>
                  <a:cubicBezTo>
                    <a:pt x="229" y="52"/>
                    <a:pt x="229" y="52"/>
                    <a:pt x="229" y="52"/>
                  </a:cubicBezTo>
                  <a:cubicBezTo>
                    <a:pt x="224" y="61"/>
                    <a:pt x="227" y="73"/>
                    <a:pt x="237" y="79"/>
                  </a:cubicBezTo>
                  <a:close/>
                  <a:moveTo>
                    <a:pt x="412" y="139"/>
                  </a:moveTo>
                  <a:cubicBezTo>
                    <a:pt x="406" y="129"/>
                    <a:pt x="394" y="126"/>
                    <a:pt x="385" y="131"/>
                  </a:cubicBezTo>
                  <a:cubicBezTo>
                    <a:pt x="346" y="153"/>
                    <a:pt x="346" y="153"/>
                    <a:pt x="346" y="153"/>
                  </a:cubicBezTo>
                  <a:cubicBezTo>
                    <a:pt x="336" y="158"/>
                    <a:pt x="333" y="171"/>
                    <a:pt x="338" y="180"/>
                  </a:cubicBezTo>
                  <a:cubicBezTo>
                    <a:pt x="342" y="187"/>
                    <a:pt x="349" y="190"/>
                    <a:pt x="356" y="190"/>
                  </a:cubicBezTo>
                  <a:cubicBezTo>
                    <a:pt x="359" y="190"/>
                    <a:pt x="363" y="190"/>
                    <a:pt x="366" y="188"/>
                  </a:cubicBezTo>
                  <a:cubicBezTo>
                    <a:pt x="404" y="166"/>
                    <a:pt x="404" y="166"/>
                    <a:pt x="404" y="166"/>
                  </a:cubicBezTo>
                  <a:cubicBezTo>
                    <a:pt x="414" y="161"/>
                    <a:pt x="417" y="149"/>
                    <a:pt x="412" y="13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54" name="千图PPT彼岸天：ID 8661124库_组合 53"/>
          <p:cNvGrpSpPr/>
          <p:nvPr>
            <p:custDataLst>
              <p:tags r:id="rId3"/>
            </p:custDataLst>
          </p:nvPr>
        </p:nvGrpSpPr>
        <p:grpSpPr>
          <a:xfrm>
            <a:off x="6284775" y="1234461"/>
            <a:ext cx="2179387" cy="2522757"/>
            <a:chOff x="6377139" y="1520788"/>
            <a:chExt cx="2179387" cy="2522757"/>
          </a:xfrm>
        </p:grpSpPr>
        <p:grpSp>
          <p:nvGrpSpPr>
            <p:cNvPr id="20" name="Group 4"/>
            <p:cNvGrpSpPr/>
            <p:nvPr/>
          </p:nvGrpSpPr>
          <p:grpSpPr>
            <a:xfrm>
              <a:off x="6377139" y="1520788"/>
              <a:ext cx="2035430" cy="2466091"/>
              <a:chOff x="6277331" y="1987716"/>
              <a:chExt cx="2035430" cy="2466091"/>
            </a:xfrm>
          </p:grpSpPr>
          <p:sp>
            <p:nvSpPr>
              <p:cNvPr id="35" name="Freeform: Shape 19"/>
              <p:cNvSpPr/>
              <p:nvPr/>
            </p:nvSpPr>
            <p:spPr bwMode="auto">
              <a:xfrm>
                <a:off x="6277331" y="2416109"/>
                <a:ext cx="2035430" cy="2037698"/>
              </a:xfrm>
              <a:custGeom>
                <a:avLst/>
                <a:gdLst>
                  <a:gd name="T0" fmla="*/ 173 w 567"/>
                  <a:gd name="T1" fmla="*/ 114 h 566"/>
                  <a:gd name="T2" fmla="*/ 129 w 567"/>
                  <a:gd name="T3" fmla="*/ 87 h 566"/>
                  <a:gd name="T4" fmla="*/ 129 w 567"/>
                  <a:gd name="T5" fmla="*/ 26 h 566"/>
                  <a:gd name="T6" fmla="*/ 169 w 567"/>
                  <a:gd name="T7" fmla="*/ 0 h 566"/>
                  <a:gd name="T8" fmla="*/ 394 w 567"/>
                  <a:gd name="T9" fmla="*/ 0 h 566"/>
                  <a:gd name="T10" fmla="*/ 437 w 567"/>
                  <a:gd name="T11" fmla="*/ 40 h 566"/>
                  <a:gd name="T12" fmla="*/ 437 w 567"/>
                  <a:gd name="T13" fmla="*/ 74 h 566"/>
                  <a:gd name="T14" fmla="*/ 395 w 567"/>
                  <a:gd name="T15" fmla="*/ 114 h 566"/>
                  <a:gd name="T16" fmla="*/ 390 w 567"/>
                  <a:gd name="T17" fmla="*/ 114 h 566"/>
                  <a:gd name="T18" fmla="*/ 389 w 567"/>
                  <a:gd name="T19" fmla="*/ 172 h 566"/>
                  <a:gd name="T20" fmla="*/ 399 w 567"/>
                  <a:gd name="T21" fmla="*/ 209 h 566"/>
                  <a:gd name="T22" fmla="*/ 555 w 567"/>
                  <a:gd name="T23" fmla="*/ 477 h 566"/>
                  <a:gd name="T24" fmla="*/ 565 w 567"/>
                  <a:gd name="T25" fmla="*/ 518 h 566"/>
                  <a:gd name="T26" fmla="*/ 515 w 567"/>
                  <a:gd name="T27" fmla="*/ 565 h 566"/>
                  <a:gd name="T28" fmla="*/ 493 w 567"/>
                  <a:gd name="T29" fmla="*/ 566 h 566"/>
                  <a:gd name="T30" fmla="*/ 65 w 567"/>
                  <a:gd name="T31" fmla="*/ 566 h 566"/>
                  <a:gd name="T32" fmla="*/ 45 w 567"/>
                  <a:gd name="T33" fmla="*/ 564 h 566"/>
                  <a:gd name="T34" fmla="*/ 9 w 567"/>
                  <a:gd name="T35" fmla="*/ 501 h 566"/>
                  <a:gd name="T36" fmla="*/ 20 w 567"/>
                  <a:gd name="T37" fmla="*/ 476 h 566"/>
                  <a:gd name="T38" fmla="*/ 168 w 567"/>
                  <a:gd name="T39" fmla="*/ 200 h 566"/>
                  <a:gd name="T40" fmla="*/ 173 w 567"/>
                  <a:gd name="T41" fmla="*/ 181 h 566"/>
                  <a:gd name="T42" fmla="*/ 173 w 567"/>
                  <a:gd name="T43" fmla="*/ 114 h 566"/>
                  <a:gd name="T44" fmla="*/ 197 w 567"/>
                  <a:gd name="T45" fmla="*/ 90 h 566"/>
                  <a:gd name="T46" fmla="*/ 196 w 567"/>
                  <a:gd name="T47" fmla="*/ 189 h 566"/>
                  <a:gd name="T48" fmla="*/ 193 w 567"/>
                  <a:gd name="T49" fmla="*/ 203 h 566"/>
                  <a:gd name="T50" fmla="*/ 43 w 567"/>
                  <a:gd name="T51" fmla="*/ 482 h 566"/>
                  <a:gd name="T52" fmla="*/ 34 w 567"/>
                  <a:gd name="T53" fmla="*/ 500 h 566"/>
                  <a:gd name="T54" fmla="*/ 63 w 567"/>
                  <a:gd name="T55" fmla="*/ 543 h 566"/>
                  <a:gd name="T56" fmla="*/ 500 w 567"/>
                  <a:gd name="T57" fmla="*/ 542 h 566"/>
                  <a:gd name="T58" fmla="*/ 517 w 567"/>
                  <a:gd name="T59" fmla="*/ 540 h 566"/>
                  <a:gd name="T60" fmla="*/ 532 w 567"/>
                  <a:gd name="T61" fmla="*/ 519 h 566"/>
                  <a:gd name="T62" fmla="*/ 522 w 567"/>
                  <a:gd name="T63" fmla="*/ 488 h 566"/>
                  <a:gd name="T64" fmla="*/ 369 w 567"/>
                  <a:gd name="T65" fmla="*/ 203 h 566"/>
                  <a:gd name="T66" fmla="*/ 366 w 567"/>
                  <a:gd name="T67" fmla="*/ 191 h 566"/>
                  <a:gd name="T68" fmla="*/ 366 w 567"/>
                  <a:gd name="T69" fmla="*/ 97 h 566"/>
                  <a:gd name="T70" fmla="*/ 366 w 567"/>
                  <a:gd name="T71" fmla="*/ 90 h 566"/>
                  <a:gd name="T72" fmla="*/ 380 w 567"/>
                  <a:gd name="T73" fmla="*/ 90 h 566"/>
                  <a:gd name="T74" fmla="*/ 393 w 567"/>
                  <a:gd name="T75" fmla="*/ 90 h 566"/>
                  <a:gd name="T76" fmla="*/ 414 w 567"/>
                  <a:gd name="T77" fmla="*/ 70 h 566"/>
                  <a:gd name="T78" fmla="*/ 414 w 567"/>
                  <a:gd name="T79" fmla="*/ 45 h 566"/>
                  <a:gd name="T80" fmla="*/ 393 w 567"/>
                  <a:gd name="T81" fmla="*/ 24 h 566"/>
                  <a:gd name="T82" fmla="*/ 170 w 567"/>
                  <a:gd name="T83" fmla="*/ 24 h 566"/>
                  <a:gd name="T84" fmla="*/ 148 w 567"/>
                  <a:gd name="T85" fmla="*/ 45 h 566"/>
                  <a:gd name="T86" fmla="*/ 148 w 567"/>
                  <a:gd name="T87" fmla="*/ 69 h 566"/>
                  <a:gd name="T88" fmla="*/ 170 w 567"/>
                  <a:gd name="T89" fmla="*/ 90 h 566"/>
                  <a:gd name="T90" fmla="*/ 197 w 567"/>
                  <a:gd name="T91" fmla="*/ 9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7" h="566">
                    <a:moveTo>
                      <a:pt x="173" y="114"/>
                    </a:moveTo>
                    <a:cubicBezTo>
                      <a:pt x="153" y="113"/>
                      <a:pt x="136" y="106"/>
                      <a:pt x="129" y="87"/>
                    </a:cubicBezTo>
                    <a:cubicBezTo>
                      <a:pt x="121" y="67"/>
                      <a:pt x="121" y="46"/>
                      <a:pt x="129" y="26"/>
                    </a:cubicBezTo>
                    <a:cubicBezTo>
                      <a:pt x="136" y="9"/>
                      <a:pt x="151" y="0"/>
                      <a:pt x="169" y="0"/>
                    </a:cubicBezTo>
                    <a:cubicBezTo>
                      <a:pt x="244" y="0"/>
                      <a:pt x="319" y="0"/>
                      <a:pt x="394" y="0"/>
                    </a:cubicBezTo>
                    <a:cubicBezTo>
                      <a:pt x="416" y="0"/>
                      <a:pt x="435" y="17"/>
                      <a:pt x="437" y="40"/>
                    </a:cubicBezTo>
                    <a:cubicBezTo>
                      <a:pt x="439" y="51"/>
                      <a:pt x="439" y="63"/>
                      <a:pt x="437" y="74"/>
                    </a:cubicBezTo>
                    <a:cubicBezTo>
                      <a:pt x="434" y="97"/>
                      <a:pt x="418" y="112"/>
                      <a:pt x="395" y="114"/>
                    </a:cubicBezTo>
                    <a:cubicBezTo>
                      <a:pt x="393" y="114"/>
                      <a:pt x="392" y="114"/>
                      <a:pt x="390" y="114"/>
                    </a:cubicBezTo>
                    <a:cubicBezTo>
                      <a:pt x="390" y="134"/>
                      <a:pt x="390" y="153"/>
                      <a:pt x="389" y="172"/>
                    </a:cubicBezTo>
                    <a:cubicBezTo>
                      <a:pt x="389" y="185"/>
                      <a:pt x="392" y="197"/>
                      <a:pt x="399" y="209"/>
                    </a:cubicBezTo>
                    <a:cubicBezTo>
                      <a:pt x="451" y="298"/>
                      <a:pt x="503" y="387"/>
                      <a:pt x="555" y="477"/>
                    </a:cubicBezTo>
                    <a:cubicBezTo>
                      <a:pt x="562" y="489"/>
                      <a:pt x="567" y="503"/>
                      <a:pt x="565" y="518"/>
                    </a:cubicBezTo>
                    <a:cubicBezTo>
                      <a:pt x="562" y="543"/>
                      <a:pt x="542" y="561"/>
                      <a:pt x="515" y="565"/>
                    </a:cubicBezTo>
                    <a:cubicBezTo>
                      <a:pt x="508" y="566"/>
                      <a:pt x="500" y="566"/>
                      <a:pt x="493" y="566"/>
                    </a:cubicBezTo>
                    <a:cubicBezTo>
                      <a:pt x="351" y="566"/>
                      <a:pt x="208" y="566"/>
                      <a:pt x="65" y="566"/>
                    </a:cubicBezTo>
                    <a:cubicBezTo>
                      <a:pt x="58" y="566"/>
                      <a:pt x="52" y="566"/>
                      <a:pt x="45" y="564"/>
                    </a:cubicBezTo>
                    <a:cubicBezTo>
                      <a:pt x="14" y="558"/>
                      <a:pt x="0" y="533"/>
                      <a:pt x="9" y="501"/>
                    </a:cubicBezTo>
                    <a:cubicBezTo>
                      <a:pt x="12" y="493"/>
                      <a:pt x="16" y="484"/>
                      <a:pt x="20" y="476"/>
                    </a:cubicBezTo>
                    <a:cubicBezTo>
                      <a:pt x="69" y="384"/>
                      <a:pt x="119" y="292"/>
                      <a:pt x="168" y="200"/>
                    </a:cubicBezTo>
                    <a:cubicBezTo>
                      <a:pt x="171" y="194"/>
                      <a:pt x="173" y="188"/>
                      <a:pt x="173" y="181"/>
                    </a:cubicBezTo>
                    <a:cubicBezTo>
                      <a:pt x="173" y="159"/>
                      <a:pt x="173" y="137"/>
                      <a:pt x="173" y="114"/>
                    </a:cubicBezTo>
                    <a:close/>
                    <a:moveTo>
                      <a:pt x="197" y="90"/>
                    </a:moveTo>
                    <a:cubicBezTo>
                      <a:pt x="197" y="124"/>
                      <a:pt x="197" y="157"/>
                      <a:pt x="196" y="189"/>
                    </a:cubicBezTo>
                    <a:cubicBezTo>
                      <a:pt x="196" y="194"/>
                      <a:pt x="195" y="199"/>
                      <a:pt x="193" y="203"/>
                    </a:cubicBezTo>
                    <a:cubicBezTo>
                      <a:pt x="68" y="436"/>
                      <a:pt x="200" y="190"/>
                      <a:pt x="43" y="482"/>
                    </a:cubicBezTo>
                    <a:cubicBezTo>
                      <a:pt x="40" y="488"/>
                      <a:pt x="37" y="494"/>
                      <a:pt x="34" y="500"/>
                    </a:cubicBezTo>
                    <a:cubicBezTo>
                      <a:pt x="23" y="528"/>
                      <a:pt x="33" y="543"/>
                      <a:pt x="63" y="543"/>
                    </a:cubicBezTo>
                    <a:cubicBezTo>
                      <a:pt x="209" y="543"/>
                      <a:pt x="355" y="543"/>
                      <a:pt x="500" y="542"/>
                    </a:cubicBezTo>
                    <a:cubicBezTo>
                      <a:pt x="506" y="542"/>
                      <a:pt x="511" y="542"/>
                      <a:pt x="517" y="540"/>
                    </a:cubicBezTo>
                    <a:cubicBezTo>
                      <a:pt x="527" y="537"/>
                      <a:pt x="533" y="530"/>
                      <a:pt x="532" y="519"/>
                    </a:cubicBezTo>
                    <a:cubicBezTo>
                      <a:pt x="530" y="508"/>
                      <a:pt x="527" y="497"/>
                      <a:pt x="522" y="488"/>
                    </a:cubicBezTo>
                    <a:cubicBezTo>
                      <a:pt x="471" y="393"/>
                      <a:pt x="420" y="298"/>
                      <a:pt x="369" y="203"/>
                    </a:cubicBezTo>
                    <a:cubicBezTo>
                      <a:pt x="367" y="200"/>
                      <a:pt x="366" y="195"/>
                      <a:pt x="366" y="191"/>
                    </a:cubicBezTo>
                    <a:cubicBezTo>
                      <a:pt x="366" y="159"/>
                      <a:pt x="366" y="128"/>
                      <a:pt x="366" y="97"/>
                    </a:cubicBezTo>
                    <a:cubicBezTo>
                      <a:pt x="366" y="95"/>
                      <a:pt x="366" y="93"/>
                      <a:pt x="366" y="90"/>
                    </a:cubicBezTo>
                    <a:cubicBezTo>
                      <a:pt x="371" y="90"/>
                      <a:pt x="375" y="90"/>
                      <a:pt x="380" y="90"/>
                    </a:cubicBezTo>
                    <a:cubicBezTo>
                      <a:pt x="384" y="90"/>
                      <a:pt x="389" y="90"/>
                      <a:pt x="393" y="90"/>
                    </a:cubicBezTo>
                    <a:cubicBezTo>
                      <a:pt x="405" y="90"/>
                      <a:pt x="414" y="81"/>
                      <a:pt x="414" y="70"/>
                    </a:cubicBezTo>
                    <a:cubicBezTo>
                      <a:pt x="414" y="61"/>
                      <a:pt x="414" y="53"/>
                      <a:pt x="414" y="45"/>
                    </a:cubicBezTo>
                    <a:cubicBezTo>
                      <a:pt x="414" y="32"/>
                      <a:pt x="405" y="24"/>
                      <a:pt x="393" y="24"/>
                    </a:cubicBezTo>
                    <a:cubicBezTo>
                      <a:pt x="318" y="23"/>
                      <a:pt x="244" y="23"/>
                      <a:pt x="170" y="24"/>
                    </a:cubicBezTo>
                    <a:cubicBezTo>
                      <a:pt x="157" y="24"/>
                      <a:pt x="148" y="33"/>
                      <a:pt x="148" y="45"/>
                    </a:cubicBezTo>
                    <a:cubicBezTo>
                      <a:pt x="148" y="53"/>
                      <a:pt x="148" y="61"/>
                      <a:pt x="148" y="69"/>
                    </a:cubicBezTo>
                    <a:cubicBezTo>
                      <a:pt x="148" y="81"/>
                      <a:pt x="157" y="90"/>
                      <a:pt x="170" y="90"/>
                    </a:cubicBezTo>
                    <a:cubicBezTo>
                      <a:pt x="179" y="90"/>
                      <a:pt x="187" y="90"/>
                      <a:pt x="197" y="9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Freeform: Shape 20"/>
              <p:cNvSpPr/>
              <p:nvPr/>
            </p:nvSpPr>
            <p:spPr bwMode="auto">
              <a:xfrm>
                <a:off x="7063849" y="2121447"/>
                <a:ext cx="201730" cy="199463"/>
              </a:xfrm>
              <a:custGeom>
                <a:avLst/>
                <a:gdLst>
                  <a:gd name="T0" fmla="*/ 0 w 56"/>
                  <a:gd name="T1" fmla="*/ 27 h 55"/>
                  <a:gd name="T2" fmla="*/ 28 w 56"/>
                  <a:gd name="T3" fmla="*/ 0 h 55"/>
                  <a:gd name="T4" fmla="*/ 56 w 56"/>
                  <a:gd name="T5" fmla="*/ 28 h 55"/>
                  <a:gd name="T6" fmla="*/ 28 w 56"/>
                  <a:gd name="T7" fmla="*/ 55 h 55"/>
                  <a:gd name="T8" fmla="*/ 0 w 5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0" y="27"/>
                    </a:moveTo>
                    <a:cubicBezTo>
                      <a:pt x="0" y="12"/>
                      <a:pt x="13" y="0"/>
                      <a:pt x="28" y="0"/>
                    </a:cubicBezTo>
                    <a:cubicBezTo>
                      <a:pt x="44" y="0"/>
                      <a:pt x="56" y="12"/>
                      <a:pt x="56" y="28"/>
                    </a:cubicBezTo>
                    <a:cubicBezTo>
                      <a:pt x="56" y="43"/>
                      <a:pt x="43" y="55"/>
                      <a:pt x="28" y="55"/>
                    </a:cubicBezTo>
                    <a:cubicBezTo>
                      <a:pt x="12" y="55"/>
                      <a:pt x="0" y="43"/>
                      <a:pt x="0" y="2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7" name="Freeform: Shape 21"/>
              <p:cNvSpPr/>
              <p:nvPr/>
            </p:nvSpPr>
            <p:spPr bwMode="auto">
              <a:xfrm>
                <a:off x="7317711" y="1987716"/>
                <a:ext cx="169998" cy="174531"/>
              </a:xfrm>
              <a:custGeom>
                <a:avLst/>
                <a:gdLst>
                  <a:gd name="T0" fmla="*/ 47 w 47"/>
                  <a:gd name="T1" fmla="*/ 24 h 48"/>
                  <a:gd name="T2" fmla="*/ 23 w 47"/>
                  <a:gd name="T3" fmla="*/ 48 h 48"/>
                  <a:gd name="T4" fmla="*/ 0 w 47"/>
                  <a:gd name="T5" fmla="*/ 24 h 48"/>
                  <a:gd name="T6" fmla="*/ 23 w 47"/>
                  <a:gd name="T7" fmla="*/ 1 h 48"/>
                  <a:gd name="T8" fmla="*/ 47 w 47"/>
                  <a:gd name="T9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8">
                    <a:moveTo>
                      <a:pt x="47" y="24"/>
                    </a:moveTo>
                    <a:cubicBezTo>
                      <a:pt x="47" y="38"/>
                      <a:pt x="36" y="48"/>
                      <a:pt x="23" y="48"/>
                    </a:cubicBezTo>
                    <a:cubicBezTo>
                      <a:pt x="10" y="48"/>
                      <a:pt x="0" y="37"/>
                      <a:pt x="0" y="24"/>
                    </a:cubicBezTo>
                    <a:cubicBezTo>
                      <a:pt x="0" y="11"/>
                      <a:pt x="10" y="1"/>
                      <a:pt x="23" y="1"/>
                    </a:cubicBezTo>
                    <a:cubicBezTo>
                      <a:pt x="37" y="0"/>
                      <a:pt x="47" y="11"/>
                      <a:pt x="47" y="2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Freeform: Shape 22"/>
              <p:cNvSpPr/>
              <p:nvPr/>
            </p:nvSpPr>
            <p:spPr bwMode="auto">
              <a:xfrm>
                <a:off x="7120515" y="2604238"/>
                <a:ext cx="360394" cy="360394"/>
              </a:xfrm>
              <a:custGeom>
                <a:avLst/>
                <a:gdLst>
                  <a:gd name="T0" fmla="*/ 50 w 100"/>
                  <a:gd name="T1" fmla="*/ 100 h 100"/>
                  <a:gd name="T2" fmla="*/ 0 w 100"/>
                  <a:gd name="T3" fmla="*/ 50 h 100"/>
                  <a:gd name="T4" fmla="*/ 50 w 100"/>
                  <a:gd name="T5" fmla="*/ 0 h 100"/>
                  <a:gd name="T6" fmla="*/ 100 w 100"/>
                  <a:gd name="T7" fmla="*/ 51 h 100"/>
                  <a:gd name="T8" fmla="*/ 50 w 100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100">
                    <a:moveTo>
                      <a:pt x="50" y="100"/>
                    </a:moveTo>
                    <a:cubicBezTo>
                      <a:pt x="22" y="100"/>
                      <a:pt x="1" y="78"/>
                      <a:pt x="0" y="50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8" y="0"/>
                      <a:pt x="100" y="23"/>
                      <a:pt x="100" y="51"/>
                    </a:cubicBezTo>
                    <a:cubicBezTo>
                      <a:pt x="100" y="78"/>
                      <a:pt x="78" y="100"/>
                      <a:pt x="50" y="10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Freeform: Shape 23"/>
              <p:cNvSpPr/>
              <p:nvPr/>
            </p:nvSpPr>
            <p:spPr bwMode="auto">
              <a:xfrm>
                <a:off x="7100115" y="3062097"/>
                <a:ext cx="258395" cy="256129"/>
              </a:xfrm>
              <a:custGeom>
                <a:avLst/>
                <a:gdLst>
                  <a:gd name="T0" fmla="*/ 72 w 72"/>
                  <a:gd name="T1" fmla="*/ 36 h 71"/>
                  <a:gd name="T2" fmla="*/ 36 w 72"/>
                  <a:gd name="T3" fmla="*/ 71 h 71"/>
                  <a:gd name="T4" fmla="*/ 0 w 72"/>
                  <a:gd name="T5" fmla="*/ 36 h 71"/>
                  <a:gd name="T6" fmla="*/ 37 w 72"/>
                  <a:gd name="T7" fmla="*/ 0 h 71"/>
                  <a:gd name="T8" fmla="*/ 72 w 72"/>
                  <a:gd name="T9" fmla="*/ 3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1">
                    <a:moveTo>
                      <a:pt x="72" y="36"/>
                    </a:moveTo>
                    <a:cubicBezTo>
                      <a:pt x="72" y="56"/>
                      <a:pt x="56" y="71"/>
                      <a:pt x="36" y="71"/>
                    </a:cubicBezTo>
                    <a:cubicBezTo>
                      <a:pt x="16" y="71"/>
                      <a:pt x="1" y="56"/>
                      <a:pt x="0" y="36"/>
                    </a:cubicBezTo>
                    <a:cubicBezTo>
                      <a:pt x="0" y="16"/>
                      <a:pt x="16" y="0"/>
                      <a:pt x="37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0" name="Freeform: Shape 24"/>
              <p:cNvSpPr/>
              <p:nvPr/>
            </p:nvSpPr>
            <p:spPr bwMode="auto">
              <a:xfrm>
                <a:off x="6472260" y="3993681"/>
                <a:ext cx="1636504" cy="285595"/>
              </a:xfrm>
              <a:custGeom>
                <a:avLst/>
                <a:gdLst>
                  <a:gd name="T0" fmla="*/ 26 w 456"/>
                  <a:gd name="T1" fmla="*/ 30 h 79"/>
                  <a:gd name="T2" fmla="*/ 127 w 456"/>
                  <a:gd name="T3" fmla="*/ 30 h 79"/>
                  <a:gd name="T4" fmla="*/ 218 w 456"/>
                  <a:gd name="T5" fmla="*/ 30 h 79"/>
                  <a:gd name="T6" fmla="*/ 310 w 456"/>
                  <a:gd name="T7" fmla="*/ 29 h 79"/>
                  <a:gd name="T8" fmla="*/ 435 w 456"/>
                  <a:gd name="T9" fmla="*/ 41 h 79"/>
                  <a:gd name="T10" fmla="*/ 456 w 456"/>
                  <a:gd name="T11" fmla="*/ 79 h 79"/>
                  <a:gd name="T12" fmla="*/ 0 w 456"/>
                  <a:gd name="T13" fmla="*/ 79 h 79"/>
                  <a:gd name="T14" fmla="*/ 26 w 456"/>
                  <a:gd name="T1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6" h="79">
                    <a:moveTo>
                      <a:pt x="26" y="30"/>
                    </a:moveTo>
                    <a:cubicBezTo>
                      <a:pt x="26" y="30"/>
                      <a:pt x="71" y="1"/>
                      <a:pt x="127" y="30"/>
                    </a:cubicBezTo>
                    <a:cubicBezTo>
                      <a:pt x="127" y="30"/>
                      <a:pt x="180" y="55"/>
                      <a:pt x="218" y="30"/>
                    </a:cubicBezTo>
                    <a:cubicBezTo>
                      <a:pt x="218" y="30"/>
                      <a:pt x="271" y="0"/>
                      <a:pt x="310" y="29"/>
                    </a:cubicBezTo>
                    <a:cubicBezTo>
                      <a:pt x="310" y="29"/>
                      <a:pt x="367" y="60"/>
                      <a:pt x="435" y="41"/>
                    </a:cubicBezTo>
                    <a:cubicBezTo>
                      <a:pt x="456" y="79"/>
                      <a:pt x="456" y="79"/>
                      <a:pt x="456" y="79"/>
                    </a:cubicBezTo>
                    <a:cubicBezTo>
                      <a:pt x="0" y="79"/>
                      <a:pt x="0" y="79"/>
                      <a:pt x="0" y="79"/>
                    </a:cubicBezTo>
                    <a:lnTo>
                      <a:pt x="26" y="3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4" name="Oval 8"/>
            <p:cNvSpPr/>
            <p:nvPr/>
          </p:nvSpPr>
          <p:spPr>
            <a:xfrm>
              <a:off x="8080272" y="3567291"/>
              <a:ext cx="476254" cy="47625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12"/>
            <p:cNvSpPr/>
            <p:nvPr/>
          </p:nvSpPr>
          <p:spPr bwMode="auto">
            <a:xfrm>
              <a:off x="8206413" y="3692375"/>
              <a:ext cx="223973" cy="226087"/>
            </a:xfrm>
            <a:custGeom>
              <a:avLst/>
              <a:gdLst>
                <a:gd name="T0" fmla="*/ 222 w 363"/>
                <a:gd name="T1" fmla="*/ 242 h 372"/>
                <a:gd name="T2" fmla="*/ 348 w 363"/>
                <a:gd name="T3" fmla="*/ 23 h 372"/>
                <a:gd name="T4" fmla="*/ 345 w 363"/>
                <a:gd name="T5" fmla="*/ 18 h 372"/>
                <a:gd name="T6" fmla="*/ 340 w 363"/>
                <a:gd name="T7" fmla="*/ 16 h 372"/>
                <a:gd name="T8" fmla="*/ 127 w 363"/>
                <a:gd name="T9" fmla="*/ 144 h 372"/>
                <a:gd name="T10" fmla="*/ 7 w 363"/>
                <a:gd name="T11" fmla="*/ 246 h 372"/>
                <a:gd name="T12" fmla="*/ 25 w 363"/>
                <a:gd name="T13" fmla="*/ 265 h 372"/>
                <a:gd name="T14" fmla="*/ 68 w 363"/>
                <a:gd name="T15" fmla="*/ 249 h 372"/>
                <a:gd name="T16" fmla="*/ 120 w 363"/>
                <a:gd name="T17" fmla="*/ 302 h 372"/>
                <a:gd name="T18" fmla="*/ 104 w 363"/>
                <a:gd name="T19" fmla="*/ 346 h 372"/>
                <a:gd name="T20" fmla="*/ 123 w 363"/>
                <a:gd name="T21" fmla="*/ 364 h 372"/>
                <a:gd name="T22" fmla="*/ 222 w 363"/>
                <a:gd name="T23" fmla="*/ 242 h 372"/>
                <a:gd name="T24" fmla="*/ 242 w 363"/>
                <a:gd name="T25" fmla="*/ 124 h 372"/>
                <a:gd name="T26" fmla="*/ 242 w 363"/>
                <a:gd name="T27" fmla="*/ 79 h 372"/>
                <a:gd name="T28" fmla="*/ 286 w 363"/>
                <a:gd name="T29" fmla="*/ 79 h 372"/>
                <a:gd name="T30" fmla="*/ 286 w 363"/>
                <a:gd name="T31" fmla="*/ 124 h 372"/>
                <a:gd name="T32" fmla="*/ 242 w 363"/>
                <a:gd name="T33" fmla="*/ 1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3" h="372">
                  <a:moveTo>
                    <a:pt x="222" y="242"/>
                  </a:moveTo>
                  <a:cubicBezTo>
                    <a:pt x="222" y="242"/>
                    <a:pt x="363" y="140"/>
                    <a:pt x="348" y="23"/>
                  </a:cubicBezTo>
                  <a:cubicBezTo>
                    <a:pt x="347" y="21"/>
                    <a:pt x="346" y="19"/>
                    <a:pt x="345" y="18"/>
                  </a:cubicBezTo>
                  <a:cubicBezTo>
                    <a:pt x="344" y="17"/>
                    <a:pt x="343" y="16"/>
                    <a:pt x="340" y="16"/>
                  </a:cubicBezTo>
                  <a:cubicBezTo>
                    <a:pt x="226" y="0"/>
                    <a:pt x="127" y="144"/>
                    <a:pt x="127" y="144"/>
                  </a:cubicBezTo>
                  <a:cubicBezTo>
                    <a:pt x="40" y="134"/>
                    <a:pt x="46" y="151"/>
                    <a:pt x="7" y="246"/>
                  </a:cubicBezTo>
                  <a:cubicBezTo>
                    <a:pt x="0" y="264"/>
                    <a:pt x="12" y="270"/>
                    <a:pt x="25" y="265"/>
                  </a:cubicBezTo>
                  <a:cubicBezTo>
                    <a:pt x="39" y="260"/>
                    <a:pt x="68" y="249"/>
                    <a:pt x="68" y="249"/>
                  </a:cubicBezTo>
                  <a:cubicBezTo>
                    <a:pt x="120" y="302"/>
                    <a:pt x="120" y="302"/>
                    <a:pt x="120" y="302"/>
                  </a:cubicBezTo>
                  <a:cubicBezTo>
                    <a:pt x="120" y="302"/>
                    <a:pt x="109" y="332"/>
                    <a:pt x="104" y="346"/>
                  </a:cubicBezTo>
                  <a:cubicBezTo>
                    <a:pt x="99" y="359"/>
                    <a:pt x="105" y="372"/>
                    <a:pt x="123" y="364"/>
                  </a:cubicBezTo>
                  <a:cubicBezTo>
                    <a:pt x="215" y="324"/>
                    <a:pt x="232" y="330"/>
                    <a:pt x="222" y="242"/>
                  </a:cubicBezTo>
                  <a:close/>
                  <a:moveTo>
                    <a:pt x="242" y="124"/>
                  </a:moveTo>
                  <a:cubicBezTo>
                    <a:pt x="230" y="111"/>
                    <a:pt x="230" y="91"/>
                    <a:pt x="242" y="79"/>
                  </a:cubicBezTo>
                  <a:cubicBezTo>
                    <a:pt x="254" y="67"/>
                    <a:pt x="274" y="67"/>
                    <a:pt x="286" y="79"/>
                  </a:cubicBezTo>
                  <a:cubicBezTo>
                    <a:pt x="297" y="91"/>
                    <a:pt x="297" y="111"/>
                    <a:pt x="286" y="124"/>
                  </a:cubicBezTo>
                  <a:cubicBezTo>
                    <a:pt x="274" y="136"/>
                    <a:pt x="254" y="136"/>
                    <a:pt x="242" y="12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55" name="千图PPT彼岸天：ID 8661124库_组合 54"/>
          <p:cNvGrpSpPr/>
          <p:nvPr>
            <p:custDataLst>
              <p:tags r:id="rId4"/>
            </p:custDataLst>
          </p:nvPr>
        </p:nvGrpSpPr>
        <p:grpSpPr>
          <a:xfrm>
            <a:off x="8877833" y="1234463"/>
            <a:ext cx="2180323" cy="2522755"/>
            <a:chOff x="8970197" y="1520790"/>
            <a:chExt cx="2180323" cy="2522755"/>
          </a:xfrm>
        </p:grpSpPr>
        <p:grpSp>
          <p:nvGrpSpPr>
            <p:cNvPr id="21" name="Group 5"/>
            <p:cNvGrpSpPr/>
            <p:nvPr/>
          </p:nvGrpSpPr>
          <p:grpSpPr>
            <a:xfrm>
              <a:off x="8970197" y="1520790"/>
              <a:ext cx="2035430" cy="2466089"/>
              <a:chOff x="8675421" y="2042115"/>
              <a:chExt cx="2035430" cy="2466089"/>
            </a:xfrm>
          </p:grpSpPr>
          <p:sp>
            <p:nvSpPr>
              <p:cNvPr id="30" name="Freeform: Shape 14"/>
              <p:cNvSpPr/>
              <p:nvPr/>
            </p:nvSpPr>
            <p:spPr bwMode="auto">
              <a:xfrm>
                <a:off x="8675421" y="2468241"/>
                <a:ext cx="2035430" cy="2039963"/>
              </a:xfrm>
              <a:custGeom>
                <a:avLst/>
                <a:gdLst>
                  <a:gd name="T0" fmla="*/ 173 w 567"/>
                  <a:gd name="T1" fmla="*/ 115 h 567"/>
                  <a:gd name="T2" fmla="*/ 129 w 567"/>
                  <a:gd name="T3" fmla="*/ 88 h 567"/>
                  <a:gd name="T4" fmla="*/ 129 w 567"/>
                  <a:gd name="T5" fmla="*/ 27 h 567"/>
                  <a:gd name="T6" fmla="*/ 169 w 567"/>
                  <a:gd name="T7" fmla="*/ 1 h 567"/>
                  <a:gd name="T8" fmla="*/ 394 w 567"/>
                  <a:gd name="T9" fmla="*/ 1 h 567"/>
                  <a:gd name="T10" fmla="*/ 437 w 567"/>
                  <a:gd name="T11" fmla="*/ 41 h 567"/>
                  <a:gd name="T12" fmla="*/ 437 w 567"/>
                  <a:gd name="T13" fmla="*/ 75 h 567"/>
                  <a:gd name="T14" fmla="*/ 395 w 567"/>
                  <a:gd name="T15" fmla="*/ 115 h 567"/>
                  <a:gd name="T16" fmla="*/ 390 w 567"/>
                  <a:gd name="T17" fmla="*/ 115 h 567"/>
                  <a:gd name="T18" fmla="*/ 389 w 567"/>
                  <a:gd name="T19" fmla="*/ 173 h 567"/>
                  <a:gd name="T20" fmla="*/ 399 w 567"/>
                  <a:gd name="T21" fmla="*/ 209 h 567"/>
                  <a:gd name="T22" fmla="*/ 555 w 567"/>
                  <a:gd name="T23" fmla="*/ 477 h 567"/>
                  <a:gd name="T24" fmla="*/ 565 w 567"/>
                  <a:gd name="T25" fmla="*/ 518 h 567"/>
                  <a:gd name="T26" fmla="*/ 515 w 567"/>
                  <a:gd name="T27" fmla="*/ 565 h 567"/>
                  <a:gd name="T28" fmla="*/ 493 w 567"/>
                  <a:gd name="T29" fmla="*/ 567 h 567"/>
                  <a:gd name="T30" fmla="*/ 65 w 567"/>
                  <a:gd name="T31" fmla="*/ 567 h 567"/>
                  <a:gd name="T32" fmla="*/ 45 w 567"/>
                  <a:gd name="T33" fmla="*/ 565 h 567"/>
                  <a:gd name="T34" fmla="*/ 9 w 567"/>
                  <a:gd name="T35" fmla="*/ 502 h 567"/>
                  <a:gd name="T36" fmla="*/ 20 w 567"/>
                  <a:gd name="T37" fmla="*/ 477 h 567"/>
                  <a:gd name="T38" fmla="*/ 168 w 567"/>
                  <a:gd name="T39" fmla="*/ 200 h 567"/>
                  <a:gd name="T40" fmla="*/ 173 w 567"/>
                  <a:gd name="T41" fmla="*/ 182 h 567"/>
                  <a:gd name="T42" fmla="*/ 173 w 567"/>
                  <a:gd name="T43" fmla="*/ 115 h 567"/>
                  <a:gd name="T44" fmla="*/ 197 w 567"/>
                  <a:gd name="T45" fmla="*/ 91 h 567"/>
                  <a:gd name="T46" fmla="*/ 196 w 567"/>
                  <a:gd name="T47" fmla="*/ 190 h 567"/>
                  <a:gd name="T48" fmla="*/ 193 w 567"/>
                  <a:gd name="T49" fmla="*/ 204 h 567"/>
                  <a:gd name="T50" fmla="*/ 43 w 567"/>
                  <a:gd name="T51" fmla="*/ 483 h 567"/>
                  <a:gd name="T52" fmla="*/ 34 w 567"/>
                  <a:gd name="T53" fmla="*/ 501 h 567"/>
                  <a:gd name="T54" fmla="*/ 63 w 567"/>
                  <a:gd name="T55" fmla="*/ 543 h 567"/>
                  <a:gd name="T56" fmla="*/ 500 w 567"/>
                  <a:gd name="T57" fmla="*/ 543 h 567"/>
                  <a:gd name="T58" fmla="*/ 517 w 567"/>
                  <a:gd name="T59" fmla="*/ 541 h 567"/>
                  <a:gd name="T60" fmla="*/ 532 w 567"/>
                  <a:gd name="T61" fmla="*/ 520 h 567"/>
                  <a:gd name="T62" fmla="*/ 522 w 567"/>
                  <a:gd name="T63" fmla="*/ 488 h 567"/>
                  <a:gd name="T64" fmla="*/ 369 w 567"/>
                  <a:gd name="T65" fmla="*/ 204 h 567"/>
                  <a:gd name="T66" fmla="*/ 366 w 567"/>
                  <a:gd name="T67" fmla="*/ 191 h 567"/>
                  <a:gd name="T68" fmla="*/ 366 w 567"/>
                  <a:gd name="T69" fmla="*/ 98 h 567"/>
                  <a:gd name="T70" fmla="*/ 366 w 567"/>
                  <a:gd name="T71" fmla="*/ 91 h 567"/>
                  <a:gd name="T72" fmla="*/ 380 w 567"/>
                  <a:gd name="T73" fmla="*/ 91 h 567"/>
                  <a:gd name="T74" fmla="*/ 393 w 567"/>
                  <a:gd name="T75" fmla="*/ 91 h 567"/>
                  <a:gd name="T76" fmla="*/ 414 w 567"/>
                  <a:gd name="T77" fmla="*/ 70 h 567"/>
                  <a:gd name="T78" fmla="*/ 414 w 567"/>
                  <a:gd name="T79" fmla="*/ 46 h 567"/>
                  <a:gd name="T80" fmla="*/ 393 w 567"/>
                  <a:gd name="T81" fmla="*/ 24 h 567"/>
                  <a:gd name="T82" fmla="*/ 170 w 567"/>
                  <a:gd name="T83" fmla="*/ 24 h 567"/>
                  <a:gd name="T84" fmla="*/ 148 w 567"/>
                  <a:gd name="T85" fmla="*/ 46 h 567"/>
                  <a:gd name="T86" fmla="*/ 148 w 567"/>
                  <a:gd name="T87" fmla="*/ 69 h 567"/>
                  <a:gd name="T88" fmla="*/ 170 w 567"/>
                  <a:gd name="T89" fmla="*/ 91 h 567"/>
                  <a:gd name="T90" fmla="*/ 197 w 567"/>
                  <a:gd name="T91" fmla="*/ 91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7" h="567">
                    <a:moveTo>
                      <a:pt x="173" y="115"/>
                    </a:moveTo>
                    <a:cubicBezTo>
                      <a:pt x="153" y="114"/>
                      <a:pt x="136" y="107"/>
                      <a:pt x="129" y="88"/>
                    </a:cubicBezTo>
                    <a:cubicBezTo>
                      <a:pt x="121" y="68"/>
                      <a:pt x="121" y="47"/>
                      <a:pt x="129" y="27"/>
                    </a:cubicBezTo>
                    <a:cubicBezTo>
                      <a:pt x="136" y="9"/>
                      <a:pt x="151" y="1"/>
                      <a:pt x="169" y="1"/>
                    </a:cubicBezTo>
                    <a:cubicBezTo>
                      <a:pt x="244" y="0"/>
                      <a:pt x="319" y="0"/>
                      <a:pt x="394" y="1"/>
                    </a:cubicBezTo>
                    <a:cubicBezTo>
                      <a:pt x="416" y="1"/>
                      <a:pt x="435" y="17"/>
                      <a:pt x="437" y="41"/>
                    </a:cubicBezTo>
                    <a:cubicBezTo>
                      <a:pt x="439" y="52"/>
                      <a:pt x="439" y="64"/>
                      <a:pt x="437" y="75"/>
                    </a:cubicBezTo>
                    <a:cubicBezTo>
                      <a:pt x="434" y="98"/>
                      <a:pt x="418" y="113"/>
                      <a:pt x="395" y="115"/>
                    </a:cubicBezTo>
                    <a:cubicBezTo>
                      <a:pt x="393" y="115"/>
                      <a:pt x="392" y="115"/>
                      <a:pt x="390" y="115"/>
                    </a:cubicBezTo>
                    <a:cubicBezTo>
                      <a:pt x="390" y="134"/>
                      <a:pt x="390" y="154"/>
                      <a:pt x="389" y="173"/>
                    </a:cubicBezTo>
                    <a:cubicBezTo>
                      <a:pt x="389" y="186"/>
                      <a:pt x="392" y="198"/>
                      <a:pt x="399" y="209"/>
                    </a:cubicBezTo>
                    <a:cubicBezTo>
                      <a:pt x="451" y="298"/>
                      <a:pt x="503" y="388"/>
                      <a:pt x="555" y="477"/>
                    </a:cubicBezTo>
                    <a:cubicBezTo>
                      <a:pt x="562" y="490"/>
                      <a:pt x="567" y="503"/>
                      <a:pt x="565" y="518"/>
                    </a:cubicBezTo>
                    <a:cubicBezTo>
                      <a:pt x="562" y="544"/>
                      <a:pt x="542" y="562"/>
                      <a:pt x="515" y="565"/>
                    </a:cubicBezTo>
                    <a:cubicBezTo>
                      <a:pt x="508" y="566"/>
                      <a:pt x="500" y="567"/>
                      <a:pt x="493" y="567"/>
                    </a:cubicBezTo>
                    <a:cubicBezTo>
                      <a:pt x="351" y="567"/>
                      <a:pt x="208" y="567"/>
                      <a:pt x="65" y="567"/>
                    </a:cubicBezTo>
                    <a:cubicBezTo>
                      <a:pt x="58" y="567"/>
                      <a:pt x="52" y="566"/>
                      <a:pt x="45" y="565"/>
                    </a:cubicBezTo>
                    <a:cubicBezTo>
                      <a:pt x="14" y="558"/>
                      <a:pt x="0" y="533"/>
                      <a:pt x="9" y="502"/>
                    </a:cubicBezTo>
                    <a:cubicBezTo>
                      <a:pt x="12" y="493"/>
                      <a:pt x="16" y="485"/>
                      <a:pt x="20" y="477"/>
                    </a:cubicBezTo>
                    <a:cubicBezTo>
                      <a:pt x="69" y="385"/>
                      <a:pt x="119" y="293"/>
                      <a:pt x="168" y="200"/>
                    </a:cubicBezTo>
                    <a:cubicBezTo>
                      <a:pt x="171" y="195"/>
                      <a:pt x="173" y="188"/>
                      <a:pt x="173" y="182"/>
                    </a:cubicBezTo>
                    <a:cubicBezTo>
                      <a:pt x="173" y="160"/>
                      <a:pt x="173" y="138"/>
                      <a:pt x="173" y="115"/>
                    </a:cubicBezTo>
                    <a:close/>
                    <a:moveTo>
                      <a:pt x="197" y="91"/>
                    </a:moveTo>
                    <a:cubicBezTo>
                      <a:pt x="197" y="125"/>
                      <a:pt x="197" y="157"/>
                      <a:pt x="196" y="190"/>
                    </a:cubicBezTo>
                    <a:cubicBezTo>
                      <a:pt x="196" y="195"/>
                      <a:pt x="195" y="200"/>
                      <a:pt x="193" y="204"/>
                    </a:cubicBezTo>
                    <a:cubicBezTo>
                      <a:pt x="143" y="297"/>
                      <a:pt x="93" y="390"/>
                      <a:pt x="43" y="483"/>
                    </a:cubicBezTo>
                    <a:cubicBezTo>
                      <a:pt x="40" y="489"/>
                      <a:pt x="37" y="495"/>
                      <a:pt x="34" y="501"/>
                    </a:cubicBezTo>
                    <a:cubicBezTo>
                      <a:pt x="23" y="529"/>
                      <a:pt x="33" y="543"/>
                      <a:pt x="63" y="543"/>
                    </a:cubicBezTo>
                    <a:cubicBezTo>
                      <a:pt x="209" y="543"/>
                      <a:pt x="355" y="543"/>
                      <a:pt x="500" y="543"/>
                    </a:cubicBezTo>
                    <a:cubicBezTo>
                      <a:pt x="506" y="543"/>
                      <a:pt x="511" y="542"/>
                      <a:pt x="517" y="541"/>
                    </a:cubicBezTo>
                    <a:cubicBezTo>
                      <a:pt x="527" y="538"/>
                      <a:pt x="533" y="531"/>
                      <a:pt x="532" y="520"/>
                    </a:cubicBezTo>
                    <a:cubicBezTo>
                      <a:pt x="530" y="509"/>
                      <a:pt x="527" y="498"/>
                      <a:pt x="522" y="488"/>
                    </a:cubicBezTo>
                    <a:cubicBezTo>
                      <a:pt x="471" y="393"/>
                      <a:pt x="420" y="299"/>
                      <a:pt x="369" y="204"/>
                    </a:cubicBezTo>
                    <a:cubicBezTo>
                      <a:pt x="367" y="200"/>
                      <a:pt x="366" y="196"/>
                      <a:pt x="366" y="191"/>
                    </a:cubicBezTo>
                    <a:cubicBezTo>
                      <a:pt x="366" y="160"/>
                      <a:pt x="366" y="129"/>
                      <a:pt x="366" y="98"/>
                    </a:cubicBezTo>
                    <a:cubicBezTo>
                      <a:pt x="366" y="96"/>
                      <a:pt x="366" y="93"/>
                      <a:pt x="366" y="91"/>
                    </a:cubicBezTo>
                    <a:cubicBezTo>
                      <a:pt x="371" y="91"/>
                      <a:pt x="375" y="91"/>
                      <a:pt x="380" y="91"/>
                    </a:cubicBezTo>
                    <a:cubicBezTo>
                      <a:pt x="384" y="91"/>
                      <a:pt x="389" y="91"/>
                      <a:pt x="393" y="91"/>
                    </a:cubicBezTo>
                    <a:cubicBezTo>
                      <a:pt x="405" y="91"/>
                      <a:pt x="414" y="82"/>
                      <a:pt x="414" y="70"/>
                    </a:cubicBezTo>
                    <a:cubicBezTo>
                      <a:pt x="414" y="62"/>
                      <a:pt x="414" y="54"/>
                      <a:pt x="414" y="46"/>
                    </a:cubicBezTo>
                    <a:cubicBezTo>
                      <a:pt x="414" y="33"/>
                      <a:pt x="405" y="24"/>
                      <a:pt x="393" y="24"/>
                    </a:cubicBezTo>
                    <a:cubicBezTo>
                      <a:pt x="318" y="24"/>
                      <a:pt x="244" y="24"/>
                      <a:pt x="170" y="24"/>
                    </a:cubicBezTo>
                    <a:cubicBezTo>
                      <a:pt x="157" y="24"/>
                      <a:pt x="148" y="33"/>
                      <a:pt x="148" y="46"/>
                    </a:cubicBezTo>
                    <a:cubicBezTo>
                      <a:pt x="148" y="54"/>
                      <a:pt x="148" y="61"/>
                      <a:pt x="148" y="69"/>
                    </a:cubicBezTo>
                    <a:cubicBezTo>
                      <a:pt x="148" y="82"/>
                      <a:pt x="157" y="91"/>
                      <a:pt x="170" y="91"/>
                    </a:cubicBezTo>
                    <a:cubicBezTo>
                      <a:pt x="179" y="91"/>
                      <a:pt x="187" y="91"/>
                      <a:pt x="197" y="9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Freeform: Shape 15"/>
              <p:cNvSpPr/>
              <p:nvPr/>
            </p:nvSpPr>
            <p:spPr bwMode="auto">
              <a:xfrm>
                <a:off x="9461939" y="2171313"/>
                <a:ext cx="201730" cy="201730"/>
              </a:xfrm>
              <a:custGeom>
                <a:avLst/>
                <a:gdLst>
                  <a:gd name="T0" fmla="*/ 0 w 56"/>
                  <a:gd name="T1" fmla="*/ 28 h 56"/>
                  <a:gd name="T2" fmla="*/ 28 w 56"/>
                  <a:gd name="T3" fmla="*/ 0 h 56"/>
                  <a:gd name="T4" fmla="*/ 56 w 56"/>
                  <a:gd name="T5" fmla="*/ 28 h 56"/>
                  <a:gd name="T6" fmla="*/ 28 w 56"/>
                  <a:gd name="T7" fmla="*/ 56 h 56"/>
                  <a:gd name="T8" fmla="*/ 0 w 56"/>
                  <a:gd name="T9" fmla="*/ 2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12"/>
                      <a:pt x="13" y="0"/>
                      <a:pt x="28" y="0"/>
                    </a:cubicBezTo>
                    <a:cubicBezTo>
                      <a:pt x="44" y="1"/>
                      <a:pt x="56" y="13"/>
                      <a:pt x="56" y="28"/>
                    </a:cubicBezTo>
                    <a:cubicBezTo>
                      <a:pt x="56" y="43"/>
                      <a:pt x="43" y="56"/>
                      <a:pt x="28" y="56"/>
                    </a:cubicBezTo>
                    <a:cubicBezTo>
                      <a:pt x="12" y="55"/>
                      <a:pt x="0" y="44"/>
                      <a:pt x="0" y="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" name="Freeform: Shape 16"/>
              <p:cNvSpPr/>
              <p:nvPr/>
            </p:nvSpPr>
            <p:spPr bwMode="auto">
              <a:xfrm>
                <a:off x="9715801" y="2042115"/>
                <a:ext cx="169998" cy="172264"/>
              </a:xfrm>
              <a:custGeom>
                <a:avLst/>
                <a:gdLst>
                  <a:gd name="T0" fmla="*/ 47 w 47"/>
                  <a:gd name="T1" fmla="*/ 24 h 48"/>
                  <a:gd name="T2" fmla="*/ 23 w 47"/>
                  <a:gd name="T3" fmla="*/ 47 h 48"/>
                  <a:gd name="T4" fmla="*/ 0 w 47"/>
                  <a:gd name="T5" fmla="*/ 24 h 48"/>
                  <a:gd name="T6" fmla="*/ 23 w 47"/>
                  <a:gd name="T7" fmla="*/ 0 h 48"/>
                  <a:gd name="T8" fmla="*/ 47 w 47"/>
                  <a:gd name="T9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8">
                    <a:moveTo>
                      <a:pt x="47" y="24"/>
                    </a:moveTo>
                    <a:cubicBezTo>
                      <a:pt x="47" y="37"/>
                      <a:pt x="36" y="48"/>
                      <a:pt x="23" y="47"/>
                    </a:cubicBezTo>
                    <a:cubicBezTo>
                      <a:pt x="10" y="47"/>
                      <a:pt x="0" y="37"/>
                      <a:pt x="0" y="24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7" y="0"/>
                      <a:pt x="47" y="11"/>
                      <a:pt x="47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Freeform: Shape 17"/>
              <p:cNvSpPr/>
              <p:nvPr/>
            </p:nvSpPr>
            <p:spPr bwMode="auto">
              <a:xfrm>
                <a:off x="9518606" y="2658637"/>
                <a:ext cx="360394" cy="360394"/>
              </a:xfrm>
              <a:custGeom>
                <a:avLst/>
                <a:gdLst>
                  <a:gd name="T0" fmla="*/ 50 w 100"/>
                  <a:gd name="T1" fmla="*/ 99 h 100"/>
                  <a:gd name="T2" fmla="*/ 0 w 100"/>
                  <a:gd name="T3" fmla="*/ 50 h 100"/>
                  <a:gd name="T4" fmla="*/ 50 w 100"/>
                  <a:gd name="T5" fmla="*/ 0 h 100"/>
                  <a:gd name="T6" fmla="*/ 100 w 100"/>
                  <a:gd name="T7" fmla="*/ 50 h 100"/>
                  <a:gd name="T8" fmla="*/ 50 w 100"/>
                  <a:gd name="T9" fmla="*/ 99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100">
                    <a:moveTo>
                      <a:pt x="50" y="99"/>
                    </a:moveTo>
                    <a:cubicBezTo>
                      <a:pt x="22" y="99"/>
                      <a:pt x="1" y="78"/>
                      <a:pt x="0" y="50"/>
                    </a:cubicBezTo>
                    <a:cubicBezTo>
                      <a:pt x="0" y="22"/>
                      <a:pt x="22" y="0"/>
                      <a:pt x="50" y="0"/>
                    </a:cubicBezTo>
                    <a:cubicBezTo>
                      <a:pt x="78" y="0"/>
                      <a:pt x="100" y="23"/>
                      <a:pt x="100" y="50"/>
                    </a:cubicBezTo>
                    <a:cubicBezTo>
                      <a:pt x="100" y="78"/>
                      <a:pt x="78" y="100"/>
                      <a:pt x="50" y="9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Freeform: Shape 18"/>
              <p:cNvSpPr/>
              <p:nvPr/>
            </p:nvSpPr>
            <p:spPr bwMode="auto">
              <a:xfrm>
                <a:off x="8870351" y="3136896"/>
                <a:ext cx="1636504" cy="1194513"/>
              </a:xfrm>
              <a:custGeom>
                <a:avLst/>
                <a:gdLst>
                  <a:gd name="T0" fmla="*/ 303 w 456"/>
                  <a:gd name="T1" fmla="*/ 53 h 332"/>
                  <a:gd name="T2" fmla="*/ 303 w 456"/>
                  <a:gd name="T3" fmla="*/ 53 h 332"/>
                  <a:gd name="T4" fmla="*/ 281 w 456"/>
                  <a:gd name="T5" fmla="*/ 15 h 332"/>
                  <a:gd name="T6" fmla="*/ 228 w 456"/>
                  <a:gd name="T7" fmla="*/ 15 h 332"/>
                  <a:gd name="T8" fmla="*/ 168 w 456"/>
                  <a:gd name="T9" fmla="*/ 15 h 332"/>
                  <a:gd name="T10" fmla="*/ 92 w 456"/>
                  <a:gd name="T11" fmla="*/ 162 h 332"/>
                  <a:gd name="T12" fmla="*/ 72 w 456"/>
                  <a:gd name="T13" fmla="*/ 197 h 332"/>
                  <a:gd name="T14" fmla="*/ 7 w 456"/>
                  <a:gd name="T15" fmla="*/ 316 h 332"/>
                  <a:gd name="T16" fmla="*/ 0 w 456"/>
                  <a:gd name="T17" fmla="*/ 332 h 332"/>
                  <a:gd name="T18" fmla="*/ 456 w 456"/>
                  <a:gd name="T19" fmla="*/ 332 h 332"/>
                  <a:gd name="T20" fmla="*/ 303 w 456"/>
                  <a:gd name="T21" fmla="*/ 53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6" h="332">
                    <a:moveTo>
                      <a:pt x="303" y="53"/>
                    </a:moveTo>
                    <a:cubicBezTo>
                      <a:pt x="303" y="53"/>
                      <a:pt x="303" y="53"/>
                      <a:pt x="303" y="53"/>
                    </a:cubicBezTo>
                    <a:cubicBezTo>
                      <a:pt x="281" y="15"/>
                      <a:pt x="281" y="15"/>
                      <a:pt x="281" y="15"/>
                    </a:cubicBezTo>
                    <a:cubicBezTo>
                      <a:pt x="259" y="0"/>
                      <a:pt x="228" y="15"/>
                      <a:pt x="228" y="15"/>
                    </a:cubicBezTo>
                    <a:cubicBezTo>
                      <a:pt x="188" y="31"/>
                      <a:pt x="168" y="15"/>
                      <a:pt x="168" y="15"/>
                    </a:cubicBezTo>
                    <a:cubicBezTo>
                      <a:pt x="92" y="162"/>
                      <a:pt x="92" y="162"/>
                      <a:pt x="92" y="162"/>
                    </a:cubicBezTo>
                    <a:cubicBezTo>
                      <a:pt x="85" y="174"/>
                      <a:pt x="79" y="185"/>
                      <a:pt x="72" y="197"/>
                    </a:cubicBezTo>
                    <a:cubicBezTo>
                      <a:pt x="51" y="237"/>
                      <a:pt x="29" y="276"/>
                      <a:pt x="7" y="316"/>
                    </a:cubicBezTo>
                    <a:cubicBezTo>
                      <a:pt x="5" y="320"/>
                      <a:pt x="3" y="326"/>
                      <a:pt x="0" y="332"/>
                    </a:cubicBezTo>
                    <a:cubicBezTo>
                      <a:pt x="152" y="332"/>
                      <a:pt x="302" y="332"/>
                      <a:pt x="456" y="332"/>
                    </a:cubicBezTo>
                    <a:cubicBezTo>
                      <a:pt x="404" y="238"/>
                      <a:pt x="354" y="146"/>
                      <a:pt x="303" y="5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5" name="Oval 9"/>
            <p:cNvSpPr/>
            <p:nvPr/>
          </p:nvSpPr>
          <p:spPr>
            <a:xfrm>
              <a:off x="10674266" y="3567291"/>
              <a:ext cx="476254" cy="47625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9" name="Freeform: Shape 13"/>
            <p:cNvSpPr/>
            <p:nvPr/>
          </p:nvSpPr>
          <p:spPr bwMode="auto">
            <a:xfrm>
              <a:off x="10789841" y="3707165"/>
              <a:ext cx="245104" cy="196506"/>
            </a:xfrm>
            <a:custGeom>
              <a:avLst/>
              <a:gdLst>
                <a:gd name="T0" fmla="*/ 382 w 401"/>
                <a:gd name="T1" fmla="*/ 100 h 320"/>
                <a:gd name="T2" fmla="*/ 19 w 401"/>
                <a:gd name="T3" fmla="*/ 100 h 320"/>
                <a:gd name="T4" fmla="*/ 1 w 401"/>
                <a:gd name="T5" fmla="*/ 120 h 320"/>
                <a:gd name="T6" fmla="*/ 18 w 401"/>
                <a:gd name="T7" fmla="*/ 300 h 320"/>
                <a:gd name="T8" fmla="*/ 40 w 401"/>
                <a:gd name="T9" fmla="*/ 320 h 320"/>
                <a:gd name="T10" fmla="*/ 362 w 401"/>
                <a:gd name="T11" fmla="*/ 320 h 320"/>
                <a:gd name="T12" fmla="*/ 384 w 401"/>
                <a:gd name="T13" fmla="*/ 300 h 320"/>
                <a:gd name="T14" fmla="*/ 400 w 401"/>
                <a:gd name="T15" fmla="*/ 120 h 320"/>
                <a:gd name="T16" fmla="*/ 382 w 401"/>
                <a:gd name="T17" fmla="*/ 100 h 320"/>
                <a:gd name="T18" fmla="*/ 369 w 401"/>
                <a:gd name="T19" fmla="*/ 56 h 320"/>
                <a:gd name="T20" fmla="*/ 345 w 401"/>
                <a:gd name="T21" fmla="*/ 40 h 320"/>
                <a:gd name="T22" fmla="*/ 208 w 401"/>
                <a:gd name="T23" fmla="*/ 40 h 320"/>
                <a:gd name="T24" fmla="*/ 174 w 401"/>
                <a:gd name="T25" fmla="*/ 26 h 320"/>
                <a:gd name="T26" fmla="*/ 162 w 401"/>
                <a:gd name="T27" fmla="*/ 14 h 320"/>
                <a:gd name="T28" fmla="*/ 128 w 401"/>
                <a:gd name="T29" fmla="*/ 0 h 320"/>
                <a:gd name="T30" fmla="*/ 62 w 401"/>
                <a:gd name="T31" fmla="*/ 0 h 320"/>
                <a:gd name="T32" fmla="*/ 40 w 401"/>
                <a:gd name="T33" fmla="*/ 20 h 320"/>
                <a:gd name="T34" fmla="*/ 34 w 401"/>
                <a:gd name="T35" fmla="*/ 72 h 320"/>
                <a:gd name="T36" fmla="*/ 373 w 401"/>
                <a:gd name="T37" fmla="*/ 72 h 320"/>
                <a:gd name="T38" fmla="*/ 369 w 401"/>
                <a:gd name="T39" fmla="*/ 5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1" h="320">
                  <a:moveTo>
                    <a:pt x="382" y="100"/>
                  </a:moveTo>
                  <a:cubicBezTo>
                    <a:pt x="19" y="100"/>
                    <a:pt x="19" y="100"/>
                    <a:pt x="19" y="100"/>
                  </a:cubicBezTo>
                  <a:cubicBezTo>
                    <a:pt x="1" y="100"/>
                    <a:pt x="0" y="109"/>
                    <a:pt x="1" y="120"/>
                  </a:cubicBezTo>
                  <a:cubicBezTo>
                    <a:pt x="18" y="300"/>
                    <a:pt x="18" y="300"/>
                    <a:pt x="18" y="300"/>
                  </a:cubicBezTo>
                  <a:cubicBezTo>
                    <a:pt x="19" y="311"/>
                    <a:pt x="21" y="320"/>
                    <a:pt x="40" y="320"/>
                  </a:cubicBezTo>
                  <a:cubicBezTo>
                    <a:pt x="362" y="320"/>
                    <a:pt x="362" y="320"/>
                    <a:pt x="362" y="320"/>
                  </a:cubicBezTo>
                  <a:cubicBezTo>
                    <a:pt x="381" y="320"/>
                    <a:pt x="383" y="311"/>
                    <a:pt x="384" y="300"/>
                  </a:cubicBezTo>
                  <a:cubicBezTo>
                    <a:pt x="400" y="120"/>
                    <a:pt x="400" y="120"/>
                    <a:pt x="400" y="120"/>
                  </a:cubicBezTo>
                  <a:cubicBezTo>
                    <a:pt x="401" y="109"/>
                    <a:pt x="401" y="100"/>
                    <a:pt x="382" y="100"/>
                  </a:cubicBezTo>
                  <a:close/>
                  <a:moveTo>
                    <a:pt x="369" y="56"/>
                  </a:moveTo>
                  <a:cubicBezTo>
                    <a:pt x="367" y="47"/>
                    <a:pt x="356" y="40"/>
                    <a:pt x="345" y="40"/>
                  </a:cubicBezTo>
                  <a:cubicBezTo>
                    <a:pt x="208" y="40"/>
                    <a:pt x="208" y="40"/>
                    <a:pt x="208" y="40"/>
                  </a:cubicBezTo>
                  <a:cubicBezTo>
                    <a:pt x="197" y="40"/>
                    <a:pt x="182" y="34"/>
                    <a:pt x="174" y="26"/>
                  </a:cubicBezTo>
                  <a:cubicBezTo>
                    <a:pt x="162" y="14"/>
                    <a:pt x="162" y="14"/>
                    <a:pt x="162" y="14"/>
                  </a:cubicBezTo>
                  <a:cubicBezTo>
                    <a:pt x="154" y="6"/>
                    <a:pt x="139" y="0"/>
                    <a:pt x="128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1" y="0"/>
                    <a:pt x="41" y="9"/>
                    <a:pt x="40" y="20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73" y="72"/>
                    <a:pt x="373" y="72"/>
                    <a:pt x="373" y="72"/>
                  </a:cubicBezTo>
                  <a:lnTo>
                    <a:pt x="369" y="5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56" name="išľíďè"/>
          <p:cNvSpPr/>
          <p:nvPr/>
        </p:nvSpPr>
        <p:spPr bwMode="auto">
          <a:xfrm>
            <a:off x="1215260" y="5022215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7" name="iSlíďè"/>
          <p:cNvSpPr txBox="1"/>
          <p:nvPr/>
        </p:nvSpPr>
        <p:spPr bwMode="auto">
          <a:xfrm>
            <a:off x="977536" y="468784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8" name="išľíďè"/>
          <p:cNvSpPr/>
          <p:nvPr/>
        </p:nvSpPr>
        <p:spPr bwMode="auto">
          <a:xfrm>
            <a:off x="4013654" y="5021946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9" name="iSlíďè"/>
          <p:cNvSpPr txBox="1"/>
          <p:nvPr/>
        </p:nvSpPr>
        <p:spPr bwMode="auto">
          <a:xfrm>
            <a:off x="3895310" y="469328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0" name="išľíďè"/>
          <p:cNvSpPr/>
          <p:nvPr/>
        </p:nvSpPr>
        <p:spPr bwMode="auto">
          <a:xfrm>
            <a:off x="6584718" y="503869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1" name="iSlíďè"/>
          <p:cNvSpPr txBox="1"/>
          <p:nvPr/>
        </p:nvSpPr>
        <p:spPr bwMode="auto">
          <a:xfrm>
            <a:off x="6525429" y="468780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2" name="išľíďè"/>
          <p:cNvSpPr/>
          <p:nvPr/>
        </p:nvSpPr>
        <p:spPr bwMode="auto">
          <a:xfrm>
            <a:off x="9336378" y="502218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3" name="iSlíďè"/>
          <p:cNvSpPr txBox="1"/>
          <p:nvPr/>
        </p:nvSpPr>
        <p:spPr bwMode="auto">
          <a:xfrm>
            <a:off x="9155169" y="469352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104904" y="4419546"/>
            <a:ext cx="3555805" cy="1015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6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424335" y="2184471"/>
            <a:ext cx="285732" cy="2196974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1930277" y="2184471"/>
            <a:ext cx="285732" cy="2196974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436220" y="2184471"/>
            <a:ext cx="285732" cy="2196974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2942163" y="2184471"/>
            <a:ext cx="285732" cy="2196974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448106" y="2184471"/>
            <a:ext cx="285732" cy="2196974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3954052" y="2184471"/>
            <a:ext cx="285732" cy="2196974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453861" y="4561032"/>
            <a:ext cx="214803" cy="280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1964222" y="4561032"/>
            <a:ext cx="214803" cy="280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474583" y="4561032"/>
            <a:ext cx="214803" cy="280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984943" y="4561032"/>
            <a:ext cx="214803" cy="280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495304" y="4561032"/>
            <a:ext cx="214803" cy="280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005665" y="4561032"/>
            <a:ext cx="214803" cy="280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6" name="Group 167"/>
          <p:cNvGrpSpPr/>
          <p:nvPr/>
        </p:nvGrpSpPr>
        <p:grpSpPr>
          <a:xfrm>
            <a:off x="8544498" y="3997304"/>
            <a:ext cx="625327" cy="607424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5355588" y="2159410"/>
            <a:ext cx="625327" cy="607424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5355588" y="3997304"/>
            <a:ext cx="625327" cy="607424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5355588" y="3062091"/>
            <a:ext cx="625327" cy="607424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544498" y="3062091"/>
            <a:ext cx="625327" cy="607424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544498" y="2159410"/>
            <a:ext cx="625327" cy="607424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69" name="Straight Line buttom"/>
          <p:cNvCxnSpPr/>
          <p:nvPr/>
        </p:nvCxnSpPr>
        <p:spPr>
          <a:xfrm>
            <a:off x="914684" y="5173432"/>
            <a:ext cx="103626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išľíďè"/>
          <p:cNvSpPr/>
          <p:nvPr/>
        </p:nvSpPr>
        <p:spPr bwMode="auto">
          <a:xfrm>
            <a:off x="6026378" y="2326677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0" name="iSlíďè"/>
          <p:cNvSpPr txBox="1"/>
          <p:nvPr/>
        </p:nvSpPr>
        <p:spPr bwMode="auto">
          <a:xfrm>
            <a:off x="6008279" y="201804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1" name="išľíďè"/>
          <p:cNvSpPr/>
          <p:nvPr/>
        </p:nvSpPr>
        <p:spPr bwMode="auto">
          <a:xfrm>
            <a:off x="6016258" y="3307537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2" name="iSlíďè"/>
          <p:cNvSpPr txBox="1"/>
          <p:nvPr/>
        </p:nvSpPr>
        <p:spPr bwMode="auto">
          <a:xfrm>
            <a:off x="5998159" y="299890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3" name="išľíďè"/>
          <p:cNvSpPr/>
          <p:nvPr/>
        </p:nvSpPr>
        <p:spPr bwMode="auto">
          <a:xfrm>
            <a:off x="6026378" y="4232486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4" name="iSlíďè"/>
          <p:cNvSpPr txBox="1"/>
          <p:nvPr/>
        </p:nvSpPr>
        <p:spPr bwMode="auto">
          <a:xfrm>
            <a:off x="6008279" y="392385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5" name="išľíďè"/>
          <p:cNvSpPr/>
          <p:nvPr/>
        </p:nvSpPr>
        <p:spPr bwMode="auto">
          <a:xfrm>
            <a:off x="9349146" y="2326677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6" name="iSlíďè"/>
          <p:cNvSpPr txBox="1"/>
          <p:nvPr/>
        </p:nvSpPr>
        <p:spPr bwMode="auto">
          <a:xfrm>
            <a:off x="9331047" y="201804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7" name="išľíďè"/>
          <p:cNvSpPr/>
          <p:nvPr/>
        </p:nvSpPr>
        <p:spPr bwMode="auto">
          <a:xfrm>
            <a:off x="9339026" y="3307537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8" name="iSlíďè"/>
          <p:cNvSpPr txBox="1"/>
          <p:nvPr/>
        </p:nvSpPr>
        <p:spPr bwMode="auto">
          <a:xfrm>
            <a:off x="9320927" y="299890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79" name="išľíďè"/>
          <p:cNvSpPr/>
          <p:nvPr/>
        </p:nvSpPr>
        <p:spPr bwMode="auto">
          <a:xfrm>
            <a:off x="9349146" y="4232486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0" name="iSlíďè"/>
          <p:cNvSpPr txBox="1"/>
          <p:nvPr/>
        </p:nvSpPr>
        <p:spPr bwMode="auto">
          <a:xfrm>
            <a:off x="9331047" y="392385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1" name="išľíďè"/>
          <p:cNvSpPr/>
          <p:nvPr/>
        </p:nvSpPr>
        <p:spPr bwMode="auto">
          <a:xfrm>
            <a:off x="765772" y="5688359"/>
            <a:ext cx="1043028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输入替换内容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2" name="iSlíďè"/>
          <p:cNvSpPr txBox="1"/>
          <p:nvPr/>
        </p:nvSpPr>
        <p:spPr bwMode="auto">
          <a:xfrm>
            <a:off x="788476" y="538342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ea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flip dir="r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4" grpId="0"/>
      <p:bldP spid="145" grpId="0"/>
      <p:bldP spid="146" grpId="0"/>
      <p:bldP spid="147" grpId="0"/>
      <p:bldP spid="148" grpId="0"/>
      <p:bldP spid="149" grpId="0"/>
      <p:bldP spid="67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63"/>
          <p:cNvGrpSpPr/>
          <p:nvPr/>
        </p:nvGrpSpPr>
        <p:grpSpPr>
          <a:xfrm>
            <a:off x="4999305" y="1709487"/>
            <a:ext cx="2601590" cy="548479"/>
            <a:chOff x="1792812" y="1276468"/>
            <a:chExt cx="2779190" cy="518462"/>
          </a:xfrm>
          <a:solidFill>
            <a:schemeClr val="tx2"/>
          </a:solidFill>
        </p:grpSpPr>
        <p:sp>
          <p:nvSpPr>
            <p:cNvPr id="33" name="Pentagon 65"/>
            <p:cNvSpPr/>
            <p:nvPr/>
          </p:nvSpPr>
          <p:spPr>
            <a:xfrm>
              <a:off x="1792812" y="1276468"/>
              <a:ext cx="2779190" cy="518462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cs typeface="+mn-ea"/>
                <a:sym typeface="+mn-lt"/>
              </a:endParaRPr>
            </a:p>
          </p:txBody>
        </p:sp>
        <p:sp>
          <p:nvSpPr>
            <p:cNvPr id="34" name="TextBox 66"/>
            <p:cNvSpPr txBox="1"/>
            <p:nvPr/>
          </p:nvSpPr>
          <p:spPr>
            <a:xfrm>
              <a:off x="3664453" y="1399901"/>
              <a:ext cx="512018" cy="27159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1218565">
                <a:spcBef>
                  <a:spcPct val="20000"/>
                </a:spcBef>
                <a:defRPr/>
              </a:pPr>
              <a:r>
                <a:rPr lang="en-US" sz="1865" b="1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  <a:endParaRPr lang="en-US" sz="18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Group 67"/>
          <p:cNvGrpSpPr/>
          <p:nvPr/>
        </p:nvGrpSpPr>
        <p:grpSpPr>
          <a:xfrm>
            <a:off x="4999401" y="2320484"/>
            <a:ext cx="2116161" cy="548479"/>
            <a:chOff x="1792915" y="2110893"/>
            <a:chExt cx="2260621" cy="518462"/>
          </a:xfrm>
          <a:solidFill>
            <a:schemeClr val="bg2"/>
          </a:solidFill>
        </p:grpSpPr>
        <p:sp>
          <p:nvSpPr>
            <p:cNvPr id="36" name="Pentagon 68"/>
            <p:cNvSpPr/>
            <p:nvPr/>
          </p:nvSpPr>
          <p:spPr>
            <a:xfrm>
              <a:off x="1792915" y="2110893"/>
              <a:ext cx="2260621" cy="51846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cs typeface="+mn-ea"/>
                <a:sym typeface="+mn-lt"/>
              </a:endParaRPr>
            </a:p>
          </p:txBody>
        </p:sp>
        <p:sp>
          <p:nvSpPr>
            <p:cNvPr id="43" name="TextBox 86"/>
            <p:cNvSpPr txBox="1"/>
            <p:nvPr/>
          </p:nvSpPr>
          <p:spPr>
            <a:xfrm>
              <a:off x="3157043" y="2237390"/>
              <a:ext cx="512017" cy="27159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1218565">
                <a:spcBef>
                  <a:spcPct val="20000"/>
                </a:spcBef>
                <a:defRPr/>
              </a:pPr>
              <a:r>
                <a:rPr lang="en-US" sz="1865" b="1" dirty="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  <a:endParaRPr lang="en-US" sz="18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Group 87"/>
          <p:cNvGrpSpPr/>
          <p:nvPr/>
        </p:nvGrpSpPr>
        <p:grpSpPr>
          <a:xfrm>
            <a:off x="5001008" y="2931481"/>
            <a:ext cx="1629224" cy="548479"/>
            <a:chOff x="1794633" y="2975000"/>
            <a:chExt cx="1740443" cy="518462"/>
          </a:xfrm>
          <a:solidFill>
            <a:schemeClr val="accent1"/>
          </a:solidFill>
        </p:grpSpPr>
        <p:sp>
          <p:nvSpPr>
            <p:cNvPr id="50" name="Pentagon 88"/>
            <p:cNvSpPr/>
            <p:nvPr/>
          </p:nvSpPr>
          <p:spPr>
            <a:xfrm>
              <a:off x="1794633" y="2975000"/>
              <a:ext cx="1740443" cy="518462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cs typeface="+mn-ea"/>
                <a:sym typeface="+mn-lt"/>
              </a:endParaRPr>
            </a:p>
          </p:txBody>
        </p:sp>
        <p:sp>
          <p:nvSpPr>
            <p:cNvPr id="51" name="TextBox 89"/>
            <p:cNvSpPr txBox="1"/>
            <p:nvPr/>
          </p:nvSpPr>
          <p:spPr>
            <a:xfrm>
              <a:off x="2784379" y="3104696"/>
              <a:ext cx="512017" cy="27159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1218565">
                <a:spcBef>
                  <a:spcPct val="20000"/>
                </a:spcBef>
                <a:defRPr/>
              </a:pPr>
              <a:r>
                <a:rPr lang="en-US" sz="1865" b="1" dirty="0">
                  <a:solidFill>
                    <a:schemeClr val="bg1"/>
                  </a:solidFill>
                  <a:cs typeface="+mn-ea"/>
                  <a:sym typeface="+mn-lt"/>
                </a:rPr>
                <a:t>60%</a:t>
              </a:r>
              <a:endParaRPr lang="en-US" sz="18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Group 90"/>
          <p:cNvGrpSpPr/>
          <p:nvPr/>
        </p:nvGrpSpPr>
        <p:grpSpPr>
          <a:xfrm>
            <a:off x="5001007" y="3542477"/>
            <a:ext cx="1036041" cy="548479"/>
            <a:chOff x="1794632" y="3851318"/>
            <a:chExt cx="1106766" cy="518462"/>
          </a:xfrm>
          <a:solidFill>
            <a:schemeClr val="accent3"/>
          </a:solidFill>
        </p:grpSpPr>
        <p:sp>
          <p:nvSpPr>
            <p:cNvPr id="53" name="Pentagon 91"/>
            <p:cNvSpPr/>
            <p:nvPr/>
          </p:nvSpPr>
          <p:spPr>
            <a:xfrm>
              <a:off x="1794632" y="3851318"/>
              <a:ext cx="1106766" cy="51846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cs typeface="+mn-ea"/>
                <a:sym typeface="+mn-lt"/>
              </a:endParaRPr>
            </a:p>
          </p:txBody>
        </p:sp>
        <p:sp>
          <p:nvSpPr>
            <p:cNvPr id="54" name="TextBox 92"/>
            <p:cNvSpPr txBox="1"/>
            <p:nvPr/>
          </p:nvSpPr>
          <p:spPr>
            <a:xfrm>
              <a:off x="2177723" y="3964305"/>
              <a:ext cx="512017" cy="27159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1218565">
                <a:spcBef>
                  <a:spcPct val="20000"/>
                </a:spcBef>
                <a:defRPr/>
              </a:pPr>
              <a:r>
                <a:rPr lang="en-US" sz="1865" b="1" dirty="0">
                  <a:solidFill>
                    <a:schemeClr val="bg1"/>
                  </a:solidFill>
                  <a:cs typeface="+mn-ea"/>
                  <a:sym typeface="+mn-lt"/>
                </a:rPr>
                <a:t>40%</a:t>
              </a:r>
              <a:endParaRPr lang="en-US" sz="18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Group 4"/>
          <p:cNvGrpSpPr>
            <a:grpSpLocks noChangeAspect="1"/>
          </p:cNvGrpSpPr>
          <p:nvPr/>
        </p:nvGrpSpPr>
        <p:grpSpPr bwMode="auto">
          <a:xfrm>
            <a:off x="723163" y="1649943"/>
            <a:ext cx="5084707" cy="3160294"/>
            <a:chOff x="376" y="1148"/>
            <a:chExt cx="2053" cy="1276"/>
          </a:xfrm>
        </p:grpSpPr>
        <p:sp>
          <p:nvSpPr>
            <p:cNvPr id="5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6" y="1148"/>
              <a:ext cx="2053" cy="12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57" name="Freeform 5"/>
            <p:cNvSpPr/>
            <p:nvPr/>
          </p:nvSpPr>
          <p:spPr bwMode="auto">
            <a:xfrm>
              <a:off x="640" y="1150"/>
              <a:ext cx="1525" cy="1002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925" y="0"/>
                </a:cxn>
                <a:cxn ang="0">
                  <a:pos x="958" y="33"/>
                </a:cxn>
                <a:cxn ang="0">
                  <a:pos x="958" y="596"/>
                </a:cxn>
                <a:cxn ang="0">
                  <a:pos x="925" y="629"/>
                </a:cxn>
                <a:cxn ang="0">
                  <a:pos x="33" y="629"/>
                </a:cxn>
                <a:cxn ang="0">
                  <a:pos x="0" y="596"/>
                </a:cxn>
                <a:cxn ang="0">
                  <a:pos x="0" y="33"/>
                </a:cxn>
                <a:cxn ang="0">
                  <a:pos x="33" y="0"/>
                </a:cxn>
              </a:cxnLst>
              <a:rect l="0" t="0" r="r" b="b"/>
              <a:pathLst>
                <a:path w="958" h="629">
                  <a:moveTo>
                    <a:pt x="33" y="0"/>
                  </a:moveTo>
                  <a:cubicBezTo>
                    <a:pt x="925" y="0"/>
                    <a:pt x="925" y="0"/>
                    <a:pt x="925" y="0"/>
                  </a:cubicBezTo>
                  <a:cubicBezTo>
                    <a:pt x="943" y="0"/>
                    <a:pt x="958" y="15"/>
                    <a:pt x="958" y="33"/>
                  </a:cubicBezTo>
                  <a:cubicBezTo>
                    <a:pt x="958" y="596"/>
                    <a:pt x="958" y="596"/>
                    <a:pt x="958" y="596"/>
                  </a:cubicBezTo>
                  <a:cubicBezTo>
                    <a:pt x="958" y="614"/>
                    <a:pt x="943" y="629"/>
                    <a:pt x="925" y="629"/>
                  </a:cubicBezTo>
                  <a:cubicBezTo>
                    <a:pt x="33" y="629"/>
                    <a:pt x="33" y="629"/>
                    <a:pt x="33" y="629"/>
                  </a:cubicBezTo>
                  <a:cubicBezTo>
                    <a:pt x="15" y="629"/>
                    <a:pt x="0" y="614"/>
                    <a:pt x="0" y="59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720" y="1255"/>
              <a:ext cx="1365" cy="7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59" name="Oval 7"/>
            <p:cNvSpPr>
              <a:spLocks noChangeArrowheads="1"/>
            </p:cNvSpPr>
            <p:nvPr/>
          </p:nvSpPr>
          <p:spPr bwMode="auto">
            <a:xfrm>
              <a:off x="1383" y="1185"/>
              <a:ext cx="39" cy="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60" name="Rectangle 8"/>
            <p:cNvSpPr>
              <a:spLocks noChangeArrowheads="1"/>
            </p:cNvSpPr>
            <p:nvPr/>
          </p:nvSpPr>
          <p:spPr bwMode="auto">
            <a:xfrm>
              <a:off x="1371" y="2034"/>
              <a:ext cx="63" cy="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61" name="Freeform 9"/>
            <p:cNvSpPr/>
            <p:nvPr/>
          </p:nvSpPr>
          <p:spPr bwMode="auto">
            <a:xfrm>
              <a:off x="376" y="2152"/>
              <a:ext cx="2053" cy="173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1789" y="0"/>
                </a:cxn>
                <a:cxn ang="0">
                  <a:pos x="2053" y="173"/>
                </a:cxn>
                <a:cxn ang="0">
                  <a:pos x="0" y="173"/>
                </a:cxn>
                <a:cxn ang="0">
                  <a:pos x="264" y="0"/>
                </a:cxn>
              </a:cxnLst>
              <a:rect l="0" t="0" r="r" b="b"/>
              <a:pathLst>
                <a:path w="2053" h="173">
                  <a:moveTo>
                    <a:pt x="264" y="0"/>
                  </a:moveTo>
                  <a:lnTo>
                    <a:pt x="1789" y="0"/>
                  </a:lnTo>
                  <a:lnTo>
                    <a:pt x="2053" y="173"/>
                  </a:lnTo>
                  <a:lnTo>
                    <a:pt x="0" y="173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62" name="Freeform 10"/>
            <p:cNvSpPr/>
            <p:nvPr/>
          </p:nvSpPr>
          <p:spPr bwMode="auto">
            <a:xfrm>
              <a:off x="376" y="2325"/>
              <a:ext cx="205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0" y="0"/>
                </a:cxn>
                <a:cxn ang="0">
                  <a:pos x="1290" y="38"/>
                </a:cxn>
                <a:cxn ang="0">
                  <a:pos x="1266" y="61"/>
                </a:cxn>
                <a:cxn ang="0">
                  <a:pos x="24" y="61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1290" h="61">
                  <a:moveTo>
                    <a:pt x="0" y="0"/>
                  </a:moveTo>
                  <a:cubicBezTo>
                    <a:pt x="1290" y="0"/>
                    <a:pt x="1290" y="0"/>
                    <a:pt x="1290" y="0"/>
                  </a:cubicBezTo>
                  <a:cubicBezTo>
                    <a:pt x="1290" y="38"/>
                    <a:pt x="1290" y="38"/>
                    <a:pt x="1290" y="38"/>
                  </a:cubicBezTo>
                  <a:cubicBezTo>
                    <a:pt x="1290" y="51"/>
                    <a:pt x="1280" y="61"/>
                    <a:pt x="1266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11" y="61"/>
                    <a:pt x="0" y="51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>
              <a:off x="1196" y="2376"/>
              <a:ext cx="413" cy="27"/>
            </a:xfrm>
            <a:prstGeom prst="roundRect">
              <a:avLst/>
            </a:prstGeom>
            <a:solidFill>
              <a:srgbClr val="707071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376" y="2325"/>
              <a:ext cx="2053" cy="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cs typeface="+mn-ea"/>
                <a:sym typeface="+mn-lt"/>
              </a:endParaRPr>
            </a:p>
          </p:txBody>
        </p:sp>
      </p:grpSp>
      <p:cxnSp>
        <p:nvCxnSpPr>
          <p:cNvPr id="71" name="Straight Connector 101"/>
          <p:cNvCxnSpPr/>
          <p:nvPr/>
        </p:nvCxnSpPr>
        <p:spPr>
          <a:xfrm>
            <a:off x="1042975" y="5199015"/>
            <a:ext cx="1010605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7299930" y="2276201"/>
            <a:ext cx="684000" cy="684000"/>
            <a:chOff x="7381295" y="2358084"/>
            <a:chExt cx="647999" cy="648000"/>
          </a:xfrm>
        </p:grpSpPr>
        <p:sp>
          <p:nvSpPr>
            <p:cNvPr id="66" name="Oval 58"/>
            <p:cNvSpPr>
              <a:spLocks noChangeAspect="1"/>
            </p:cNvSpPr>
            <p:nvPr/>
          </p:nvSpPr>
          <p:spPr>
            <a:xfrm>
              <a:off x="7381295" y="2358084"/>
              <a:ext cx="647999" cy="64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75" name="Freeform 173"/>
            <p:cNvSpPr>
              <a:spLocks noChangeAspect="1" noEditPoints="1"/>
            </p:cNvSpPr>
            <p:nvPr/>
          </p:nvSpPr>
          <p:spPr bwMode="auto">
            <a:xfrm>
              <a:off x="7561057" y="2510281"/>
              <a:ext cx="305892" cy="326189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294454" y="3588998"/>
            <a:ext cx="684000" cy="684000"/>
            <a:chOff x="6361541" y="3481431"/>
            <a:chExt cx="647999" cy="648000"/>
          </a:xfrm>
        </p:grpSpPr>
        <p:sp>
          <p:nvSpPr>
            <p:cNvPr id="68" name="Oval 61"/>
            <p:cNvSpPr>
              <a:spLocks noChangeAspect="1"/>
            </p:cNvSpPr>
            <p:nvPr/>
          </p:nvSpPr>
          <p:spPr>
            <a:xfrm>
              <a:off x="6361541" y="3481431"/>
              <a:ext cx="647999" cy="64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78" name="Freeform 122"/>
            <p:cNvSpPr>
              <a:spLocks noChangeAspect="1" noEditPoints="1"/>
            </p:cNvSpPr>
            <p:nvPr/>
          </p:nvSpPr>
          <p:spPr bwMode="auto">
            <a:xfrm>
              <a:off x="6579369" y="3642337"/>
              <a:ext cx="212342" cy="326189"/>
            </a:xfrm>
            <a:custGeom>
              <a:avLst/>
              <a:gdLst>
                <a:gd name="T0" fmla="*/ 31 w 70"/>
                <a:gd name="T1" fmla="*/ 20 h 108"/>
                <a:gd name="T2" fmla="*/ 36 w 70"/>
                <a:gd name="T3" fmla="*/ 20 h 108"/>
                <a:gd name="T4" fmla="*/ 51 w 70"/>
                <a:gd name="T5" fmla="*/ 32 h 108"/>
                <a:gd name="T6" fmla="*/ 62 w 70"/>
                <a:gd name="T7" fmla="*/ 51 h 108"/>
                <a:gd name="T8" fmla="*/ 64 w 70"/>
                <a:gd name="T9" fmla="*/ 69 h 108"/>
                <a:gd name="T10" fmla="*/ 63 w 70"/>
                <a:gd name="T11" fmla="*/ 74 h 108"/>
                <a:gd name="T12" fmla="*/ 54 w 70"/>
                <a:gd name="T13" fmla="*/ 60 h 108"/>
                <a:gd name="T14" fmla="*/ 49 w 70"/>
                <a:gd name="T15" fmla="*/ 55 h 108"/>
                <a:gd name="T16" fmla="*/ 41 w 70"/>
                <a:gd name="T17" fmla="*/ 42 h 108"/>
                <a:gd name="T18" fmla="*/ 40 w 70"/>
                <a:gd name="T19" fmla="*/ 34 h 108"/>
                <a:gd name="T20" fmla="*/ 31 w 70"/>
                <a:gd name="T21" fmla="*/ 20 h 108"/>
                <a:gd name="T22" fmla="*/ 39 w 70"/>
                <a:gd name="T23" fmla="*/ 60 h 108"/>
                <a:gd name="T24" fmla="*/ 36 w 70"/>
                <a:gd name="T25" fmla="*/ 70 h 108"/>
                <a:gd name="T26" fmla="*/ 54 w 70"/>
                <a:gd name="T27" fmla="*/ 103 h 108"/>
                <a:gd name="T28" fmla="*/ 65 w 70"/>
                <a:gd name="T29" fmla="*/ 106 h 108"/>
                <a:gd name="T30" fmla="*/ 65 w 70"/>
                <a:gd name="T31" fmla="*/ 106 h 108"/>
                <a:gd name="T32" fmla="*/ 68 w 70"/>
                <a:gd name="T33" fmla="*/ 95 h 108"/>
                <a:gd name="T34" fmla="*/ 49 w 70"/>
                <a:gd name="T35" fmla="*/ 63 h 108"/>
                <a:gd name="T36" fmla="*/ 39 w 70"/>
                <a:gd name="T37" fmla="*/ 60 h 108"/>
                <a:gd name="T38" fmla="*/ 39 w 70"/>
                <a:gd name="T39" fmla="*/ 60 h 108"/>
                <a:gd name="T40" fmla="*/ 5 w 70"/>
                <a:gd name="T41" fmla="*/ 2 h 108"/>
                <a:gd name="T42" fmla="*/ 2 w 70"/>
                <a:gd name="T43" fmla="*/ 13 h 108"/>
                <a:gd name="T44" fmla="*/ 21 w 70"/>
                <a:gd name="T45" fmla="*/ 45 h 108"/>
                <a:gd name="T46" fmla="*/ 32 w 70"/>
                <a:gd name="T47" fmla="*/ 48 h 108"/>
                <a:gd name="T48" fmla="*/ 32 w 70"/>
                <a:gd name="T49" fmla="*/ 48 h 108"/>
                <a:gd name="T50" fmla="*/ 35 w 70"/>
                <a:gd name="T51" fmla="*/ 37 h 108"/>
                <a:gd name="T52" fmla="*/ 16 w 70"/>
                <a:gd name="T53" fmla="*/ 5 h 108"/>
                <a:gd name="T54" fmla="*/ 5 w 70"/>
                <a:gd name="T55" fmla="*/ 2 h 108"/>
                <a:gd name="T56" fmla="*/ 5 w 70"/>
                <a:gd name="T57" fmla="*/ 2 h 108"/>
                <a:gd name="T58" fmla="*/ 39 w 70"/>
                <a:gd name="T59" fmla="*/ 88 h 108"/>
                <a:gd name="T60" fmla="*/ 31 w 70"/>
                <a:gd name="T61" fmla="*/ 73 h 108"/>
                <a:gd name="T62" fmla="*/ 29 w 70"/>
                <a:gd name="T63" fmla="*/ 66 h 108"/>
                <a:gd name="T64" fmla="*/ 22 w 70"/>
                <a:gd name="T65" fmla="*/ 53 h 108"/>
                <a:gd name="T66" fmla="*/ 16 w 70"/>
                <a:gd name="T67" fmla="*/ 48 h 108"/>
                <a:gd name="T68" fmla="*/ 8 w 70"/>
                <a:gd name="T69" fmla="*/ 33 h 108"/>
                <a:gd name="T70" fmla="*/ 6 w 70"/>
                <a:gd name="T71" fmla="*/ 38 h 108"/>
                <a:gd name="T72" fmla="*/ 8 w 70"/>
                <a:gd name="T73" fmla="*/ 57 h 108"/>
                <a:gd name="T74" fmla="*/ 19 w 70"/>
                <a:gd name="T75" fmla="*/ 75 h 108"/>
                <a:gd name="T76" fmla="*/ 34 w 70"/>
                <a:gd name="T77" fmla="*/ 87 h 108"/>
                <a:gd name="T78" fmla="*/ 39 w 70"/>
                <a:gd name="T79" fmla="*/ 8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0" h="108">
                  <a:moveTo>
                    <a:pt x="31" y="20"/>
                  </a:moveTo>
                  <a:cubicBezTo>
                    <a:pt x="33" y="20"/>
                    <a:pt x="34" y="20"/>
                    <a:pt x="36" y="20"/>
                  </a:cubicBezTo>
                  <a:cubicBezTo>
                    <a:pt x="42" y="22"/>
                    <a:pt x="48" y="26"/>
                    <a:pt x="51" y="32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5" y="56"/>
                    <a:pt x="66" y="63"/>
                    <a:pt x="64" y="69"/>
                  </a:cubicBezTo>
                  <a:cubicBezTo>
                    <a:pt x="64" y="71"/>
                    <a:pt x="63" y="73"/>
                    <a:pt x="63" y="74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3" y="58"/>
                    <a:pt x="51" y="56"/>
                    <a:pt x="49" y="55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39"/>
                    <a:pt x="41" y="37"/>
                    <a:pt x="40" y="34"/>
                  </a:cubicBezTo>
                  <a:cubicBezTo>
                    <a:pt x="31" y="20"/>
                    <a:pt x="31" y="20"/>
                    <a:pt x="31" y="20"/>
                  </a:cubicBezTo>
                  <a:close/>
                  <a:moveTo>
                    <a:pt x="39" y="60"/>
                  </a:moveTo>
                  <a:cubicBezTo>
                    <a:pt x="35" y="62"/>
                    <a:pt x="34" y="67"/>
                    <a:pt x="36" y="70"/>
                  </a:cubicBezTo>
                  <a:cubicBezTo>
                    <a:pt x="54" y="103"/>
                    <a:pt x="54" y="103"/>
                    <a:pt x="54" y="103"/>
                  </a:cubicBezTo>
                  <a:cubicBezTo>
                    <a:pt x="57" y="107"/>
                    <a:pt x="61" y="108"/>
                    <a:pt x="65" y="106"/>
                  </a:cubicBezTo>
                  <a:cubicBezTo>
                    <a:pt x="65" y="106"/>
                    <a:pt x="65" y="106"/>
                    <a:pt x="65" y="106"/>
                  </a:cubicBezTo>
                  <a:cubicBezTo>
                    <a:pt x="69" y="104"/>
                    <a:pt x="70" y="99"/>
                    <a:pt x="68" y="95"/>
                  </a:cubicBezTo>
                  <a:cubicBezTo>
                    <a:pt x="49" y="63"/>
                    <a:pt x="49" y="63"/>
                    <a:pt x="49" y="63"/>
                  </a:cubicBezTo>
                  <a:cubicBezTo>
                    <a:pt x="47" y="59"/>
                    <a:pt x="42" y="57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lose/>
                  <a:moveTo>
                    <a:pt x="5" y="2"/>
                  </a:moveTo>
                  <a:cubicBezTo>
                    <a:pt x="2" y="4"/>
                    <a:pt x="0" y="9"/>
                    <a:pt x="2" y="13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3" y="49"/>
                    <a:pt x="28" y="50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6" y="46"/>
                    <a:pt x="37" y="41"/>
                    <a:pt x="35" y="37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4" y="1"/>
                    <a:pt x="9" y="0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39" y="88"/>
                  </a:move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29" y="69"/>
                    <a:pt x="29" y="66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19" y="52"/>
                    <a:pt x="18" y="50"/>
                    <a:pt x="16" y="48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6"/>
                    <a:pt x="6" y="38"/>
                  </a:cubicBezTo>
                  <a:cubicBezTo>
                    <a:pt x="4" y="44"/>
                    <a:pt x="5" y="51"/>
                    <a:pt x="8" y="57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22" y="81"/>
                    <a:pt x="28" y="85"/>
                    <a:pt x="34" y="87"/>
                  </a:cubicBezTo>
                  <a:cubicBezTo>
                    <a:pt x="36" y="87"/>
                    <a:pt x="38" y="88"/>
                    <a:pt x="39" y="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802669" y="1619802"/>
            <a:ext cx="684000" cy="684000"/>
            <a:chOff x="7869756" y="1796411"/>
            <a:chExt cx="647999" cy="648000"/>
          </a:xfrm>
        </p:grpSpPr>
        <p:sp>
          <p:nvSpPr>
            <p:cNvPr id="65" name="Oval 51"/>
            <p:cNvSpPr>
              <a:spLocks noChangeAspect="1"/>
            </p:cNvSpPr>
            <p:nvPr/>
          </p:nvSpPr>
          <p:spPr>
            <a:xfrm>
              <a:off x="7869756" y="1796411"/>
              <a:ext cx="647999" cy="64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81" name="Freeform 357"/>
            <p:cNvSpPr>
              <a:spLocks noChangeAspect="1" noEditPoints="1"/>
            </p:cNvSpPr>
            <p:nvPr/>
          </p:nvSpPr>
          <p:spPr bwMode="auto">
            <a:xfrm>
              <a:off x="8001693" y="1984331"/>
              <a:ext cx="384125" cy="272160"/>
            </a:xfrm>
            <a:custGeom>
              <a:avLst/>
              <a:gdLst>
                <a:gd name="T0" fmla="*/ 47 w 94"/>
                <a:gd name="T1" fmla="*/ 17 h 67"/>
                <a:gd name="T2" fmla="*/ 31 w 94"/>
                <a:gd name="T3" fmla="*/ 33 h 67"/>
                <a:gd name="T4" fmla="*/ 47 w 94"/>
                <a:gd name="T5" fmla="*/ 49 h 67"/>
                <a:gd name="T6" fmla="*/ 63 w 94"/>
                <a:gd name="T7" fmla="*/ 33 h 67"/>
                <a:gd name="T8" fmla="*/ 47 w 94"/>
                <a:gd name="T9" fmla="*/ 17 h 67"/>
                <a:gd name="T10" fmla="*/ 71 w 94"/>
                <a:gd name="T11" fmla="*/ 10 h 67"/>
                <a:gd name="T12" fmla="*/ 65 w 94"/>
                <a:gd name="T13" fmla="*/ 15 h 67"/>
                <a:gd name="T14" fmla="*/ 72 w 94"/>
                <a:gd name="T15" fmla="*/ 33 h 67"/>
                <a:gd name="T16" fmla="*/ 65 w 94"/>
                <a:gd name="T17" fmla="*/ 51 h 67"/>
                <a:gd name="T18" fmla="*/ 71 w 94"/>
                <a:gd name="T19" fmla="*/ 57 h 67"/>
                <a:gd name="T20" fmla="*/ 80 w 94"/>
                <a:gd name="T21" fmla="*/ 33 h 67"/>
                <a:gd name="T22" fmla="*/ 71 w 94"/>
                <a:gd name="T23" fmla="*/ 10 h 67"/>
                <a:gd name="T24" fmla="*/ 81 w 94"/>
                <a:gd name="T25" fmla="*/ 0 h 67"/>
                <a:gd name="T26" fmla="*/ 75 w 94"/>
                <a:gd name="T27" fmla="*/ 5 h 67"/>
                <a:gd name="T28" fmla="*/ 86 w 94"/>
                <a:gd name="T29" fmla="*/ 33 h 67"/>
                <a:gd name="T30" fmla="*/ 75 w 94"/>
                <a:gd name="T31" fmla="*/ 61 h 67"/>
                <a:gd name="T32" fmla="*/ 81 w 94"/>
                <a:gd name="T33" fmla="*/ 67 h 67"/>
                <a:gd name="T34" fmla="*/ 94 w 94"/>
                <a:gd name="T35" fmla="*/ 33 h 67"/>
                <a:gd name="T36" fmla="*/ 81 w 94"/>
                <a:gd name="T37" fmla="*/ 0 h 67"/>
                <a:gd name="T38" fmla="*/ 24 w 94"/>
                <a:gd name="T39" fmla="*/ 10 h 67"/>
                <a:gd name="T40" fmla="*/ 14 w 94"/>
                <a:gd name="T41" fmla="*/ 33 h 67"/>
                <a:gd name="T42" fmla="*/ 24 w 94"/>
                <a:gd name="T43" fmla="*/ 57 h 67"/>
                <a:gd name="T44" fmla="*/ 30 w 94"/>
                <a:gd name="T45" fmla="*/ 51 h 67"/>
                <a:gd name="T46" fmla="*/ 22 w 94"/>
                <a:gd name="T47" fmla="*/ 33 h 67"/>
                <a:gd name="T48" fmla="*/ 30 w 94"/>
                <a:gd name="T49" fmla="*/ 15 h 67"/>
                <a:gd name="T50" fmla="*/ 24 w 94"/>
                <a:gd name="T51" fmla="*/ 10 h 67"/>
                <a:gd name="T52" fmla="*/ 19 w 94"/>
                <a:gd name="T53" fmla="*/ 5 h 67"/>
                <a:gd name="T54" fmla="*/ 14 w 94"/>
                <a:gd name="T55" fmla="*/ 0 h 67"/>
                <a:gd name="T56" fmla="*/ 0 w 94"/>
                <a:gd name="T57" fmla="*/ 33 h 67"/>
                <a:gd name="T58" fmla="*/ 14 w 94"/>
                <a:gd name="T59" fmla="*/ 67 h 67"/>
                <a:gd name="T60" fmla="*/ 19 w 94"/>
                <a:gd name="T61" fmla="*/ 61 h 67"/>
                <a:gd name="T62" fmla="*/ 8 w 94"/>
                <a:gd name="T63" fmla="*/ 33 h 67"/>
                <a:gd name="T64" fmla="*/ 19 w 94"/>
                <a:gd name="T65" fmla="*/ 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67">
                  <a:moveTo>
                    <a:pt x="47" y="17"/>
                  </a:moveTo>
                  <a:cubicBezTo>
                    <a:pt x="38" y="17"/>
                    <a:pt x="31" y="24"/>
                    <a:pt x="31" y="33"/>
                  </a:cubicBezTo>
                  <a:cubicBezTo>
                    <a:pt x="31" y="42"/>
                    <a:pt x="38" y="49"/>
                    <a:pt x="47" y="49"/>
                  </a:cubicBezTo>
                  <a:cubicBezTo>
                    <a:pt x="56" y="49"/>
                    <a:pt x="63" y="42"/>
                    <a:pt x="63" y="33"/>
                  </a:cubicBezTo>
                  <a:cubicBezTo>
                    <a:pt x="63" y="24"/>
                    <a:pt x="56" y="17"/>
                    <a:pt x="47" y="17"/>
                  </a:cubicBezTo>
                  <a:close/>
                  <a:moveTo>
                    <a:pt x="71" y="10"/>
                  </a:moveTo>
                  <a:cubicBezTo>
                    <a:pt x="65" y="15"/>
                    <a:pt x="65" y="15"/>
                    <a:pt x="65" y="15"/>
                  </a:cubicBezTo>
                  <a:cubicBezTo>
                    <a:pt x="69" y="20"/>
                    <a:pt x="72" y="26"/>
                    <a:pt x="72" y="33"/>
                  </a:cubicBezTo>
                  <a:cubicBezTo>
                    <a:pt x="72" y="40"/>
                    <a:pt x="69" y="46"/>
                    <a:pt x="65" y="51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77" y="50"/>
                    <a:pt x="80" y="42"/>
                    <a:pt x="80" y="33"/>
                  </a:cubicBezTo>
                  <a:cubicBezTo>
                    <a:pt x="80" y="24"/>
                    <a:pt x="77" y="16"/>
                    <a:pt x="71" y="10"/>
                  </a:cubicBezTo>
                  <a:close/>
                  <a:moveTo>
                    <a:pt x="81" y="0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82" y="13"/>
                    <a:pt x="86" y="22"/>
                    <a:pt x="86" y="33"/>
                  </a:cubicBezTo>
                  <a:cubicBezTo>
                    <a:pt x="86" y="44"/>
                    <a:pt x="82" y="54"/>
                    <a:pt x="75" y="6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9" y="58"/>
                    <a:pt x="94" y="46"/>
                    <a:pt x="94" y="33"/>
                  </a:cubicBezTo>
                  <a:cubicBezTo>
                    <a:pt x="94" y="20"/>
                    <a:pt x="89" y="8"/>
                    <a:pt x="81" y="0"/>
                  </a:cubicBezTo>
                  <a:close/>
                  <a:moveTo>
                    <a:pt x="24" y="10"/>
                  </a:moveTo>
                  <a:cubicBezTo>
                    <a:pt x="18" y="16"/>
                    <a:pt x="14" y="24"/>
                    <a:pt x="14" y="33"/>
                  </a:cubicBezTo>
                  <a:cubicBezTo>
                    <a:pt x="14" y="42"/>
                    <a:pt x="18" y="50"/>
                    <a:pt x="24" y="57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25" y="46"/>
                    <a:pt x="22" y="40"/>
                    <a:pt x="22" y="33"/>
                  </a:cubicBezTo>
                  <a:cubicBezTo>
                    <a:pt x="22" y="26"/>
                    <a:pt x="25" y="20"/>
                    <a:pt x="30" y="15"/>
                  </a:cubicBezTo>
                  <a:lnTo>
                    <a:pt x="24" y="10"/>
                  </a:lnTo>
                  <a:close/>
                  <a:moveTo>
                    <a:pt x="19" y="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5" y="8"/>
                    <a:pt x="0" y="20"/>
                    <a:pt x="0" y="33"/>
                  </a:cubicBezTo>
                  <a:cubicBezTo>
                    <a:pt x="0" y="46"/>
                    <a:pt x="5" y="58"/>
                    <a:pt x="14" y="67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2" y="54"/>
                    <a:pt x="8" y="44"/>
                    <a:pt x="8" y="33"/>
                  </a:cubicBezTo>
                  <a:cubicBezTo>
                    <a:pt x="8" y="22"/>
                    <a:pt x="12" y="12"/>
                    <a:pt x="19" y="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797192" y="2932600"/>
            <a:ext cx="684000" cy="684000"/>
            <a:chOff x="6920225" y="2919757"/>
            <a:chExt cx="647999" cy="648000"/>
          </a:xfrm>
        </p:grpSpPr>
        <p:sp>
          <p:nvSpPr>
            <p:cNvPr id="67" name="Oval 60"/>
            <p:cNvSpPr>
              <a:spLocks noChangeAspect="1"/>
            </p:cNvSpPr>
            <p:nvPr/>
          </p:nvSpPr>
          <p:spPr>
            <a:xfrm>
              <a:off x="6920225" y="2919757"/>
              <a:ext cx="647999" cy="64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84" name="Freeform 359"/>
            <p:cNvSpPr>
              <a:spLocks noChangeAspect="1" noEditPoints="1"/>
            </p:cNvSpPr>
            <p:nvPr/>
          </p:nvSpPr>
          <p:spPr bwMode="auto">
            <a:xfrm>
              <a:off x="7114190" y="3071954"/>
              <a:ext cx="260069" cy="326189"/>
            </a:xfrm>
            <a:custGeom>
              <a:avLst/>
              <a:gdLst>
                <a:gd name="T0" fmla="*/ 144 w 177"/>
                <a:gd name="T1" fmla="*/ 61 h 222"/>
                <a:gd name="T2" fmla="*/ 144 w 177"/>
                <a:gd name="T3" fmla="*/ 222 h 222"/>
                <a:gd name="T4" fmla="*/ 177 w 177"/>
                <a:gd name="T5" fmla="*/ 222 h 222"/>
                <a:gd name="T6" fmla="*/ 177 w 177"/>
                <a:gd name="T7" fmla="*/ 61 h 222"/>
                <a:gd name="T8" fmla="*/ 144 w 177"/>
                <a:gd name="T9" fmla="*/ 61 h 222"/>
                <a:gd name="T10" fmla="*/ 96 w 177"/>
                <a:gd name="T11" fmla="*/ 222 h 222"/>
                <a:gd name="T12" fmla="*/ 130 w 177"/>
                <a:gd name="T13" fmla="*/ 222 h 222"/>
                <a:gd name="T14" fmla="*/ 130 w 177"/>
                <a:gd name="T15" fmla="*/ 90 h 222"/>
                <a:gd name="T16" fmla="*/ 96 w 177"/>
                <a:gd name="T17" fmla="*/ 90 h 222"/>
                <a:gd name="T18" fmla="*/ 96 w 177"/>
                <a:gd name="T19" fmla="*/ 222 h 222"/>
                <a:gd name="T20" fmla="*/ 47 w 177"/>
                <a:gd name="T21" fmla="*/ 222 h 222"/>
                <a:gd name="T22" fmla="*/ 80 w 177"/>
                <a:gd name="T23" fmla="*/ 222 h 222"/>
                <a:gd name="T24" fmla="*/ 80 w 177"/>
                <a:gd name="T25" fmla="*/ 0 h 222"/>
                <a:gd name="T26" fmla="*/ 47 w 177"/>
                <a:gd name="T27" fmla="*/ 0 h 222"/>
                <a:gd name="T28" fmla="*/ 47 w 177"/>
                <a:gd name="T29" fmla="*/ 222 h 222"/>
                <a:gd name="T30" fmla="*/ 0 w 177"/>
                <a:gd name="T31" fmla="*/ 222 h 222"/>
                <a:gd name="T32" fmla="*/ 33 w 177"/>
                <a:gd name="T33" fmla="*/ 222 h 222"/>
                <a:gd name="T34" fmla="*/ 33 w 177"/>
                <a:gd name="T35" fmla="*/ 139 h 222"/>
                <a:gd name="T36" fmla="*/ 0 w 177"/>
                <a:gd name="T37" fmla="*/ 139 h 222"/>
                <a:gd name="T38" fmla="*/ 0 w 177"/>
                <a:gd name="T3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7" h="222">
                  <a:moveTo>
                    <a:pt x="144" y="61"/>
                  </a:moveTo>
                  <a:lnTo>
                    <a:pt x="144" y="222"/>
                  </a:lnTo>
                  <a:lnTo>
                    <a:pt x="177" y="222"/>
                  </a:lnTo>
                  <a:lnTo>
                    <a:pt x="177" y="61"/>
                  </a:lnTo>
                  <a:lnTo>
                    <a:pt x="144" y="61"/>
                  </a:lnTo>
                  <a:close/>
                  <a:moveTo>
                    <a:pt x="96" y="222"/>
                  </a:moveTo>
                  <a:lnTo>
                    <a:pt x="130" y="222"/>
                  </a:lnTo>
                  <a:lnTo>
                    <a:pt x="130" y="90"/>
                  </a:lnTo>
                  <a:lnTo>
                    <a:pt x="96" y="90"/>
                  </a:lnTo>
                  <a:lnTo>
                    <a:pt x="96" y="222"/>
                  </a:lnTo>
                  <a:close/>
                  <a:moveTo>
                    <a:pt x="47" y="222"/>
                  </a:moveTo>
                  <a:lnTo>
                    <a:pt x="80" y="222"/>
                  </a:lnTo>
                  <a:lnTo>
                    <a:pt x="80" y="0"/>
                  </a:lnTo>
                  <a:lnTo>
                    <a:pt x="47" y="0"/>
                  </a:lnTo>
                  <a:lnTo>
                    <a:pt x="47" y="222"/>
                  </a:lnTo>
                  <a:close/>
                  <a:moveTo>
                    <a:pt x="0" y="222"/>
                  </a:moveTo>
                  <a:lnTo>
                    <a:pt x="33" y="222"/>
                  </a:lnTo>
                  <a:lnTo>
                    <a:pt x="33" y="139"/>
                  </a:lnTo>
                  <a:lnTo>
                    <a:pt x="0" y="139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cs typeface="+mn-ea"/>
                <a:sym typeface="+mn-lt"/>
              </a:endParaRPr>
            </a:p>
          </p:txBody>
        </p:sp>
      </p:grpSp>
      <p:sp>
        <p:nvSpPr>
          <p:cNvPr id="274" name="išľíďè"/>
          <p:cNvSpPr/>
          <p:nvPr/>
        </p:nvSpPr>
        <p:spPr bwMode="auto">
          <a:xfrm>
            <a:off x="8653628" y="1970518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76" name="iSlíďè"/>
          <p:cNvSpPr txBox="1"/>
          <p:nvPr/>
        </p:nvSpPr>
        <p:spPr bwMode="auto">
          <a:xfrm>
            <a:off x="8661021" y="1636067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77" name="išľíďè"/>
          <p:cNvSpPr/>
          <p:nvPr/>
        </p:nvSpPr>
        <p:spPr bwMode="auto">
          <a:xfrm>
            <a:off x="8168298" y="273909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79" name="iSlíďè"/>
          <p:cNvSpPr txBox="1"/>
          <p:nvPr/>
        </p:nvSpPr>
        <p:spPr bwMode="auto">
          <a:xfrm>
            <a:off x="8175691" y="2404646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80" name="išľíďè"/>
          <p:cNvSpPr/>
          <p:nvPr/>
        </p:nvSpPr>
        <p:spPr bwMode="auto">
          <a:xfrm>
            <a:off x="7665560" y="3430644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82" name="iSlíďè"/>
          <p:cNvSpPr txBox="1"/>
          <p:nvPr/>
        </p:nvSpPr>
        <p:spPr bwMode="auto">
          <a:xfrm>
            <a:off x="7672953" y="3096193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83" name="išľíďè"/>
          <p:cNvSpPr/>
          <p:nvPr/>
        </p:nvSpPr>
        <p:spPr bwMode="auto">
          <a:xfrm>
            <a:off x="7090839" y="4136569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88" name="iSlíďè"/>
          <p:cNvSpPr txBox="1"/>
          <p:nvPr/>
        </p:nvSpPr>
        <p:spPr bwMode="auto">
          <a:xfrm>
            <a:off x="7098232" y="3802118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89" name="išľíďè"/>
          <p:cNvSpPr/>
          <p:nvPr/>
        </p:nvSpPr>
        <p:spPr bwMode="auto">
          <a:xfrm>
            <a:off x="1175843" y="5787564"/>
            <a:ext cx="9722409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90" name="iSlíďè"/>
          <p:cNvSpPr txBox="1"/>
          <p:nvPr/>
        </p:nvSpPr>
        <p:spPr bwMode="auto">
          <a:xfrm>
            <a:off x="1203138" y="5456203"/>
            <a:ext cx="4725229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79418" y="1911927"/>
            <a:ext cx="3389745" cy="18380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14:prism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  <a:solidFill>
            <a:srgbClr val="E298A7"/>
          </a:solidFill>
        </p:spPr>
      </p:pic>
      <p:grpSp>
        <p:nvGrpSpPr>
          <p:cNvPr id="10" name="组合 9"/>
          <p:cNvGrpSpPr/>
          <p:nvPr/>
        </p:nvGrpSpPr>
        <p:grpSpPr>
          <a:xfrm>
            <a:off x="7842554" y="1315594"/>
            <a:ext cx="2020666" cy="273062"/>
            <a:chOff x="9477392" y="872247"/>
            <a:chExt cx="1199744" cy="162127"/>
          </a:xfrm>
          <a:solidFill>
            <a:srgbClr val="E298A7"/>
          </a:solidFill>
        </p:grpSpPr>
        <p:sp>
          <p:nvSpPr>
            <p:cNvPr id="9" name="椭圆 8"/>
            <p:cNvSpPr/>
            <p:nvPr/>
          </p:nvSpPr>
          <p:spPr>
            <a:xfrm>
              <a:off x="9477392" y="875490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814618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174541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21494" y="878732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708336" y="2987660"/>
            <a:ext cx="243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580">
              <a:defRPr/>
            </a:pPr>
            <a:r>
              <a:rPr kumimoji="1" lang="zh-CN" altLang="en-US" sz="4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培训目的</a:t>
            </a:r>
            <a:endParaRPr kumimoji="1" lang="zh-CN" altLang="en-US" sz="400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781597" y="3793509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2903123" y="4225196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2770336" y="4341571"/>
            <a:ext cx="6770828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645544" y="1685508"/>
            <a:ext cx="34196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pitchFamily="34" charset="-122"/>
              </a:rPr>
              <a:t>PART  03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/>
        </p:nvGraphicFramePr>
        <p:xfrm>
          <a:off x="601205" y="1600765"/>
          <a:ext cx="10360002" cy="232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201652" y="4242453"/>
            <a:ext cx="632443" cy="632443"/>
          </a:xfrm>
          <a:prstGeom prst="roundRect">
            <a:avLst/>
          </a:prstGeom>
          <a:solidFill>
            <a:schemeClr val="accent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endParaRPr lang="en-US" sz="1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61968" y="4194306"/>
            <a:ext cx="632443" cy="632443"/>
          </a:xfrm>
          <a:prstGeom prst="roundRect">
            <a:avLst/>
          </a:prstGeom>
          <a:solidFill>
            <a:schemeClr val="accent6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B</a:t>
            </a:r>
            <a:endParaRPr lang="en-US" sz="1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251961" y="4242452"/>
            <a:ext cx="632443" cy="63244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endParaRPr lang="en-US" sz="1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išľíďè"/>
          <p:cNvSpPr/>
          <p:nvPr/>
        </p:nvSpPr>
        <p:spPr bwMode="auto">
          <a:xfrm>
            <a:off x="1963770" y="4528266"/>
            <a:ext cx="25685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0" name="iSlíďè"/>
          <p:cNvSpPr txBox="1"/>
          <p:nvPr/>
        </p:nvSpPr>
        <p:spPr bwMode="auto">
          <a:xfrm>
            <a:off x="1963770" y="419544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8" name="išľíďè"/>
          <p:cNvSpPr/>
          <p:nvPr/>
        </p:nvSpPr>
        <p:spPr bwMode="auto">
          <a:xfrm>
            <a:off x="5424087" y="4527130"/>
            <a:ext cx="25685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9" name="iSlíďè"/>
          <p:cNvSpPr txBox="1"/>
          <p:nvPr/>
        </p:nvSpPr>
        <p:spPr bwMode="auto">
          <a:xfrm>
            <a:off x="5424087" y="419430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0" name="išľíďè"/>
          <p:cNvSpPr/>
          <p:nvPr/>
        </p:nvSpPr>
        <p:spPr bwMode="auto">
          <a:xfrm>
            <a:off x="9143756" y="4527130"/>
            <a:ext cx="256852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1" name="iSlíďè"/>
          <p:cNvSpPr txBox="1"/>
          <p:nvPr/>
        </p:nvSpPr>
        <p:spPr bwMode="auto">
          <a:xfrm>
            <a:off x="9143756" y="419430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flip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4" grpId="0" animBg="1"/>
      <p:bldP spid="16" grpId="0" animBg="1"/>
      <p:bldP spid="9" grpId="0"/>
      <p:bldP spid="10" grpId="0"/>
      <p:bldP spid="18" grpId="0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821133" y="2338449"/>
            <a:ext cx="10044893" cy="1508777"/>
            <a:chOff x="643840" y="2842650"/>
            <a:chExt cx="10618964" cy="1595004"/>
          </a:xfrm>
        </p:grpSpPr>
        <p:sp>
          <p:nvSpPr>
            <p:cNvPr id="5" name="矩形 4"/>
            <p:cNvSpPr/>
            <p:nvPr/>
          </p:nvSpPr>
          <p:spPr>
            <a:xfrm>
              <a:off x="643840" y="2842651"/>
              <a:ext cx="1528550" cy="1528550"/>
            </a:xfrm>
            <a:prstGeom prst="rect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793394" y="2902754"/>
              <a:ext cx="1528550" cy="1528550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977454" y="2902754"/>
              <a:ext cx="1528550" cy="1528550"/>
            </a:xfrm>
            <a:prstGeom prst="rect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9734254" y="2902754"/>
              <a:ext cx="1528550" cy="1528550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右箭头 11"/>
            <p:cNvSpPr/>
            <p:nvPr/>
          </p:nvSpPr>
          <p:spPr>
            <a:xfrm>
              <a:off x="2894161" y="3465295"/>
              <a:ext cx="272955" cy="232012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右箭头 12"/>
            <p:cNvSpPr/>
            <p:nvPr/>
          </p:nvSpPr>
          <p:spPr>
            <a:xfrm flipH="1">
              <a:off x="2862593" y="3744834"/>
              <a:ext cx="272955" cy="232012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右箭头 13"/>
            <p:cNvSpPr/>
            <p:nvPr/>
          </p:nvSpPr>
          <p:spPr>
            <a:xfrm flipH="1">
              <a:off x="8923881" y="3551023"/>
              <a:ext cx="272955" cy="23201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2" name="肘形连接符 15"/>
            <p:cNvCxnSpPr>
              <a:stCxn id="5" idx="0"/>
              <a:endCxn id="8" idx="0"/>
            </p:cNvCxnSpPr>
            <p:nvPr/>
          </p:nvCxnSpPr>
          <p:spPr>
            <a:xfrm rot="16200000" flipH="1">
              <a:off x="5923271" y="-1672505"/>
              <a:ext cx="60103" cy="9090414"/>
            </a:xfrm>
            <a:prstGeom prst="bentConnector3">
              <a:avLst>
                <a:gd name="adj1" fmla="val -528286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9"/>
            <p:cNvCxnSpPr>
              <a:stCxn id="5" idx="2"/>
              <a:endCxn id="6" idx="2"/>
            </p:cNvCxnSpPr>
            <p:nvPr/>
          </p:nvCxnSpPr>
          <p:spPr>
            <a:xfrm rot="16200000" flipH="1">
              <a:off x="2952840" y="2826475"/>
              <a:ext cx="60103" cy="3149554"/>
            </a:xfrm>
            <a:prstGeom prst="bentConnector3">
              <a:avLst>
                <a:gd name="adj1" fmla="val 628286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20"/>
            <p:cNvCxnSpPr>
              <a:stCxn id="7" idx="2"/>
              <a:endCxn id="8" idx="2"/>
            </p:cNvCxnSpPr>
            <p:nvPr/>
          </p:nvCxnSpPr>
          <p:spPr>
            <a:xfrm rot="16200000" flipH="1">
              <a:off x="9120129" y="3052904"/>
              <a:ext cx="12700" cy="2756800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右箭头 24"/>
            <p:cNvSpPr/>
            <p:nvPr/>
          </p:nvSpPr>
          <p:spPr>
            <a:xfrm flipH="1">
              <a:off x="6047542" y="3551023"/>
              <a:ext cx="272955" cy="232012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TextBox 7"/>
          <p:cNvSpPr txBox="1"/>
          <p:nvPr/>
        </p:nvSpPr>
        <p:spPr>
          <a:xfrm>
            <a:off x="577418" y="2601210"/>
            <a:ext cx="1782080" cy="1224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TITLE</a:t>
            </a:r>
            <a:endParaRPr lang="en-US" altLang="zh-CN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en-US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3" name="TextBox 7"/>
          <p:cNvSpPr txBox="1"/>
          <p:nvPr/>
        </p:nvSpPr>
        <p:spPr>
          <a:xfrm>
            <a:off x="3621957" y="2566001"/>
            <a:ext cx="1782080" cy="1224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TITLE</a:t>
            </a:r>
            <a:endParaRPr lang="en-US" altLang="zh-CN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en-US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5" name="TextBox 7"/>
          <p:cNvSpPr txBox="1"/>
          <p:nvPr/>
        </p:nvSpPr>
        <p:spPr>
          <a:xfrm>
            <a:off x="6644264" y="2601210"/>
            <a:ext cx="1782080" cy="1224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TITLE</a:t>
            </a:r>
            <a:endParaRPr lang="en-US" altLang="zh-CN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en-US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9235445" y="2601210"/>
            <a:ext cx="1782080" cy="1224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84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TITLE</a:t>
            </a:r>
            <a:endParaRPr lang="en-US" altLang="zh-CN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en-US" sz="184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18740" y="4821409"/>
            <a:ext cx="1128921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882800" y="5088783"/>
            <a:ext cx="1061620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90"/>
              </a:lnSpc>
            </a:pPr>
            <a:r>
              <a:rPr lang="en-US" altLang="zh-CN" sz="1315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Flattening of the concept of the core meaning is: remove redundancy, messiness and multifarious adornment effect. Flattening of the concept of the core meaning is: remove redundancy, messiness and multifarious </a:t>
            </a: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ts val="2890"/>
              </a:lnSpc>
            </a:pP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26"/>
          <p:cNvGrpSpPr/>
          <p:nvPr/>
        </p:nvGrpSpPr>
        <p:grpSpPr>
          <a:xfrm>
            <a:off x="2578370" y="586824"/>
            <a:ext cx="126709" cy="5474188"/>
            <a:chOff x="3225404" y="829867"/>
            <a:chExt cx="96440" cy="3868340"/>
          </a:xfrm>
          <a:solidFill>
            <a:srgbClr val="EDA718"/>
          </a:solidFill>
        </p:grpSpPr>
        <p:cxnSp>
          <p:nvCxnSpPr>
            <p:cNvPr id="8" name="直接连接符 13"/>
            <p:cNvCxnSpPr>
              <a:cxnSpLocks noChangeShapeType="1"/>
            </p:cNvCxnSpPr>
            <p:nvPr/>
          </p:nvCxnSpPr>
          <p:spPr bwMode="auto">
            <a:xfrm>
              <a:off x="3276600" y="829867"/>
              <a:ext cx="0" cy="3868340"/>
            </a:xfrm>
            <a:prstGeom prst="line">
              <a:avLst/>
            </a:prstGeom>
            <a:grpFill/>
            <a:ln w="31750">
              <a:solidFill>
                <a:schemeClr val="bg2">
                  <a:lumMod val="50000"/>
                </a:schemeClr>
              </a:soli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3225404" y="1458517"/>
              <a:ext cx="96440" cy="96440"/>
            </a:xfrm>
            <a:prstGeom prst="ellipse">
              <a:avLst/>
            </a:prstGeom>
            <a:solidFill>
              <a:schemeClr val="accent2"/>
            </a:solidFill>
            <a:ln w="31750">
              <a:solidFill>
                <a:schemeClr val="bg2">
                  <a:lumMod val="50000"/>
                </a:schemeClr>
              </a:soli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05" tIns="45053" rIns="90105" bIns="45053" rtlCol="0" anchor="ctr"/>
            <a:lstStyle/>
            <a:p>
              <a:pPr algn="ctr"/>
              <a:endParaRPr lang="zh-CN" altLang="en-US" sz="2365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3225404" y="2365443"/>
              <a:ext cx="96440" cy="9644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31750">
              <a:solidFill>
                <a:schemeClr val="bg2">
                  <a:lumMod val="50000"/>
                </a:schemeClr>
              </a:soli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05" tIns="45053" rIns="90105" bIns="45053" rtlCol="0" anchor="ctr"/>
            <a:lstStyle/>
            <a:p>
              <a:pPr algn="ctr"/>
              <a:endParaRPr lang="zh-CN" altLang="en-US" sz="2365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225404" y="4083839"/>
              <a:ext cx="96440" cy="96441"/>
            </a:xfrm>
            <a:prstGeom prst="ellipse">
              <a:avLst/>
            </a:prstGeom>
            <a:solidFill>
              <a:schemeClr val="accent2"/>
            </a:solidFill>
            <a:ln w="31750">
              <a:solidFill>
                <a:schemeClr val="bg2">
                  <a:lumMod val="50000"/>
                </a:schemeClr>
              </a:soli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05" tIns="45053" rIns="90105" bIns="45053" rtlCol="0" anchor="ctr"/>
            <a:lstStyle/>
            <a:p>
              <a:pPr algn="ctr"/>
              <a:endParaRPr lang="zh-CN" altLang="en-US" sz="2365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2" name="椭圆 15"/>
            <p:cNvSpPr>
              <a:spLocks noChangeArrowheads="1"/>
            </p:cNvSpPr>
            <p:nvPr/>
          </p:nvSpPr>
          <p:spPr bwMode="auto">
            <a:xfrm>
              <a:off x="3225404" y="3197857"/>
              <a:ext cx="96440" cy="96440"/>
            </a:xfrm>
            <a:prstGeom prst="ellipse">
              <a:avLst/>
            </a:prstGeom>
            <a:solidFill>
              <a:schemeClr val="accent2"/>
            </a:solidFill>
            <a:ln w="31750">
              <a:solidFill>
                <a:schemeClr val="bg2">
                  <a:lumMod val="50000"/>
                </a:schemeClr>
              </a:soli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05" tIns="45053" rIns="90105" bIns="45053" rtlCol="0" anchor="ctr"/>
            <a:lstStyle/>
            <a:p>
              <a:pPr algn="ctr"/>
              <a:endParaRPr lang="zh-CN" altLang="en-US" sz="2365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13" name="泪滴形 7"/>
          <p:cNvSpPr/>
          <p:nvPr/>
        </p:nvSpPr>
        <p:spPr bwMode="auto">
          <a:xfrm rot="2700000">
            <a:off x="1397965" y="1155447"/>
            <a:ext cx="792339" cy="793081"/>
          </a:xfrm>
          <a:custGeom>
            <a:avLst/>
            <a:gdLst>
              <a:gd name="T0" fmla="*/ 0 w 1275488"/>
              <a:gd name="T1" fmla="*/ 637744 h 1275488"/>
              <a:gd name="T2" fmla="*/ 637744 w 1275488"/>
              <a:gd name="T3" fmla="*/ 0 h 1275488"/>
              <a:gd name="T4" fmla="*/ 1275488 w 1275488"/>
              <a:gd name="T5" fmla="*/ 0 h 1275488"/>
              <a:gd name="T6" fmla="*/ 1275488 w 1275488"/>
              <a:gd name="T7" fmla="*/ 637744 h 1275488"/>
              <a:gd name="T8" fmla="*/ 637744 w 1275488"/>
              <a:gd name="T9" fmla="*/ 1275488 h 1275488"/>
              <a:gd name="T10" fmla="*/ 0 w 1275488"/>
              <a:gd name="T11" fmla="*/ 637744 h 1275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5488" h="1275488">
                <a:moveTo>
                  <a:pt x="0" y="637744"/>
                </a:moveTo>
                <a:cubicBezTo>
                  <a:pt x="0" y="285528"/>
                  <a:pt x="285528" y="0"/>
                  <a:pt x="637744" y="0"/>
                </a:cubicBezTo>
                <a:lnTo>
                  <a:pt x="1275488" y="0"/>
                </a:lnTo>
                <a:lnTo>
                  <a:pt x="1275488" y="637744"/>
                </a:lnTo>
                <a:cubicBezTo>
                  <a:pt x="1275488" y="989960"/>
                  <a:pt x="989960" y="1275488"/>
                  <a:pt x="637744" y="1275488"/>
                </a:cubicBezTo>
                <a:cubicBezTo>
                  <a:pt x="285528" y="1275488"/>
                  <a:pt x="0" y="989960"/>
                  <a:pt x="0" y="637744"/>
                </a:cubicBezTo>
                <a:close/>
              </a:path>
            </a:pathLst>
          </a:custGeom>
          <a:solidFill>
            <a:schemeClr val="accent2">
              <a:lumMod val="100000"/>
            </a:schemeClr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endParaRPr lang="zh-CN" altLang="en-US" sz="2365">
              <a:solidFill>
                <a:srgbClr val="0070C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文本框 17"/>
          <p:cNvSpPr txBox="1">
            <a:spLocks noChangeArrowheads="1"/>
          </p:cNvSpPr>
          <p:nvPr/>
        </p:nvSpPr>
        <p:spPr bwMode="auto">
          <a:xfrm>
            <a:off x="1502487" y="1292416"/>
            <a:ext cx="86356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36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01</a:t>
            </a:r>
            <a:endParaRPr lang="zh-CN" altLang="en-US" sz="236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泪滴形 9"/>
          <p:cNvSpPr/>
          <p:nvPr/>
        </p:nvSpPr>
        <p:spPr bwMode="auto">
          <a:xfrm rot="2700000">
            <a:off x="1397674" y="2399015"/>
            <a:ext cx="793326" cy="793081"/>
          </a:xfrm>
          <a:custGeom>
            <a:avLst/>
            <a:gdLst>
              <a:gd name="T0" fmla="*/ 0 w 1275488"/>
              <a:gd name="T1" fmla="*/ 637744 h 1275488"/>
              <a:gd name="T2" fmla="*/ 637744 w 1275488"/>
              <a:gd name="T3" fmla="*/ 0 h 1275488"/>
              <a:gd name="T4" fmla="*/ 1275488 w 1275488"/>
              <a:gd name="T5" fmla="*/ 0 h 1275488"/>
              <a:gd name="T6" fmla="*/ 1275488 w 1275488"/>
              <a:gd name="T7" fmla="*/ 637744 h 1275488"/>
              <a:gd name="T8" fmla="*/ 637744 w 1275488"/>
              <a:gd name="T9" fmla="*/ 1275488 h 1275488"/>
              <a:gd name="T10" fmla="*/ 0 w 1275488"/>
              <a:gd name="T11" fmla="*/ 637744 h 1275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5488" h="1275488">
                <a:moveTo>
                  <a:pt x="0" y="637744"/>
                </a:moveTo>
                <a:cubicBezTo>
                  <a:pt x="0" y="285528"/>
                  <a:pt x="285528" y="0"/>
                  <a:pt x="637744" y="0"/>
                </a:cubicBezTo>
                <a:lnTo>
                  <a:pt x="1275488" y="0"/>
                </a:lnTo>
                <a:lnTo>
                  <a:pt x="1275488" y="637744"/>
                </a:lnTo>
                <a:cubicBezTo>
                  <a:pt x="1275488" y="989960"/>
                  <a:pt x="989960" y="1275488"/>
                  <a:pt x="637744" y="1275488"/>
                </a:cubicBezTo>
                <a:cubicBezTo>
                  <a:pt x="285528" y="1275488"/>
                  <a:pt x="0" y="989960"/>
                  <a:pt x="0" y="637744"/>
                </a:cubicBezTo>
                <a:close/>
              </a:path>
            </a:pathLst>
          </a:custGeom>
          <a:solidFill>
            <a:schemeClr val="accent1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endParaRPr lang="zh-CN" altLang="en-US" sz="2365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文本框 18"/>
          <p:cNvSpPr txBox="1">
            <a:spLocks noChangeArrowheads="1"/>
          </p:cNvSpPr>
          <p:nvPr/>
        </p:nvSpPr>
        <p:spPr bwMode="auto">
          <a:xfrm>
            <a:off x="1502487" y="2549189"/>
            <a:ext cx="86356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36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02</a:t>
            </a:r>
            <a:endParaRPr lang="zh-CN" altLang="en-US" sz="236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泪滴形 12"/>
          <p:cNvSpPr/>
          <p:nvPr/>
        </p:nvSpPr>
        <p:spPr bwMode="auto">
          <a:xfrm rot="2700000">
            <a:off x="1397675" y="3653353"/>
            <a:ext cx="793326" cy="793081"/>
          </a:xfrm>
          <a:custGeom>
            <a:avLst/>
            <a:gdLst>
              <a:gd name="T0" fmla="*/ 0 w 1275488"/>
              <a:gd name="T1" fmla="*/ 637744 h 1275488"/>
              <a:gd name="T2" fmla="*/ 637744 w 1275488"/>
              <a:gd name="T3" fmla="*/ 0 h 1275488"/>
              <a:gd name="T4" fmla="*/ 1275488 w 1275488"/>
              <a:gd name="T5" fmla="*/ 0 h 1275488"/>
              <a:gd name="T6" fmla="*/ 1275488 w 1275488"/>
              <a:gd name="T7" fmla="*/ 637744 h 1275488"/>
              <a:gd name="T8" fmla="*/ 637744 w 1275488"/>
              <a:gd name="T9" fmla="*/ 1275488 h 1275488"/>
              <a:gd name="T10" fmla="*/ 0 w 1275488"/>
              <a:gd name="T11" fmla="*/ 637744 h 1275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5488" h="1275488">
                <a:moveTo>
                  <a:pt x="0" y="637744"/>
                </a:moveTo>
                <a:cubicBezTo>
                  <a:pt x="0" y="285528"/>
                  <a:pt x="285528" y="0"/>
                  <a:pt x="637744" y="0"/>
                </a:cubicBezTo>
                <a:lnTo>
                  <a:pt x="1275488" y="0"/>
                </a:lnTo>
                <a:lnTo>
                  <a:pt x="1275488" y="637744"/>
                </a:lnTo>
                <a:cubicBezTo>
                  <a:pt x="1275488" y="989960"/>
                  <a:pt x="989960" y="1275488"/>
                  <a:pt x="637744" y="1275488"/>
                </a:cubicBezTo>
                <a:cubicBezTo>
                  <a:pt x="285528" y="1275488"/>
                  <a:pt x="0" y="989960"/>
                  <a:pt x="0" y="637744"/>
                </a:cubicBezTo>
                <a:close/>
              </a:path>
            </a:pathLst>
          </a:custGeom>
          <a:solidFill>
            <a:schemeClr val="accent2">
              <a:lumMod val="100000"/>
            </a:schemeClr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endParaRPr lang="zh-CN" altLang="en-US" sz="1840">
              <a:solidFill>
                <a:srgbClr val="0070C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8" name="文本框 19"/>
          <p:cNvSpPr txBox="1">
            <a:spLocks noChangeArrowheads="1"/>
          </p:cNvSpPr>
          <p:nvPr/>
        </p:nvSpPr>
        <p:spPr bwMode="auto">
          <a:xfrm>
            <a:off x="1521379" y="3793107"/>
            <a:ext cx="86356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36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03</a:t>
            </a:r>
            <a:endParaRPr lang="zh-CN" altLang="en-US" sz="236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9" name="泪滴形 12"/>
          <p:cNvSpPr/>
          <p:nvPr/>
        </p:nvSpPr>
        <p:spPr bwMode="auto">
          <a:xfrm rot="2700000">
            <a:off x="1397674" y="4827289"/>
            <a:ext cx="793326" cy="793081"/>
          </a:xfrm>
          <a:custGeom>
            <a:avLst/>
            <a:gdLst>
              <a:gd name="T0" fmla="*/ 0 w 1275488"/>
              <a:gd name="T1" fmla="*/ 637744 h 1275488"/>
              <a:gd name="T2" fmla="*/ 637744 w 1275488"/>
              <a:gd name="T3" fmla="*/ 0 h 1275488"/>
              <a:gd name="T4" fmla="*/ 1275488 w 1275488"/>
              <a:gd name="T5" fmla="*/ 0 h 1275488"/>
              <a:gd name="T6" fmla="*/ 1275488 w 1275488"/>
              <a:gd name="T7" fmla="*/ 637744 h 1275488"/>
              <a:gd name="T8" fmla="*/ 637744 w 1275488"/>
              <a:gd name="T9" fmla="*/ 1275488 h 1275488"/>
              <a:gd name="T10" fmla="*/ 0 w 1275488"/>
              <a:gd name="T11" fmla="*/ 637744 h 1275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5488" h="1275488">
                <a:moveTo>
                  <a:pt x="0" y="637744"/>
                </a:moveTo>
                <a:cubicBezTo>
                  <a:pt x="0" y="285528"/>
                  <a:pt x="285528" y="0"/>
                  <a:pt x="637744" y="0"/>
                </a:cubicBezTo>
                <a:lnTo>
                  <a:pt x="1275488" y="0"/>
                </a:lnTo>
                <a:lnTo>
                  <a:pt x="1275488" y="637744"/>
                </a:lnTo>
                <a:cubicBezTo>
                  <a:pt x="1275488" y="989960"/>
                  <a:pt x="989960" y="1275488"/>
                  <a:pt x="637744" y="1275488"/>
                </a:cubicBezTo>
                <a:cubicBezTo>
                  <a:pt x="285528" y="1275488"/>
                  <a:pt x="0" y="989960"/>
                  <a:pt x="0" y="637744"/>
                </a:cubicBezTo>
                <a:close/>
              </a:path>
            </a:pathLst>
          </a:custGeom>
          <a:solidFill>
            <a:schemeClr val="accent1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endParaRPr lang="zh-CN" altLang="en-US" sz="1840">
              <a:solidFill>
                <a:srgbClr val="0070C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1478158" y="5029613"/>
            <a:ext cx="86356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36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04</a:t>
            </a:r>
            <a:endParaRPr lang="zh-CN" altLang="en-US" sz="236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536285" y="1278271"/>
            <a:ext cx="2690639" cy="370859"/>
          </a:xfrm>
          <a:prstGeom prst="rect">
            <a:avLst/>
          </a:prstGeom>
          <a:solidFill>
            <a:schemeClr val="accent2">
              <a:lumMod val="100000"/>
            </a:schemeClr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r>
              <a:rPr lang="zh-CN" altLang="en-US" sz="157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添加标题</a:t>
            </a:r>
            <a:endParaRPr lang="zh-CN" altLang="en-US" sz="157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2" name="矩形 22"/>
          <p:cNvSpPr>
            <a:spLocks noChangeArrowheads="1"/>
          </p:cNvSpPr>
          <p:nvPr/>
        </p:nvSpPr>
        <p:spPr bwMode="auto">
          <a:xfrm>
            <a:off x="2536285" y="2553720"/>
            <a:ext cx="2690639" cy="372424"/>
          </a:xfrm>
          <a:prstGeom prst="rect">
            <a:avLst/>
          </a:prstGeom>
          <a:solidFill>
            <a:schemeClr val="accent1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r>
              <a:rPr lang="zh-CN" altLang="en-US" sz="157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添加标题</a:t>
            </a:r>
            <a:endParaRPr lang="zh-CN" altLang="en-US" sz="157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3" name="矩形 24"/>
          <p:cNvSpPr>
            <a:spLocks noChangeArrowheads="1"/>
          </p:cNvSpPr>
          <p:nvPr/>
        </p:nvSpPr>
        <p:spPr bwMode="auto">
          <a:xfrm>
            <a:off x="2579351" y="3798317"/>
            <a:ext cx="2690639" cy="372424"/>
          </a:xfrm>
          <a:prstGeom prst="rect">
            <a:avLst/>
          </a:prstGeom>
          <a:solidFill>
            <a:schemeClr val="accent2">
              <a:lumMod val="100000"/>
            </a:schemeClr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r>
              <a:rPr lang="zh-CN" altLang="en-US" sz="157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添加标题</a:t>
            </a:r>
            <a:endParaRPr lang="zh-CN" altLang="en-US" sz="157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4" name="矩形 24"/>
          <p:cNvSpPr>
            <a:spLocks noChangeArrowheads="1"/>
          </p:cNvSpPr>
          <p:nvPr/>
        </p:nvSpPr>
        <p:spPr bwMode="auto">
          <a:xfrm>
            <a:off x="2536285" y="4972192"/>
            <a:ext cx="2690639" cy="372424"/>
          </a:xfrm>
          <a:prstGeom prst="rect">
            <a:avLst/>
          </a:prstGeom>
          <a:solidFill>
            <a:schemeClr val="accent1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105" tIns="45053" rIns="90105" bIns="45053" rtlCol="0" anchor="ctr"/>
          <a:lstStyle/>
          <a:p>
            <a:pPr algn="ctr"/>
            <a:r>
              <a:rPr lang="zh-CN" altLang="en-US" sz="1575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添加标题</a:t>
            </a:r>
            <a:endParaRPr lang="zh-CN" altLang="en-US" sz="157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705079" y="1788032"/>
            <a:ext cx="2521845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endParaRPr lang="en-US" altLang="zh-CN" sz="1315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705079" y="3050739"/>
            <a:ext cx="2521845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315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05079" y="4215522"/>
            <a:ext cx="2521845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315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705079" y="5478229"/>
            <a:ext cx="2521845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315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966691" y="1394692"/>
            <a:ext cx="4830618" cy="417483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9" grpId="0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558363" y="1509279"/>
            <a:ext cx="3670804" cy="3092411"/>
            <a:chOff x="4326467" y="2623825"/>
            <a:chExt cx="3552301" cy="299257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Oval 7"/>
            <p:cNvSpPr/>
            <p:nvPr/>
          </p:nvSpPr>
          <p:spPr>
            <a:xfrm>
              <a:off x="4599710" y="2623825"/>
              <a:ext cx="2992581" cy="2992579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601470" rtl="1"/>
              <a:endParaRPr lang="ar-SA" sz="3155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3" name="Group 5"/>
            <p:cNvGrpSpPr/>
            <p:nvPr/>
          </p:nvGrpSpPr>
          <p:grpSpPr>
            <a:xfrm>
              <a:off x="5065224" y="3089340"/>
              <a:ext cx="2061555" cy="2061552"/>
              <a:chOff x="604373" y="1658939"/>
              <a:chExt cx="631826" cy="631826"/>
            </a:xfrm>
          </p:grpSpPr>
          <p:sp>
            <p:nvSpPr>
              <p:cNvPr id="32" name="Oval 3"/>
              <p:cNvSpPr/>
              <p:nvPr/>
            </p:nvSpPr>
            <p:spPr>
              <a:xfrm>
                <a:off x="604373" y="1658939"/>
                <a:ext cx="631826" cy="631826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601470" rtl="1"/>
                <a:endParaRPr lang="ar-SA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1"/>
              <p:cNvSpPr>
                <a:spLocks noEditPoints="1"/>
              </p:cNvSpPr>
              <p:nvPr/>
            </p:nvSpPr>
            <p:spPr bwMode="auto">
              <a:xfrm>
                <a:off x="780840" y="1860101"/>
                <a:ext cx="285960" cy="256728"/>
              </a:xfrm>
              <a:custGeom>
                <a:avLst/>
                <a:gdLst/>
                <a:ahLst/>
                <a:cxnLst>
                  <a:cxn ang="0">
                    <a:pos x="0" y="188"/>
                  </a:cxn>
                  <a:cxn ang="0">
                    <a:pos x="1" y="183"/>
                  </a:cxn>
                  <a:cxn ang="0">
                    <a:pos x="5" y="181"/>
                  </a:cxn>
                  <a:cxn ang="0">
                    <a:pos x="67" y="180"/>
                  </a:cxn>
                  <a:cxn ang="0">
                    <a:pos x="67" y="260"/>
                  </a:cxn>
                  <a:cxn ang="0">
                    <a:pos x="69" y="274"/>
                  </a:cxn>
                  <a:cxn ang="0">
                    <a:pos x="75" y="284"/>
                  </a:cxn>
                  <a:cxn ang="0">
                    <a:pos x="80" y="288"/>
                  </a:cxn>
                  <a:cxn ang="0">
                    <a:pos x="91" y="292"/>
                  </a:cxn>
                  <a:cxn ang="0">
                    <a:pos x="99" y="293"/>
                  </a:cxn>
                  <a:cxn ang="0">
                    <a:pos x="145" y="293"/>
                  </a:cxn>
                  <a:cxn ang="0">
                    <a:pos x="240" y="292"/>
                  </a:cxn>
                  <a:cxn ang="0">
                    <a:pos x="240" y="352"/>
                  </a:cxn>
                  <a:cxn ang="0">
                    <a:pos x="237" y="357"/>
                  </a:cxn>
                  <a:cxn ang="0">
                    <a:pos x="235" y="359"/>
                  </a:cxn>
                  <a:cxn ang="0">
                    <a:pos x="89" y="360"/>
                  </a:cxn>
                  <a:cxn ang="0">
                    <a:pos x="45" y="360"/>
                  </a:cxn>
                  <a:cxn ang="0">
                    <a:pos x="6" y="360"/>
                  </a:cxn>
                  <a:cxn ang="0">
                    <a:pos x="1" y="357"/>
                  </a:cxn>
                  <a:cxn ang="0">
                    <a:pos x="0" y="356"/>
                  </a:cxn>
                  <a:cxn ang="0">
                    <a:pos x="0" y="188"/>
                  </a:cxn>
                  <a:cxn ang="0">
                    <a:pos x="89" y="12"/>
                  </a:cxn>
                  <a:cxn ang="0">
                    <a:pos x="93" y="4"/>
                  </a:cxn>
                  <a:cxn ang="0">
                    <a:pos x="96" y="2"/>
                  </a:cxn>
                  <a:cxn ang="0">
                    <a:pos x="438" y="0"/>
                  </a:cxn>
                  <a:cxn ang="0">
                    <a:pos x="443" y="2"/>
                  </a:cxn>
                  <a:cxn ang="0">
                    <a:pos x="446" y="4"/>
                  </a:cxn>
                  <a:cxn ang="0">
                    <a:pos x="449" y="12"/>
                  </a:cxn>
                  <a:cxn ang="0">
                    <a:pos x="449" y="260"/>
                  </a:cxn>
                  <a:cxn ang="0">
                    <a:pos x="446" y="268"/>
                  </a:cxn>
                  <a:cxn ang="0">
                    <a:pos x="443" y="269"/>
                  </a:cxn>
                  <a:cxn ang="0">
                    <a:pos x="382" y="271"/>
                  </a:cxn>
                  <a:cxn ang="0">
                    <a:pos x="315" y="271"/>
                  </a:cxn>
                  <a:cxn ang="0">
                    <a:pos x="101" y="271"/>
                  </a:cxn>
                  <a:cxn ang="0">
                    <a:pos x="93" y="268"/>
                  </a:cxn>
                  <a:cxn ang="0">
                    <a:pos x="91" y="263"/>
                  </a:cxn>
                  <a:cxn ang="0">
                    <a:pos x="89" y="12"/>
                  </a:cxn>
                </a:cxnLst>
                <a:rect l="0" t="0" r="r" b="b"/>
                <a:pathLst>
                  <a:path w="449" h="405">
                    <a:moveTo>
                      <a:pt x="0" y="188"/>
                    </a:moveTo>
                    <a:lnTo>
                      <a:pt x="0" y="188"/>
                    </a:lnTo>
                    <a:lnTo>
                      <a:pt x="0" y="184"/>
                    </a:lnTo>
                    <a:lnTo>
                      <a:pt x="1" y="183"/>
                    </a:lnTo>
                    <a:lnTo>
                      <a:pt x="1" y="183"/>
                    </a:lnTo>
                    <a:lnTo>
                      <a:pt x="5" y="181"/>
                    </a:lnTo>
                    <a:lnTo>
                      <a:pt x="6" y="180"/>
                    </a:lnTo>
                    <a:lnTo>
                      <a:pt x="67" y="180"/>
                    </a:lnTo>
                    <a:lnTo>
                      <a:pt x="67" y="260"/>
                    </a:lnTo>
                    <a:lnTo>
                      <a:pt x="67" y="260"/>
                    </a:lnTo>
                    <a:lnTo>
                      <a:pt x="67" y="266"/>
                    </a:lnTo>
                    <a:lnTo>
                      <a:pt x="69" y="274"/>
                    </a:lnTo>
                    <a:lnTo>
                      <a:pt x="72" y="279"/>
                    </a:lnTo>
                    <a:lnTo>
                      <a:pt x="75" y="284"/>
                    </a:lnTo>
                    <a:lnTo>
                      <a:pt x="75" y="284"/>
                    </a:lnTo>
                    <a:lnTo>
                      <a:pt x="80" y="288"/>
                    </a:lnTo>
                    <a:lnTo>
                      <a:pt x="85" y="290"/>
                    </a:lnTo>
                    <a:lnTo>
                      <a:pt x="91" y="292"/>
                    </a:lnTo>
                    <a:lnTo>
                      <a:pt x="97" y="293"/>
                    </a:lnTo>
                    <a:lnTo>
                      <a:pt x="99" y="293"/>
                    </a:lnTo>
                    <a:lnTo>
                      <a:pt x="99" y="293"/>
                    </a:lnTo>
                    <a:lnTo>
                      <a:pt x="145" y="293"/>
                    </a:lnTo>
                    <a:lnTo>
                      <a:pt x="145" y="293"/>
                    </a:lnTo>
                    <a:lnTo>
                      <a:pt x="240" y="292"/>
                    </a:lnTo>
                    <a:lnTo>
                      <a:pt x="240" y="352"/>
                    </a:lnTo>
                    <a:lnTo>
                      <a:pt x="240" y="352"/>
                    </a:lnTo>
                    <a:lnTo>
                      <a:pt x="238" y="356"/>
                    </a:lnTo>
                    <a:lnTo>
                      <a:pt x="237" y="357"/>
                    </a:lnTo>
                    <a:lnTo>
                      <a:pt x="237" y="357"/>
                    </a:lnTo>
                    <a:lnTo>
                      <a:pt x="235" y="359"/>
                    </a:lnTo>
                    <a:lnTo>
                      <a:pt x="232" y="360"/>
                    </a:lnTo>
                    <a:lnTo>
                      <a:pt x="89" y="360"/>
                    </a:lnTo>
                    <a:lnTo>
                      <a:pt x="45" y="405"/>
                    </a:lnTo>
                    <a:lnTo>
                      <a:pt x="45" y="360"/>
                    </a:lnTo>
                    <a:lnTo>
                      <a:pt x="6" y="360"/>
                    </a:lnTo>
                    <a:lnTo>
                      <a:pt x="6" y="360"/>
                    </a:lnTo>
                    <a:lnTo>
                      <a:pt x="5" y="359"/>
                    </a:lnTo>
                    <a:lnTo>
                      <a:pt x="1" y="357"/>
                    </a:lnTo>
                    <a:lnTo>
                      <a:pt x="1" y="357"/>
                    </a:lnTo>
                    <a:lnTo>
                      <a:pt x="0" y="356"/>
                    </a:lnTo>
                    <a:lnTo>
                      <a:pt x="0" y="352"/>
                    </a:lnTo>
                    <a:lnTo>
                      <a:pt x="0" y="188"/>
                    </a:lnTo>
                    <a:close/>
                    <a:moveTo>
                      <a:pt x="89" y="12"/>
                    </a:moveTo>
                    <a:lnTo>
                      <a:pt x="89" y="12"/>
                    </a:lnTo>
                    <a:lnTo>
                      <a:pt x="89" y="7"/>
                    </a:lnTo>
                    <a:lnTo>
                      <a:pt x="93" y="4"/>
                    </a:lnTo>
                    <a:lnTo>
                      <a:pt x="93" y="4"/>
                    </a:lnTo>
                    <a:lnTo>
                      <a:pt x="96" y="2"/>
                    </a:lnTo>
                    <a:lnTo>
                      <a:pt x="101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43" y="2"/>
                    </a:lnTo>
                    <a:lnTo>
                      <a:pt x="446" y="4"/>
                    </a:lnTo>
                    <a:lnTo>
                      <a:pt x="446" y="4"/>
                    </a:lnTo>
                    <a:lnTo>
                      <a:pt x="449" y="7"/>
                    </a:lnTo>
                    <a:lnTo>
                      <a:pt x="449" y="12"/>
                    </a:lnTo>
                    <a:lnTo>
                      <a:pt x="449" y="260"/>
                    </a:lnTo>
                    <a:lnTo>
                      <a:pt x="449" y="260"/>
                    </a:lnTo>
                    <a:lnTo>
                      <a:pt x="449" y="263"/>
                    </a:lnTo>
                    <a:lnTo>
                      <a:pt x="446" y="268"/>
                    </a:lnTo>
                    <a:lnTo>
                      <a:pt x="446" y="268"/>
                    </a:lnTo>
                    <a:lnTo>
                      <a:pt x="443" y="269"/>
                    </a:lnTo>
                    <a:lnTo>
                      <a:pt x="438" y="271"/>
                    </a:lnTo>
                    <a:lnTo>
                      <a:pt x="382" y="271"/>
                    </a:lnTo>
                    <a:lnTo>
                      <a:pt x="382" y="338"/>
                    </a:lnTo>
                    <a:lnTo>
                      <a:pt x="315" y="271"/>
                    </a:lnTo>
                    <a:lnTo>
                      <a:pt x="101" y="271"/>
                    </a:lnTo>
                    <a:lnTo>
                      <a:pt x="101" y="271"/>
                    </a:lnTo>
                    <a:lnTo>
                      <a:pt x="96" y="269"/>
                    </a:lnTo>
                    <a:lnTo>
                      <a:pt x="93" y="268"/>
                    </a:lnTo>
                    <a:lnTo>
                      <a:pt x="93" y="268"/>
                    </a:lnTo>
                    <a:lnTo>
                      <a:pt x="91" y="263"/>
                    </a:lnTo>
                    <a:lnTo>
                      <a:pt x="89" y="260"/>
                    </a:lnTo>
                    <a:lnTo>
                      <a:pt x="89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60187" tIns="80093" rIns="160187" bIns="80093" numCol="1" anchor="t" anchorCtr="0" compatLnSpc="1"/>
              <a:lstStyle/>
              <a:p>
                <a:pPr algn="r" defTabSz="1601470" rtl="1"/>
                <a:endParaRPr lang="ar-SA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15"/>
            <p:cNvGrpSpPr/>
            <p:nvPr/>
          </p:nvGrpSpPr>
          <p:grpSpPr>
            <a:xfrm>
              <a:off x="4825466" y="5035342"/>
              <a:ext cx="580501" cy="580501"/>
              <a:chOff x="3619099" y="3776506"/>
              <a:chExt cx="435376" cy="435376"/>
            </a:xfrm>
          </p:grpSpPr>
          <p:sp>
            <p:nvSpPr>
              <p:cNvPr id="30" name="Oval 17"/>
              <p:cNvSpPr/>
              <p:nvPr/>
            </p:nvSpPr>
            <p:spPr>
              <a:xfrm>
                <a:off x="3619099" y="3776506"/>
                <a:ext cx="435376" cy="435376"/>
              </a:xfrm>
              <a:prstGeom prst="ellipse">
                <a:avLst/>
              </a:prstGeom>
              <a:solidFill>
                <a:schemeClr val="accent3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601470" rtl="1"/>
                <a:endParaRPr lang="ar-SA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118"/>
              <p:cNvSpPr>
                <a:spLocks noEditPoints="1"/>
              </p:cNvSpPr>
              <p:nvPr/>
            </p:nvSpPr>
            <p:spPr bwMode="auto">
              <a:xfrm>
                <a:off x="3748088" y="3906035"/>
                <a:ext cx="182483" cy="185249"/>
              </a:xfrm>
              <a:custGeom>
                <a:avLst/>
                <a:gdLst>
                  <a:gd name="T0" fmla="*/ 117 w 267"/>
                  <a:gd name="T1" fmla="*/ 0 h 268"/>
                  <a:gd name="T2" fmla="*/ 94 w 267"/>
                  <a:gd name="T3" fmla="*/ 5 h 268"/>
                  <a:gd name="T4" fmla="*/ 74 w 267"/>
                  <a:gd name="T5" fmla="*/ 14 h 268"/>
                  <a:gd name="T6" fmla="*/ 55 w 267"/>
                  <a:gd name="T7" fmla="*/ 25 h 268"/>
                  <a:gd name="T8" fmla="*/ 38 w 267"/>
                  <a:gd name="T9" fmla="*/ 38 h 268"/>
                  <a:gd name="T10" fmla="*/ 24 w 267"/>
                  <a:gd name="T11" fmla="*/ 56 h 268"/>
                  <a:gd name="T12" fmla="*/ 13 w 267"/>
                  <a:gd name="T13" fmla="*/ 75 h 268"/>
                  <a:gd name="T14" fmla="*/ 4 w 267"/>
                  <a:gd name="T15" fmla="*/ 95 h 268"/>
                  <a:gd name="T16" fmla="*/ 0 w 267"/>
                  <a:gd name="T17" fmla="*/ 118 h 268"/>
                  <a:gd name="T18" fmla="*/ 117 w 267"/>
                  <a:gd name="T19" fmla="*/ 0 h 268"/>
                  <a:gd name="T20" fmla="*/ 150 w 267"/>
                  <a:gd name="T21" fmla="*/ 136 h 268"/>
                  <a:gd name="T22" fmla="*/ 150 w 267"/>
                  <a:gd name="T23" fmla="*/ 139 h 268"/>
                  <a:gd name="T24" fmla="*/ 146 w 267"/>
                  <a:gd name="T25" fmla="*/ 147 h 268"/>
                  <a:gd name="T26" fmla="*/ 138 w 267"/>
                  <a:gd name="T27" fmla="*/ 151 h 268"/>
                  <a:gd name="T28" fmla="*/ 0 w 267"/>
                  <a:gd name="T29" fmla="*/ 151 h 268"/>
                  <a:gd name="T30" fmla="*/ 2 w 267"/>
                  <a:gd name="T31" fmla="*/ 164 h 268"/>
                  <a:gd name="T32" fmla="*/ 9 w 267"/>
                  <a:gd name="T33" fmla="*/ 186 h 268"/>
                  <a:gd name="T34" fmla="*/ 21 w 267"/>
                  <a:gd name="T35" fmla="*/ 208 h 268"/>
                  <a:gd name="T36" fmla="*/ 35 w 267"/>
                  <a:gd name="T37" fmla="*/ 226 h 268"/>
                  <a:gd name="T38" fmla="*/ 53 w 267"/>
                  <a:gd name="T39" fmla="*/ 242 h 268"/>
                  <a:gd name="T40" fmla="*/ 74 w 267"/>
                  <a:gd name="T41" fmla="*/ 255 h 268"/>
                  <a:gd name="T42" fmla="*/ 96 w 267"/>
                  <a:gd name="T43" fmla="*/ 263 h 268"/>
                  <a:gd name="T44" fmla="*/ 120 w 267"/>
                  <a:gd name="T45" fmla="*/ 267 h 268"/>
                  <a:gd name="T46" fmla="*/ 133 w 267"/>
                  <a:gd name="T47" fmla="*/ 268 h 268"/>
                  <a:gd name="T48" fmla="*/ 160 w 267"/>
                  <a:gd name="T49" fmla="*/ 265 h 268"/>
                  <a:gd name="T50" fmla="*/ 185 w 267"/>
                  <a:gd name="T51" fmla="*/ 258 h 268"/>
                  <a:gd name="T52" fmla="*/ 208 w 267"/>
                  <a:gd name="T53" fmla="*/ 245 h 268"/>
                  <a:gd name="T54" fmla="*/ 228 w 267"/>
                  <a:gd name="T55" fmla="*/ 229 h 268"/>
                  <a:gd name="T56" fmla="*/ 244 w 267"/>
                  <a:gd name="T57" fmla="*/ 209 h 268"/>
                  <a:gd name="T58" fmla="*/ 257 w 267"/>
                  <a:gd name="T59" fmla="*/ 186 h 268"/>
                  <a:gd name="T60" fmla="*/ 265 w 267"/>
                  <a:gd name="T61" fmla="*/ 161 h 268"/>
                  <a:gd name="T62" fmla="*/ 267 w 267"/>
                  <a:gd name="T63" fmla="*/ 134 h 268"/>
                  <a:gd name="T64" fmla="*/ 267 w 267"/>
                  <a:gd name="T65" fmla="*/ 121 h 268"/>
                  <a:gd name="T66" fmla="*/ 262 w 267"/>
                  <a:gd name="T67" fmla="*/ 97 h 268"/>
                  <a:gd name="T68" fmla="*/ 254 w 267"/>
                  <a:gd name="T69" fmla="*/ 75 h 268"/>
                  <a:gd name="T70" fmla="*/ 241 w 267"/>
                  <a:gd name="T71" fmla="*/ 54 h 268"/>
                  <a:gd name="T72" fmla="*/ 226 w 267"/>
                  <a:gd name="T73" fmla="*/ 36 h 268"/>
                  <a:gd name="T74" fmla="*/ 207 w 267"/>
                  <a:gd name="T75" fmla="*/ 22 h 268"/>
                  <a:gd name="T76" fmla="*/ 185 w 267"/>
                  <a:gd name="T77" fmla="*/ 11 h 268"/>
                  <a:gd name="T78" fmla="*/ 163 w 267"/>
                  <a:gd name="T79" fmla="*/ 3 h 268"/>
                  <a:gd name="T80" fmla="*/ 150 w 267"/>
                  <a:gd name="T81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7" h="268">
                    <a:moveTo>
                      <a:pt x="117" y="0"/>
                    </a:moveTo>
                    <a:lnTo>
                      <a:pt x="117" y="0"/>
                    </a:lnTo>
                    <a:lnTo>
                      <a:pt x="106" y="2"/>
                    </a:lnTo>
                    <a:lnTo>
                      <a:pt x="94" y="5"/>
                    </a:lnTo>
                    <a:lnTo>
                      <a:pt x="84" y="8"/>
                    </a:lnTo>
                    <a:lnTo>
                      <a:pt x="74" y="14"/>
                    </a:lnTo>
                    <a:lnTo>
                      <a:pt x="64" y="19"/>
                    </a:lnTo>
                    <a:lnTo>
                      <a:pt x="55" y="25"/>
                    </a:lnTo>
                    <a:lnTo>
                      <a:pt x="46" y="31"/>
                    </a:lnTo>
                    <a:lnTo>
                      <a:pt x="38" y="38"/>
                    </a:lnTo>
                    <a:lnTo>
                      <a:pt x="30" y="47"/>
                    </a:lnTo>
                    <a:lnTo>
                      <a:pt x="24" y="56"/>
                    </a:lnTo>
                    <a:lnTo>
                      <a:pt x="18" y="64"/>
                    </a:lnTo>
                    <a:lnTo>
                      <a:pt x="13" y="75"/>
                    </a:lnTo>
                    <a:lnTo>
                      <a:pt x="7" y="85"/>
                    </a:lnTo>
                    <a:lnTo>
                      <a:pt x="4" y="95"/>
                    </a:lnTo>
                    <a:lnTo>
                      <a:pt x="1" y="107"/>
                    </a:lnTo>
                    <a:lnTo>
                      <a:pt x="0" y="118"/>
                    </a:lnTo>
                    <a:lnTo>
                      <a:pt x="117" y="118"/>
                    </a:lnTo>
                    <a:lnTo>
                      <a:pt x="117" y="0"/>
                    </a:lnTo>
                    <a:close/>
                    <a:moveTo>
                      <a:pt x="150" y="0"/>
                    </a:moveTo>
                    <a:lnTo>
                      <a:pt x="150" y="136"/>
                    </a:lnTo>
                    <a:lnTo>
                      <a:pt x="150" y="136"/>
                    </a:lnTo>
                    <a:lnTo>
                      <a:pt x="150" y="139"/>
                    </a:lnTo>
                    <a:lnTo>
                      <a:pt x="149" y="142"/>
                    </a:lnTo>
                    <a:lnTo>
                      <a:pt x="146" y="147"/>
                    </a:lnTo>
                    <a:lnTo>
                      <a:pt x="141" y="150"/>
                    </a:lnTo>
                    <a:lnTo>
                      <a:pt x="138" y="151"/>
                    </a:lnTo>
                    <a:lnTo>
                      <a:pt x="135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2" y="164"/>
                    </a:lnTo>
                    <a:lnTo>
                      <a:pt x="5" y="175"/>
                    </a:lnTo>
                    <a:lnTo>
                      <a:pt x="9" y="186"/>
                    </a:lnTo>
                    <a:lnTo>
                      <a:pt x="15" y="198"/>
                    </a:lnTo>
                    <a:lnTo>
                      <a:pt x="21" y="208"/>
                    </a:lnTo>
                    <a:lnTo>
                      <a:pt x="28" y="217"/>
                    </a:lnTo>
                    <a:lnTo>
                      <a:pt x="35" y="226"/>
                    </a:lnTo>
                    <a:lnTo>
                      <a:pt x="44" y="234"/>
                    </a:lnTo>
                    <a:lnTo>
                      <a:pt x="53" y="242"/>
                    </a:lnTo>
                    <a:lnTo>
                      <a:pt x="63" y="248"/>
                    </a:lnTo>
                    <a:lnTo>
                      <a:pt x="74" y="255"/>
                    </a:lnTo>
                    <a:lnTo>
                      <a:pt x="85" y="259"/>
                    </a:lnTo>
                    <a:lnTo>
                      <a:pt x="96" y="263"/>
                    </a:lnTo>
                    <a:lnTo>
                      <a:pt x="108" y="266"/>
                    </a:lnTo>
                    <a:lnTo>
                      <a:pt x="120" y="267"/>
                    </a:lnTo>
                    <a:lnTo>
                      <a:pt x="133" y="268"/>
                    </a:lnTo>
                    <a:lnTo>
                      <a:pt x="133" y="268"/>
                    </a:lnTo>
                    <a:lnTo>
                      <a:pt x="147" y="267"/>
                    </a:lnTo>
                    <a:lnTo>
                      <a:pt x="160" y="265"/>
                    </a:lnTo>
                    <a:lnTo>
                      <a:pt x="173" y="262"/>
                    </a:lnTo>
                    <a:lnTo>
                      <a:pt x="185" y="258"/>
                    </a:lnTo>
                    <a:lnTo>
                      <a:pt x="197" y="252"/>
                    </a:lnTo>
                    <a:lnTo>
                      <a:pt x="208" y="245"/>
                    </a:lnTo>
                    <a:lnTo>
                      <a:pt x="218" y="237"/>
                    </a:lnTo>
                    <a:lnTo>
                      <a:pt x="228" y="229"/>
                    </a:lnTo>
                    <a:lnTo>
                      <a:pt x="237" y="219"/>
                    </a:lnTo>
                    <a:lnTo>
                      <a:pt x="244" y="209"/>
                    </a:lnTo>
                    <a:lnTo>
                      <a:pt x="252" y="198"/>
                    </a:lnTo>
                    <a:lnTo>
                      <a:pt x="257" y="186"/>
                    </a:lnTo>
                    <a:lnTo>
                      <a:pt x="261" y="174"/>
                    </a:lnTo>
                    <a:lnTo>
                      <a:pt x="265" y="161"/>
                    </a:lnTo>
                    <a:lnTo>
                      <a:pt x="267" y="147"/>
                    </a:lnTo>
                    <a:lnTo>
                      <a:pt x="267" y="134"/>
                    </a:lnTo>
                    <a:lnTo>
                      <a:pt x="267" y="134"/>
                    </a:lnTo>
                    <a:lnTo>
                      <a:pt x="267" y="121"/>
                    </a:lnTo>
                    <a:lnTo>
                      <a:pt x="265" y="109"/>
                    </a:lnTo>
                    <a:lnTo>
                      <a:pt x="262" y="97"/>
                    </a:lnTo>
                    <a:lnTo>
                      <a:pt x="259" y="85"/>
                    </a:lnTo>
                    <a:lnTo>
                      <a:pt x="254" y="75"/>
                    </a:lnTo>
                    <a:lnTo>
                      <a:pt x="247" y="64"/>
                    </a:lnTo>
                    <a:lnTo>
                      <a:pt x="241" y="54"/>
                    </a:lnTo>
                    <a:lnTo>
                      <a:pt x="234" y="45"/>
                    </a:lnTo>
                    <a:lnTo>
                      <a:pt x="226" y="36"/>
                    </a:lnTo>
                    <a:lnTo>
                      <a:pt x="216" y="28"/>
                    </a:lnTo>
                    <a:lnTo>
                      <a:pt x="207" y="22"/>
                    </a:lnTo>
                    <a:lnTo>
                      <a:pt x="197" y="16"/>
                    </a:lnTo>
                    <a:lnTo>
                      <a:pt x="185" y="11"/>
                    </a:lnTo>
                    <a:lnTo>
                      <a:pt x="175" y="6"/>
                    </a:lnTo>
                    <a:lnTo>
                      <a:pt x="163" y="3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0187" tIns="80093" rIns="160187" bIns="80093" numCol="1" anchor="t" anchorCtr="0" compatLnSpc="1"/>
              <a:lstStyle/>
              <a:p>
                <a:pPr algn="r" defTabSz="1601470" rtl="1"/>
                <a:endParaRPr lang="en-US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15" name="Group 6"/>
            <p:cNvGrpSpPr/>
            <p:nvPr/>
          </p:nvGrpSpPr>
          <p:grpSpPr>
            <a:xfrm>
              <a:off x="4825466" y="2664236"/>
              <a:ext cx="580501" cy="580501"/>
              <a:chOff x="3619099" y="1998177"/>
              <a:chExt cx="435376" cy="435376"/>
            </a:xfrm>
          </p:grpSpPr>
          <p:sp>
            <p:nvSpPr>
              <p:cNvPr id="28" name="Oval 10"/>
              <p:cNvSpPr/>
              <p:nvPr/>
            </p:nvSpPr>
            <p:spPr>
              <a:xfrm>
                <a:off x="3619099" y="1998177"/>
                <a:ext cx="435376" cy="43537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601470" rtl="1"/>
                <a:endParaRPr lang="ar-SA" sz="3155" dirty="0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06"/>
              <p:cNvSpPr>
                <a:spLocks noEditPoints="1"/>
              </p:cNvSpPr>
              <p:nvPr/>
            </p:nvSpPr>
            <p:spPr bwMode="auto">
              <a:xfrm>
                <a:off x="3741738" y="2125324"/>
                <a:ext cx="199072" cy="199072"/>
              </a:xfrm>
              <a:custGeom>
                <a:avLst/>
                <a:gdLst>
                  <a:gd name="T0" fmla="*/ 44 w 286"/>
                  <a:gd name="T1" fmla="*/ 153 h 286"/>
                  <a:gd name="T2" fmla="*/ 108 w 286"/>
                  <a:gd name="T3" fmla="*/ 200 h 286"/>
                  <a:gd name="T4" fmla="*/ 108 w 286"/>
                  <a:gd name="T5" fmla="*/ 112 h 286"/>
                  <a:gd name="T6" fmla="*/ 44 w 286"/>
                  <a:gd name="T7" fmla="*/ 108 h 286"/>
                  <a:gd name="T8" fmla="*/ 108 w 286"/>
                  <a:gd name="T9" fmla="*/ 112 h 286"/>
                  <a:gd name="T10" fmla="*/ 279 w 286"/>
                  <a:gd name="T11" fmla="*/ 2 h 286"/>
                  <a:gd name="T12" fmla="*/ 273 w 286"/>
                  <a:gd name="T13" fmla="*/ 0 h 286"/>
                  <a:gd name="T14" fmla="*/ 265 w 286"/>
                  <a:gd name="T15" fmla="*/ 1 h 286"/>
                  <a:gd name="T16" fmla="*/ 22 w 286"/>
                  <a:gd name="T17" fmla="*/ 1 h 286"/>
                  <a:gd name="T18" fmla="*/ 18 w 286"/>
                  <a:gd name="T19" fmla="*/ 0 h 286"/>
                  <a:gd name="T20" fmla="*/ 10 w 286"/>
                  <a:gd name="T21" fmla="*/ 0 h 286"/>
                  <a:gd name="T22" fmla="*/ 7 w 286"/>
                  <a:gd name="T23" fmla="*/ 2 h 286"/>
                  <a:gd name="T24" fmla="*/ 2 w 286"/>
                  <a:gd name="T25" fmla="*/ 8 h 286"/>
                  <a:gd name="T26" fmla="*/ 0 w 286"/>
                  <a:gd name="T27" fmla="*/ 15 h 286"/>
                  <a:gd name="T28" fmla="*/ 0 w 286"/>
                  <a:gd name="T29" fmla="*/ 219 h 286"/>
                  <a:gd name="T30" fmla="*/ 3 w 286"/>
                  <a:gd name="T31" fmla="*/ 228 h 286"/>
                  <a:gd name="T32" fmla="*/ 10 w 286"/>
                  <a:gd name="T33" fmla="*/ 233 h 286"/>
                  <a:gd name="T34" fmla="*/ 137 w 286"/>
                  <a:gd name="T35" fmla="*/ 285 h 286"/>
                  <a:gd name="T36" fmla="*/ 140 w 286"/>
                  <a:gd name="T37" fmla="*/ 285 h 286"/>
                  <a:gd name="T38" fmla="*/ 144 w 286"/>
                  <a:gd name="T39" fmla="*/ 286 h 286"/>
                  <a:gd name="T40" fmla="*/ 147 w 286"/>
                  <a:gd name="T41" fmla="*/ 285 h 286"/>
                  <a:gd name="T42" fmla="*/ 277 w 286"/>
                  <a:gd name="T43" fmla="*/ 233 h 286"/>
                  <a:gd name="T44" fmla="*/ 281 w 286"/>
                  <a:gd name="T45" fmla="*/ 231 h 286"/>
                  <a:gd name="T46" fmla="*/ 286 w 286"/>
                  <a:gd name="T47" fmla="*/ 224 h 286"/>
                  <a:gd name="T48" fmla="*/ 286 w 286"/>
                  <a:gd name="T49" fmla="*/ 15 h 286"/>
                  <a:gd name="T50" fmla="*/ 286 w 286"/>
                  <a:gd name="T51" fmla="*/ 11 h 286"/>
                  <a:gd name="T52" fmla="*/ 282 w 286"/>
                  <a:gd name="T53" fmla="*/ 5 h 286"/>
                  <a:gd name="T54" fmla="*/ 279 w 286"/>
                  <a:gd name="T55" fmla="*/ 2 h 286"/>
                  <a:gd name="T56" fmla="*/ 26 w 286"/>
                  <a:gd name="T57" fmla="*/ 213 h 286"/>
                  <a:gd name="T58" fmla="*/ 127 w 286"/>
                  <a:gd name="T59" fmla="*/ 75 h 286"/>
                  <a:gd name="T60" fmla="*/ 261 w 286"/>
                  <a:gd name="T61" fmla="*/ 213 h 286"/>
                  <a:gd name="T62" fmla="*/ 159 w 286"/>
                  <a:gd name="T63" fmla="*/ 75 h 286"/>
                  <a:gd name="T64" fmla="*/ 261 w 286"/>
                  <a:gd name="T65" fmla="*/ 213 h 286"/>
                  <a:gd name="T66" fmla="*/ 179 w 286"/>
                  <a:gd name="T67" fmla="*/ 179 h 286"/>
                  <a:gd name="T68" fmla="*/ 242 w 286"/>
                  <a:gd name="T69" fmla="*/ 175 h 286"/>
                  <a:gd name="T70" fmla="*/ 242 w 286"/>
                  <a:gd name="T71" fmla="*/ 87 h 286"/>
                  <a:gd name="T72" fmla="*/ 179 w 286"/>
                  <a:gd name="T73" fmla="*/ 134 h 286"/>
                  <a:gd name="T74" fmla="*/ 242 w 286"/>
                  <a:gd name="T75" fmla="*/ 87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86" h="286">
                    <a:moveTo>
                      <a:pt x="108" y="179"/>
                    </a:moveTo>
                    <a:lnTo>
                      <a:pt x="44" y="153"/>
                    </a:lnTo>
                    <a:lnTo>
                      <a:pt x="44" y="175"/>
                    </a:lnTo>
                    <a:lnTo>
                      <a:pt x="108" y="200"/>
                    </a:lnTo>
                    <a:lnTo>
                      <a:pt x="108" y="179"/>
                    </a:lnTo>
                    <a:close/>
                    <a:moveTo>
                      <a:pt x="108" y="112"/>
                    </a:moveTo>
                    <a:lnTo>
                      <a:pt x="44" y="87"/>
                    </a:lnTo>
                    <a:lnTo>
                      <a:pt x="44" y="108"/>
                    </a:lnTo>
                    <a:lnTo>
                      <a:pt x="108" y="134"/>
                    </a:lnTo>
                    <a:lnTo>
                      <a:pt x="108" y="112"/>
                    </a:lnTo>
                    <a:close/>
                    <a:moveTo>
                      <a:pt x="279" y="2"/>
                    </a:moveTo>
                    <a:lnTo>
                      <a:pt x="279" y="2"/>
                    </a:lnTo>
                    <a:lnTo>
                      <a:pt x="276" y="0"/>
                    </a:lnTo>
                    <a:lnTo>
                      <a:pt x="273" y="0"/>
                    </a:lnTo>
                    <a:lnTo>
                      <a:pt x="269" y="0"/>
                    </a:lnTo>
                    <a:lnTo>
                      <a:pt x="265" y="1"/>
                    </a:lnTo>
                    <a:lnTo>
                      <a:pt x="144" y="49"/>
                    </a:lnTo>
                    <a:lnTo>
                      <a:pt x="22" y="1"/>
                    </a:lnTo>
                    <a:lnTo>
                      <a:pt x="22" y="1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219"/>
                    </a:lnTo>
                    <a:lnTo>
                      <a:pt x="0" y="219"/>
                    </a:lnTo>
                    <a:lnTo>
                      <a:pt x="1" y="224"/>
                    </a:lnTo>
                    <a:lnTo>
                      <a:pt x="3" y="228"/>
                    </a:lnTo>
                    <a:lnTo>
                      <a:pt x="6" y="231"/>
                    </a:lnTo>
                    <a:lnTo>
                      <a:pt x="10" y="233"/>
                    </a:lnTo>
                    <a:lnTo>
                      <a:pt x="137" y="285"/>
                    </a:lnTo>
                    <a:lnTo>
                      <a:pt x="137" y="285"/>
                    </a:lnTo>
                    <a:lnTo>
                      <a:pt x="140" y="285"/>
                    </a:lnTo>
                    <a:lnTo>
                      <a:pt x="140" y="285"/>
                    </a:lnTo>
                    <a:lnTo>
                      <a:pt x="144" y="286"/>
                    </a:lnTo>
                    <a:lnTo>
                      <a:pt x="144" y="286"/>
                    </a:lnTo>
                    <a:lnTo>
                      <a:pt x="147" y="285"/>
                    </a:lnTo>
                    <a:lnTo>
                      <a:pt x="147" y="285"/>
                    </a:lnTo>
                    <a:lnTo>
                      <a:pt x="150" y="285"/>
                    </a:lnTo>
                    <a:lnTo>
                      <a:pt x="277" y="233"/>
                    </a:lnTo>
                    <a:lnTo>
                      <a:pt x="277" y="233"/>
                    </a:lnTo>
                    <a:lnTo>
                      <a:pt x="281" y="231"/>
                    </a:lnTo>
                    <a:lnTo>
                      <a:pt x="284" y="228"/>
                    </a:lnTo>
                    <a:lnTo>
                      <a:pt x="286" y="224"/>
                    </a:lnTo>
                    <a:lnTo>
                      <a:pt x="286" y="219"/>
                    </a:lnTo>
                    <a:lnTo>
                      <a:pt x="286" y="15"/>
                    </a:lnTo>
                    <a:lnTo>
                      <a:pt x="286" y="15"/>
                    </a:lnTo>
                    <a:lnTo>
                      <a:pt x="286" y="11"/>
                    </a:lnTo>
                    <a:lnTo>
                      <a:pt x="284" y="8"/>
                    </a:lnTo>
                    <a:lnTo>
                      <a:pt x="282" y="5"/>
                    </a:lnTo>
                    <a:lnTo>
                      <a:pt x="279" y="2"/>
                    </a:lnTo>
                    <a:lnTo>
                      <a:pt x="279" y="2"/>
                    </a:lnTo>
                    <a:close/>
                    <a:moveTo>
                      <a:pt x="127" y="253"/>
                    </a:moveTo>
                    <a:lnTo>
                      <a:pt x="26" y="213"/>
                    </a:lnTo>
                    <a:lnTo>
                      <a:pt x="26" y="34"/>
                    </a:lnTo>
                    <a:lnTo>
                      <a:pt x="127" y="75"/>
                    </a:lnTo>
                    <a:lnTo>
                      <a:pt x="127" y="253"/>
                    </a:lnTo>
                    <a:close/>
                    <a:moveTo>
                      <a:pt x="261" y="213"/>
                    </a:moveTo>
                    <a:lnTo>
                      <a:pt x="159" y="253"/>
                    </a:lnTo>
                    <a:lnTo>
                      <a:pt x="159" y="75"/>
                    </a:lnTo>
                    <a:lnTo>
                      <a:pt x="261" y="34"/>
                    </a:lnTo>
                    <a:lnTo>
                      <a:pt x="261" y="213"/>
                    </a:lnTo>
                    <a:close/>
                    <a:moveTo>
                      <a:pt x="242" y="153"/>
                    </a:moveTo>
                    <a:lnTo>
                      <a:pt x="179" y="179"/>
                    </a:lnTo>
                    <a:lnTo>
                      <a:pt x="179" y="200"/>
                    </a:lnTo>
                    <a:lnTo>
                      <a:pt x="242" y="175"/>
                    </a:lnTo>
                    <a:lnTo>
                      <a:pt x="242" y="153"/>
                    </a:lnTo>
                    <a:close/>
                    <a:moveTo>
                      <a:pt x="242" y="87"/>
                    </a:moveTo>
                    <a:lnTo>
                      <a:pt x="179" y="112"/>
                    </a:lnTo>
                    <a:lnTo>
                      <a:pt x="179" y="134"/>
                    </a:lnTo>
                    <a:lnTo>
                      <a:pt x="242" y="108"/>
                    </a:lnTo>
                    <a:lnTo>
                      <a:pt x="242" y="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0187" tIns="80093" rIns="160187" bIns="80093" numCol="1" anchor="t" anchorCtr="0" compatLnSpc="1"/>
              <a:lstStyle/>
              <a:p>
                <a:pPr algn="r" defTabSz="1601470" rtl="1"/>
                <a:endParaRPr lang="en-US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16" name="Group 8"/>
            <p:cNvGrpSpPr/>
            <p:nvPr/>
          </p:nvGrpSpPr>
          <p:grpSpPr>
            <a:xfrm>
              <a:off x="6786034" y="2664236"/>
              <a:ext cx="580501" cy="580501"/>
              <a:chOff x="5089525" y="1998177"/>
              <a:chExt cx="435376" cy="435376"/>
            </a:xfrm>
          </p:grpSpPr>
          <p:sp>
            <p:nvSpPr>
              <p:cNvPr id="26" name="Oval 14"/>
              <p:cNvSpPr/>
              <p:nvPr/>
            </p:nvSpPr>
            <p:spPr>
              <a:xfrm>
                <a:off x="5089525" y="1998177"/>
                <a:ext cx="435376" cy="435376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601470" rtl="1"/>
                <a:endParaRPr lang="ar-SA" sz="3155" dirty="0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71"/>
              <p:cNvSpPr/>
              <p:nvPr/>
            </p:nvSpPr>
            <p:spPr bwMode="auto">
              <a:xfrm>
                <a:off x="5257007" y="2128498"/>
                <a:ext cx="110596" cy="199073"/>
              </a:xfrm>
              <a:custGeom>
                <a:avLst/>
                <a:gdLst>
                  <a:gd name="T0" fmla="*/ 159 w 159"/>
                  <a:gd name="T1" fmla="*/ 50 h 286"/>
                  <a:gd name="T2" fmla="*/ 114 w 159"/>
                  <a:gd name="T3" fmla="*/ 50 h 286"/>
                  <a:gd name="T4" fmla="*/ 114 w 159"/>
                  <a:gd name="T5" fmla="*/ 50 h 286"/>
                  <a:gd name="T6" fmla="*/ 111 w 159"/>
                  <a:gd name="T7" fmla="*/ 51 h 286"/>
                  <a:gd name="T8" fmla="*/ 107 w 159"/>
                  <a:gd name="T9" fmla="*/ 54 h 286"/>
                  <a:gd name="T10" fmla="*/ 103 w 159"/>
                  <a:gd name="T11" fmla="*/ 60 h 286"/>
                  <a:gd name="T12" fmla="*/ 102 w 159"/>
                  <a:gd name="T13" fmla="*/ 66 h 286"/>
                  <a:gd name="T14" fmla="*/ 102 w 159"/>
                  <a:gd name="T15" fmla="*/ 99 h 286"/>
                  <a:gd name="T16" fmla="*/ 159 w 159"/>
                  <a:gd name="T17" fmla="*/ 99 h 286"/>
                  <a:gd name="T18" fmla="*/ 159 w 159"/>
                  <a:gd name="T19" fmla="*/ 146 h 286"/>
                  <a:gd name="T20" fmla="*/ 102 w 159"/>
                  <a:gd name="T21" fmla="*/ 146 h 286"/>
                  <a:gd name="T22" fmla="*/ 102 w 159"/>
                  <a:gd name="T23" fmla="*/ 286 h 286"/>
                  <a:gd name="T24" fmla="*/ 50 w 159"/>
                  <a:gd name="T25" fmla="*/ 286 h 286"/>
                  <a:gd name="T26" fmla="*/ 50 w 159"/>
                  <a:gd name="T27" fmla="*/ 146 h 286"/>
                  <a:gd name="T28" fmla="*/ 0 w 159"/>
                  <a:gd name="T29" fmla="*/ 146 h 286"/>
                  <a:gd name="T30" fmla="*/ 0 w 159"/>
                  <a:gd name="T31" fmla="*/ 99 h 286"/>
                  <a:gd name="T32" fmla="*/ 50 w 159"/>
                  <a:gd name="T33" fmla="*/ 99 h 286"/>
                  <a:gd name="T34" fmla="*/ 50 w 159"/>
                  <a:gd name="T35" fmla="*/ 71 h 286"/>
                  <a:gd name="T36" fmla="*/ 50 w 159"/>
                  <a:gd name="T37" fmla="*/ 71 h 286"/>
                  <a:gd name="T38" fmla="*/ 50 w 159"/>
                  <a:gd name="T39" fmla="*/ 64 h 286"/>
                  <a:gd name="T40" fmla="*/ 51 w 159"/>
                  <a:gd name="T41" fmla="*/ 57 h 286"/>
                  <a:gd name="T42" fmla="*/ 52 w 159"/>
                  <a:gd name="T43" fmla="*/ 50 h 286"/>
                  <a:gd name="T44" fmla="*/ 54 w 159"/>
                  <a:gd name="T45" fmla="*/ 43 h 286"/>
                  <a:gd name="T46" fmla="*/ 57 w 159"/>
                  <a:gd name="T47" fmla="*/ 37 h 286"/>
                  <a:gd name="T48" fmla="*/ 60 w 159"/>
                  <a:gd name="T49" fmla="*/ 31 h 286"/>
                  <a:gd name="T50" fmla="*/ 63 w 159"/>
                  <a:gd name="T51" fmla="*/ 26 h 286"/>
                  <a:gd name="T52" fmla="*/ 67 w 159"/>
                  <a:gd name="T53" fmla="*/ 21 h 286"/>
                  <a:gd name="T54" fmla="*/ 72 w 159"/>
                  <a:gd name="T55" fmla="*/ 16 h 286"/>
                  <a:gd name="T56" fmla="*/ 78 w 159"/>
                  <a:gd name="T57" fmla="*/ 12 h 286"/>
                  <a:gd name="T58" fmla="*/ 83 w 159"/>
                  <a:gd name="T59" fmla="*/ 8 h 286"/>
                  <a:gd name="T60" fmla="*/ 88 w 159"/>
                  <a:gd name="T61" fmla="*/ 5 h 286"/>
                  <a:gd name="T62" fmla="*/ 94 w 159"/>
                  <a:gd name="T63" fmla="*/ 3 h 286"/>
                  <a:gd name="T64" fmla="*/ 100 w 159"/>
                  <a:gd name="T65" fmla="*/ 1 h 286"/>
                  <a:gd name="T66" fmla="*/ 108 w 159"/>
                  <a:gd name="T67" fmla="*/ 0 h 286"/>
                  <a:gd name="T68" fmla="*/ 114 w 159"/>
                  <a:gd name="T69" fmla="*/ 0 h 286"/>
                  <a:gd name="T70" fmla="*/ 159 w 159"/>
                  <a:gd name="T71" fmla="*/ 0 h 286"/>
                  <a:gd name="T72" fmla="*/ 159 w 159"/>
                  <a:gd name="T73" fmla="*/ 5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9" h="286">
                    <a:moveTo>
                      <a:pt x="159" y="50"/>
                    </a:moveTo>
                    <a:lnTo>
                      <a:pt x="114" y="50"/>
                    </a:lnTo>
                    <a:lnTo>
                      <a:pt x="114" y="50"/>
                    </a:lnTo>
                    <a:lnTo>
                      <a:pt x="111" y="51"/>
                    </a:lnTo>
                    <a:lnTo>
                      <a:pt x="107" y="54"/>
                    </a:lnTo>
                    <a:lnTo>
                      <a:pt x="103" y="60"/>
                    </a:lnTo>
                    <a:lnTo>
                      <a:pt x="102" y="66"/>
                    </a:lnTo>
                    <a:lnTo>
                      <a:pt x="102" y="99"/>
                    </a:lnTo>
                    <a:lnTo>
                      <a:pt x="159" y="99"/>
                    </a:lnTo>
                    <a:lnTo>
                      <a:pt x="159" y="146"/>
                    </a:lnTo>
                    <a:lnTo>
                      <a:pt x="102" y="146"/>
                    </a:lnTo>
                    <a:lnTo>
                      <a:pt x="102" y="286"/>
                    </a:lnTo>
                    <a:lnTo>
                      <a:pt x="50" y="286"/>
                    </a:lnTo>
                    <a:lnTo>
                      <a:pt x="50" y="146"/>
                    </a:lnTo>
                    <a:lnTo>
                      <a:pt x="0" y="146"/>
                    </a:lnTo>
                    <a:lnTo>
                      <a:pt x="0" y="99"/>
                    </a:lnTo>
                    <a:lnTo>
                      <a:pt x="50" y="99"/>
                    </a:lnTo>
                    <a:lnTo>
                      <a:pt x="50" y="71"/>
                    </a:lnTo>
                    <a:lnTo>
                      <a:pt x="50" y="71"/>
                    </a:lnTo>
                    <a:lnTo>
                      <a:pt x="50" y="64"/>
                    </a:lnTo>
                    <a:lnTo>
                      <a:pt x="51" y="57"/>
                    </a:lnTo>
                    <a:lnTo>
                      <a:pt x="52" y="50"/>
                    </a:lnTo>
                    <a:lnTo>
                      <a:pt x="54" y="43"/>
                    </a:lnTo>
                    <a:lnTo>
                      <a:pt x="57" y="37"/>
                    </a:lnTo>
                    <a:lnTo>
                      <a:pt x="60" y="31"/>
                    </a:lnTo>
                    <a:lnTo>
                      <a:pt x="63" y="26"/>
                    </a:lnTo>
                    <a:lnTo>
                      <a:pt x="67" y="21"/>
                    </a:lnTo>
                    <a:lnTo>
                      <a:pt x="72" y="16"/>
                    </a:lnTo>
                    <a:lnTo>
                      <a:pt x="78" y="12"/>
                    </a:lnTo>
                    <a:lnTo>
                      <a:pt x="83" y="8"/>
                    </a:lnTo>
                    <a:lnTo>
                      <a:pt x="88" y="5"/>
                    </a:lnTo>
                    <a:lnTo>
                      <a:pt x="94" y="3"/>
                    </a:lnTo>
                    <a:lnTo>
                      <a:pt x="100" y="1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59" y="0"/>
                    </a:lnTo>
                    <a:lnTo>
                      <a:pt x="159" y="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0187" tIns="80093" rIns="160187" bIns="80093" numCol="1" anchor="t" anchorCtr="0" compatLnSpc="1"/>
              <a:lstStyle/>
              <a:p>
                <a:pPr algn="r" defTabSz="1601470" rtl="1"/>
                <a:endParaRPr lang="en-US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17" name="Group 9"/>
            <p:cNvGrpSpPr/>
            <p:nvPr/>
          </p:nvGrpSpPr>
          <p:grpSpPr>
            <a:xfrm>
              <a:off x="7298267" y="3833075"/>
              <a:ext cx="580501" cy="580501"/>
              <a:chOff x="5473700" y="2874806"/>
              <a:chExt cx="435376" cy="435376"/>
            </a:xfrm>
          </p:grpSpPr>
          <p:sp>
            <p:nvSpPr>
              <p:cNvPr id="24" name="Oval 13"/>
              <p:cNvSpPr/>
              <p:nvPr/>
            </p:nvSpPr>
            <p:spPr>
              <a:xfrm>
                <a:off x="5473700" y="2874806"/>
                <a:ext cx="435376" cy="43537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601470" rtl="1"/>
                <a:endParaRPr lang="ar-SA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78"/>
              <p:cNvSpPr/>
              <p:nvPr/>
            </p:nvSpPr>
            <p:spPr bwMode="auto">
              <a:xfrm>
                <a:off x="5601495" y="3009402"/>
                <a:ext cx="201838" cy="165894"/>
              </a:xfrm>
              <a:custGeom>
                <a:avLst/>
                <a:gdLst>
                  <a:gd name="T0" fmla="*/ 285 w 293"/>
                  <a:gd name="T1" fmla="*/ 32 h 238"/>
                  <a:gd name="T2" fmla="*/ 259 w 293"/>
                  <a:gd name="T3" fmla="*/ 38 h 238"/>
                  <a:gd name="T4" fmla="*/ 275 w 293"/>
                  <a:gd name="T5" fmla="*/ 24 h 238"/>
                  <a:gd name="T6" fmla="*/ 285 w 293"/>
                  <a:gd name="T7" fmla="*/ 4 h 238"/>
                  <a:gd name="T8" fmla="*/ 257 w 293"/>
                  <a:gd name="T9" fmla="*/ 16 h 238"/>
                  <a:gd name="T10" fmla="*/ 237 w 293"/>
                  <a:gd name="T11" fmla="*/ 11 h 238"/>
                  <a:gd name="T12" fmla="*/ 216 w 293"/>
                  <a:gd name="T13" fmla="*/ 1 h 238"/>
                  <a:gd name="T14" fmla="*/ 203 w 293"/>
                  <a:gd name="T15" fmla="*/ 0 h 238"/>
                  <a:gd name="T16" fmla="*/ 179 w 293"/>
                  <a:gd name="T17" fmla="*/ 5 h 238"/>
                  <a:gd name="T18" fmla="*/ 154 w 293"/>
                  <a:gd name="T19" fmla="*/ 27 h 238"/>
                  <a:gd name="T20" fmla="*/ 143 w 293"/>
                  <a:gd name="T21" fmla="*/ 54 h 238"/>
                  <a:gd name="T22" fmla="*/ 143 w 293"/>
                  <a:gd name="T23" fmla="*/ 67 h 238"/>
                  <a:gd name="T24" fmla="*/ 126 w 293"/>
                  <a:gd name="T25" fmla="*/ 72 h 238"/>
                  <a:gd name="T26" fmla="*/ 75 w 293"/>
                  <a:gd name="T27" fmla="*/ 55 h 238"/>
                  <a:gd name="T28" fmla="*/ 33 w 293"/>
                  <a:gd name="T29" fmla="*/ 24 h 238"/>
                  <a:gd name="T30" fmla="*/ 17 w 293"/>
                  <a:gd name="T31" fmla="*/ 17 h 238"/>
                  <a:gd name="T32" fmla="*/ 12 w 293"/>
                  <a:gd name="T33" fmla="*/ 41 h 238"/>
                  <a:gd name="T34" fmla="*/ 14 w 293"/>
                  <a:gd name="T35" fmla="*/ 57 h 238"/>
                  <a:gd name="T36" fmla="*/ 23 w 293"/>
                  <a:gd name="T37" fmla="*/ 76 h 238"/>
                  <a:gd name="T38" fmla="*/ 39 w 293"/>
                  <a:gd name="T39" fmla="*/ 91 h 238"/>
                  <a:gd name="T40" fmla="*/ 25 w 293"/>
                  <a:gd name="T41" fmla="*/ 89 h 238"/>
                  <a:gd name="T42" fmla="*/ 12 w 293"/>
                  <a:gd name="T43" fmla="*/ 84 h 238"/>
                  <a:gd name="T44" fmla="*/ 13 w 293"/>
                  <a:gd name="T45" fmla="*/ 95 h 238"/>
                  <a:gd name="T46" fmla="*/ 25 w 293"/>
                  <a:gd name="T47" fmla="*/ 123 h 238"/>
                  <a:gd name="T48" fmla="*/ 50 w 293"/>
                  <a:gd name="T49" fmla="*/ 140 h 238"/>
                  <a:gd name="T50" fmla="*/ 52 w 293"/>
                  <a:gd name="T51" fmla="*/ 145 h 238"/>
                  <a:gd name="T52" fmla="*/ 33 w 293"/>
                  <a:gd name="T53" fmla="*/ 145 h 238"/>
                  <a:gd name="T54" fmla="*/ 41 w 293"/>
                  <a:gd name="T55" fmla="*/ 161 h 238"/>
                  <a:gd name="T56" fmla="*/ 62 w 293"/>
                  <a:gd name="T57" fmla="*/ 179 h 238"/>
                  <a:gd name="T58" fmla="*/ 89 w 293"/>
                  <a:gd name="T59" fmla="*/ 186 h 238"/>
                  <a:gd name="T60" fmla="*/ 73 w 293"/>
                  <a:gd name="T61" fmla="*/ 197 h 238"/>
                  <a:gd name="T62" fmla="*/ 45 w 293"/>
                  <a:gd name="T63" fmla="*/ 208 h 238"/>
                  <a:gd name="T64" fmla="*/ 14 w 293"/>
                  <a:gd name="T65" fmla="*/ 212 h 238"/>
                  <a:gd name="T66" fmla="*/ 0 w 293"/>
                  <a:gd name="T67" fmla="*/ 211 h 238"/>
                  <a:gd name="T68" fmla="*/ 32 w 293"/>
                  <a:gd name="T69" fmla="*/ 227 h 238"/>
                  <a:gd name="T70" fmla="*/ 68 w 293"/>
                  <a:gd name="T71" fmla="*/ 237 h 238"/>
                  <a:gd name="T72" fmla="*/ 93 w 293"/>
                  <a:gd name="T73" fmla="*/ 238 h 238"/>
                  <a:gd name="T74" fmla="*/ 149 w 293"/>
                  <a:gd name="T75" fmla="*/ 229 h 238"/>
                  <a:gd name="T76" fmla="*/ 195 w 293"/>
                  <a:gd name="T77" fmla="*/ 205 h 238"/>
                  <a:gd name="T78" fmla="*/ 229 w 293"/>
                  <a:gd name="T79" fmla="*/ 169 h 238"/>
                  <a:gd name="T80" fmla="*/ 252 w 293"/>
                  <a:gd name="T81" fmla="*/ 127 h 238"/>
                  <a:gd name="T82" fmla="*/ 262 w 293"/>
                  <a:gd name="T83" fmla="*/ 82 h 238"/>
                  <a:gd name="T84" fmla="*/ 263 w 293"/>
                  <a:gd name="T85" fmla="*/ 59 h 238"/>
                  <a:gd name="T86" fmla="*/ 280 w 293"/>
                  <a:gd name="T87" fmla="*/ 45 h 238"/>
                  <a:gd name="T88" fmla="*/ 293 w 293"/>
                  <a:gd name="T89" fmla="*/ 2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3" h="238">
                    <a:moveTo>
                      <a:pt x="293" y="28"/>
                    </a:moveTo>
                    <a:lnTo>
                      <a:pt x="293" y="28"/>
                    </a:lnTo>
                    <a:lnTo>
                      <a:pt x="285" y="32"/>
                    </a:lnTo>
                    <a:lnTo>
                      <a:pt x="277" y="34"/>
                    </a:lnTo>
                    <a:lnTo>
                      <a:pt x="267" y="36"/>
                    </a:lnTo>
                    <a:lnTo>
                      <a:pt x="259" y="38"/>
                    </a:lnTo>
                    <a:lnTo>
                      <a:pt x="259" y="38"/>
                    </a:lnTo>
                    <a:lnTo>
                      <a:pt x="267" y="31"/>
                    </a:lnTo>
                    <a:lnTo>
                      <a:pt x="275" y="24"/>
                    </a:lnTo>
                    <a:lnTo>
                      <a:pt x="281" y="1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77" y="9"/>
                    </a:lnTo>
                    <a:lnTo>
                      <a:pt x="266" y="13"/>
                    </a:lnTo>
                    <a:lnTo>
                      <a:pt x="257" y="16"/>
                    </a:lnTo>
                    <a:lnTo>
                      <a:pt x="247" y="18"/>
                    </a:lnTo>
                    <a:lnTo>
                      <a:pt x="247" y="18"/>
                    </a:lnTo>
                    <a:lnTo>
                      <a:pt x="237" y="11"/>
                    </a:lnTo>
                    <a:lnTo>
                      <a:pt x="227" y="5"/>
                    </a:lnTo>
                    <a:lnTo>
                      <a:pt x="222" y="3"/>
                    </a:lnTo>
                    <a:lnTo>
                      <a:pt x="216" y="1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197" y="0"/>
                    </a:lnTo>
                    <a:lnTo>
                      <a:pt x="191" y="1"/>
                    </a:lnTo>
                    <a:lnTo>
                      <a:pt x="179" y="5"/>
                    </a:lnTo>
                    <a:lnTo>
                      <a:pt x="169" y="10"/>
                    </a:lnTo>
                    <a:lnTo>
                      <a:pt x="161" y="17"/>
                    </a:lnTo>
                    <a:lnTo>
                      <a:pt x="154" y="27"/>
                    </a:lnTo>
                    <a:lnTo>
                      <a:pt x="147" y="37"/>
                    </a:lnTo>
                    <a:lnTo>
                      <a:pt x="144" y="48"/>
                    </a:lnTo>
                    <a:lnTo>
                      <a:pt x="143" y="54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3" y="67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26" y="72"/>
                    </a:lnTo>
                    <a:lnTo>
                      <a:pt x="108" y="68"/>
                    </a:lnTo>
                    <a:lnTo>
                      <a:pt x="92" y="63"/>
                    </a:lnTo>
                    <a:lnTo>
                      <a:pt x="75" y="55"/>
                    </a:lnTo>
                    <a:lnTo>
                      <a:pt x="59" y="46"/>
                    </a:lnTo>
                    <a:lnTo>
                      <a:pt x="45" y="36"/>
                    </a:lnTo>
                    <a:lnTo>
                      <a:pt x="33" y="24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17" y="17"/>
                    </a:lnTo>
                    <a:lnTo>
                      <a:pt x="15" y="26"/>
                    </a:lnTo>
                    <a:lnTo>
                      <a:pt x="13" y="33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8"/>
                    </a:lnTo>
                    <a:lnTo>
                      <a:pt x="14" y="57"/>
                    </a:lnTo>
                    <a:lnTo>
                      <a:pt x="17" y="63"/>
                    </a:lnTo>
                    <a:lnTo>
                      <a:pt x="20" y="70"/>
                    </a:lnTo>
                    <a:lnTo>
                      <a:pt x="23" y="76"/>
                    </a:lnTo>
                    <a:lnTo>
                      <a:pt x="28" y="81"/>
                    </a:lnTo>
                    <a:lnTo>
                      <a:pt x="34" y="87"/>
                    </a:lnTo>
                    <a:lnTo>
                      <a:pt x="39" y="91"/>
                    </a:lnTo>
                    <a:lnTo>
                      <a:pt x="39" y="91"/>
                    </a:lnTo>
                    <a:lnTo>
                      <a:pt x="32" y="91"/>
                    </a:lnTo>
                    <a:lnTo>
                      <a:pt x="25" y="89"/>
                    </a:lnTo>
                    <a:lnTo>
                      <a:pt x="18" y="87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3" y="95"/>
                    </a:lnTo>
                    <a:lnTo>
                      <a:pt x="16" y="105"/>
                    </a:lnTo>
                    <a:lnTo>
                      <a:pt x="20" y="115"/>
                    </a:lnTo>
                    <a:lnTo>
                      <a:pt x="25" y="123"/>
                    </a:lnTo>
                    <a:lnTo>
                      <a:pt x="33" y="130"/>
                    </a:lnTo>
                    <a:lnTo>
                      <a:pt x="41" y="136"/>
                    </a:lnTo>
                    <a:lnTo>
                      <a:pt x="50" y="140"/>
                    </a:lnTo>
                    <a:lnTo>
                      <a:pt x="60" y="143"/>
                    </a:lnTo>
                    <a:lnTo>
                      <a:pt x="60" y="143"/>
                    </a:lnTo>
                    <a:lnTo>
                      <a:pt x="52" y="145"/>
                    </a:lnTo>
                    <a:lnTo>
                      <a:pt x="44" y="146"/>
                    </a:lnTo>
                    <a:lnTo>
                      <a:pt x="44" y="146"/>
                    </a:lnTo>
                    <a:lnTo>
                      <a:pt x="33" y="145"/>
                    </a:lnTo>
                    <a:lnTo>
                      <a:pt x="33" y="145"/>
                    </a:lnTo>
                    <a:lnTo>
                      <a:pt x="37" y="153"/>
                    </a:lnTo>
                    <a:lnTo>
                      <a:pt x="41" y="161"/>
                    </a:lnTo>
                    <a:lnTo>
                      <a:pt x="47" y="168"/>
                    </a:lnTo>
                    <a:lnTo>
                      <a:pt x="54" y="175"/>
                    </a:lnTo>
                    <a:lnTo>
                      <a:pt x="62" y="179"/>
                    </a:lnTo>
                    <a:lnTo>
                      <a:pt x="71" y="183"/>
                    </a:lnTo>
                    <a:lnTo>
                      <a:pt x="79" y="185"/>
                    </a:lnTo>
                    <a:lnTo>
                      <a:pt x="89" y="186"/>
                    </a:lnTo>
                    <a:lnTo>
                      <a:pt x="89" y="186"/>
                    </a:lnTo>
                    <a:lnTo>
                      <a:pt x="81" y="192"/>
                    </a:lnTo>
                    <a:lnTo>
                      <a:pt x="73" y="197"/>
                    </a:lnTo>
                    <a:lnTo>
                      <a:pt x="64" y="201"/>
                    </a:lnTo>
                    <a:lnTo>
                      <a:pt x="54" y="206"/>
                    </a:lnTo>
                    <a:lnTo>
                      <a:pt x="45" y="208"/>
                    </a:lnTo>
                    <a:lnTo>
                      <a:pt x="35" y="210"/>
                    </a:lnTo>
                    <a:lnTo>
                      <a:pt x="25" y="212"/>
                    </a:lnTo>
                    <a:lnTo>
                      <a:pt x="14" y="212"/>
                    </a:lnTo>
                    <a:lnTo>
                      <a:pt x="14" y="212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10" y="217"/>
                    </a:lnTo>
                    <a:lnTo>
                      <a:pt x="21" y="222"/>
                    </a:lnTo>
                    <a:lnTo>
                      <a:pt x="32" y="227"/>
                    </a:lnTo>
                    <a:lnTo>
                      <a:pt x="44" y="231"/>
                    </a:lnTo>
                    <a:lnTo>
                      <a:pt x="55" y="235"/>
                    </a:lnTo>
                    <a:lnTo>
                      <a:pt x="68" y="237"/>
                    </a:lnTo>
                    <a:lnTo>
                      <a:pt x="80" y="238"/>
                    </a:lnTo>
                    <a:lnTo>
                      <a:pt x="93" y="238"/>
                    </a:lnTo>
                    <a:lnTo>
                      <a:pt x="93" y="238"/>
                    </a:lnTo>
                    <a:lnTo>
                      <a:pt x="112" y="237"/>
                    </a:lnTo>
                    <a:lnTo>
                      <a:pt x="132" y="233"/>
                    </a:lnTo>
                    <a:lnTo>
                      <a:pt x="149" y="229"/>
                    </a:lnTo>
                    <a:lnTo>
                      <a:pt x="166" y="222"/>
                    </a:lnTo>
                    <a:lnTo>
                      <a:pt x="180" y="215"/>
                    </a:lnTo>
                    <a:lnTo>
                      <a:pt x="195" y="205"/>
                    </a:lnTo>
                    <a:lnTo>
                      <a:pt x="207" y="194"/>
                    </a:lnTo>
                    <a:lnTo>
                      <a:pt x="220" y="183"/>
                    </a:lnTo>
                    <a:lnTo>
                      <a:pt x="229" y="169"/>
                    </a:lnTo>
                    <a:lnTo>
                      <a:pt x="238" y="156"/>
                    </a:lnTo>
                    <a:lnTo>
                      <a:pt x="246" y="141"/>
                    </a:lnTo>
                    <a:lnTo>
                      <a:pt x="252" y="127"/>
                    </a:lnTo>
                    <a:lnTo>
                      <a:pt x="257" y="112"/>
                    </a:lnTo>
                    <a:lnTo>
                      <a:pt x="260" y="97"/>
                    </a:lnTo>
                    <a:lnTo>
                      <a:pt x="262" y="82"/>
                    </a:lnTo>
                    <a:lnTo>
                      <a:pt x="263" y="67"/>
                    </a:lnTo>
                    <a:lnTo>
                      <a:pt x="263" y="67"/>
                    </a:lnTo>
                    <a:lnTo>
                      <a:pt x="263" y="59"/>
                    </a:lnTo>
                    <a:lnTo>
                      <a:pt x="263" y="59"/>
                    </a:lnTo>
                    <a:lnTo>
                      <a:pt x="271" y="52"/>
                    </a:lnTo>
                    <a:lnTo>
                      <a:pt x="280" y="45"/>
                    </a:lnTo>
                    <a:lnTo>
                      <a:pt x="287" y="37"/>
                    </a:lnTo>
                    <a:lnTo>
                      <a:pt x="293" y="28"/>
                    </a:lnTo>
                    <a:lnTo>
                      <a:pt x="293" y="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0187" tIns="80093" rIns="160187" bIns="80093" numCol="1" anchor="t" anchorCtr="0" compatLnSpc="1"/>
              <a:lstStyle/>
              <a:p>
                <a:pPr algn="r" defTabSz="1601470" rtl="1"/>
                <a:endParaRPr lang="en-US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18" name="Group 11"/>
            <p:cNvGrpSpPr/>
            <p:nvPr/>
          </p:nvGrpSpPr>
          <p:grpSpPr>
            <a:xfrm>
              <a:off x="6786034" y="5035342"/>
              <a:ext cx="580501" cy="580501"/>
              <a:chOff x="5089525" y="3776506"/>
              <a:chExt cx="435376" cy="435376"/>
            </a:xfrm>
          </p:grpSpPr>
          <p:sp>
            <p:nvSpPr>
              <p:cNvPr id="22" name="Oval 18"/>
              <p:cNvSpPr/>
              <p:nvPr/>
            </p:nvSpPr>
            <p:spPr>
              <a:xfrm>
                <a:off x="5089525" y="3776506"/>
                <a:ext cx="435376" cy="435376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601470" rtl="1"/>
                <a:endParaRPr lang="ar-SA" sz="3155" dirty="0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71"/>
              <p:cNvSpPr/>
              <p:nvPr/>
            </p:nvSpPr>
            <p:spPr bwMode="auto">
              <a:xfrm>
                <a:off x="5228044" y="3845568"/>
                <a:ext cx="169456" cy="264152"/>
              </a:xfrm>
              <a:custGeom>
                <a:avLst/>
                <a:gdLst/>
                <a:ahLst/>
                <a:cxnLst>
                  <a:cxn ang="0">
                    <a:pos x="4" y="215"/>
                  </a:cxn>
                  <a:cxn ang="0">
                    <a:pos x="66" y="114"/>
                  </a:cxn>
                  <a:cxn ang="0">
                    <a:pos x="69" y="103"/>
                  </a:cxn>
                  <a:cxn ang="0">
                    <a:pos x="100" y="71"/>
                  </a:cxn>
                  <a:cxn ang="0">
                    <a:pos x="116" y="0"/>
                  </a:cxn>
                  <a:cxn ang="0">
                    <a:pos x="141" y="26"/>
                  </a:cxn>
                  <a:cxn ang="0">
                    <a:pos x="149" y="43"/>
                  </a:cxn>
                  <a:cxn ang="0">
                    <a:pos x="175" y="48"/>
                  </a:cxn>
                  <a:cxn ang="0">
                    <a:pos x="210" y="58"/>
                  </a:cxn>
                  <a:cxn ang="0">
                    <a:pos x="239" y="76"/>
                  </a:cxn>
                  <a:cxn ang="0">
                    <a:pos x="282" y="127"/>
                  </a:cxn>
                  <a:cxn ang="0">
                    <a:pos x="306" y="188"/>
                  </a:cxn>
                  <a:cxn ang="0">
                    <a:pos x="316" y="226"/>
                  </a:cxn>
                  <a:cxn ang="0">
                    <a:pos x="261" y="383"/>
                  </a:cxn>
                  <a:cxn ang="0">
                    <a:pos x="244" y="388"/>
                  </a:cxn>
                  <a:cxn ang="0">
                    <a:pos x="239" y="392"/>
                  </a:cxn>
                  <a:cxn ang="0">
                    <a:pos x="242" y="400"/>
                  </a:cxn>
                  <a:cxn ang="0">
                    <a:pos x="253" y="405"/>
                  </a:cxn>
                  <a:cxn ang="0">
                    <a:pos x="268" y="408"/>
                  </a:cxn>
                  <a:cxn ang="0">
                    <a:pos x="271" y="416"/>
                  </a:cxn>
                  <a:cxn ang="0">
                    <a:pos x="265" y="428"/>
                  </a:cxn>
                  <a:cxn ang="0">
                    <a:pos x="250" y="429"/>
                  </a:cxn>
                  <a:cxn ang="0">
                    <a:pos x="241" y="436"/>
                  </a:cxn>
                  <a:cxn ang="0">
                    <a:pos x="241" y="442"/>
                  </a:cxn>
                  <a:cxn ang="0">
                    <a:pos x="249" y="448"/>
                  </a:cxn>
                  <a:cxn ang="0">
                    <a:pos x="306" y="450"/>
                  </a:cxn>
                  <a:cxn ang="0">
                    <a:pos x="319" y="453"/>
                  </a:cxn>
                  <a:cxn ang="0">
                    <a:pos x="333" y="463"/>
                  </a:cxn>
                  <a:cxn ang="0">
                    <a:pos x="341" y="485"/>
                  </a:cxn>
                  <a:cxn ang="0">
                    <a:pos x="48" y="485"/>
                  </a:cxn>
                  <a:cxn ang="0">
                    <a:pos x="55" y="463"/>
                  </a:cxn>
                  <a:cxn ang="0">
                    <a:pos x="69" y="453"/>
                  </a:cxn>
                  <a:cxn ang="0">
                    <a:pos x="127" y="450"/>
                  </a:cxn>
                  <a:cxn ang="0">
                    <a:pos x="144" y="447"/>
                  </a:cxn>
                  <a:cxn ang="0">
                    <a:pos x="149" y="440"/>
                  </a:cxn>
                  <a:cxn ang="0">
                    <a:pos x="146" y="434"/>
                  </a:cxn>
                  <a:cxn ang="0">
                    <a:pos x="135" y="429"/>
                  </a:cxn>
                  <a:cxn ang="0">
                    <a:pos x="120" y="424"/>
                  </a:cxn>
                  <a:cxn ang="0">
                    <a:pos x="117" y="416"/>
                  </a:cxn>
                  <a:cxn ang="0">
                    <a:pos x="124" y="407"/>
                  </a:cxn>
                  <a:cxn ang="0">
                    <a:pos x="138" y="405"/>
                  </a:cxn>
                  <a:cxn ang="0">
                    <a:pos x="148" y="399"/>
                  </a:cxn>
                  <a:cxn ang="0">
                    <a:pos x="149" y="391"/>
                  </a:cxn>
                  <a:cxn ang="0">
                    <a:pos x="140" y="384"/>
                  </a:cxn>
                  <a:cxn ang="0">
                    <a:pos x="82" y="383"/>
                  </a:cxn>
                  <a:cxn ang="0">
                    <a:pos x="66" y="375"/>
                  </a:cxn>
                  <a:cxn ang="0">
                    <a:pos x="60" y="357"/>
                  </a:cxn>
                  <a:cxn ang="0">
                    <a:pos x="60" y="348"/>
                  </a:cxn>
                  <a:cxn ang="0">
                    <a:pos x="61" y="341"/>
                  </a:cxn>
                  <a:cxn ang="0">
                    <a:pos x="72" y="325"/>
                  </a:cxn>
                  <a:cxn ang="0">
                    <a:pos x="165" y="229"/>
                  </a:cxn>
                  <a:cxn ang="0">
                    <a:pos x="165" y="212"/>
                  </a:cxn>
                  <a:cxn ang="0">
                    <a:pos x="156" y="200"/>
                  </a:cxn>
                  <a:cxn ang="0">
                    <a:pos x="138" y="204"/>
                  </a:cxn>
                  <a:cxn ang="0">
                    <a:pos x="66" y="263"/>
                  </a:cxn>
                  <a:cxn ang="0">
                    <a:pos x="55" y="263"/>
                  </a:cxn>
                  <a:cxn ang="0">
                    <a:pos x="48" y="258"/>
                  </a:cxn>
                  <a:cxn ang="0">
                    <a:pos x="37" y="260"/>
                  </a:cxn>
                  <a:cxn ang="0">
                    <a:pos x="26" y="256"/>
                  </a:cxn>
                  <a:cxn ang="0">
                    <a:pos x="8" y="242"/>
                  </a:cxn>
                  <a:cxn ang="0">
                    <a:pos x="0" y="223"/>
                  </a:cxn>
                </a:cxnLst>
                <a:rect l="0" t="0" r="r" b="b"/>
                <a:pathLst>
                  <a:path w="341" h="530">
                    <a:moveTo>
                      <a:pt x="0" y="223"/>
                    </a:moveTo>
                    <a:lnTo>
                      <a:pt x="0" y="223"/>
                    </a:lnTo>
                    <a:lnTo>
                      <a:pt x="2" y="218"/>
                    </a:lnTo>
                    <a:lnTo>
                      <a:pt x="4" y="215"/>
                    </a:lnTo>
                    <a:lnTo>
                      <a:pt x="71" y="125"/>
                    </a:lnTo>
                    <a:lnTo>
                      <a:pt x="71" y="125"/>
                    </a:lnTo>
                    <a:lnTo>
                      <a:pt x="68" y="119"/>
                    </a:lnTo>
                    <a:lnTo>
                      <a:pt x="66" y="114"/>
                    </a:lnTo>
                    <a:lnTo>
                      <a:pt x="66" y="114"/>
                    </a:lnTo>
                    <a:lnTo>
                      <a:pt x="68" y="108"/>
                    </a:lnTo>
                    <a:lnTo>
                      <a:pt x="68" y="108"/>
                    </a:lnTo>
                    <a:lnTo>
                      <a:pt x="69" y="103"/>
                    </a:lnTo>
                    <a:lnTo>
                      <a:pt x="71" y="101"/>
                    </a:lnTo>
                    <a:lnTo>
                      <a:pt x="71" y="101"/>
                    </a:lnTo>
                    <a:lnTo>
                      <a:pt x="87" y="85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16" y="5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25" y="7"/>
                    </a:lnTo>
                    <a:lnTo>
                      <a:pt x="132" y="15"/>
                    </a:lnTo>
                    <a:lnTo>
                      <a:pt x="132" y="15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8" y="37"/>
                    </a:lnTo>
                    <a:lnTo>
                      <a:pt x="148" y="37"/>
                    </a:lnTo>
                    <a:lnTo>
                      <a:pt x="149" y="43"/>
                    </a:lnTo>
                    <a:lnTo>
                      <a:pt x="149" y="45"/>
                    </a:lnTo>
                    <a:lnTo>
                      <a:pt x="149" y="45"/>
                    </a:lnTo>
                    <a:lnTo>
                      <a:pt x="162" y="47"/>
                    </a:lnTo>
                    <a:lnTo>
                      <a:pt x="175" y="48"/>
                    </a:lnTo>
                    <a:lnTo>
                      <a:pt x="188" y="50"/>
                    </a:lnTo>
                    <a:lnTo>
                      <a:pt x="199" y="55"/>
                    </a:lnTo>
                    <a:lnTo>
                      <a:pt x="199" y="55"/>
                    </a:lnTo>
                    <a:lnTo>
                      <a:pt x="210" y="58"/>
                    </a:lnTo>
                    <a:lnTo>
                      <a:pt x="220" y="63"/>
                    </a:lnTo>
                    <a:lnTo>
                      <a:pt x="229" y="69"/>
                    </a:lnTo>
                    <a:lnTo>
                      <a:pt x="239" y="76"/>
                    </a:lnTo>
                    <a:lnTo>
                      <a:pt x="239" y="76"/>
                    </a:lnTo>
                    <a:lnTo>
                      <a:pt x="255" y="90"/>
                    </a:lnTo>
                    <a:lnTo>
                      <a:pt x="269" y="108"/>
                    </a:lnTo>
                    <a:lnTo>
                      <a:pt x="269" y="108"/>
                    </a:lnTo>
                    <a:lnTo>
                      <a:pt x="282" y="12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300" y="167"/>
                    </a:lnTo>
                    <a:lnTo>
                      <a:pt x="306" y="188"/>
                    </a:lnTo>
                    <a:lnTo>
                      <a:pt x="306" y="188"/>
                    </a:lnTo>
                    <a:lnTo>
                      <a:pt x="313" y="207"/>
                    </a:lnTo>
                    <a:lnTo>
                      <a:pt x="316" y="226"/>
                    </a:lnTo>
                    <a:lnTo>
                      <a:pt x="316" y="226"/>
                    </a:lnTo>
                    <a:lnTo>
                      <a:pt x="317" y="244"/>
                    </a:lnTo>
                    <a:lnTo>
                      <a:pt x="317" y="260"/>
                    </a:lnTo>
                    <a:lnTo>
                      <a:pt x="317" y="383"/>
                    </a:lnTo>
                    <a:lnTo>
                      <a:pt x="261" y="383"/>
                    </a:lnTo>
                    <a:lnTo>
                      <a:pt x="261" y="383"/>
                    </a:lnTo>
                    <a:lnTo>
                      <a:pt x="250" y="384"/>
                    </a:lnTo>
                    <a:lnTo>
                      <a:pt x="250" y="384"/>
                    </a:lnTo>
                    <a:lnTo>
                      <a:pt x="244" y="388"/>
                    </a:lnTo>
                    <a:lnTo>
                      <a:pt x="244" y="388"/>
                    </a:lnTo>
                    <a:lnTo>
                      <a:pt x="241" y="391"/>
                    </a:lnTo>
                    <a:lnTo>
                      <a:pt x="241" y="391"/>
                    </a:lnTo>
                    <a:lnTo>
                      <a:pt x="239" y="392"/>
                    </a:lnTo>
                    <a:lnTo>
                      <a:pt x="239" y="394"/>
                    </a:lnTo>
                    <a:lnTo>
                      <a:pt x="239" y="394"/>
                    </a:lnTo>
                    <a:lnTo>
                      <a:pt x="241" y="397"/>
                    </a:lnTo>
                    <a:lnTo>
                      <a:pt x="242" y="400"/>
                    </a:lnTo>
                    <a:lnTo>
                      <a:pt x="242" y="400"/>
                    </a:lnTo>
                    <a:lnTo>
                      <a:pt x="249" y="404"/>
                    </a:lnTo>
                    <a:lnTo>
                      <a:pt x="249" y="404"/>
                    </a:lnTo>
                    <a:lnTo>
                      <a:pt x="253" y="405"/>
                    </a:lnTo>
                    <a:lnTo>
                      <a:pt x="261" y="405"/>
                    </a:lnTo>
                    <a:lnTo>
                      <a:pt x="261" y="405"/>
                    </a:lnTo>
                    <a:lnTo>
                      <a:pt x="266" y="407"/>
                    </a:lnTo>
                    <a:lnTo>
                      <a:pt x="268" y="408"/>
                    </a:lnTo>
                    <a:lnTo>
                      <a:pt x="268" y="408"/>
                    </a:lnTo>
                    <a:lnTo>
                      <a:pt x="269" y="413"/>
                    </a:lnTo>
                    <a:lnTo>
                      <a:pt x="271" y="416"/>
                    </a:lnTo>
                    <a:lnTo>
                      <a:pt x="271" y="416"/>
                    </a:lnTo>
                    <a:lnTo>
                      <a:pt x="269" y="421"/>
                    </a:lnTo>
                    <a:lnTo>
                      <a:pt x="268" y="424"/>
                    </a:lnTo>
                    <a:lnTo>
                      <a:pt x="268" y="424"/>
                    </a:lnTo>
                    <a:lnTo>
                      <a:pt x="265" y="428"/>
                    </a:lnTo>
                    <a:lnTo>
                      <a:pt x="261" y="428"/>
                    </a:lnTo>
                    <a:lnTo>
                      <a:pt x="261" y="428"/>
                    </a:lnTo>
                    <a:lnTo>
                      <a:pt x="250" y="429"/>
                    </a:lnTo>
                    <a:lnTo>
                      <a:pt x="250" y="429"/>
                    </a:lnTo>
                    <a:lnTo>
                      <a:pt x="244" y="432"/>
                    </a:lnTo>
                    <a:lnTo>
                      <a:pt x="244" y="432"/>
                    </a:lnTo>
                    <a:lnTo>
                      <a:pt x="241" y="436"/>
                    </a:lnTo>
                    <a:lnTo>
                      <a:pt x="241" y="436"/>
                    </a:lnTo>
                    <a:lnTo>
                      <a:pt x="239" y="439"/>
                    </a:lnTo>
                    <a:lnTo>
                      <a:pt x="239" y="439"/>
                    </a:lnTo>
                    <a:lnTo>
                      <a:pt x="239" y="439"/>
                    </a:lnTo>
                    <a:lnTo>
                      <a:pt x="241" y="442"/>
                    </a:lnTo>
                    <a:lnTo>
                      <a:pt x="242" y="445"/>
                    </a:lnTo>
                    <a:lnTo>
                      <a:pt x="242" y="445"/>
                    </a:lnTo>
                    <a:lnTo>
                      <a:pt x="249" y="448"/>
                    </a:lnTo>
                    <a:lnTo>
                      <a:pt x="249" y="448"/>
                    </a:lnTo>
                    <a:lnTo>
                      <a:pt x="253" y="450"/>
                    </a:lnTo>
                    <a:lnTo>
                      <a:pt x="261" y="450"/>
                    </a:lnTo>
                    <a:lnTo>
                      <a:pt x="306" y="450"/>
                    </a:lnTo>
                    <a:lnTo>
                      <a:pt x="306" y="450"/>
                    </a:lnTo>
                    <a:lnTo>
                      <a:pt x="311" y="450"/>
                    </a:lnTo>
                    <a:lnTo>
                      <a:pt x="311" y="450"/>
                    </a:lnTo>
                    <a:lnTo>
                      <a:pt x="319" y="453"/>
                    </a:lnTo>
                    <a:lnTo>
                      <a:pt x="319" y="453"/>
                    </a:lnTo>
                    <a:lnTo>
                      <a:pt x="325" y="456"/>
                    </a:lnTo>
                    <a:lnTo>
                      <a:pt x="325" y="456"/>
                    </a:lnTo>
                    <a:lnTo>
                      <a:pt x="333" y="463"/>
                    </a:lnTo>
                    <a:lnTo>
                      <a:pt x="333" y="463"/>
                    </a:lnTo>
                    <a:lnTo>
                      <a:pt x="338" y="471"/>
                    </a:lnTo>
                    <a:lnTo>
                      <a:pt x="338" y="471"/>
                    </a:lnTo>
                    <a:lnTo>
                      <a:pt x="340" y="477"/>
                    </a:lnTo>
                    <a:lnTo>
                      <a:pt x="341" y="485"/>
                    </a:lnTo>
                    <a:lnTo>
                      <a:pt x="341" y="530"/>
                    </a:lnTo>
                    <a:lnTo>
                      <a:pt x="48" y="530"/>
                    </a:lnTo>
                    <a:lnTo>
                      <a:pt x="48" y="485"/>
                    </a:lnTo>
                    <a:lnTo>
                      <a:pt x="48" y="485"/>
                    </a:lnTo>
                    <a:lnTo>
                      <a:pt x="48" y="476"/>
                    </a:lnTo>
                    <a:lnTo>
                      <a:pt x="52" y="468"/>
                    </a:lnTo>
                    <a:lnTo>
                      <a:pt x="52" y="468"/>
                    </a:lnTo>
                    <a:lnTo>
                      <a:pt x="55" y="463"/>
                    </a:lnTo>
                    <a:lnTo>
                      <a:pt x="60" y="458"/>
                    </a:lnTo>
                    <a:lnTo>
                      <a:pt x="60" y="458"/>
                    </a:lnTo>
                    <a:lnTo>
                      <a:pt x="64" y="455"/>
                    </a:lnTo>
                    <a:lnTo>
                      <a:pt x="69" y="453"/>
                    </a:lnTo>
                    <a:lnTo>
                      <a:pt x="69" y="453"/>
                    </a:lnTo>
                    <a:lnTo>
                      <a:pt x="79" y="450"/>
                    </a:lnTo>
                    <a:lnTo>
                      <a:pt x="82" y="450"/>
                    </a:lnTo>
                    <a:lnTo>
                      <a:pt x="127" y="450"/>
                    </a:lnTo>
                    <a:lnTo>
                      <a:pt x="127" y="450"/>
                    </a:lnTo>
                    <a:lnTo>
                      <a:pt x="138" y="450"/>
                    </a:lnTo>
                    <a:lnTo>
                      <a:pt x="138" y="450"/>
                    </a:lnTo>
                    <a:lnTo>
                      <a:pt x="144" y="447"/>
                    </a:lnTo>
                    <a:lnTo>
                      <a:pt x="144" y="447"/>
                    </a:lnTo>
                    <a:lnTo>
                      <a:pt x="148" y="444"/>
                    </a:lnTo>
                    <a:lnTo>
                      <a:pt x="148" y="444"/>
                    </a:lnTo>
                    <a:lnTo>
                      <a:pt x="149" y="440"/>
                    </a:lnTo>
                    <a:lnTo>
                      <a:pt x="149" y="439"/>
                    </a:lnTo>
                    <a:lnTo>
                      <a:pt x="149" y="439"/>
                    </a:lnTo>
                    <a:lnTo>
                      <a:pt x="149" y="436"/>
                    </a:lnTo>
                    <a:lnTo>
                      <a:pt x="146" y="434"/>
                    </a:lnTo>
                    <a:lnTo>
                      <a:pt x="146" y="434"/>
                    </a:lnTo>
                    <a:lnTo>
                      <a:pt x="140" y="431"/>
                    </a:lnTo>
                    <a:lnTo>
                      <a:pt x="140" y="431"/>
                    </a:lnTo>
                    <a:lnTo>
                      <a:pt x="135" y="429"/>
                    </a:lnTo>
                    <a:lnTo>
                      <a:pt x="127" y="428"/>
                    </a:lnTo>
                    <a:lnTo>
                      <a:pt x="127" y="428"/>
                    </a:lnTo>
                    <a:lnTo>
                      <a:pt x="124" y="428"/>
                    </a:lnTo>
                    <a:lnTo>
                      <a:pt x="120" y="424"/>
                    </a:lnTo>
                    <a:lnTo>
                      <a:pt x="120" y="424"/>
                    </a:lnTo>
                    <a:lnTo>
                      <a:pt x="119" y="421"/>
                    </a:lnTo>
                    <a:lnTo>
                      <a:pt x="117" y="416"/>
                    </a:lnTo>
                    <a:lnTo>
                      <a:pt x="117" y="416"/>
                    </a:lnTo>
                    <a:lnTo>
                      <a:pt x="119" y="413"/>
                    </a:lnTo>
                    <a:lnTo>
                      <a:pt x="120" y="408"/>
                    </a:lnTo>
                    <a:lnTo>
                      <a:pt x="120" y="408"/>
                    </a:lnTo>
                    <a:lnTo>
                      <a:pt x="124" y="407"/>
                    </a:lnTo>
                    <a:lnTo>
                      <a:pt x="127" y="405"/>
                    </a:lnTo>
                    <a:lnTo>
                      <a:pt x="127" y="405"/>
                    </a:lnTo>
                    <a:lnTo>
                      <a:pt x="138" y="405"/>
                    </a:lnTo>
                    <a:lnTo>
                      <a:pt x="138" y="405"/>
                    </a:lnTo>
                    <a:lnTo>
                      <a:pt x="144" y="402"/>
                    </a:lnTo>
                    <a:lnTo>
                      <a:pt x="144" y="402"/>
                    </a:lnTo>
                    <a:lnTo>
                      <a:pt x="148" y="399"/>
                    </a:lnTo>
                    <a:lnTo>
                      <a:pt x="148" y="399"/>
                    </a:lnTo>
                    <a:lnTo>
                      <a:pt x="149" y="396"/>
                    </a:lnTo>
                    <a:lnTo>
                      <a:pt x="149" y="394"/>
                    </a:lnTo>
                    <a:lnTo>
                      <a:pt x="149" y="394"/>
                    </a:lnTo>
                    <a:lnTo>
                      <a:pt x="149" y="391"/>
                    </a:lnTo>
                    <a:lnTo>
                      <a:pt x="146" y="389"/>
                    </a:lnTo>
                    <a:lnTo>
                      <a:pt x="146" y="389"/>
                    </a:lnTo>
                    <a:lnTo>
                      <a:pt x="140" y="384"/>
                    </a:lnTo>
                    <a:lnTo>
                      <a:pt x="140" y="384"/>
                    </a:lnTo>
                    <a:lnTo>
                      <a:pt x="135" y="383"/>
                    </a:lnTo>
                    <a:lnTo>
                      <a:pt x="127" y="383"/>
                    </a:lnTo>
                    <a:lnTo>
                      <a:pt x="82" y="383"/>
                    </a:lnTo>
                    <a:lnTo>
                      <a:pt x="82" y="383"/>
                    </a:lnTo>
                    <a:lnTo>
                      <a:pt x="77" y="383"/>
                    </a:lnTo>
                    <a:lnTo>
                      <a:pt x="72" y="381"/>
                    </a:lnTo>
                    <a:lnTo>
                      <a:pt x="69" y="378"/>
                    </a:lnTo>
                    <a:lnTo>
                      <a:pt x="66" y="375"/>
                    </a:lnTo>
                    <a:lnTo>
                      <a:pt x="66" y="375"/>
                    </a:lnTo>
                    <a:lnTo>
                      <a:pt x="61" y="367"/>
                    </a:lnTo>
                    <a:lnTo>
                      <a:pt x="61" y="367"/>
                    </a:lnTo>
                    <a:lnTo>
                      <a:pt x="60" y="357"/>
                    </a:lnTo>
                    <a:lnTo>
                      <a:pt x="60" y="349"/>
                    </a:lnTo>
                    <a:lnTo>
                      <a:pt x="60" y="349"/>
                    </a:lnTo>
                    <a:lnTo>
                      <a:pt x="60" y="348"/>
                    </a:lnTo>
                    <a:lnTo>
                      <a:pt x="60" y="348"/>
                    </a:lnTo>
                    <a:lnTo>
                      <a:pt x="60" y="346"/>
                    </a:lnTo>
                    <a:lnTo>
                      <a:pt x="60" y="346"/>
                    </a:lnTo>
                    <a:lnTo>
                      <a:pt x="61" y="341"/>
                    </a:lnTo>
                    <a:lnTo>
                      <a:pt x="61" y="341"/>
                    </a:lnTo>
                    <a:lnTo>
                      <a:pt x="66" y="335"/>
                    </a:lnTo>
                    <a:lnTo>
                      <a:pt x="66" y="335"/>
                    </a:lnTo>
                    <a:lnTo>
                      <a:pt x="72" y="325"/>
                    </a:lnTo>
                    <a:lnTo>
                      <a:pt x="72" y="325"/>
                    </a:lnTo>
                    <a:lnTo>
                      <a:pt x="82" y="316"/>
                    </a:lnTo>
                    <a:lnTo>
                      <a:pt x="160" y="237"/>
                    </a:lnTo>
                    <a:lnTo>
                      <a:pt x="160" y="237"/>
                    </a:lnTo>
                    <a:lnTo>
                      <a:pt x="165" y="229"/>
                    </a:lnTo>
                    <a:lnTo>
                      <a:pt x="168" y="221"/>
                    </a:lnTo>
                    <a:lnTo>
                      <a:pt x="168" y="221"/>
                    </a:lnTo>
                    <a:lnTo>
                      <a:pt x="165" y="212"/>
                    </a:lnTo>
                    <a:lnTo>
                      <a:pt x="165" y="212"/>
                    </a:lnTo>
                    <a:lnTo>
                      <a:pt x="162" y="205"/>
                    </a:lnTo>
                    <a:lnTo>
                      <a:pt x="160" y="204"/>
                    </a:lnTo>
                    <a:lnTo>
                      <a:pt x="160" y="204"/>
                    </a:lnTo>
                    <a:lnTo>
                      <a:pt x="156" y="200"/>
                    </a:lnTo>
                    <a:lnTo>
                      <a:pt x="149" y="199"/>
                    </a:lnTo>
                    <a:lnTo>
                      <a:pt x="149" y="199"/>
                    </a:lnTo>
                    <a:lnTo>
                      <a:pt x="143" y="200"/>
                    </a:lnTo>
                    <a:lnTo>
                      <a:pt x="138" y="204"/>
                    </a:lnTo>
                    <a:lnTo>
                      <a:pt x="71" y="260"/>
                    </a:lnTo>
                    <a:lnTo>
                      <a:pt x="71" y="260"/>
                    </a:lnTo>
                    <a:lnTo>
                      <a:pt x="66" y="263"/>
                    </a:lnTo>
                    <a:lnTo>
                      <a:pt x="66" y="263"/>
                    </a:lnTo>
                    <a:lnTo>
                      <a:pt x="63" y="263"/>
                    </a:lnTo>
                    <a:lnTo>
                      <a:pt x="61" y="263"/>
                    </a:lnTo>
                    <a:lnTo>
                      <a:pt x="61" y="263"/>
                    </a:lnTo>
                    <a:lnTo>
                      <a:pt x="55" y="263"/>
                    </a:lnTo>
                    <a:lnTo>
                      <a:pt x="55" y="263"/>
                    </a:lnTo>
                    <a:lnTo>
                      <a:pt x="50" y="260"/>
                    </a:lnTo>
                    <a:lnTo>
                      <a:pt x="50" y="260"/>
                    </a:lnTo>
                    <a:lnTo>
                      <a:pt x="48" y="258"/>
                    </a:lnTo>
                    <a:lnTo>
                      <a:pt x="48" y="255"/>
                    </a:lnTo>
                    <a:lnTo>
                      <a:pt x="48" y="255"/>
                    </a:lnTo>
                    <a:lnTo>
                      <a:pt x="44" y="258"/>
                    </a:lnTo>
                    <a:lnTo>
                      <a:pt x="37" y="260"/>
                    </a:lnTo>
                    <a:lnTo>
                      <a:pt x="37" y="260"/>
                    </a:lnTo>
                    <a:lnTo>
                      <a:pt x="32" y="260"/>
                    </a:lnTo>
                    <a:lnTo>
                      <a:pt x="26" y="256"/>
                    </a:lnTo>
                    <a:lnTo>
                      <a:pt x="26" y="256"/>
                    </a:lnTo>
                    <a:lnTo>
                      <a:pt x="18" y="252"/>
                    </a:lnTo>
                    <a:lnTo>
                      <a:pt x="15" y="248"/>
                    </a:lnTo>
                    <a:lnTo>
                      <a:pt x="15" y="248"/>
                    </a:lnTo>
                    <a:lnTo>
                      <a:pt x="8" y="242"/>
                    </a:lnTo>
                    <a:lnTo>
                      <a:pt x="4" y="236"/>
                    </a:lnTo>
                    <a:lnTo>
                      <a:pt x="2" y="229"/>
                    </a:lnTo>
                    <a:lnTo>
                      <a:pt x="0" y="223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60187" tIns="80093" rIns="160187" bIns="80093" numCol="1" anchor="t" anchorCtr="0" compatLnSpc="1"/>
              <a:lstStyle/>
              <a:p>
                <a:pPr algn="r" defTabSz="1601470" rtl="1"/>
                <a:endParaRPr lang="ar-SA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6"/>
            <p:cNvGrpSpPr/>
            <p:nvPr/>
          </p:nvGrpSpPr>
          <p:grpSpPr>
            <a:xfrm>
              <a:off x="4326467" y="3833075"/>
              <a:ext cx="580501" cy="580501"/>
              <a:chOff x="3244850" y="2874806"/>
              <a:chExt cx="435376" cy="435376"/>
            </a:xfrm>
          </p:grpSpPr>
          <p:sp>
            <p:nvSpPr>
              <p:cNvPr id="20" name="Oval 12"/>
              <p:cNvSpPr/>
              <p:nvPr/>
            </p:nvSpPr>
            <p:spPr>
              <a:xfrm>
                <a:off x="3244850" y="2874806"/>
                <a:ext cx="435376" cy="435376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601470" rtl="1"/>
                <a:endParaRPr lang="ar-SA" sz="3155" dirty="0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5"/>
              <p:cNvSpPr>
                <a:spLocks noEditPoints="1"/>
              </p:cNvSpPr>
              <p:nvPr/>
            </p:nvSpPr>
            <p:spPr bwMode="auto">
              <a:xfrm>
                <a:off x="3367088" y="2998632"/>
                <a:ext cx="207963" cy="179388"/>
              </a:xfrm>
              <a:custGeom>
                <a:avLst/>
                <a:gdLst/>
                <a:ahLst/>
                <a:cxnLst>
                  <a:cxn ang="0">
                    <a:pos x="337" y="38"/>
                  </a:cxn>
                  <a:cxn ang="0">
                    <a:pos x="187" y="75"/>
                  </a:cxn>
                  <a:cxn ang="0">
                    <a:pos x="326" y="262"/>
                  </a:cxn>
                  <a:cxn ang="0">
                    <a:pos x="326" y="314"/>
                  </a:cxn>
                  <a:cxn ang="0">
                    <a:pos x="324" y="320"/>
                  </a:cxn>
                  <a:cxn ang="0">
                    <a:pos x="318" y="324"/>
                  </a:cxn>
                  <a:cxn ang="0">
                    <a:pos x="312" y="328"/>
                  </a:cxn>
                  <a:cxn ang="0">
                    <a:pos x="215" y="328"/>
                  </a:cxn>
                  <a:cxn ang="0">
                    <a:pos x="201" y="322"/>
                  </a:cxn>
                  <a:cxn ang="0">
                    <a:pos x="197" y="316"/>
                  </a:cxn>
                  <a:cxn ang="0">
                    <a:pos x="195" y="309"/>
                  </a:cxn>
                  <a:cxn ang="0">
                    <a:pos x="0" y="262"/>
                  </a:cxn>
                  <a:cxn ang="0">
                    <a:pos x="1" y="412"/>
                  </a:cxn>
                  <a:cxn ang="0">
                    <a:pos x="7" y="429"/>
                  </a:cxn>
                  <a:cxn ang="0">
                    <a:pos x="20" y="442"/>
                  </a:cxn>
                  <a:cxn ang="0">
                    <a:pos x="37" y="449"/>
                  </a:cxn>
                  <a:cxn ang="0">
                    <a:pos x="476" y="450"/>
                  </a:cxn>
                  <a:cxn ang="0">
                    <a:pos x="494" y="446"/>
                  </a:cxn>
                  <a:cxn ang="0">
                    <a:pos x="510" y="436"/>
                  </a:cxn>
                  <a:cxn ang="0">
                    <a:pos x="521" y="420"/>
                  </a:cxn>
                  <a:cxn ang="0">
                    <a:pos x="523" y="404"/>
                  </a:cxn>
                  <a:cxn ang="0">
                    <a:pos x="326" y="262"/>
                  </a:cxn>
                  <a:cxn ang="0">
                    <a:pos x="223" y="300"/>
                  </a:cxn>
                  <a:cxn ang="0">
                    <a:pos x="299" y="262"/>
                  </a:cxn>
                  <a:cxn ang="0">
                    <a:pos x="510" y="89"/>
                  </a:cxn>
                  <a:cxn ang="0">
                    <a:pos x="494" y="78"/>
                  </a:cxn>
                  <a:cxn ang="0">
                    <a:pos x="476" y="75"/>
                  </a:cxn>
                  <a:cxn ang="0">
                    <a:pos x="373" y="28"/>
                  </a:cxn>
                  <a:cxn ang="0">
                    <a:pos x="372" y="18"/>
                  </a:cxn>
                  <a:cxn ang="0">
                    <a:pos x="366" y="9"/>
                  </a:cxn>
                  <a:cxn ang="0">
                    <a:pos x="356" y="3"/>
                  </a:cxn>
                  <a:cxn ang="0">
                    <a:pos x="345" y="0"/>
                  </a:cxn>
                  <a:cxn ang="0">
                    <a:pos x="173" y="0"/>
                  </a:cxn>
                  <a:cxn ang="0">
                    <a:pos x="162" y="5"/>
                  </a:cxn>
                  <a:cxn ang="0">
                    <a:pos x="153" y="14"/>
                  </a:cxn>
                  <a:cxn ang="0">
                    <a:pos x="150" y="23"/>
                  </a:cxn>
                  <a:cxn ang="0">
                    <a:pos x="150" y="75"/>
                  </a:cxn>
                  <a:cxn ang="0">
                    <a:pos x="37" y="76"/>
                  </a:cxn>
                  <a:cxn ang="0">
                    <a:pos x="20" y="83"/>
                  </a:cxn>
                  <a:cxn ang="0">
                    <a:pos x="7" y="96"/>
                  </a:cxn>
                  <a:cxn ang="0">
                    <a:pos x="1" y="113"/>
                  </a:cxn>
                  <a:cxn ang="0">
                    <a:pos x="0" y="234"/>
                  </a:cxn>
                  <a:cxn ang="0">
                    <a:pos x="523" y="122"/>
                  </a:cxn>
                  <a:cxn ang="0">
                    <a:pos x="521" y="105"/>
                  </a:cxn>
                  <a:cxn ang="0">
                    <a:pos x="510" y="89"/>
                  </a:cxn>
                </a:cxnLst>
                <a:rect l="0" t="0" r="r" b="b"/>
                <a:pathLst>
                  <a:path w="523" h="450">
                    <a:moveTo>
                      <a:pt x="187" y="38"/>
                    </a:moveTo>
                    <a:lnTo>
                      <a:pt x="337" y="38"/>
                    </a:lnTo>
                    <a:lnTo>
                      <a:pt x="337" y="75"/>
                    </a:lnTo>
                    <a:lnTo>
                      <a:pt x="187" y="75"/>
                    </a:lnTo>
                    <a:lnTo>
                      <a:pt x="187" y="38"/>
                    </a:lnTo>
                    <a:close/>
                    <a:moveTo>
                      <a:pt x="326" y="262"/>
                    </a:moveTo>
                    <a:lnTo>
                      <a:pt x="326" y="309"/>
                    </a:lnTo>
                    <a:lnTo>
                      <a:pt x="326" y="314"/>
                    </a:lnTo>
                    <a:lnTo>
                      <a:pt x="325" y="316"/>
                    </a:lnTo>
                    <a:lnTo>
                      <a:pt x="324" y="320"/>
                    </a:lnTo>
                    <a:lnTo>
                      <a:pt x="321" y="322"/>
                    </a:lnTo>
                    <a:lnTo>
                      <a:pt x="318" y="324"/>
                    </a:lnTo>
                    <a:lnTo>
                      <a:pt x="315" y="327"/>
                    </a:lnTo>
                    <a:lnTo>
                      <a:pt x="312" y="328"/>
                    </a:lnTo>
                    <a:lnTo>
                      <a:pt x="308" y="328"/>
                    </a:lnTo>
                    <a:lnTo>
                      <a:pt x="215" y="328"/>
                    </a:lnTo>
                    <a:lnTo>
                      <a:pt x="207" y="327"/>
                    </a:lnTo>
                    <a:lnTo>
                      <a:pt x="201" y="322"/>
                    </a:lnTo>
                    <a:lnTo>
                      <a:pt x="199" y="320"/>
                    </a:lnTo>
                    <a:lnTo>
                      <a:pt x="197" y="316"/>
                    </a:lnTo>
                    <a:lnTo>
                      <a:pt x="195" y="314"/>
                    </a:lnTo>
                    <a:lnTo>
                      <a:pt x="195" y="309"/>
                    </a:lnTo>
                    <a:lnTo>
                      <a:pt x="195" y="262"/>
                    </a:lnTo>
                    <a:lnTo>
                      <a:pt x="0" y="262"/>
                    </a:lnTo>
                    <a:lnTo>
                      <a:pt x="0" y="404"/>
                    </a:lnTo>
                    <a:lnTo>
                      <a:pt x="1" y="412"/>
                    </a:lnTo>
                    <a:lnTo>
                      <a:pt x="3" y="420"/>
                    </a:lnTo>
                    <a:lnTo>
                      <a:pt x="7" y="429"/>
                    </a:lnTo>
                    <a:lnTo>
                      <a:pt x="13" y="436"/>
                    </a:lnTo>
                    <a:lnTo>
                      <a:pt x="20" y="442"/>
                    </a:lnTo>
                    <a:lnTo>
                      <a:pt x="29" y="446"/>
                    </a:lnTo>
                    <a:lnTo>
                      <a:pt x="37" y="449"/>
                    </a:lnTo>
                    <a:lnTo>
                      <a:pt x="47" y="450"/>
                    </a:lnTo>
                    <a:lnTo>
                      <a:pt x="476" y="450"/>
                    </a:lnTo>
                    <a:lnTo>
                      <a:pt x="486" y="449"/>
                    </a:lnTo>
                    <a:lnTo>
                      <a:pt x="494" y="446"/>
                    </a:lnTo>
                    <a:lnTo>
                      <a:pt x="503" y="442"/>
                    </a:lnTo>
                    <a:lnTo>
                      <a:pt x="510" y="436"/>
                    </a:lnTo>
                    <a:lnTo>
                      <a:pt x="516" y="429"/>
                    </a:lnTo>
                    <a:lnTo>
                      <a:pt x="521" y="420"/>
                    </a:lnTo>
                    <a:lnTo>
                      <a:pt x="523" y="412"/>
                    </a:lnTo>
                    <a:lnTo>
                      <a:pt x="523" y="404"/>
                    </a:lnTo>
                    <a:lnTo>
                      <a:pt x="523" y="262"/>
                    </a:lnTo>
                    <a:lnTo>
                      <a:pt x="326" y="262"/>
                    </a:lnTo>
                    <a:close/>
                    <a:moveTo>
                      <a:pt x="223" y="262"/>
                    </a:moveTo>
                    <a:lnTo>
                      <a:pt x="223" y="300"/>
                    </a:lnTo>
                    <a:lnTo>
                      <a:pt x="299" y="300"/>
                    </a:lnTo>
                    <a:lnTo>
                      <a:pt x="299" y="262"/>
                    </a:lnTo>
                    <a:lnTo>
                      <a:pt x="223" y="262"/>
                    </a:lnTo>
                    <a:close/>
                    <a:moveTo>
                      <a:pt x="510" y="89"/>
                    </a:moveTo>
                    <a:lnTo>
                      <a:pt x="503" y="83"/>
                    </a:lnTo>
                    <a:lnTo>
                      <a:pt x="494" y="78"/>
                    </a:lnTo>
                    <a:lnTo>
                      <a:pt x="486" y="76"/>
                    </a:lnTo>
                    <a:lnTo>
                      <a:pt x="476" y="75"/>
                    </a:lnTo>
                    <a:lnTo>
                      <a:pt x="373" y="75"/>
                    </a:lnTo>
                    <a:lnTo>
                      <a:pt x="373" y="28"/>
                    </a:lnTo>
                    <a:lnTo>
                      <a:pt x="373" y="23"/>
                    </a:lnTo>
                    <a:lnTo>
                      <a:pt x="372" y="18"/>
                    </a:lnTo>
                    <a:lnTo>
                      <a:pt x="369" y="14"/>
                    </a:lnTo>
                    <a:lnTo>
                      <a:pt x="366" y="9"/>
                    </a:lnTo>
                    <a:lnTo>
                      <a:pt x="361" y="5"/>
                    </a:lnTo>
                    <a:lnTo>
                      <a:pt x="356" y="3"/>
                    </a:lnTo>
                    <a:lnTo>
                      <a:pt x="351" y="0"/>
                    </a:lnTo>
                    <a:lnTo>
                      <a:pt x="345" y="0"/>
                    </a:lnTo>
                    <a:lnTo>
                      <a:pt x="177" y="0"/>
                    </a:lnTo>
                    <a:lnTo>
                      <a:pt x="173" y="0"/>
                    </a:lnTo>
                    <a:lnTo>
                      <a:pt x="167" y="3"/>
                    </a:lnTo>
                    <a:lnTo>
                      <a:pt x="162" y="5"/>
                    </a:lnTo>
                    <a:lnTo>
                      <a:pt x="157" y="9"/>
                    </a:lnTo>
                    <a:lnTo>
                      <a:pt x="153" y="14"/>
                    </a:lnTo>
                    <a:lnTo>
                      <a:pt x="151" y="18"/>
                    </a:lnTo>
                    <a:lnTo>
                      <a:pt x="150" y="23"/>
                    </a:lnTo>
                    <a:lnTo>
                      <a:pt x="150" y="28"/>
                    </a:lnTo>
                    <a:lnTo>
                      <a:pt x="150" y="75"/>
                    </a:lnTo>
                    <a:lnTo>
                      <a:pt x="47" y="75"/>
                    </a:lnTo>
                    <a:lnTo>
                      <a:pt x="37" y="76"/>
                    </a:lnTo>
                    <a:lnTo>
                      <a:pt x="29" y="78"/>
                    </a:lnTo>
                    <a:lnTo>
                      <a:pt x="20" y="83"/>
                    </a:lnTo>
                    <a:lnTo>
                      <a:pt x="13" y="89"/>
                    </a:lnTo>
                    <a:lnTo>
                      <a:pt x="7" y="96"/>
                    </a:lnTo>
                    <a:lnTo>
                      <a:pt x="3" y="105"/>
                    </a:lnTo>
                    <a:lnTo>
                      <a:pt x="1" y="113"/>
                    </a:lnTo>
                    <a:lnTo>
                      <a:pt x="0" y="122"/>
                    </a:lnTo>
                    <a:lnTo>
                      <a:pt x="0" y="234"/>
                    </a:lnTo>
                    <a:lnTo>
                      <a:pt x="523" y="234"/>
                    </a:lnTo>
                    <a:lnTo>
                      <a:pt x="523" y="122"/>
                    </a:lnTo>
                    <a:lnTo>
                      <a:pt x="523" y="113"/>
                    </a:lnTo>
                    <a:lnTo>
                      <a:pt x="521" y="105"/>
                    </a:lnTo>
                    <a:lnTo>
                      <a:pt x="516" y="96"/>
                    </a:lnTo>
                    <a:lnTo>
                      <a:pt x="510" y="8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60187" tIns="80093" rIns="160187" bIns="80093" numCol="1" anchor="t" anchorCtr="0" compatLnSpc="1"/>
              <a:lstStyle/>
              <a:p>
                <a:pPr algn="r" defTabSz="1601470" rtl="1"/>
                <a:endParaRPr lang="ar-SA" sz="3155">
                  <a:solidFill>
                    <a:schemeClr val="bg2">
                      <a:lumMod val="1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4" name="TextBox 10"/>
          <p:cNvSpPr txBox="1"/>
          <p:nvPr/>
        </p:nvSpPr>
        <p:spPr>
          <a:xfrm>
            <a:off x="1926366" y="5414154"/>
            <a:ext cx="8370205" cy="82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spc="198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Montserrat Light" charset="0"/>
              </a:rPr>
              <a:t>A company is an association or collection of individuals, whether natural persons, legal persons, or a mixture of both. Company members share a common purpose and unite in order to focus their various talents and organize their collectively available.</a:t>
            </a:r>
            <a:endParaRPr lang="en-US" sz="1050" spc="198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Montserrat Light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739013" y="5076838"/>
            <a:ext cx="103889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6201663" y="1642256"/>
            <a:ext cx="3878732" cy="39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输入替换内容</a:t>
            </a:r>
            <a:r>
              <a:rPr lang="en-US" altLang="zh-CN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201663" y="2394786"/>
            <a:ext cx="3878732" cy="39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输入替换内容</a:t>
            </a:r>
            <a:r>
              <a:rPr lang="en-US" altLang="zh-CN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201663" y="3129184"/>
            <a:ext cx="3878732" cy="39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输入替换内容</a:t>
            </a:r>
            <a:r>
              <a:rPr lang="en-US" altLang="zh-CN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201663" y="3864284"/>
            <a:ext cx="3878732" cy="39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输入替换内容</a:t>
            </a:r>
            <a:r>
              <a:rPr lang="en-US" altLang="zh-CN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  <a:solidFill>
            <a:srgbClr val="E298A7"/>
          </a:solidFill>
        </p:spPr>
      </p:pic>
      <p:grpSp>
        <p:nvGrpSpPr>
          <p:cNvPr id="10" name="组合 9"/>
          <p:cNvGrpSpPr/>
          <p:nvPr/>
        </p:nvGrpSpPr>
        <p:grpSpPr>
          <a:xfrm>
            <a:off x="7842554" y="1315594"/>
            <a:ext cx="2020666" cy="273062"/>
            <a:chOff x="9477392" y="872247"/>
            <a:chExt cx="1199744" cy="162127"/>
          </a:xfrm>
          <a:solidFill>
            <a:srgbClr val="E298A7"/>
          </a:solidFill>
        </p:grpSpPr>
        <p:sp>
          <p:nvSpPr>
            <p:cNvPr id="9" name="椭圆 8"/>
            <p:cNvSpPr/>
            <p:nvPr/>
          </p:nvSpPr>
          <p:spPr>
            <a:xfrm>
              <a:off x="9477392" y="875490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814618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174541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21494" y="878732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708336" y="2987660"/>
            <a:ext cx="243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580">
              <a:defRPr/>
            </a:pPr>
            <a:r>
              <a:rPr kumimoji="1" lang="zh-CN" altLang="en-US" sz="4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预期展望</a:t>
            </a:r>
            <a:endParaRPr kumimoji="1" lang="zh-CN" altLang="en-US" sz="400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781597" y="3793509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2903123" y="4225196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2770336" y="4341571"/>
            <a:ext cx="6770828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645544" y="1685508"/>
            <a:ext cx="34196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pitchFamily="34" charset="-122"/>
              </a:rPr>
              <a:t>PART  04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  <a:solidFill>
            <a:srgbClr val="E298A7"/>
          </a:solidFill>
        </p:spPr>
      </p:pic>
      <p:grpSp>
        <p:nvGrpSpPr>
          <p:cNvPr id="10" name="组合 9"/>
          <p:cNvGrpSpPr/>
          <p:nvPr/>
        </p:nvGrpSpPr>
        <p:grpSpPr>
          <a:xfrm>
            <a:off x="7842554" y="1315594"/>
            <a:ext cx="2020666" cy="273062"/>
            <a:chOff x="9477392" y="872247"/>
            <a:chExt cx="1199744" cy="162127"/>
          </a:xfrm>
          <a:solidFill>
            <a:srgbClr val="E298A7"/>
          </a:solidFill>
        </p:grpSpPr>
        <p:sp>
          <p:nvSpPr>
            <p:cNvPr id="9" name="椭圆 8"/>
            <p:cNvSpPr/>
            <p:nvPr/>
          </p:nvSpPr>
          <p:spPr>
            <a:xfrm>
              <a:off x="9477392" y="875490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814618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174541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21494" y="878732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86422" y="3070682"/>
            <a:ext cx="1152880" cy="375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580">
              <a:defRPr/>
            </a:pPr>
            <a:r>
              <a:rPr kumimoji="1" lang="zh-CN" altLang="en-US" sz="184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公司介绍</a:t>
            </a:r>
            <a:endParaRPr kumimoji="1" lang="zh-CN" altLang="en-US" sz="184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97652" y="3466101"/>
            <a:ext cx="3020855" cy="294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Click here to add your text here </a:t>
            </a:r>
            <a:endParaRPr lang="zh-CN" altLang="en-US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257847" y="4066643"/>
            <a:ext cx="1152880" cy="375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580">
              <a:defRPr/>
            </a:pPr>
            <a:r>
              <a:rPr kumimoji="1" lang="zh-CN" altLang="en-US" sz="184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培训内容</a:t>
            </a:r>
            <a:endParaRPr kumimoji="1" lang="zh-CN" altLang="en-US" sz="184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50302" y="4440213"/>
            <a:ext cx="3020855" cy="294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Click here to add your text here </a:t>
            </a:r>
            <a:endParaRPr lang="zh-CN" altLang="en-US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1" name="Oval 43"/>
          <p:cNvSpPr/>
          <p:nvPr/>
        </p:nvSpPr>
        <p:spPr>
          <a:xfrm>
            <a:off x="2324154" y="335735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2" name="Oval 44"/>
          <p:cNvSpPr/>
          <p:nvPr/>
        </p:nvSpPr>
        <p:spPr>
          <a:xfrm>
            <a:off x="2541199" y="335735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3" name="Oval 45"/>
          <p:cNvSpPr/>
          <p:nvPr/>
        </p:nvSpPr>
        <p:spPr>
          <a:xfrm>
            <a:off x="2758244" y="335735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4" name="Oval 46"/>
          <p:cNvSpPr/>
          <p:nvPr/>
        </p:nvSpPr>
        <p:spPr>
          <a:xfrm>
            <a:off x="2975289" y="335735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5" name="Oval 43"/>
          <p:cNvSpPr/>
          <p:nvPr/>
        </p:nvSpPr>
        <p:spPr>
          <a:xfrm>
            <a:off x="2324154" y="425270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6" name="Oval 44"/>
          <p:cNvSpPr/>
          <p:nvPr/>
        </p:nvSpPr>
        <p:spPr>
          <a:xfrm>
            <a:off x="2541199" y="425270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7" name="Oval 45"/>
          <p:cNvSpPr/>
          <p:nvPr/>
        </p:nvSpPr>
        <p:spPr>
          <a:xfrm>
            <a:off x="2758244" y="425270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8" name="Oval 46"/>
          <p:cNvSpPr/>
          <p:nvPr/>
        </p:nvSpPr>
        <p:spPr>
          <a:xfrm>
            <a:off x="2975289" y="425270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07126" y="3051221"/>
            <a:ext cx="1162146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580">
              <a:defRPr/>
            </a:pPr>
            <a:r>
              <a:rPr kumimoji="1" lang="zh-CN" altLang="en-US" sz="184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培训目的</a:t>
            </a:r>
            <a:endParaRPr kumimoji="1" lang="zh-CN" altLang="en-US" sz="184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327880" y="3434515"/>
            <a:ext cx="3045134" cy="294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Click here to add your text here </a:t>
            </a:r>
            <a:endParaRPr lang="zh-CN" altLang="en-US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316651" y="4054693"/>
            <a:ext cx="1860138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580">
              <a:defRPr/>
            </a:pPr>
            <a:r>
              <a:rPr kumimoji="1" lang="zh-CN" altLang="en-US" sz="184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预期展望</a:t>
            </a:r>
            <a:endParaRPr kumimoji="1" lang="zh-CN" altLang="en-US" sz="184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323200" y="4429853"/>
            <a:ext cx="3020855" cy="294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Click here to add your text here </a:t>
            </a:r>
            <a:endParaRPr lang="zh-CN" altLang="en-US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3" name="Oval 43"/>
          <p:cNvSpPr/>
          <p:nvPr/>
        </p:nvSpPr>
        <p:spPr>
          <a:xfrm>
            <a:off x="6192458" y="339978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4" name="Oval 44"/>
          <p:cNvSpPr/>
          <p:nvPr/>
        </p:nvSpPr>
        <p:spPr>
          <a:xfrm>
            <a:off x="6409503" y="339978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5" name="Oval 45"/>
          <p:cNvSpPr/>
          <p:nvPr/>
        </p:nvSpPr>
        <p:spPr>
          <a:xfrm>
            <a:off x="6626548" y="339978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6" name="Oval 46"/>
          <p:cNvSpPr/>
          <p:nvPr/>
        </p:nvSpPr>
        <p:spPr>
          <a:xfrm>
            <a:off x="6843593" y="3399781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7" name="Oval 43"/>
          <p:cNvSpPr/>
          <p:nvPr/>
        </p:nvSpPr>
        <p:spPr>
          <a:xfrm>
            <a:off x="6154358" y="4171306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8" name="Oval 44"/>
          <p:cNvSpPr/>
          <p:nvPr/>
        </p:nvSpPr>
        <p:spPr>
          <a:xfrm>
            <a:off x="6371403" y="4171306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9" name="Oval 45"/>
          <p:cNvSpPr/>
          <p:nvPr/>
        </p:nvSpPr>
        <p:spPr>
          <a:xfrm>
            <a:off x="6588448" y="4171306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0" name="Oval 46"/>
          <p:cNvSpPr/>
          <p:nvPr/>
        </p:nvSpPr>
        <p:spPr>
          <a:xfrm>
            <a:off x="6805493" y="4171306"/>
            <a:ext cx="118835" cy="118835"/>
          </a:xfrm>
          <a:prstGeom prst="ellipse">
            <a:avLst/>
          </a:prstGeom>
          <a:solidFill>
            <a:srgbClr val="E298A7"/>
          </a:solidFill>
          <a:ln w="19050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006415" y="1805581"/>
            <a:ext cx="50175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pitchFamily="34" charset="-122"/>
              </a:rPr>
              <a:t>C O N T E N T S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6637616" y="4324130"/>
            <a:ext cx="1347521" cy="1345229"/>
            <a:chOff x="5186121" y="3507044"/>
            <a:chExt cx="1010953" cy="1008922"/>
          </a:xfrm>
          <a:solidFill>
            <a:schemeClr val="accent4"/>
          </a:solidFill>
        </p:grpSpPr>
        <p:sp>
          <p:nvSpPr>
            <p:cNvPr id="47" name="Freeform 12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8" name="Freeform 13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9" name="Freeform 14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0" name="Freeform 15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1" name="Freeform 16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2" name="Freeform 17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3" name="Freeform 18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4" name="Freeform 19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5" name="Freeform 20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6" name="Freeform 21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" name="Freeform 22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8" name="Freeform 23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9" name="Freeform 24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0" name="Freeform 25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1" name="Freeform 26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2" name="Freeform 27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3" name="Freeform 28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close/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4" name="Freeform 29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5" name="Freeform 30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6" name="Freeform 31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7" name="Freeform 32"/>
            <p:cNvSpPr/>
            <p:nvPr/>
          </p:nvSpPr>
          <p:spPr bwMode="auto">
            <a:xfrm flipH="1">
              <a:off x="5329743" y="3507044"/>
              <a:ext cx="867331" cy="865323"/>
            </a:xfrm>
            <a:custGeom>
              <a:avLst/>
              <a:gdLst>
                <a:gd name="T0" fmla="*/ 81 w 507"/>
                <a:gd name="T1" fmla="*/ 31 h 506"/>
                <a:gd name="T2" fmla="*/ 81 w 507"/>
                <a:gd name="T3" fmla="*/ 31 h 506"/>
                <a:gd name="T4" fmla="*/ 0 w 507"/>
                <a:gd name="T5" fmla="*/ 0 h 506"/>
                <a:gd name="T6" fmla="*/ 37 w 507"/>
                <a:gd name="T7" fmla="*/ 79 h 506"/>
                <a:gd name="T8" fmla="*/ 37 w 507"/>
                <a:gd name="T9" fmla="*/ 79 h 506"/>
                <a:gd name="T10" fmla="*/ 888 w 507"/>
                <a:gd name="T11" fmla="*/ 928 h 506"/>
                <a:gd name="T12" fmla="*/ 930 w 507"/>
                <a:gd name="T13" fmla="*/ 884 h 506"/>
                <a:gd name="T14" fmla="*/ 81 w 507"/>
                <a:gd name="T15" fmla="*/ 31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1" y="14"/>
                    <a:pt x="0" y="0"/>
                    <a:pt x="0" y="0"/>
                  </a:cubicBezTo>
                  <a:cubicBezTo>
                    <a:pt x="0" y="0"/>
                    <a:pt x="16" y="40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84" y="506"/>
                    <a:pt x="484" y="506"/>
                    <a:pt x="484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3" name="组合 7"/>
          <p:cNvGrpSpPr/>
          <p:nvPr/>
        </p:nvGrpSpPr>
        <p:grpSpPr>
          <a:xfrm>
            <a:off x="6966011" y="2696656"/>
            <a:ext cx="1347523" cy="1343985"/>
            <a:chOff x="5107781" y="2781590"/>
            <a:chExt cx="1010954" cy="1007989"/>
          </a:xfrm>
          <a:solidFill>
            <a:schemeClr val="accent2"/>
          </a:solidFill>
        </p:grpSpPr>
        <p:sp>
          <p:nvSpPr>
            <p:cNvPr id="40" name="Freeform 5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1" name="Freeform 6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2" name="Freeform 7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3" name="Freeform 8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4" name="Freeform 9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5" name="Freeform 10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 flipH="1">
              <a:off x="5251404" y="2781590"/>
              <a:ext cx="867331" cy="864391"/>
            </a:xfrm>
            <a:custGeom>
              <a:avLst/>
              <a:gdLst>
                <a:gd name="T0" fmla="*/ 79 w 507"/>
                <a:gd name="T1" fmla="*/ 31 h 505"/>
                <a:gd name="T2" fmla="*/ 79 w 507"/>
                <a:gd name="T3" fmla="*/ 31 h 505"/>
                <a:gd name="T4" fmla="*/ 0 w 507"/>
                <a:gd name="T5" fmla="*/ 0 h 505"/>
                <a:gd name="T6" fmla="*/ 35 w 507"/>
                <a:gd name="T7" fmla="*/ 79 h 505"/>
                <a:gd name="T8" fmla="*/ 35 w 507"/>
                <a:gd name="T9" fmla="*/ 79 h 505"/>
                <a:gd name="T10" fmla="*/ 886 w 507"/>
                <a:gd name="T11" fmla="*/ 927 h 505"/>
                <a:gd name="T12" fmla="*/ 930 w 507"/>
                <a:gd name="T13" fmla="*/ 885 h 505"/>
                <a:gd name="T14" fmla="*/ 79 w 507"/>
                <a:gd name="T15" fmla="*/ 31 h 5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5">
                  <a:moveTo>
                    <a:pt x="43" y="17"/>
                  </a:moveTo>
                  <a:cubicBezTo>
                    <a:pt x="43" y="17"/>
                    <a:pt x="43" y="17"/>
                    <a:pt x="43" y="17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5" y="40"/>
                    <a:pt x="19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507" y="482"/>
                    <a:pt x="507" y="482"/>
                    <a:pt x="507" y="482"/>
                  </a:cubicBezTo>
                  <a:cubicBezTo>
                    <a:pt x="43" y="17"/>
                    <a:pt x="43" y="17"/>
                    <a:pt x="43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8" name="Freeform 33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9" name="Freeform 34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0" name="Freeform 35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1" name="Freeform 36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2" name="Freeform 37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3" name="Freeform 38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4" name="Freeform 39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5" name="Freeform 40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6" name="Freeform 41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7" name="Freeform 42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8" name="Freeform 43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9" name="Freeform 44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0" name="Freeform 45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1" name="Freeform 46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2" name="Freeform 47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3" name="Freeform 48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4" name="组合 1"/>
          <p:cNvGrpSpPr/>
          <p:nvPr/>
        </p:nvGrpSpPr>
        <p:grpSpPr>
          <a:xfrm>
            <a:off x="8292776" y="4333126"/>
            <a:ext cx="1347521" cy="1346472"/>
            <a:chOff x="6073970" y="3409136"/>
            <a:chExt cx="1010953" cy="1009854"/>
          </a:xfrm>
          <a:solidFill>
            <a:schemeClr val="accent3"/>
          </a:solidFill>
        </p:grpSpPr>
        <p:sp>
          <p:nvSpPr>
            <p:cNvPr id="84" name="Freeform 49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5" name="Freeform 50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6" name="Freeform 51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7" name="Freeform 52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8" name="Freeform 53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9" name="Freeform 54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0" name="Freeform 55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1" name="Freeform 56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2" name="Freeform 57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3" name="Freeform 58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4" name="Freeform 59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5" name="Freeform 60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6" name="Freeform 61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7" name="Freeform 62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8" name="Freeform 63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9" name="Freeform 64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0" name="Freeform 65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close/>
                  <a:moveTo>
                    <a:pt x="161" y="0"/>
                  </a:moveTo>
                  <a:lnTo>
                    <a:pt x="1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1" name="Freeform 66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moveTo>
                    <a:pt x="161" y="0"/>
                  </a:moveTo>
                  <a:lnTo>
                    <a:pt x="16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2" name="Freeform 67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3" name="Freeform 68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4" name="Freeform 69"/>
            <p:cNvSpPr/>
            <p:nvPr/>
          </p:nvSpPr>
          <p:spPr bwMode="auto">
            <a:xfrm flipH="1">
              <a:off x="6217592" y="3409136"/>
              <a:ext cx="867331" cy="865323"/>
            </a:xfrm>
            <a:custGeom>
              <a:avLst/>
              <a:gdLst>
                <a:gd name="T0" fmla="*/ 81 w 507"/>
                <a:gd name="T1" fmla="*/ 33 h 506"/>
                <a:gd name="T2" fmla="*/ 81 w 507"/>
                <a:gd name="T3" fmla="*/ 33 h 506"/>
                <a:gd name="T4" fmla="*/ 0 w 507"/>
                <a:gd name="T5" fmla="*/ 0 h 506"/>
                <a:gd name="T6" fmla="*/ 35 w 507"/>
                <a:gd name="T7" fmla="*/ 81 h 506"/>
                <a:gd name="T8" fmla="*/ 35 w 507"/>
                <a:gd name="T9" fmla="*/ 81 h 506"/>
                <a:gd name="T10" fmla="*/ 886 w 507"/>
                <a:gd name="T11" fmla="*/ 928 h 506"/>
                <a:gd name="T12" fmla="*/ 930 w 507"/>
                <a:gd name="T13" fmla="*/ 884 h 506"/>
                <a:gd name="T14" fmla="*/ 81 w 507"/>
                <a:gd name="T15" fmla="*/ 33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8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6" y="40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483" y="506"/>
                    <a:pt x="483" y="506"/>
                    <a:pt x="483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105" name="Oval 70"/>
          <p:cNvSpPr>
            <a:spLocks noChangeArrowheads="1"/>
          </p:cNvSpPr>
          <p:nvPr/>
        </p:nvSpPr>
        <p:spPr bwMode="auto">
          <a:xfrm flipH="1">
            <a:off x="8403037" y="1200988"/>
            <a:ext cx="2872809" cy="2870735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z="2400"/>
          </a:p>
        </p:txBody>
      </p:sp>
      <p:sp>
        <p:nvSpPr>
          <p:cNvPr id="106" name="Oval 71"/>
          <p:cNvSpPr>
            <a:spLocks noChangeArrowheads="1"/>
          </p:cNvSpPr>
          <p:nvPr/>
        </p:nvSpPr>
        <p:spPr bwMode="auto">
          <a:xfrm flipH="1">
            <a:off x="8697655" y="1495647"/>
            <a:ext cx="2284821" cy="22826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z="2400"/>
          </a:p>
        </p:txBody>
      </p:sp>
      <p:sp>
        <p:nvSpPr>
          <p:cNvPr id="107" name="Freeform 72"/>
          <p:cNvSpPr>
            <a:spLocks noEditPoints="1"/>
          </p:cNvSpPr>
          <p:nvPr/>
        </p:nvSpPr>
        <p:spPr bwMode="auto">
          <a:xfrm flipH="1">
            <a:off x="8644199" y="1440942"/>
            <a:ext cx="2390486" cy="2392072"/>
          </a:xfrm>
          <a:custGeom>
            <a:avLst/>
            <a:gdLst>
              <a:gd name="T0" fmla="*/ 524 w 1048"/>
              <a:gd name="T1" fmla="*/ 0 h 1049"/>
              <a:gd name="T2" fmla="*/ 0 w 1048"/>
              <a:gd name="T3" fmla="*/ 525 h 1049"/>
              <a:gd name="T4" fmla="*/ 506 w 1048"/>
              <a:gd name="T5" fmla="*/ 1049 h 1049"/>
              <a:gd name="T6" fmla="*/ 524 w 1048"/>
              <a:gd name="T7" fmla="*/ 1049 h 1049"/>
              <a:gd name="T8" fmla="*/ 547 w 1048"/>
              <a:gd name="T9" fmla="*/ 1048 h 1049"/>
              <a:gd name="T10" fmla="*/ 1048 w 1048"/>
              <a:gd name="T11" fmla="*/ 525 h 1049"/>
              <a:gd name="T12" fmla="*/ 524 w 1048"/>
              <a:gd name="T13" fmla="*/ 0 h 1049"/>
              <a:gd name="T14" fmla="*/ 547 w 1048"/>
              <a:gd name="T15" fmla="*/ 1001 h 1049"/>
              <a:gd name="T16" fmla="*/ 524 w 1048"/>
              <a:gd name="T17" fmla="*/ 1002 h 1049"/>
              <a:gd name="T18" fmla="*/ 506 w 1048"/>
              <a:gd name="T19" fmla="*/ 1002 h 1049"/>
              <a:gd name="T20" fmla="*/ 47 w 1048"/>
              <a:gd name="T21" fmla="*/ 525 h 1049"/>
              <a:gd name="T22" fmla="*/ 524 w 1048"/>
              <a:gd name="T23" fmla="*/ 47 h 1049"/>
              <a:gd name="T24" fmla="*/ 1002 w 1048"/>
              <a:gd name="T25" fmla="*/ 525 h 1049"/>
              <a:gd name="T26" fmla="*/ 547 w 1048"/>
              <a:gd name="T27" fmla="*/ 1001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48" h="1049">
                <a:moveTo>
                  <a:pt x="524" y="0"/>
                </a:moveTo>
                <a:cubicBezTo>
                  <a:pt x="235" y="0"/>
                  <a:pt x="0" y="235"/>
                  <a:pt x="0" y="525"/>
                </a:cubicBezTo>
                <a:cubicBezTo>
                  <a:pt x="0" y="808"/>
                  <a:pt x="225" y="1039"/>
                  <a:pt x="506" y="1049"/>
                </a:cubicBezTo>
                <a:cubicBezTo>
                  <a:pt x="512" y="1049"/>
                  <a:pt x="518" y="1049"/>
                  <a:pt x="524" y="1049"/>
                </a:cubicBezTo>
                <a:cubicBezTo>
                  <a:pt x="532" y="1049"/>
                  <a:pt x="539" y="1049"/>
                  <a:pt x="547" y="1048"/>
                </a:cubicBezTo>
                <a:cubicBezTo>
                  <a:pt x="826" y="1036"/>
                  <a:pt x="1048" y="806"/>
                  <a:pt x="1048" y="525"/>
                </a:cubicBezTo>
                <a:cubicBezTo>
                  <a:pt x="1048" y="235"/>
                  <a:pt x="813" y="0"/>
                  <a:pt x="524" y="0"/>
                </a:cubicBezTo>
                <a:moveTo>
                  <a:pt x="547" y="1001"/>
                </a:moveTo>
                <a:cubicBezTo>
                  <a:pt x="539" y="1002"/>
                  <a:pt x="532" y="1002"/>
                  <a:pt x="524" y="1002"/>
                </a:cubicBezTo>
                <a:cubicBezTo>
                  <a:pt x="518" y="1002"/>
                  <a:pt x="512" y="1002"/>
                  <a:pt x="506" y="1002"/>
                </a:cubicBezTo>
                <a:cubicBezTo>
                  <a:pt x="251" y="992"/>
                  <a:pt x="47" y="782"/>
                  <a:pt x="47" y="525"/>
                </a:cubicBezTo>
                <a:cubicBezTo>
                  <a:pt x="47" y="261"/>
                  <a:pt x="261" y="47"/>
                  <a:pt x="524" y="47"/>
                </a:cubicBezTo>
                <a:cubicBezTo>
                  <a:pt x="788" y="47"/>
                  <a:pt x="1002" y="261"/>
                  <a:pt x="1002" y="525"/>
                </a:cubicBezTo>
                <a:cubicBezTo>
                  <a:pt x="1002" y="780"/>
                  <a:pt x="800" y="989"/>
                  <a:pt x="547" y="1001"/>
                </a:cubicBezTo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108" name="Freeform 73"/>
          <p:cNvSpPr>
            <a:spLocks noEditPoints="1"/>
          </p:cNvSpPr>
          <p:nvPr/>
        </p:nvSpPr>
        <p:spPr bwMode="auto">
          <a:xfrm flipH="1">
            <a:off x="8913955" y="1714464"/>
            <a:ext cx="1850979" cy="1845028"/>
          </a:xfrm>
          <a:custGeom>
            <a:avLst/>
            <a:gdLst>
              <a:gd name="T0" fmla="*/ 745 w 812"/>
              <a:gd name="T1" fmla="*/ 0 h 809"/>
              <a:gd name="T2" fmla="*/ 0 w 812"/>
              <a:gd name="T3" fmla="*/ 743 h 809"/>
              <a:gd name="T4" fmla="*/ 745 w 812"/>
              <a:gd name="T5" fmla="*/ 1484 h 809"/>
              <a:gd name="T6" fmla="*/ 1489 w 812"/>
              <a:gd name="T7" fmla="*/ 743 h 809"/>
              <a:gd name="T8" fmla="*/ 745 w 812"/>
              <a:gd name="T9" fmla="*/ 0 h 809"/>
              <a:gd name="T10" fmla="*/ 745 w 812"/>
              <a:gd name="T11" fmla="*/ 1398 h 809"/>
              <a:gd name="T12" fmla="*/ 86 w 812"/>
              <a:gd name="T13" fmla="*/ 743 h 809"/>
              <a:gd name="T14" fmla="*/ 745 w 812"/>
              <a:gd name="T15" fmla="*/ 86 h 809"/>
              <a:gd name="T16" fmla="*/ 1405 w 812"/>
              <a:gd name="T17" fmla="*/ 743 h 809"/>
              <a:gd name="T18" fmla="*/ 745 w 812"/>
              <a:gd name="T19" fmla="*/ 1398 h 8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12" h="809">
                <a:moveTo>
                  <a:pt x="406" y="0"/>
                </a:moveTo>
                <a:cubicBezTo>
                  <a:pt x="182" y="0"/>
                  <a:pt x="0" y="182"/>
                  <a:pt x="0" y="405"/>
                </a:cubicBezTo>
                <a:cubicBezTo>
                  <a:pt x="0" y="627"/>
                  <a:pt x="182" y="809"/>
                  <a:pt x="406" y="809"/>
                </a:cubicBezTo>
                <a:cubicBezTo>
                  <a:pt x="630" y="809"/>
                  <a:pt x="812" y="627"/>
                  <a:pt x="812" y="405"/>
                </a:cubicBezTo>
                <a:cubicBezTo>
                  <a:pt x="812" y="182"/>
                  <a:pt x="630" y="0"/>
                  <a:pt x="406" y="0"/>
                </a:cubicBezTo>
                <a:moveTo>
                  <a:pt x="406" y="762"/>
                </a:moveTo>
                <a:cubicBezTo>
                  <a:pt x="208" y="762"/>
                  <a:pt x="47" y="602"/>
                  <a:pt x="47" y="405"/>
                </a:cubicBezTo>
                <a:cubicBezTo>
                  <a:pt x="47" y="207"/>
                  <a:pt x="208" y="47"/>
                  <a:pt x="406" y="47"/>
                </a:cubicBezTo>
                <a:cubicBezTo>
                  <a:pt x="604" y="47"/>
                  <a:pt x="766" y="207"/>
                  <a:pt x="766" y="405"/>
                </a:cubicBezTo>
                <a:cubicBezTo>
                  <a:pt x="766" y="602"/>
                  <a:pt x="604" y="762"/>
                  <a:pt x="406" y="762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09" name="Freeform 74"/>
          <p:cNvSpPr>
            <a:spLocks noEditPoints="1"/>
          </p:cNvSpPr>
          <p:nvPr/>
        </p:nvSpPr>
        <p:spPr bwMode="auto">
          <a:xfrm flipH="1">
            <a:off x="9182464" y="1990472"/>
            <a:ext cx="1313958" cy="1293012"/>
          </a:xfrm>
          <a:custGeom>
            <a:avLst/>
            <a:gdLst>
              <a:gd name="T0" fmla="*/ 529 w 576"/>
              <a:gd name="T1" fmla="*/ 0 h 567"/>
              <a:gd name="T2" fmla="*/ 0 w 576"/>
              <a:gd name="T3" fmla="*/ 521 h 567"/>
              <a:gd name="T4" fmla="*/ 529 w 576"/>
              <a:gd name="T5" fmla="*/ 1040 h 567"/>
              <a:gd name="T6" fmla="*/ 1057 w 576"/>
              <a:gd name="T7" fmla="*/ 521 h 567"/>
              <a:gd name="T8" fmla="*/ 529 w 576"/>
              <a:gd name="T9" fmla="*/ 0 h 567"/>
              <a:gd name="T10" fmla="*/ 529 w 576"/>
              <a:gd name="T11" fmla="*/ 956 h 567"/>
              <a:gd name="T12" fmla="*/ 86 w 576"/>
              <a:gd name="T13" fmla="*/ 521 h 567"/>
              <a:gd name="T14" fmla="*/ 529 w 576"/>
              <a:gd name="T15" fmla="*/ 84 h 567"/>
              <a:gd name="T16" fmla="*/ 971 w 576"/>
              <a:gd name="T17" fmla="*/ 521 h 567"/>
              <a:gd name="T18" fmla="*/ 529 w 576"/>
              <a:gd name="T19" fmla="*/ 956 h 5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" h="567">
                <a:moveTo>
                  <a:pt x="288" y="0"/>
                </a:moveTo>
                <a:cubicBezTo>
                  <a:pt x="129" y="0"/>
                  <a:pt x="0" y="127"/>
                  <a:pt x="0" y="284"/>
                </a:cubicBezTo>
                <a:cubicBezTo>
                  <a:pt x="0" y="440"/>
                  <a:pt x="129" y="567"/>
                  <a:pt x="288" y="567"/>
                </a:cubicBezTo>
                <a:cubicBezTo>
                  <a:pt x="447" y="567"/>
                  <a:pt x="576" y="440"/>
                  <a:pt x="576" y="284"/>
                </a:cubicBezTo>
                <a:cubicBezTo>
                  <a:pt x="576" y="127"/>
                  <a:pt x="447" y="0"/>
                  <a:pt x="288" y="0"/>
                </a:cubicBezTo>
                <a:moveTo>
                  <a:pt x="288" y="521"/>
                </a:moveTo>
                <a:cubicBezTo>
                  <a:pt x="155" y="521"/>
                  <a:pt x="47" y="414"/>
                  <a:pt x="47" y="284"/>
                </a:cubicBezTo>
                <a:cubicBezTo>
                  <a:pt x="47" y="153"/>
                  <a:pt x="155" y="46"/>
                  <a:pt x="288" y="46"/>
                </a:cubicBezTo>
                <a:cubicBezTo>
                  <a:pt x="421" y="46"/>
                  <a:pt x="529" y="153"/>
                  <a:pt x="529" y="284"/>
                </a:cubicBezTo>
                <a:cubicBezTo>
                  <a:pt x="529" y="414"/>
                  <a:pt x="421" y="521"/>
                  <a:pt x="288" y="521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10" name="Freeform 75"/>
          <p:cNvSpPr>
            <a:spLocks noEditPoints="1"/>
          </p:cNvSpPr>
          <p:nvPr/>
        </p:nvSpPr>
        <p:spPr bwMode="auto">
          <a:xfrm flipH="1">
            <a:off x="9452218" y="2263994"/>
            <a:ext cx="774453" cy="745968"/>
          </a:xfrm>
          <a:custGeom>
            <a:avLst/>
            <a:gdLst>
              <a:gd name="T0" fmla="*/ 312 w 340"/>
              <a:gd name="T1" fmla="*/ 0 h 327"/>
              <a:gd name="T2" fmla="*/ 0 w 340"/>
              <a:gd name="T3" fmla="*/ 301 h 327"/>
              <a:gd name="T4" fmla="*/ 312 w 340"/>
              <a:gd name="T5" fmla="*/ 600 h 327"/>
              <a:gd name="T6" fmla="*/ 623 w 340"/>
              <a:gd name="T7" fmla="*/ 301 h 327"/>
              <a:gd name="T8" fmla="*/ 312 w 340"/>
              <a:gd name="T9" fmla="*/ 0 h 327"/>
              <a:gd name="T10" fmla="*/ 312 w 340"/>
              <a:gd name="T11" fmla="*/ 516 h 327"/>
              <a:gd name="T12" fmla="*/ 86 w 340"/>
              <a:gd name="T13" fmla="*/ 301 h 327"/>
              <a:gd name="T14" fmla="*/ 312 w 340"/>
              <a:gd name="T15" fmla="*/ 86 h 327"/>
              <a:gd name="T16" fmla="*/ 537 w 340"/>
              <a:gd name="T17" fmla="*/ 301 h 327"/>
              <a:gd name="T18" fmla="*/ 312 w 340"/>
              <a:gd name="T19" fmla="*/ 516 h 3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0" h="327">
                <a:moveTo>
                  <a:pt x="170" y="0"/>
                </a:moveTo>
                <a:cubicBezTo>
                  <a:pt x="76" y="0"/>
                  <a:pt x="0" y="73"/>
                  <a:pt x="0" y="164"/>
                </a:cubicBezTo>
                <a:cubicBezTo>
                  <a:pt x="0" y="254"/>
                  <a:pt x="76" y="327"/>
                  <a:pt x="170" y="327"/>
                </a:cubicBezTo>
                <a:cubicBezTo>
                  <a:pt x="264" y="327"/>
                  <a:pt x="340" y="254"/>
                  <a:pt x="340" y="164"/>
                </a:cubicBezTo>
                <a:cubicBezTo>
                  <a:pt x="340" y="73"/>
                  <a:pt x="264" y="0"/>
                  <a:pt x="170" y="0"/>
                </a:cubicBezTo>
                <a:moveTo>
                  <a:pt x="170" y="281"/>
                </a:moveTo>
                <a:cubicBezTo>
                  <a:pt x="102" y="281"/>
                  <a:pt x="47" y="228"/>
                  <a:pt x="47" y="164"/>
                </a:cubicBezTo>
                <a:cubicBezTo>
                  <a:pt x="47" y="99"/>
                  <a:pt x="102" y="47"/>
                  <a:pt x="170" y="47"/>
                </a:cubicBezTo>
                <a:cubicBezTo>
                  <a:pt x="238" y="47"/>
                  <a:pt x="293" y="99"/>
                  <a:pt x="293" y="164"/>
                </a:cubicBezTo>
                <a:cubicBezTo>
                  <a:pt x="293" y="228"/>
                  <a:pt x="238" y="281"/>
                  <a:pt x="170" y="281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11" name="Oval 76"/>
          <p:cNvSpPr>
            <a:spLocks noChangeArrowheads="1"/>
          </p:cNvSpPr>
          <p:nvPr/>
        </p:nvSpPr>
        <p:spPr bwMode="auto">
          <a:xfrm flipH="1">
            <a:off x="9689650" y="2496488"/>
            <a:ext cx="284671" cy="279739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z="240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pSp>
        <p:nvGrpSpPr>
          <p:cNvPr id="5" name="组合 9"/>
          <p:cNvGrpSpPr/>
          <p:nvPr/>
        </p:nvGrpSpPr>
        <p:grpSpPr>
          <a:xfrm>
            <a:off x="8558427" y="2597193"/>
            <a:ext cx="1315201" cy="1315391"/>
            <a:chOff x="6598099" y="2161504"/>
            <a:chExt cx="986705" cy="986543"/>
          </a:xfrm>
          <a:solidFill>
            <a:schemeClr val="accent1"/>
          </a:solidFill>
        </p:grpSpPr>
        <p:sp>
          <p:nvSpPr>
            <p:cNvPr id="112" name="Freeform 77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3" name="Freeform 78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4" name="Freeform 79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5" name="Freeform 80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6" name="Freeform 81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7" name="Freeform 82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8" name="Freeform 83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9" name="Freeform 84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0" name="Freeform 85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1" name="Freeform 86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2" name="Freeform 87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3" name="Freeform 88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4" name="Freeform 89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5" name="Freeform 90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6" name="Freeform 91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7" name="Freeform 92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8" name="Freeform 93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9" name="Freeform 94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0" name="Freeform 95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1" name="Freeform 96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2" name="Freeform 97"/>
            <p:cNvSpPr/>
            <p:nvPr/>
          </p:nvSpPr>
          <p:spPr bwMode="auto">
            <a:xfrm flipH="1">
              <a:off x="6741721" y="2161504"/>
              <a:ext cx="843083" cy="842944"/>
            </a:xfrm>
            <a:custGeom>
              <a:avLst/>
              <a:gdLst>
                <a:gd name="T0" fmla="*/ 55 w 493"/>
                <a:gd name="T1" fmla="*/ 9 h 493"/>
                <a:gd name="T2" fmla="*/ 55 w 493"/>
                <a:gd name="T3" fmla="*/ 9 h 493"/>
                <a:gd name="T4" fmla="*/ 31 w 493"/>
                <a:gd name="T5" fmla="*/ 0 h 493"/>
                <a:gd name="T6" fmla="*/ 0 w 493"/>
                <a:gd name="T7" fmla="*/ 31 h 493"/>
                <a:gd name="T8" fmla="*/ 11 w 493"/>
                <a:gd name="T9" fmla="*/ 57 h 493"/>
                <a:gd name="T10" fmla="*/ 11 w 493"/>
                <a:gd name="T11" fmla="*/ 57 h 493"/>
                <a:gd name="T12" fmla="*/ 862 w 493"/>
                <a:gd name="T13" fmla="*/ 904 h 493"/>
                <a:gd name="T14" fmla="*/ 904 w 493"/>
                <a:gd name="T15" fmla="*/ 860 h 493"/>
                <a:gd name="T16" fmla="*/ 55 w 493"/>
                <a:gd name="T17" fmla="*/ 9 h 4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3" h="493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7" y="2"/>
                    <a:pt x="22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3"/>
                    <a:pt x="2" y="28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470" y="493"/>
                    <a:pt x="470" y="493"/>
                    <a:pt x="470" y="493"/>
                  </a:cubicBezTo>
                  <a:cubicBezTo>
                    <a:pt x="493" y="469"/>
                    <a:pt x="493" y="469"/>
                    <a:pt x="493" y="469"/>
                  </a:cubicBezTo>
                  <a:cubicBezTo>
                    <a:pt x="30" y="5"/>
                    <a:pt x="30" y="5"/>
                    <a:pt x="3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133" name="Freeform 98"/>
          <p:cNvSpPr/>
          <p:nvPr/>
        </p:nvSpPr>
        <p:spPr bwMode="auto">
          <a:xfrm flipH="1">
            <a:off x="10815899" y="3622899"/>
            <a:ext cx="72100" cy="73353"/>
          </a:xfrm>
          <a:custGeom>
            <a:avLst/>
            <a:gdLst>
              <a:gd name="T0" fmla="*/ 5 w 32"/>
              <a:gd name="T1" fmla="*/ 0 h 32"/>
              <a:gd name="T2" fmla="*/ 0 w 32"/>
              <a:gd name="T3" fmla="*/ 6 h 32"/>
              <a:gd name="T4" fmla="*/ 24 w 32"/>
              <a:gd name="T5" fmla="*/ 31 h 32"/>
              <a:gd name="T6" fmla="*/ 53 w 32"/>
              <a:gd name="T7" fmla="*/ 59 h 32"/>
              <a:gd name="T8" fmla="*/ 58 w 32"/>
              <a:gd name="T9" fmla="*/ 53 h 32"/>
              <a:gd name="T10" fmla="*/ 5 w 32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" h="32">
                <a:moveTo>
                  <a:pt x="3" y="0"/>
                </a:moveTo>
                <a:cubicBezTo>
                  <a:pt x="0" y="3"/>
                  <a:pt x="0" y="3"/>
                  <a:pt x="0" y="3"/>
                </a:cubicBezTo>
                <a:cubicBezTo>
                  <a:pt x="4" y="8"/>
                  <a:pt x="8" y="12"/>
                  <a:pt x="13" y="17"/>
                </a:cubicBezTo>
                <a:cubicBezTo>
                  <a:pt x="18" y="22"/>
                  <a:pt x="24" y="27"/>
                  <a:pt x="29" y="32"/>
                </a:cubicBezTo>
                <a:cubicBezTo>
                  <a:pt x="32" y="29"/>
                  <a:pt x="32" y="29"/>
                  <a:pt x="32" y="29"/>
                </a:cubicBezTo>
                <a:cubicBezTo>
                  <a:pt x="22" y="20"/>
                  <a:pt x="12" y="10"/>
                  <a:pt x="3" y="0"/>
                </a:cubicBezTo>
              </a:path>
            </a:pathLst>
          </a:custGeom>
          <a:solidFill>
            <a:srgbClr val="C9C8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34" name="Freeform 106"/>
          <p:cNvSpPr/>
          <p:nvPr/>
        </p:nvSpPr>
        <p:spPr bwMode="auto">
          <a:xfrm flipH="1">
            <a:off x="9812715" y="2619572"/>
            <a:ext cx="60912" cy="77084"/>
          </a:xfrm>
          <a:custGeom>
            <a:avLst/>
            <a:gdLst>
              <a:gd name="T0" fmla="*/ 4 w 27"/>
              <a:gd name="T1" fmla="*/ 0 h 34"/>
              <a:gd name="T2" fmla="*/ 0 w 27"/>
              <a:gd name="T3" fmla="*/ 4 h 34"/>
              <a:gd name="T4" fmla="*/ 0 w 27"/>
              <a:gd name="T5" fmla="*/ 13 h 34"/>
              <a:gd name="T6" fmla="*/ 11 w 27"/>
              <a:gd name="T7" fmla="*/ 38 h 34"/>
              <a:gd name="T8" fmla="*/ 11 w 27"/>
              <a:gd name="T9" fmla="*/ 38 h 34"/>
              <a:gd name="T10" fmla="*/ 34 w 27"/>
              <a:gd name="T11" fmla="*/ 62 h 34"/>
              <a:gd name="T12" fmla="*/ 49 w 27"/>
              <a:gd name="T13" fmla="*/ 46 h 34"/>
              <a:gd name="T14" fmla="*/ 27 w 27"/>
              <a:gd name="T15" fmla="*/ 27 h 34"/>
              <a:gd name="T16" fmla="*/ 4 w 27"/>
              <a:gd name="T17" fmla="*/ 0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" h="34">
                <a:moveTo>
                  <a:pt x="2" y="0"/>
                </a:move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5"/>
                  <a:pt x="0" y="7"/>
                </a:cubicBezTo>
                <a:cubicBezTo>
                  <a:pt x="0" y="13"/>
                  <a:pt x="2" y="18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19" y="34"/>
                  <a:pt x="19" y="34"/>
                  <a:pt x="19" y="34"/>
                </a:cubicBezTo>
                <a:cubicBezTo>
                  <a:pt x="27" y="25"/>
                  <a:pt x="27" y="25"/>
                  <a:pt x="27" y="25"/>
                </a:cubicBezTo>
                <a:cubicBezTo>
                  <a:pt x="15" y="15"/>
                  <a:pt x="15" y="15"/>
                  <a:pt x="15" y="15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5D4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pSp>
        <p:nvGrpSpPr>
          <p:cNvPr id="6" name="组合 2"/>
          <p:cNvGrpSpPr/>
          <p:nvPr/>
        </p:nvGrpSpPr>
        <p:grpSpPr>
          <a:xfrm>
            <a:off x="1199758" y="1754831"/>
            <a:ext cx="487212" cy="573520"/>
            <a:chOff x="685009" y="1529730"/>
            <a:chExt cx="365522" cy="430140"/>
          </a:xfrm>
        </p:grpSpPr>
        <p:sp>
          <p:nvSpPr>
            <p:cNvPr id="141" name="Flowchart: Off-page Connector 108"/>
            <p:cNvSpPr/>
            <p:nvPr/>
          </p:nvSpPr>
          <p:spPr bwMode="auto">
            <a:xfrm>
              <a:off x="704059" y="1529730"/>
              <a:ext cx="317898" cy="422672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endParaRPr lang="zh-CN" altLang="zh-CN" sz="133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4" name="Oval 111"/>
            <p:cNvSpPr/>
            <p:nvPr/>
          </p:nvSpPr>
          <p:spPr bwMode="auto">
            <a:xfrm>
              <a:off x="685009" y="1540770"/>
              <a:ext cx="365522" cy="419100"/>
            </a:xfrm>
            <a:prstGeom prst="ellipse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rPr>
                <a:t>1</a:t>
              </a:r>
              <a:endParaRPr lang="en-US" altLang="zh-CN" sz="2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" name="组合 3"/>
          <p:cNvGrpSpPr/>
          <p:nvPr/>
        </p:nvGrpSpPr>
        <p:grpSpPr>
          <a:xfrm>
            <a:off x="1199758" y="2729359"/>
            <a:ext cx="487212" cy="603440"/>
            <a:chOff x="685009" y="2260630"/>
            <a:chExt cx="365522" cy="452581"/>
          </a:xfrm>
        </p:grpSpPr>
        <p:sp>
          <p:nvSpPr>
            <p:cNvPr id="142" name="Flowchart: Off-page Connector 109"/>
            <p:cNvSpPr/>
            <p:nvPr/>
          </p:nvSpPr>
          <p:spPr bwMode="auto">
            <a:xfrm>
              <a:off x="704059" y="2290540"/>
              <a:ext cx="317898" cy="422671"/>
            </a:xfrm>
            <a:prstGeom prst="flowChartOffpage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endParaRPr lang="zh-CN" altLang="zh-CN" sz="133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5" name="Oval 112"/>
            <p:cNvSpPr/>
            <p:nvPr/>
          </p:nvSpPr>
          <p:spPr bwMode="auto">
            <a:xfrm>
              <a:off x="685009" y="2260630"/>
              <a:ext cx="365522" cy="419100"/>
            </a:xfrm>
            <a:prstGeom prst="ellipse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rPr>
                <a:t>2</a:t>
              </a:r>
              <a:endParaRPr lang="en-US" altLang="zh-CN" sz="2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4"/>
          <p:cNvGrpSpPr/>
          <p:nvPr/>
        </p:nvGrpSpPr>
        <p:grpSpPr>
          <a:xfrm>
            <a:off x="1193409" y="3743967"/>
            <a:ext cx="487212" cy="601661"/>
            <a:chOff x="680246" y="3021584"/>
            <a:chExt cx="365522" cy="451246"/>
          </a:xfrm>
        </p:grpSpPr>
        <p:sp>
          <p:nvSpPr>
            <p:cNvPr id="143" name="Flowchart: Off-page Connector 110"/>
            <p:cNvSpPr/>
            <p:nvPr/>
          </p:nvSpPr>
          <p:spPr bwMode="auto">
            <a:xfrm>
              <a:off x="704059" y="3050159"/>
              <a:ext cx="317898" cy="422671"/>
            </a:xfrm>
            <a:prstGeom prst="flowChartOffpageConnec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endParaRPr lang="zh-CN" altLang="zh-CN" sz="133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6" name="Oval 113"/>
            <p:cNvSpPr/>
            <p:nvPr/>
          </p:nvSpPr>
          <p:spPr bwMode="auto">
            <a:xfrm>
              <a:off x="680246" y="3021584"/>
              <a:ext cx="365522" cy="419100"/>
            </a:xfrm>
            <a:prstGeom prst="ellipse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rPr>
                <a:t>3</a:t>
              </a:r>
              <a:endParaRPr lang="en-US" altLang="zh-CN" sz="2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1225151" y="4840941"/>
            <a:ext cx="488800" cy="558800"/>
            <a:chOff x="704059" y="3844313"/>
            <a:chExt cx="366713" cy="419100"/>
          </a:xfrm>
        </p:grpSpPr>
        <p:sp>
          <p:nvSpPr>
            <p:cNvPr id="137" name="Flowchart: Off-page Connector 104"/>
            <p:cNvSpPr/>
            <p:nvPr/>
          </p:nvSpPr>
          <p:spPr bwMode="auto">
            <a:xfrm>
              <a:off x="727871" y="3862165"/>
              <a:ext cx="317898" cy="381000"/>
            </a:xfrm>
            <a:prstGeom prst="flowChartOffpage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endParaRPr lang="zh-CN" altLang="zh-CN" sz="133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0" name="Oval 107"/>
            <p:cNvSpPr/>
            <p:nvPr/>
          </p:nvSpPr>
          <p:spPr bwMode="auto">
            <a:xfrm>
              <a:off x="704059" y="3844313"/>
              <a:ext cx="366713" cy="419100"/>
            </a:xfrm>
            <a:prstGeom prst="ellipse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" panose="020B0604020202020204" pitchFamily="34" charset="0"/>
                </a:rPr>
                <a:t>4</a:t>
              </a:r>
              <a:endParaRPr lang="en-US" altLang="zh-CN" sz="2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35" name="千图PPT彼岸天：ID 8661124库_直接连接符 18"/>
          <p:cNvCxnSpPr/>
          <p:nvPr>
            <p:custDataLst>
              <p:tags r:id="rId1"/>
            </p:custDataLst>
          </p:nvPr>
        </p:nvCxnSpPr>
        <p:spPr>
          <a:xfrm flipV="1">
            <a:off x="5794696" y="1662205"/>
            <a:ext cx="0" cy="366154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išľíďè"/>
          <p:cNvSpPr/>
          <p:nvPr/>
        </p:nvSpPr>
        <p:spPr bwMode="auto">
          <a:xfrm>
            <a:off x="1995934" y="2095874"/>
            <a:ext cx="493629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47" name="iSlíďè"/>
          <p:cNvSpPr txBox="1"/>
          <p:nvPr/>
        </p:nvSpPr>
        <p:spPr bwMode="auto">
          <a:xfrm>
            <a:off x="2004458" y="172726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48" name="išľíďè"/>
          <p:cNvSpPr/>
          <p:nvPr/>
        </p:nvSpPr>
        <p:spPr bwMode="auto">
          <a:xfrm>
            <a:off x="2002888" y="3100254"/>
            <a:ext cx="493629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49" name="iSlíďè"/>
          <p:cNvSpPr txBox="1"/>
          <p:nvPr/>
        </p:nvSpPr>
        <p:spPr bwMode="auto">
          <a:xfrm>
            <a:off x="2011412" y="273164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6" name="išľíďè"/>
          <p:cNvSpPr/>
          <p:nvPr/>
        </p:nvSpPr>
        <p:spPr bwMode="auto">
          <a:xfrm>
            <a:off x="1994910" y="4134388"/>
            <a:ext cx="493629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7" name="iSlíďè"/>
          <p:cNvSpPr txBox="1"/>
          <p:nvPr/>
        </p:nvSpPr>
        <p:spPr bwMode="auto">
          <a:xfrm>
            <a:off x="2003434" y="376578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8" name="išľíďè"/>
          <p:cNvSpPr/>
          <p:nvPr/>
        </p:nvSpPr>
        <p:spPr bwMode="auto">
          <a:xfrm>
            <a:off x="1982884" y="5081983"/>
            <a:ext cx="493629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9" name="iSlíďè"/>
          <p:cNvSpPr txBox="1"/>
          <p:nvPr/>
        </p:nvSpPr>
        <p:spPr bwMode="auto">
          <a:xfrm>
            <a:off x="1991408" y="471337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1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33" grpId="0" animBg="1"/>
      <p:bldP spid="134" grpId="0" animBg="1"/>
      <p:bldP spid="136" grpId="0"/>
      <p:bldP spid="147" grpId="0"/>
      <p:bldP spid="148" grpId="0"/>
      <p:bldP spid="149" grpId="0"/>
      <p:bldP spid="156" grpId="0"/>
      <p:bldP spid="157" grpId="0"/>
      <p:bldP spid="158" grpId="0"/>
      <p:bldP spid="1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7"/>
          <p:cNvSpPr/>
          <p:nvPr/>
        </p:nvSpPr>
        <p:spPr bwMode="auto">
          <a:xfrm>
            <a:off x="2819836" y="1360920"/>
            <a:ext cx="5707502" cy="4916181"/>
          </a:xfrm>
          <a:custGeom>
            <a:avLst/>
            <a:gdLst>
              <a:gd name="T0" fmla="*/ 1576 w 2370"/>
              <a:gd name="T1" fmla="*/ 0 h 2041"/>
              <a:gd name="T2" fmla="*/ 1545 w 2370"/>
              <a:gd name="T3" fmla="*/ 478 h 2041"/>
              <a:gd name="T4" fmla="*/ 1714 w 2370"/>
              <a:gd name="T5" fmla="*/ 339 h 2041"/>
              <a:gd name="T6" fmla="*/ 1825 w 2370"/>
              <a:gd name="T7" fmla="*/ 118 h 2041"/>
              <a:gd name="T8" fmla="*/ 1783 w 2370"/>
              <a:gd name="T9" fmla="*/ 356 h 2041"/>
              <a:gd name="T10" fmla="*/ 1730 w 2370"/>
              <a:gd name="T11" fmla="*/ 388 h 2041"/>
              <a:gd name="T12" fmla="*/ 1533 w 2370"/>
              <a:gd name="T13" fmla="*/ 543 h 2041"/>
              <a:gd name="T14" fmla="*/ 1346 w 2370"/>
              <a:gd name="T15" fmla="*/ 863 h 2041"/>
              <a:gd name="T16" fmla="*/ 1479 w 2370"/>
              <a:gd name="T17" fmla="*/ 782 h 2041"/>
              <a:gd name="T18" fmla="*/ 1384 w 2370"/>
              <a:gd name="T19" fmla="*/ 861 h 2041"/>
              <a:gd name="T20" fmla="*/ 1296 w 2370"/>
              <a:gd name="T21" fmla="*/ 1203 h 2041"/>
              <a:gd name="T22" fmla="*/ 1862 w 2370"/>
              <a:gd name="T23" fmla="*/ 1179 h 2041"/>
              <a:gd name="T24" fmla="*/ 2135 w 2370"/>
              <a:gd name="T25" fmla="*/ 1181 h 2041"/>
              <a:gd name="T26" fmla="*/ 2156 w 2370"/>
              <a:gd name="T27" fmla="*/ 1181 h 2041"/>
              <a:gd name="T28" fmla="*/ 2370 w 2370"/>
              <a:gd name="T29" fmla="*/ 1101 h 2041"/>
              <a:gd name="T30" fmla="*/ 2058 w 2370"/>
              <a:gd name="T31" fmla="*/ 1294 h 2041"/>
              <a:gd name="T32" fmla="*/ 2142 w 2370"/>
              <a:gd name="T33" fmla="*/ 1334 h 2041"/>
              <a:gd name="T34" fmla="*/ 2070 w 2370"/>
              <a:gd name="T35" fmla="*/ 1382 h 2041"/>
              <a:gd name="T36" fmla="*/ 1953 w 2370"/>
              <a:gd name="T37" fmla="*/ 1242 h 2041"/>
              <a:gd name="T38" fmla="*/ 1603 w 2370"/>
              <a:gd name="T39" fmla="*/ 1230 h 2041"/>
              <a:gd name="T40" fmla="*/ 1801 w 2370"/>
              <a:gd name="T41" fmla="*/ 1478 h 2041"/>
              <a:gd name="T42" fmla="*/ 2067 w 2370"/>
              <a:gd name="T43" fmla="*/ 1586 h 2041"/>
              <a:gd name="T44" fmla="*/ 2061 w 2370"/>
              <a:gd name="T45" fmla="*/ 1682 h 2041"/>
              <a:gd name="T46" fmla="*/ 1812 w 2370"/>
              <a:gd name="T47" fmla="*/ 1528 h 2041"/>
              <a:gd name="T48" fmla="*/ 1693 w 2370"/>
              <a:gd name="T49" fmla="*/ 1572 h 2041"/>
              <a:gd name="T50" fmla="*/ 1675 w 2370"/>
              <a:gd name="T51" fmla="*/ 1393 h 2041"/>
              <a:gd name="T52" fmla="*/ 1588 w 2370"/>
              <a:gd name="T53" fmla="*/ 1264 h 2041"/>
              <a:gd name="T54" fmla="*/ 1296 w 2370"/>
              <a:gd name="T55" fmla="*/ 1296 h 2041"/>
              <a:gd name="T56" fmla="*/ 1508 w 2370"/>
              <a:gd name="T57" fmla="*/ 2041 h 2041"/>
              <a:gd name="T58" fmla="*/ 1169 w 2370"/>
              <a:gd name="T59" fmla="*/ 1384 h 2041"/>
              <a:gd name="T60" fmla="*/ 1032 w 2370"/>
              <a:gd name="T61" fmla="*/ 1284 h 2041"/>
              <a:gd name="T62" fmla="*/ 787 w 2370"/>
              <a:gd name="T63" fmla="*/ 1297 h 2041"/>
              <a:gd name="T64" fmla="*/ 754 w 2370"/>
              <a:gd name="T65" fmla="*/ 1442 h 2041"/>
              <a:gd name="T66" fmla="*/ 776 w 2370"/>
              <a:gd name="T67" fmla="*/ 1289 h 2041"/>
              <a:gd name="T68" fmla="*/ 644 w 2370"/>
              <a:gd name="T69" fmla="*/ 1392 h 2041"/>
              <a:gd name="T70" fmla="*/ 931 w 2370"/>
              <a:gd name="T71" fmla="*/ 1227 h 2041"/>
              <a:gd name="T72" fmla="*/ 703 w 2370"/>
              <a:gd name="T73" fmla="*/ 1136 h 2041"/>
              <a:gd name="T74" fmla="*/ 431 w 2370"/>
              <a:gd name="T75" fmla="*/ 1270 h 2041"/>
              <a:gd name="T76" fmla="*/ 255 w 2370"/>
              <a:gd name="T77" fmla="*/ 1161 h 2041"/>
              <a:gd name="T78" fmla="*/ 75 w 2370"/>
              <a:gd name="T79" fmla="*/ 1088 h 2041"/>
              <a:gd name="T80" fmla="*/ 423 w 2370"/>
              <a:gd name="T81" fmla="*/ 1136 h 2041"/>
              <a:gd name="T82" fmla="*/ 643 w 2370"/>
              <a:gd name="T83" fmla="*/ 1095 h 2041"/>
              <a:gd name="T84" fmla="*/ 390 w 2370"/>
              <a:gd name="T85" fmla="*/ 717 h 2041"/>
              <a:gd name="T86" fmla="*/ 413 w 2370"/>
              <a:gd name="T87" fmla="*/ 552 h 2041"/>
              <a:gd name="T88" fmla="*/ 637 w 2370"/>
              <a:gd name="T89" fmla="*/ 1046 h 2041"/>
              <a:gd name="T90" fmla="*/ 636 w 2370"/>
              <a:gd name="T91" fmla="*/ 765 h 2041"/>
              <a:gd name="T92" fmla="*/ 657 w 2370"/>
              <a:gd name="T93" fmla="*/ 912 h 2041"/>
              <a:gd name="T94" fmla="*/ 775 w 2370"/>
              <a:gd name="T95" fmla="*/ 784 h 2041"/>
              <a:gd name="T96" fmla="*/ 654 w 2370"/>
              <a:gd name="T97" fmla="*/ 944 h 2041"/>
              <a:gd name="T98" fmla="*/ 723 w 2370"/>
              <a:gd name="T99" fmla="*/ 1085 h 2041"/>
              <a:gd name="T100" fmla="*/ 1175 w 2370"/>
              <a:gd name="T101" fmla="*/ 1290 h 2041"/>
              <a:gd name="T102" fmla="*/ 1306 w 2370"/>
              <a:gd name="T103" fmla="*/ 779 h 2041"/>
              <a:gd name="T104" fmla="*/ 1180 w 2370"/>
              <a:gd name="T105" fmla="*/ 711 h 2041"/>
              <a:gd name="T106" fmla="*/ 1212 w 2370"/>
              <a:gd name="T107" fmla="*/ 559 h 2041"/>
              <a:gd name="T108" fmla="*/ 1050 w 2370"/>
              <a:gd name="T109" fmla="*/ 322 h 2041"/>
              <a:gd name="T110" fmla="*/ 998 w 2370"/>
              <a:gd name="T111" fmla="*/ 101 h 2041"/>
              <a:gd name="T112" fmla="*/ 1110 w 2370"/>
              <a:gd name="T113" fmla="*/ 406 h 2041"/>
              <a:gd name="T114" fmla="*/ 1216 w 2370"/>
              <a:gd name="T115" fmla="*/ 503 h 2041"/>
              <a:gd name="T116" fmla="*/ 1253 w 2370"/>
              <a:gd name="T117" fmla="*/ 113 h 2041"/>
              <a:gd name="T118" fmla="*/ 1228 w 2370"/>
              <a:gd name="T119" fmla="*/ 279 h 2041"/>
              <a:gd name="T120" fmla="*/ 1401 w 2370"/>
              <a:gd name="T121" fmla="*/ 659 h 2041"/>
              <a:gd name="T122" fmla="*/ 1574 w 2370"/>
              <a:gd name="T123" fmla="*/ 245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70" h="2041">
                <a:moveTo>
                  <a:pt x="1574" y="245"/>
                </a:moveTo>
                <a:cubicBezTo>
                  <a:pt x="1586" y="164"/>
                  <a:pt x="1585" y="82"/>
                  <a:pt x="1576" y="0"/>
                </a:cubicBezTo>
                <a:cubicBezTo>
                  <a:pt x="1591" y="67"/>
                  <a:pt x="1597" y="136"/>
                  <a:pt x="1596" y="205"/>
                </a:cubicBezTo>
                <a:cubicBezTo>
                  <a:pt x="1593" y="298"/>
                  <a:pt x="1575" y="390"/>
                  <a:pt x="1545" y="478"/>
                </a:cubicBezTo>
                <a:cubicBezTo>
                  <a:pt x="1563" y="470"/>
                  <a:pt x="1580" y="461"/>
                  <a:pt x="1598" y="452"/>
                </a:cubicBezTo>
                <a:cubicBezTo>
                  <a:pt x="1648" y="428"/>
                  <a:pt x="1682" y="383"/>
                  <a:pt x="1714" y="339"/>
                </a:cubicBezTo>
                <a:cubicBezTo>
                  <a:pt x="1760" y="271"/>
                  <a:pt x="1797" y="195"/>
                  <a:pt x="1816" y="114"/>
                </a:cubicBezTo>
                <a:cubicBezTo>
                  <a:pt x="1819" y="115"/>
                  <a:pt x="1822" y="117"/>
                  <a:pt x="1825" y="118"/>
                </a:cubicBezTo>
                <a:cubicBezTo>
                  <a:pt x="1805" y="211"/>
                  <a:pt x="1767" y="301"/>
                  <a:pt x="1714" y="380"/>
                </a:cubicBezTo>
                <a:cubicBezTo>
                  <a:pt x="1735" y="367"/>
                  <a:pt x="1759" y="359"/>
                  <a:pt x="1783" y="356"/>
                </a:cubicBezTo>
                <a:cubicBezTo>
                  <a:pt x="1783" y="358"/>
                  <a:pt x="1783" y="362"/>
                  <a:pt x="1783" y="364"/>
                </a:cubicBezTo>
                <a:cubicBezTo>
                  <a:pt x="1765" y="371"/>
                  <a:pt x="1746" y="377"/>
                  <a:pt x="1730" y="388"/>
                </a:cubicBezTo>
                <a:cubicBezTo>
                  <a:pt x="1685" y="417"/>
                  <a:pt x="1653" y="463"/>
                  <a:pt x="1606" y="488"/>
                </a:cubicBezTo>
                <a:cubicBezTo>
                  <a:pt x="1579" y="503"/>
                  <a:pt x="1552" y="518"/>
                  <a:pt x="1533" y="543"/>
                </a:cubicBezTo>
                <a:cubicBezTo>
                  <a:pt x="1512" y="572"/>
                  <a:pt x="1494" y="603"/>
                  <a:pt x="1475" y="633"/>
                </a:cubicBezTo>
                <a:cubicBezTo>
                  <a:pt x="1431" y="709"/>
                  <a:pt x="1386" y="785"/>
                  <a:pt x="1346" y="863"/>
                </a:cubicBezTo>
                <a:cubicBezTo>
                  <a:pt x="1365" y="847"/>
                  <a:pt x="1383" y="830"/>
                  <a:pt x="1404" y="818"/>
                </a:cubicBezTo>
                <a:cubicBezTo>
                  <a:pt x="1427" y="803"/>
                  <a:pt x="1453" y="792"/>
                  <a:pt x="1479" y="782"/>
                </a:cubicBezTo>
                <a:cubicBezTo>
                  <a:pt x="1480" y="785"/>
                  <a:pt x="1521" y="769"/>
                  <a:pt x="1522" y="772"/>
                </a:cubicBezTo>
                <a:cubicBezTo>
                  <a:pt x="1484" y="786"/>
                  <a:pt x="1412" y="832"/>
                  <a:pt x="1384" y="861"/>
                </a:cubicBezTo>
                <a:cubicBezTo>
                  <a:pt x="1360" y="888"/>
                  <a:pt x="1336" y="915"/>
                  <a:pt x="1318" y="947"/>
                </a:cubicBezTo>
                <a:cubicBezTo>
                  <a:pt x="1305" y="1032"/>
                  <a:pt x="1299" y="1118"/>
                  <a:pt x="1296" y="1203"/>
                </a:cubicBezTo>
                <a:cubicBezTo>
                  <a:pt x="1362" y="1177"/>
                  <a:pt x="1432" y="1157"/>
                  <a:pt x="1503" y="1154"/>
                </a:cubicBezTo>
                <a:cubicBezTo>
                  <a:pt x="1623" y="1152"/>
                  <a:pt x="1743" y="1165"/>
                  <a:pt x="1862" y="1179"/>
                </a:cubicBezTo>
                <a:cubicBezTo>
                  <a:pt x="1944" y="1189"/>
                  <a:pt x="2026" y="1197"/>
                  <a:pt x="2107" y="1189"/>
                </a:cubicBezTo>
                <a:cubicBezTo>
                  <a:pt x="2117" y="1188"/>
                  <a:pt x="2127" y="1188"/>
                  <a:pt x="2135" y="1181"/>
                </a:cubicBezTo>
                <a:cubicBezTo>
                  <a:pt x="2169" y="1150"/>
                  <a:pt x="2193" y="1108"/>
                  <a:pt x="2206" y="1064"/>
                </a:cubicBezTo>
                <a:cubicBezTo>
                  <a:pt x="2201" y="1107"/>
                  <a:pt x="2181" y="1147"/>
                  <a:pt x="2156" y="1181"/>
                </a:cubicBezTo>
                <a:cubicBezTo>
                  <a:pt x="2198" y="1171"/>
                  <a:pt x="2238" y="1163"/>
                  <a:pt x="2284" y="1134"/>
                </a:cubicBezTo>
                <a:cubicBezTo>
                  <a:pt x="2287" y="1137"/>
                  <a:pt x="2367" y="1098"/>
                  <a:pt x="2370" y="1101"/>
                </a:cubicBezTo>
                <a:cubicBezTo>
                  <a:pt x="2284" y="1168"/>
                  <a:pt x="2094" y="1232"/>
                  <a:pt x="1987" y="1237"/>
                </a:cubicBezTo>
                <a:cubicBezTo>
                  <a:pt x="2013" y="1254"/>
                  <a:pt x="2031" y="1279"/>
                  <a:pt x="2058" y="1294"/>
                </a:cubicBezTo>
                <a:cubicBezTo>
                  <a:pt x="2088" y="1309"/>
                  <a:pt x="2153" y="1329"/>
                  <a:pt x="2186" y="1338"/>
                </a:cubicBezTo>
                <a:cubicBezTo>
                  <a:pt x="2183" y="1341"/>
                  <a:pt x="2145" y="1334"/>
                  <a:pt x="2142" y="1334"/>
                </a:cubicBezTo>
                <a:cubicBezTo>
                  <a:pt x="2111" y="1329"/>
                  <a:pt x="2082" y="1318"/>
                  <a:pt x="2054" y="1306"/>
                </a:cubicBezTo>
                <a:cubicBezTo>
                  <a:pt x="2066" y="1329"/>
                  <a:pt x="2072" y="1355"/>
                  <a:pt x="2070" y="1382"/>
                </a:cubicBezTo>
                <a:cubicBezTo>
                  <a:pt x="2068" y="1341"/>
                  <a:pt x="2045" y="1303"/>
                  <a:pt x="2013" y="1279"/>
                </a:cubicBezTo>
                <a:cubicBezTo>
                  <a:pt x="1994" y="1266"/>
                  <a:pt x="1975" y="1252"/>
                  <a:pt x="1953" y="1242"/>
                </a:cubicBezTo>
                <a:cubicBezTo>
                  <a:pt x="1937" y="1234"/>
                  <a:pt x="1917" y="1237"/>
                  <a:pt x="1899" y="1236"/>
                </a:cubicBezTo>
                <a:cubicBezTo>
                  <a:pt x="1800" y="1235"/>
                  <a:pt x="1702" y="1229"/>
                  <a:pt x="1603" y="1230"/>
                </a:cubicBezTo>
                <a:cubicBezTo>
                  <a:pt x="1641" y="1263"/>
                  <a:pt x="1665" y="1306"/>
                  <a:pt x="1693" y="1347"/>
                </a:cubicBezTo>
                <a:cubicBezTo>
                  <a:pt x="1725" y="1394"/>
                  <a:pt x="1761" y="1438"/>
                  <a:pt x="1801" y="1478"/>
                </a:cubicBezTo>
                <a:cubicBezTo>
                  <a:pt x="1827" y="1507"/>
                  <a:pt x="1858" y="1532"/>
                  <a:pt x="1894" y="1547"/>
                </a:cubicBezTo>
                <a:cubicBezTo>
                  <a:pt x="1949" y="1572"/>
                  <a:pt x="2008" y="1581"/>
                  <a:pt x="2067" y="1586"/>
                </a:cubicBezTo>
                <a:cubicBezTo>
                  <a:pt x="2000" y="1590"/>
                  <a:pt x="1932" y="1580"/>
                  <a:pt x="1870" y="1553"/>
                </a:cubicBezTo>
                <a:cubicBezTo>
                  <a:pt x="1929" y="1603"/>
                  <a:pt x="1993" y="1647"/>
                  <a:pt x="2061" y="1682"/>
                </a:cubicBezTo>
                <a:cubicBezTo>
                  <a:pt x="2060" y="1686"/>
                  <a:pt x="2092" y="1699"/>
                  <a:pt x="2091" y="1702"/>
                </a:cubicBezTo>
                <a:cubicBezTo>
                  <a:pt x="2001" y="1661"/>
                  <a:pt x="1885" y="1595"/>
                  <a:pt x="1812" y="1528"/>
                </a:cubicBezTo>
                <a:cubicBezTo>
                  <a:pt x="1771" y="1487"/>
                  <a:pt x="1735" y="1441"/>
                  <a:pt x="1698" y="1398"/>
                </a:cubicBezTo>
                <a:cubicBezTo>
                  <a:pt x="1702" y="1456"/>
                  <a:pt x="1693" y="1514"/>
                  <a:pt x="1693" y="1572"/>
                </a:cubicBezTo>
                <a:cubicBezTo>
                  <a:pt x="1689" y="1571"/>
                  <a:pt x="1691" y="1636"/>
                  <a:pt x="1687" y="1636"/>
                </a:cubicBezTo>
                <a:cubicBezTo>
                  <a:pt x="1687" y="1577"/>
                  <a:pt x="1688" y="1451"/>
                  <a:pt x="1675" y="1393"/>
                </a:cubicBezTo>
                <a:cubicBezTo>
                  <a:pt x="1671" y="1374"/>
                  <a:pt x="1666" y="1355"/>
                  <a:pt x="1653" y="1339"/>
                </a:cubicBezTo>
                <a:cubicBezTo>
                  <a:pt x="1633" y="1312"/>
                  <a:pt x="1614" y="1285"/>
                  <a:pt x="1588" y="1264"/>
                </a:cubicBezTo>
                <a:cubicBezTo>
                  <a:pt x="1567" y="1245"/>
                  <a:pt x="1538" y="1238"/>
                  <a:pt x="1511" y="1235"/>
                </a:cubicBezTo>
                <a:cubicBezTo>
                  <a:pt x="1436" y="1239"/>
                  <a:pt x="1361" y="1259"/>
                  <a:pt x="1296" y="1296"/>
                </a:cubicBezTo>
                <a:cubicBezTo>
                  <a:pt x="1301" y="1435"/>
                  <a:pt x="1318" y="1575"/>
                  <a:pt x="1358" y="1709"/>
                </a:cubicBezTo>
                <a:cubicBezTo>
                  <a:pt x="1392" y="1826"/>
                  <a:pt x="1442" y="1939"/>
                  <a:pt x="1508" y="2041"/>
                </a:cubicBezTo>
                <a:cubicBezTo>
                  <a:pt x="1240" y="2041"/>
                  <a:pt x="1240" y="2041"/>
                  <a:pt x="1240" y="2041"/>
                </a:cubicBezTo>
                <a:cubicBezTo>
                  <a:pt x="1182" y="1828"/>
                  <a:pt x="1159" y="1605"/>
                  <a:pt x="1169" y="1384"/>
                </a:cubicBezTo>
                <a:cubicBezTo>
                  <a:pt x="1151" y="1365"/>
                  <a:pt x="1133" y="1346"/>
                  <a:pt x="1113" y="1331"/>
                </a:cubicBezTo>
                <a:cubicBezTo>
                  <a:pt x="1090" y="1310"/>
                  <a:pt x="1060" y="1297"/>
                  <a:pt x="1032" y="1284"/>
                </a:cubicBezTo>
                <a:cubicBezTo>
                  <a:pt x="970" y="1259"/>
                  <a:pt x="900" y="1247"/>
                  <a:pt x="834" y="1264"/>
                </a:cubicBezTo>
                <a:cubicBezTo>
                  <a:pt x="814" y="1268"/>
                  <a:pt x="799" y="1282"/>
                  <a:pt x="787" y="1297"/>
                </a:cubicBezTo>
                <a:cubicBezTo>
                  <a:pt x="768" y="1323"/>
                  <a:pt x="753" y="1353"/>
                  <a:pt x="749" y="1386"/>
                </a:cubicBezTo>
                <a:cubicBezTo>
                  <a:pt x="747" y="1405"/>
                  <a:pt x="751" y="1423"/>
                  <a:pt x="754" y="1442"/>
                </a:cubicBezTo>
                <a:cubicBezTo>
                  <a:pt x="747" y="1424"/>
                  <a:pt x="742" y="1404"/>
                  <a:pt x="744" y="1385"/>
                </a:cubicBezTo>
                <a:cubicBezTo>
                  <a:pt x="745" y="1350"/>
                  <a:pt x="760" y="1318"/>
                  <a:pt x="776" y="1289"/>
                </a:cubicBezTo>
                <a:cubicBezTo>
                  <a:pt x="728" y="1318"/>
                  <a:pt x="626" y="1425"/>
                  <a:pt x="591" y="1469"/>
                </a:cubicBezTo>
                <a:cubicBezTo>
                  <a:pt x="588" y="1466"/>
                  <a:pt x="646" y="1395"/>
                  <a:pt x="644" y="1392"/>
                </a:cubicBezTo>
                <a:cubicBezTo>
                  <a:pt x="683" y="1339"/>
                  <a:pt x="731" y="1290"/>
                  <a:pt x="790" y="1259"/>
                </a:cubicBezTo>
                <a:cubicBezTo>
                  <a:pt x="833" y="1236"/>
                  <a:pt x="882" y="1227"/>
                  <a:pt x="931" y="1227"/>
                </a:cubicBezTo>
                <a:cubicBezTo>
                  <a:pt x="882" y="1205"/>
                  <a:pt x="833" y="1185"/>
                  <a:pt x="784" y="1164"/>
                </a:cubicBezTo>
                <a:cubicBezTo>
                  <a:pt x="757" y="1154"/>
                  <a:pt x="731" y="1142"/>
                  <a:pt x="703" y="1136"/>
                </a:cubicBezTo>
                <a:cubicBezTo>
                  <a:pt x="636" y="1125"/>
                  <a:pt x="564" y="1125"/>
                  <a:pt x="499" y="1148"/>
                </a:cubicBezTo>
                <a:cubicBezTo>
                  <a:pt x="457" y="1175"/>
                  <a:pt x="448" y="1227"/>
                  <a:pt x="431" y="1270"/>
                </a:cubicBezTo>
                <a:cubicBezTo>
                  <a:pt x="442" y="1229"/>
                  <a:pt x="452" y="1185"/>
                  <a:pt x="480" y="1152"/>
                </a:cubicBezTo>
                <a:cubicBezTo>
                  <a:pt x="407" y="1170"/>
                  <a:pt x="330" y="1171"/>
                  <a:pt x="255" y="1161"/>
                </a:cubicBezTo>
                <a:cubicBezTo>
                  <a:pt x="189" y="1151"/>
                  <a:pt x="57" y="1090"/>
                  <a:pt x="0" y="1056"/>
                </a:cubicBezTo>
                <a:cubicBezTo>
                  <a:pt x="2" y="1054"/>
                  <a:pt x="73" y="1090"/>
                  <a:pt x="75" y="1088"/>
                </a:cubicBezTo>
                <a:cubicBezTo>
                  <a:pt x="139" y="1121"/>
                  <a:pt x="211" y="1133"/>
                  <a:pt x="281" y="1144"/>
                </a:cubicBezTo>
                <a:cubicBezTo>
                  <a:pt x="328" y="1151"/>
                  <a:pt x="376" y="1144"/>
                  <a:pt x="423" y="1136"/>
                </a:cubicBezTo>
                <a:cubicBezTo>
                  <a:pt x="477" y="1127"/>
                  <a:pt x="528" y="1103"/>
                  <a:pt x="583" y="1096"/>
                </a:cubicBezTo>
                <a:cubicBezTo>
                  <a:pt x="603" y="1094"/>
                  <a:pt x="623" y="1094"/>
                  <a:pt x="643" y="1095"/>
                </a:cubicBezTo>
                <a:cubicBezTo>
                  <a:pt x="594" y="1067"/>
                  <a:pt x="549" y="1031"/>
                  <a:pt x="512" y="988"/>
                </a:cubicBezTo>
                <a:cubicBezTo>
                  <a:pt x="442" y="915"/>
                  <a:pt x="393" y="819"/>
                  <a:pt x="390" y="717"/>
                </a:cubicBezTo>
                <a:cubicBezTo>
                  <a:pt x="386" y="661"/>
                  <a:pt x="404" y="577"/>
                  <a:pt x="412" y="522"/>
                </a:cubicBezTo>
                <a:cubicBezTo>
                  <a:pt x="414" y="522"/>
                  <a:pt x="411" y="552"/>
                  <a:pt x="413" y="552"/>
                </a:cubicBezTo>
                <a:cubicBezTo>
                  <a:pt x="400" y="640"/>
                  <a:pt x="386" y="735"/>
                  <a:pt x="426" y="819"/>
                </a:cubicBezTo>
                <a:cubicBezTo>
                  <a:pt x="465" y="917"/>
                  <a:pt x="543" y="997"/>
                  <a:pt x="637" y="1046"/>
                </a:cubicBezTo>
                <a:cubicBezTo>
                  <a:pt x="600" y="981"/>
                  <a:pt x="609" y="903"/>
                  <a:pt x="625" y="833"/>
                </a:cubicBezTo>
                <a:cubicBezTo>
                  <a:pt x="629" y="834"/>
                  <a:pt x="633" y="764"/>
                  <a:pt x="636" y="765"/>
                </a:cubicBezTo>
                <a:cubicBezTo>
                  <a:pt x="631" y="803"/>
                  <a:pt x="629" y="912"/>
                  <a:pt x="633" y="950"/>
                </a:cubicBezTo>
                <a:cubicBezTo>
                  <a:pt x="640" y="937"/>
                  <a:pt x="646" y="923"/>
                  <a:pt x="657" y="912"/>
                </a:cubicBezTo>
                <a:cubicBezTo>
                  <a:pt x="680" y="891"/>
                  <a:pt x="709" y="878"/>
                  <a:pt x="728" y="854"/>
                </a:cubicBezTo>
                <a:cubicBezTo>
                  <a:pt x="746" y="833"/>
                  <a:pt x="760" y="808"/>
                  <a:pt x="775" y="784"/>
                </a:cubicBezTo>
                <a:cubicBezTo>
                  <a:pt x="758" y="824"/>
                  <a:pt x="740" y="867"/>
                  <a:pt x="704" y="894"/>
                </a:cubicBezTo>
                <a:cubicBezTo>
                  <a:pt x="686" y="909"/>
                  <a:pt x="665" y="923"/>
                  <a:pt x="654" y="944"/>
                </a:cubicBezTo>
                <a:cubicBezTo>
                  <a:pt x="647" y="958"/>
                  <a:pt x="641" y="973"/>
                  <a:pt x="641" y="989"/>
                </a:cubicBezTo>
                <a:cubicBezTo>
                  <a:pt x="654" y="1031"/>
                  <a:pt x="688" y="1062"/>
                  <a:pt x="723" y="1085"/>
                </a:cubicBezTo>
                <a:cubicBezTo>
                  <a:pt x="819" y="1123"/>
                  <a:pt x="918" y="1150"/>
                  <a:pt x="1012" y="1191"/>
                </a:cubicBezTo>
                <a:cubicBezTo>
                  <a:pt x="1071" y="1216"/>
                  <a:pt x="1126" y="1249"/>
                  <a:pt x="1175" y="1290"/>
                </a:cubicBezTo>
                <a:cubicBezTo>
                  <a:pt x="1184" y="1177"/>
                  <a:pt x="1202" y="1064"/>
                  <a:pt x="1227" y="953"/>
                </a:cubicBezTo>
                <a:cubicBezTo>
                  <a:pt x="1241" y="891"/>
                  <a:pt x="1268" y="831"/>
                  <a:pt x="1306" y="779"/>
                </a:cubicBezTo>
                <a:cubicBezTo>
                  <a:pt x="1280" y="762"/>
                  <a:pt x="1079" y="691"/>
                  <a:pt x="1050" y="681"/>
                </a:cubicBezTo>
                <a:cubicBezTo>
                  <a:pt x="1051" y="673"/>
                  <a:pt x="1179" y="719"/>
                  <a:pt x="1180" y="711"/>
                </a:cubicBezTo>
                <a:cubicBezTo>
                  <a:pt x="1205" y="716"/>
                  <a:pt x="1273" y="729"/>
                  <a:pt x="1298" y="737"/>
                </a:cubicBezTo>
                <a:cubicBezTo>
                  <a:pt x="1261" y="682"/>
                  <a:pt x="1244" y="617"/>
                  <a:pt x="1212" y="559"/>
                </a:cubicBezTo>
                <a:cubicBezTo>
                  <a:pt x="1194" y="521"/>
                  <a:pt x="1163" y="492"/>
                  <a:pt x="1131" y="465"/>
                </a:cubicBezTo>
                <a:cubicBezTo>
                  <a:pt x="1088" y="428"/>
                  <a:pt x="1066" y="374"/>
                  <a:pt x="1050" y="322"/>
                </a:cubicBezTo>
                <a:cubicBezTo>
                  <a:pt x="1027" y="250"/>
                  <a:pt x="1007" y="177"/>
                  <a:pt x="991" y="104"/>
                </a:cubicBezTo>
                <a:cubicBezTo>
                  <a:pt x="993" y="103"/>
                  <a:pt x="996" y="102"/>
                  <a:pt x="998" y="101"/>
                </a:cubicBezTo>
                <a:cubicBezTo>
                  <a:pt x="1014" y="165"/>
                  <a:pt x="1033" y="227"/>
                  <a:pt x="1054" y="289"/>
                </a:cubicBezTo>
                <a:cubicBezTo>
                  <a:pt x="1068" y="330"/>
                  <a:pt x="1084" y="371"/>
                  <a:pt x="1110" y="406"/>
                </a:cubicBezTo>
                <a:cubicBezTo>
                  <a:pt x="1128" y="429"/>
                  <a:pt x="1154" y="445"/>
                  <a:pt x="1176" y="464"/>
                </a:cubicBezTo>
                <a:cubicBezTo>
                  <a:pt x="1190" y="476"/>
                  <a:pt x="1203" y="490"/>
                  <a:pt x="1216" y="503"/>
                </a:cubicBezTo>
                <a:cubicBezTo>
                  <a:pt x="1203" y="416"/>
                  <a:pt x="1204" y="327"/>
                  <a:pt x="1220" y="241"/>
                </a:cubicBezTo>
                <a:cubicBezTo>
                  <a:pt x="1227" y="197"/>
                  <a:pt x="1242" y="156"/>
                  <a:pt x="1253" y="113"/>
                </a:cubicBezTo>
                <a:cubicBezTo>
                  <a:pt x="1254" y="113"/>
                  <a:pt x="1258" y="113"/>
                  <a:pt x="1260" y="113"/>
                </a:cubicBezTo>
                <a:cubicBezTo>
                  <a:pt x="1248" y="168"/>
                  <a:pt x="1232" y="222"/>
                  <a:pt x="1228" y="279"/>
                </a:cubicBezTo>
                <a:cubicBezTo>
                  <a:pt x="1209" y="437"/>
                  <a:pt x="1250" y="602"/>
                  <a:pt x="1343" y="732"/>
                </a:cubicBezTo>
                <a:cubicBezTo>
                  <a:pt x="1362" y="708"/>
                  <a:pt x="1383" y="685"/>
                  <a:pt x="1401" y="659"/>
                </a:cubicBezTo>
                <a:cubicBezTo>
                  <a:pt x="1435" y="609"/>
                  <a:pt x="1468" y="558"/>
                  <a:pt x="1493" y="502"/>
                </a:cubicBezTo>
                <a:cubicBezTo>
                  <a:pt x="1532" y="421"/>
                  <a:pt x="1560" y="334"/>
                  <a:pt x="1574" y="24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08" tIns="45705" rIns="91408" bIns="45705" numCol="1" anchor="t" anchorCtr="0" compatLnSpc="1"/>
          <a:lstStyle/>
          <a:p>
            <a:endParaRPr lang="zh-CN" altLang="en-US" sz="2400"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3" name="Oval 6"/>
          <p:cNvSpPr/>
          <p:nvPr/>
        </p:nvSpPr>
        <p:spPr>
          <a:xfrm>
            <a:off x="5024174" y="2576413"/>
            <a:ext cx="531627" cy="531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4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4" name="Oval 4"/>
          <p:cNvSpPr/>
          <p:nvPr/>
        </p:nvSpPr>
        <p:spPr>
          <a:xfrm>
            <a:off x="5766492" y="1474794"/>
            <a:ext cx="291773" cy="2918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8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5" name="Oval 12"/>
          <p:cNvSpPr/>
          <p:nvPr/>
        </p:nvSpPr>
        <p:spPr>
          <a:xfrm>
            <a:off x="4452974" y="2848116"/>
            <a:ext cx="519948" cy="52004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8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6" name="Oval 13"/>
          <p:cNvSpPr/>
          <p:nvPr/>
        </p:nvSpPr>
        <p:spPr>
          <a:xfrm>
            <a:off x="4043542" y="4575796"/>
            <a:ext cx="409431" cy="4095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8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7" name="Oval 15"/>
          <p:cNvSpPr/>
          <p:nvPr/>
        </p:nvSpPr>
        <p:spPr>
          <a:xfrm>
            <a:off x="6339101" y="3014944"/>
            <a:ext cx="527686" cy="5277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4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8" name="Oval 12"/>
          <p:cNvSpPr/>
          <p:nvPr/>
        </p:nvSpPr>
        <p:spPr>
          <a:xfrm>
            <a:off x="3788091" y="4299726"/>
            <a:ext cx="145511" cy="1455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8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9" name="Oval 6"/>
          <p:cNvSpPr/>
          <p:nvPr/>
        </p:nvSpPr>
        <p:spPr>
          <a:xfrm>
            <a:off x="6684232" y="4985302"/>
            <a:ext cx="365113" cy="3651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4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0" name="Oval 15"/>
          <p:cNvSpPr/>
          <p:nvPr/>
        </p:nvSpPr>
        <p:spPr>
          <a:xfrm>
            <a:off x="3597002" y="2554665"/>
            <a:ext cx="374555" cy="3746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4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1" name="Oval 15"/>
          <p:cNvSpPr/>
          <p:nvPr/>
        </p:nvSpPr>
        <p:spPr>
          <a:xfrm>
            <a:off x="4576062" y="4686894"/>
            <a:ext cx="187278" cy="187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4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7082062" y="2066475"/>
            <a:ext cx="351723" cy="3517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/>
            <a:endParaRPr lang="zh-CN" altLang="en-US" sz="28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3" name="Oval 6"/>
          <p:cNvSpPr/>
          <p:nvPr/>
        </p:nvSpPr>
        <p:spPr>
          <a:xfrm>
            <a:off x="6537281" y="1319813"/>
            <a:ext cx="154954" cy="1549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anchor="ctr"/>
          <a:lstStyle/>
          <a:p>
            <a:pPr algn="ctr" eaLnBrk="1" hangingPunct="1"/>
            <a:endParaRPr lang="en-US" altLang="zh-CN" sz="2400" dirty="0">
              <a:solidFill>
                <a:srgbClr val="F2F2F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grpSp>
        <p:nvGrpSpPr>
          <p:cNvPr id="54" name="组合 217"/>
          <p:cNvGrpSpPr/>
          <p:nvPr/>
        </p:nvGrpSpPr>
        <p:grpSpPr>
          <a:xfrm>
            <a:off x="2506655" y="3423867"/>
            <a:ext cx="948455" cy="948625"/>
            <a:chOff x="2541553" y="4005858"/>
            <a:chExt cx="948790" cy="948790"/>
          </a:xfrm>
        </p:grpSpPr>
        <p:sp>
          <p:nvSpPr>
            <p:cNvPr id="55" name="椭圆 54"/>
            <p:cNvSpPr/>
            <p:nvPr/>
          </p:nvSpPr>
          <p:spPr>
            <a:xfrm>
              <a:off x="2541553" y="4005858"/>
              <a:ext cx="948790" cy="94879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>
                <a:solidFill>
                  <a:srgbClr val="F2F2F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56" name="KSO_Shape"/>
            <p:cNvSpPr>
              <a:spLocks noChangeAspect="1"/>
            </p:cNvSpPr>
            <p:nvPr/>
          </p:nvSpPr>
          <p:spPr bwMode="auto">
            <a:xfrm>
              <a:off x="2795098" y="4261352"/>
              <a:ext cx="441700" cy="437802"/>
            </a:xfrm>
            <a:custGeom>
              <a:avLst/>
              <a:gdLst>
                <a:gd name="T0" fmla="*/ 1420802 w 2262188"/>
                <a:gd name="T1" fmla="*/ 2155372 h 2241550"/>
                <a:gd name="T2" fmla="*/ 0 w 2262188"/>
                <a:gd name="T3" fmla="*/ 1901959 h 2241550"/>
                <a:gd name="T4" fmla="*/ 966787 w 2262188"/>
                <a:gd name="T5" fmla="*/ 2002745 h 2241550"/>
                <a:gd name="T6" fmla="*/ 463550 w 2262188"/>
                <a:gd name="T7" fmla="*/ 1799189 h 2241550"/>
                <a:gd name="T8" fmla="*/ 1920875 w 2262188"/>
                <a:gd name="T9" fmla="*/ 1721932 h 2241550"/>
                <a:gd name="T10" fmla="*/ 1920875 w 2262188"/>
                <a:gd name="T11" fmla="*/ 1643063 h 2241550"/>
                <a:gd name="T12" fmla="*/ 1920875 w 2262188"/>
                <a:gd name="T13" fmla="*/ 1520825 h 2241550"/>
                <a:gd name="T14" fmla="*/ 1437365 w 2262188"/>
                <a:gd name="T15" fmla="*/ 1781511 h 2241550"/>
                <a:gd name="T16" fmla="*/ 0 w 2262188"/>
                <a:gd name="T17" fmla="*/ 1470217 h 2241550"/>
                <a:gd name="T18" fmla="*/ 1304860 w 2262188"/>
                <a:gd name="T19" fmla="*/ 1658938 h 2241550"/>
                <a:gd name="T20" fmla="*/ 1333924 w 2262188"/>
                <a:gd name="T21" fmla="*/ 1648052 h 2241550"/>
                <a:gd name="T22" fmla="*/ 1395684 w 2262188"/>
                <a:gd name="T23" fmla="*/ 1641022 h 2241550"/>
                <a:gd name="T24" fmla="*/ 1448362 w 2262188"/>
                <a:gd name="T25" fmla="*/ 1646011 h 2241550"/>
                <a:gd name="T26" fmla="*/ 1677920 w 2262188"/>
                <a:gd name="T27" fmla="*/ 1506991 h 2241550"/>
                <a:gd name="T28" fmla="*/ 1657031 w 2262188"/>
                <a:gd name="T29" fmla="*/ 1492023 h 2241550"/>
                <a:gd name="T30" fmla="*/ 1654306 w 2262188"/>
                <a:gd name="T31" fmla="*/ 1479097 h 2241550"/>
                <a:gd name="T32" fmla="*/ 1663843 w 2262188"/>
                <a:gd name="T33" fmla="*/ 1466170 h 2241550"/>
                <a:gd name="T34" fmla="*/ 995838 w 2262188"/>
                <a:gd name="T35" fmla="*/ 1258888 h 2241550"/>
                <a:gd name="T36" fmla="*/ 489738 w 2262188"/>
                <a:gd name="T37" fmla="*/ 1130300 h 2241550"/>
                <a:gd name="T38" fmla="*/ 594035 w 2262188"/>
                <a:gd name="T39" fmla="*/ 1213404 h 2241550"/>
                <a:gd name="T40" fmla="*/ 555491 w 2262188"/>
                <a:gd name="T41" fmla="*/ 1222487 h 2241550"/>
                <a:gd name="T42" fmla="*/ 486564 w 2262188"/>
                <a:gd name="T43" fmla="*/ 1223168 h 2241550"/>
                <a:gd name="T44" fmla="*/ 211086 w 2262188"/>
                <a:gd name="T45" fmla="*/ 1351684 h 2241550"/>
                <a:gd name="T46" fmla="*/ 251218 w 2262188"/>
                <a:gd name="T47" fmla="*/ 1368941 h 2241550"/>
                <a:gd name="T48" fmla="*/ 259153 w 2262188"/>
                <a:gd name="T49" fmla="*/ 1381429 h 2241550"/>
                <a:gd name="T50" fmla="*/ 255072 w 2262188"/>
                <a:gd name="T51" fmla="*/ 1394599 h 2241550"/>
                <a:gd name="T52" fmla="*/ 240561 w 2262188"/>
                <a:gd name="T53" fmla="*/ 1405498 h 2241550"/>
                <a:gd name="T54" fmla="*/ 810075 w 2262188"/>
                <a:gd name="T55" fmla="*/ 1021049 h 2241550"/>
                <a:gd name="T56" fmla="*/ 341312 w 2262188"/>
                <a:gd name="T57" fmla="*/ 771297 h 2241550"/>
                <a:gd name="T58" fmla="*/ 2262188 w 2262188"/>
                <a:gd name="T59" fmla="*/ 687389 h 2241550"/>
                <a:gd name="T60" fmla="*/ 830949 w 2262188"/>
                <a:gd name="T61" fmla="*/ 982664 h 2241550"/>
                <a:gd name="T62" fmla="*/ 1797050 w 2262188"/>
                <a:gd name="T63" fmla="*/ 752476 h 2241550"/>
                <a:gd name="T64" fmla="*/ 1295400 w 2262188"/>
                <a:gd name="T65" fmla="*/ 660174 h 2241550"/>
                <a:gd name="T66" fmla="*/ 2262188 w 2262188"/>
                <a:gd name="T67" fmla="*/ 462607 h 2241550"/>
                <a:gd name="T68" fmla="*/ 824823 w 2262188"/>
                <a:gd name="T69" fmla="*/ 651157 h 2241550"/>
                <a:gd name="T70" fmla="*/ 341312 w 2262188"/>
                <a:gd name="T71" fmla="*/ 390526 h 2241550"/>
                <a:gd name="T72" fmla="*/ 786730 w 2262188"/>
                <a:gd name="T73" fmla="*/ 233363 h 2241550"/>
                <a:gd name="T74" fmla="*/ 600403 w 2262188"/>
                <a:gd name="T75" fmla="*/ 336703 h 2241550"/>
                <a:gd name="T76" fmla="*/ 608110 w 2262188"/>
                <a:gd name="T77" fmla="*/ 349677 h 2241550"/>
                <a:gd name="T78" fmla="*/ 603350 w 2262188"/>
                <a:gd name="T79" fmla="*/ 362651 h 2241550"/>
                <a:gd name="T80" fmla="*/ 576602 w 2262188"/>
                <a:gd name="T81" fmla="*/ 378585 h 2241550"/>
                <a:gd name="T82" fmla="*/ 820278 w 2262188"/>
                <a:gd name="T83" fmla="*/ 514246 h 2241550"/>
                <a:gd name="T84" fmla="*/ 878761 w 2262188"/>
                <a:gd name="T85" fmla="*/ 510831 h 2241550"/>
                <a:gd name="T86" fmla="*/ 932710 w 2262188"/>
                <a:gd name="T87" fmla="*/ 519026 h 2241550"/>
                <a:gd name="T88" fmla="*/ 1216508 w 2262188"/>
                <a:gd name="T89" fmla="*/ 466218 h 2241550"/>
                <a:gd name="T90" fmla="*/ 1749425 w 2262188"/>
                <a:gd name="T91" fmla="*/ 883986 h 2241550"/>
                <a:gd name="T92" fmla="*/ 1798297 w 2262188"/>
                <a:gd name="T93" fmla="*/ 374650 h 2241550"/>
                <a:gd name="T94" fmla="*/ 2012784 w 2262188"/>
                <a:gd name="T95" fmla="*/ 269585 h 2241550"/>
                <a:gd name="T96" fmla="*/ 2003262 w 2262188"/>
                <a:gd name="T97" fmla="*/ 256650 h 2241550"/>
                <a:gd name="T98" fmla="*/ 2006209 w 2262188"/>
                <a:gd name="T99" fmla="*/ 243943 h 2241550"/>
                <a:gd name="T100" fmla="*/ 2027068 w 2262188"/>
                <a:gd name="T101" fmla="*/ 228966 h 2241550"/>
                <a:gd name="T102" fmla="*/ 1797843 w 2262188"/>
                <a:gd name="T103" fmla="*/ 89635 h 2241550"/>
                <a:gd name="T104" fmla="*/ 1745015 w 2262188"/>
                <a:gd name="T105" fmla="*/ 94400 h 2241550"/>
                <a:gd name="T106" fmla="*/ 1683571 w 2262188"/>
                <a:gd name="T107" fmla="*/ 87820 h 2241550"/>
                <a:gd name="T108" fmla="*/ 1651602 w 2262188"/>
                <a:gd name="T109" fmla="*/ 75112 h 224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62188" h="2241550">
                  <a:moveTo>
                    <a:pt x="1920875" y="1898650"/>
                  </a:moveTo>
                  <a:lnTo>
                    <a:pt x="1920875" y="1901598"/>
                  </a:lnTo>
                  <a:lnTo>
                    <a:pt x="1920875" y="1977571"/>
                  </a:lnTo>
                  <a:lnTo>
                    <a:pt x="1431239" y="2241550"/>
                  </a:lnTo>
                  <a:lnTo>
                    <a:pt x="966787" y="2131332"/>
                  </a:lnTo>
                  <a:lnTo>
                    <a:pt x="966787" y="2047648"/>
                  </a:lnTo>
                  <a:lnTo>
                    <a:pt x="1420802" y="2155372"/>
                  </a:lnTo>
                  <a:lnTo>
                    <a:pt x="1437365" y="2159227"/>
                  </a:lnTo>
                  <a:lnTo>
                    <a:pt x="1452113" y="2151289"/>
                  </a:lnTo>
                  <a:lnTo>
                    <a:pt x="1920875" y="1898650"/>
                  </a:lnTo>
                  <a:close/>
                  <a:moveTo>
                    <a:pt x="0" y="1817688"/>
                  </a:moveTo>
                  <a:lnTo>
                    <a:pt x="463550" y="1928451"/>
                  </a:lnTo>
                  <a:lnTo>
                    <a:pt x="463550" y="2012951"/>
                  </a:lnTo>
                  <a:lnTo>
                    <a:pt x="0" y="1901959"/>
                  </a:lnTo>
                  <a:lnTo>
                    <a:pt x="0" y="1848519"/>
                  </a:lnTo>
                  <a:lnTo>
                    <a:pt x="0" y="1817688"/>
                  </a:lnTo>
                  <a:close/>
                  <a:moveTo>
                    <a:pt x="1920875" y="1770063"/>
                  </a:moveTo>
                  <a:lnTo>
                    <a:pt x="1920875" y="1772784"/>
                  </a:lnTo>
                  <a:lnTo>
                    <a:pt x="1920875" y="1848984"/>
                  </a:lnTo>
                  <a:lnTo>
                    <a:pt x="1431239" y="2112963"/>
                  </a:lnTo>
                  <a:lnTo>
                    <a:pt x="966787" y="2002745"/>
                  </a:lnTo>
                  <a:lnTo>
                    <a:pt x="966787" y="1919061"/>
                  </a:lnTo>
                  <a:lnTo>
                    <a:pt x="1420802" y="2026784"/>
                  </a:lnTo>
                  <a:lnTo>
                    <a:pt x="1437365" y="2030867"/>
                  </a:lnTo>
                  <a:lnTo>
                    <a:pt x="1452113" y="2022702"/>
                  </a:lnTo>
                  <a:lnTo>
                    <a:pt x="1920875" y="1770063"/>
                  </a:lnTo>
                  <a:close/>
                  <a:moveTo>
                    <a:pt x="0" y="1689100"/>
                  </a:moveTo>
                  <a:lnTo>
                    <a:pt x="463550" y="1799189"/>
                  </a:lnTo>
                  <a:lnTo>
                    <a:pt x="463550" y="1882775"/>
                  </a:lnTo>
                  <a:lnTo>
                    <a:pt x="0" y="1772460"/>
                  </a:lnTo>
                  <a:lnTo>
                    <a:pt x="0" y="1719680"/>
                  </a:lnTo>
                  <a:lnTo>
                    <a:pt x="0" y="1689100"/>
                  </a:lnTo>
                  <a:close/>
                  <a:moveTo>
                    <a:pt x="1920875" y="1643063"/>
                  </a:moveTo>
                  <a:lnTo>
                    <a:pt x="1920875" y="1646009"/>
                  </a:lnTo>
                  <a:lnTo>
                    <a:pt x="1920875" y="1721932"/>
                  </a:lnTo>
                  <a:lnTo>
                    <a:pt x="1431239" y="1985963"/>
                  </a:lnTo>
                  <a:lnTo>
                    <a:pt x="966787" y="1875591"/>
                  </a:lnTo>
                  <a:lnTo>
                    <a:pt x="966787" y="1791963"/>
                  </a:lnTo>
                  <a:lnTo>
                    <a:pt x="1420802" y="1899841"/>
                  </a:lnTo>
                  <a:lnTo>
                    <a:pt x="1437365" y="1903694"/>
                  </a:lnTo>
                  <a:lnTo>
                    <a:pt x="1452113" y="1895762"/>
                  </a:lnTo>
                  <a:lnTo>
                    <a:pt x="1920875" y="1643063"/>
                  </a:lnTo>
                  <a:close/>
                  <a:moveTo>
                    <a:pt x="0" y="1562100"/>
                  </a:moveTo>
                  <a:lnTo>
                    <a:pt x="463550" y="1672189"/>
                  </a:lnTo>
                  <a:lnTo>
                    <a:pt x="463550" y="1755775"/>
                  </a:lnTo>
                  <a:lnTo>
                    <a:pt x="0" y="1645686"/>
                  </a:lnTo>
                  <a:lnTo>
                    <a:pt x="0" y="1592907"/>
                  </a:lnTo>
                  <a:lnTo>
                    <a:pt x="0" y="1562100"/>
                  </a:lnTo>
                  <a:close/>
                  <a:moveTo>
                    <a:pt x="1920875" y="1520825"/>
                  </a:moveTo>
                  <a:lnTo>
                    <a:pt x="1920875" y="1523996"/>
                  </a:lnTo>
                  <a:lnTo>
                    <a:pt x="1920875" y="1599869"/>
                  </a:lnTo>
                  <a:lnTo>
                    <a:pt x="1431239" y="1863725"/>
                  </a:lnTo>
                  <a:lnTo>
                    <a:pt x="966787" y="1753426"/>
                  </a:lnTo>
                  <a:lnTo>
                    <a:pt x="966787" y="1669853"/>
                  </a:lnTo>
                  <a:lnTo>
                    <a:pt x="1420802" y="1777660"/>
                  </a:lnTo>
                  <a:lnTo>
                    <a:pt x="1437365" y="1781511"/>
                  </a:lnTo>
                  <a:lnTo>
                    <a:pt x="1452113" y="1773584"/>
                  </a:lnTo>
                  <a:lnTo>
                    <a:pt x="1920875" y="1520825"/>
                  </a:lnTo>
                  <a:close/>
                  <a:moveTo>
                    <a:pt x="0" y="1439863"/>
                  </a:moveTo>
                  <a:lnTo>
                    <a:pt x="463550" y="1549725"/>
                  </a:lnTo>
                  <a:lnTo>
                    <a:pt x="463550" y="1633538"/>
                  </a:lnTo>
                  <a:lnTo>
                    <a:pt x="0" y="1523223"/>
                  </a:lnTo>
                  <a:lnTo>
                    <a:pt x="0" y="1470217"/>
                  </a:lnTo>
                  <a:lnTo>
                    <a:pt x="0" y="1439863"/>
                  </a:lnTo>
                  <a:close/>
                  <a:moveTo>
                    <a:pt x="1474701" y="1365250"/>
                  </a:moveTo>
                  <a:lnTo>
                    <a:pt x="1920875" y="1470932"/>
                  </a:lnTo>
                  <a:lnTo>
                    <a:pt x="1430878" y="1735138"/>
                  </a:lnTo>
                  <a:lnTo>
                    <a:pt x="984250" y="1629229"/>
                  </a:lnTo>
                  <a:lnTo>
                    <a:pt x="1044194" y="1597025"/>
                  </a:lnTo>
                  <a:lnTo>
                    <a:pt x="1304860" y="1658938"/>
                  </a:lnTo>
                  <a:lnTo>
                    <a:pt x="1305314" y="1658258"/>
                  </a:lnTo>
                  <a:lnTo>
                    <a:pt x="1309401" y="1656217"/>
                  </a:lnTo>
                  <a:lnTo>
                    <a:pt x="1313942" y="1654402"/>
                  </a:lnTo>
                  <a:lnTo>
                    <a:pt x="1318483" y="1652588"/>
                  </a:lnTo>
                  <a:lnTo>
                    <a:pt x="1323479" y="1651227"/>
                  </a:lnTo>
                  <a:lnTo>
                    <a:pt x="1328474" y="1649640"/>
                  </a:lnTo>
                  <a:lnTo>
                    <a:pt x="1333924" y="1648052"/>
                  </a:lnTo>
                  <a:lnTo>
                    <a:pt x="1339373" y="1646692"/>
                  </a:lnTo>
                  <a:lnTo>
                    <a:pt x="1345050" y="1645784"/>
                  </a:lnTo>
                  <a:lnTo>
                    <a:pt x="1350953" y="1644650"/>
                  </a:lnTo>
                  <a:lnTo>
                    <a:pt x="1357311" y="1643743"/>
                  </a:lnTo>
                  <a:lnTo>
                    <a:pt x="1369572" y="1642383"/>
                  </a:lnTo>
                  <a:lnTo>
                    <a:pt x="1382515" y="1641249"/>
                  </a:lnTo>
                  <a:lnTo>
                    <a:pt x="1395684" y="1641022"/>
                  </a:lnTo>
                  <a:lnTo>
                    <a:pt x="1403177" y="1641249"/>
                  </a:lnTo>
                  <a:lnTo>
                    <a:pt x="1410897" y="1641475"/>
                  </a:lnTo>
                  <a:lnTo>
                    <a:pt x="1418617" y="1642156"/>
                  </a:lnTo>
                  <a:lnTo>
                    <a:pt x="1426110" y="1642836"/>
                  </a:lnTo>
                  <a:lnTo>
                    <a:pt x="1433603" y="1643743"/>
                  </a:lnTo>
                  <a:lnTo>
                    <a:pt x="1441096" y="1644650"/>
                  </a:lnTo>
                  <a:lnTo>
                    <a:pt x="1448362" y="1646011"/>
                  </a:lnTo>
                  <a:lnTo>
                    <a:pt x="1455401" y="1647599"/>
                  </a:lnTo>
                  <a:lnTo>
                    <a:pt x="1460623" y="1648959"/>
                  </a:lnTo>
                  <a:lnTo>
                    <a:pt x="1707665" y="1516063"/>
                  </a:lnTo>
                  <a:lnTo>
                    <a:pt x="1701989" y="1514702"/>
                  </a:lnTo>
                  <a:lnTo>
                    <a:pt x="1693133" y="1512434"/>
                  </a:lnTo>
                  <a:lnTo>
                    <a:pt x="1685186" y="1509713"/>
                  </a:lnTo>
                  <a:lnTo>
                    <a:pt x="1677920" y="1506991"/>
                  </a:lnTo>
                  <a:lnTo>
                    <a:pt x="1671790" y="1503816"/>
                  </a:lnTo>
                  <a:lnTo>
                    <a:pt x="1666340" y="1500641"/>
                  </a:lnTo>
                  <a:lnTo>
                    <a:pt x="1664070" y="1499054"/>
                  </a:lnTo>
                  <a:lnTo>
                    <a:pt x="1662026" y="1497240"/>
                  </a:lnTo>
                  <a:lnTo>
                    <a:pt x="1659983" y="1495652"/>
                  </a:lnTo>
                  <a:lnTo>
                    <a:pt x="1658393" y="1493838"/>
                  </a:lnTo>
                  <a:lnTo>
                    <a:pt x="1657031" y="1492023"/>
                  </a:lnTo>
                  <a:lnTo>
                    <a:pt x="1655668" y="1490209"/>
                  </a:lnTo>
                  <a:lnTo>
                    <a:pt x="1654987" y="1488395"/>
                  </a:lnTo>
                  <a:lnTo>
                    <a:pt x="1654306" y="1486581"/>
                  </a:lnTo>
                  <a:lnTo>
                    <a:pt x="1653852" y="1484540"/>
                  </a:lnTo>
                  <a:lnTo>
                    <a:pt x="1653625" y="1482725"/>
                  </a:lnTo>
                  <a:lnTo>
                    <a:pt x="1653625" y="1480911"/>
                  </a:lnTo>
                  <a:lnTo>
                    <a:pt x="1654306" y="1479097"/>
                  </a:lnTo>
                  <a:lnTo>
                    <a:pt x="1654760" y="1477282"/>
                  </a:lnTo>
                  <a:lnTo>
                    <a:pt x="1655441" y="1475241"/>
                  </a:lnTo>
                  <a:lnTo>
                    <a:pt x="1656577" y="1473427"/>
                  </a:lnTo>
                  <a:lnTo>
                    <a:pt x="1658166" y="1471613"/>
                  </a:lnTo>
                  <a:lnTo>
                    <a:pt x="1659528" y="1469798"/>
                  </a:lnTo>
                  <a:lnTo>
                    <a:pt x="1661345" y="1467984"/>
                  </a:lnTo>
                  <a:lnTo>
                    <a:pt x="1663843" y="1466170"/>
                  </a:lnTo>
                  <a:lnTo>
                    <a:pt x="1666113" y="1464356"/>
                  </a:lnTo>
                  <a:lnTo>
                    <a:pt x="1668611" y="1462768"/>
                  </a:lnTo>
                  <a:lnTo>
                    <a:pt x="1671790" y="1461181"/>
                  </a:lnTo>
                  <a:lnTo>
                    <a:pt x="1675650" y="1459366"/>
                  </a:lnTo>
                  <a:lnTo>
                    <a:pt x="1414984" y="1397454"/>
                  </a:lnTo>
                  <a:lnTo>
                    <a:pt x="1474701" y="1365250"/>
                  </a:lnTo>
                  <a:close/>
                  <a:moveTo>
                    <a:pt x="995838" y="1258888"/>
                  </a:moveTo>
                  <a:lnTo>
                    <a:pt x="1393825" y="1352349"/>
                  </a:lnTo>
                  <a:lnTo>
                    <a:pt x="918237" y="1608912"/>
                  </a:lnTo>
                  <a:lnTo>
                    <a:pt x="918237" y="2111376"/>
                  </a:lnTo>
                  <a:lnTo>
                    <a:pt x="512762" y="2014286"/>
                  </a:lnTo>
                  <a:lnTo>
                    <a:pt x="512762" y="1518854"/>
                  </a:lnTo>
                  <a:lnTo>
                    <a:pt x="995838" y="1258888"/>
                  </a:lnTo>
                  <a:close/>
                  <a:moveTo>
                    <a:pt x="489738" y="1130300"/>
                  </a:moveTo>
                  <a:lnTo>
                    <a:pt x="935038" y="1236110"/>
                  </a:lnTo>
                  <a:lnTo>
                    <a:pt x="875408" y="1268353"/>
                  </a:lnTo>
                  <a:lnTo>
                    <a:pt x="610586" y="1205457"/>
                  </a:lnTo>
                  <a:lnTo>
                    <a:pt x="606959" y="1207501"/>
                  </a:lnTo>
                  <a:lnTo>
                    <a:pt x="603104" y="1209544"/>
                  </a:lnTo>
                  <a:lnTo>
                    <a:pt x="598796" y="1211588"/>
                  </a:lnTo>
                  <a:lnTo>
                    <a:pt x="594035" y="1213404"/>
                  </a:lnTo>
                  <a:lnTo>
                    <a:pt x="589274" y="1214994"/>
                  </a:lnTo>
                  <a:lnTo>
                    <a:pt x="584059" y="1216583"/>
                  </a:lnTo>
                  <a:lnTo>
                    <a:pt x="578617" y="1218172"/>
                  </a:lnTo>
                  <a:lnTo>
                    <a:pt x="573176" y="1219308"/>
                  </a:lnTo>
                  <a:lnTo>
                    <a:pt x="567281" y="1220443"/>
                  </a:lnTo>
                  <a:lnTo>
                    <a:pt x="561386" y="1221351"/>
                  </a:lnTo>
                  <a:lnTo>
                    <a:pt x="555491" y="1222487"/>
                  </a:lnTo>
                  <a:lnTo>
                    <a:pt x="543021" y="1223849"/>
                  </a:lnTo>
                  <a:lnTo>
                    <a:pt x="530097" y="1224530"/>
                  </a:lnTo>
                  <a:lnTo>
                    <a:pt x="516947" y="1224757"/>
                  </a:lnTo>
                  <a:lnTo>
                    <a:pt x="509464" y="1224757"/>
                  </a:lnTo>
                  <a:lnTo>
                    <a:pt x="501755" y="1224530"/>
                  </a:lnTo>
                  <a:lnTo>
                    <a:pt x="494046" y="1224076"/>
                  </a:lnTo>
                  <a:lnTo>
                    <a:pt x="486564" y="1223168"/>
                  </a:lnTo>
                  <a:lnTo>
                    <a:pt x="479082" y="1222487"/>
                  </a:lnTo>
                  <a:lnTo>
                    <a:pt x="471600" y="1221124"/>
                  </a:lnTo>
                  <a:lnTo>
                    <a:pt x="464345" y="1219989"/>
                  </a:lnTo>
                  <a:lnTo>
                    <a:pt x="457543" y="1218399"/>
                  </a:lnTo>
                  <a:lnTo>
                    <a:pt x="456409" y="1218172"/>
                  </a:lnTo>
                  <a:lnTo>
                    <a:pt x="209953" y="1351230"/>
                  </a:lnTo>
                  <a:lnTo>
                    <a:pt x="211086" y="1351684"/>
                  </a:lnTo>
                  <a:lnTo>
                    <a:pt x="219929" y="1353955"/>
                  </a:lnTo>
                  <a:lnTo>
                    <a:pt x="227864" y="1356452"/>
                  </a:lnTo>
                  <a:lnTo>
                    <a:pt x="235120" y="1359404"/>
                  </a:lnTo>
                  <a:lnTo>
                    <a:pt x="241241" y="1362356"/>
                  </a:lnTo>
                  <a:lnTo>
                    <a:pt x="246683" y="1365535"/>
                  </a:lnTo>
                  <a:lnTo>
                    <a:pt x="249177" y="1367351"/>
                  </a:lnTo>
                  <a:lnTo>
                    <a:pt x="251218" y="1368941"/>
                  </a:lnTo>
                  <a:lnTo>
                    <a:pt x="253031" y="1370757"/>
                  </a:lnTo>
                  <a:lnTo>
                    <a:pt x="254845" y="1372574"/>
                  </a:lnTo>
                  <a:lnTo>
                    <a:pt x="255979" y="1374390"/>
                  </a:lnTo>
                  <a:lnTo>
                    <a:pt x="257113" y="1376207"/>
                  </a:lnTo>
                  <a:lnTo>
                    <a:pt x="258019" y="1378023"/>
                  </a:lnTo>
                  <a:lnTo>
                    <a:pt x="258926" y="1379613"/>
                  </a:lnTo>
                  <a:lnTo>
                    <a:pt x="259153" y="1381429"/>
                  </a:lnTo>
                  <a:lnTo>
                    <a:pt x="259380" y="1383246"/>
                  </a:lnTo>
                  <a:lnTo>
                    <a:pt x="259153" y="1385289"/>
                  </a:lnTo>
                  <a:lnTo>
                    <a:pt x="258926" y="1387106"/>
                  </a:lnTo>
                  <a:lnTo>
                    <a:pt x="258473" y="1388922"/>
                  </a:lnTo>
                  <a:lnTo>
                    <a:pt x="257566" y="1390739"/>
                  </a:lnTo>
                  <a:lnTo>
                    <a:pt x="256206" y="1392555"/>
                  </a:lnTo>
                  <a:lnTo>
                    <a:pt x="255072" y="1394599"/>
                  </a:lnTo>
                  <a:lnTo>
                    <a:pt x="253485" y="1396415"/>
                  </a:lnTo>
                  <a:lnTo>
                    <a:pt x="251444" y="1398232"/>
                  </a:lnTo>
                  <a:lnTo>
                    <a:pt x="249404" y="1399821"/>
                  </a:lnTo>
                  <a:lnTo>
                    <a:pt x="246910" y="1401638"/>
                  </a:lnTo>
                  <a:lnTo>
                    <a:pt x="244189" y="1403454"/>
                  </a:lnTo>
                  <a:lnTo>
                    <a:pt x="241241" y="1405043"/>
                  </a:lnTo>
                  <a:lnTo>
                    <a:pt x="240561" y="1405498"/>
                  </a:lnTo>
                  <a:lnTo>
                    <a:pt x="504929" y="1468393"/>
                  </a:lnTo>
                  <a:lnTo>
                    <a:pt x="463891" y="1490418"/>
                  </a:lnTo>
                  <a:lnTo>
                    <a:pt x="463891" y="1504950"/>
                  </a:lnTo>
                  <a:lnTo>
                    <a:pt x="0" y="1394599"/>
                  </a:lnTo>
                  <a:lnTo>
                    <a:pt x="489738" y="1130300"/>
                  </a:lnTo>
                  <a:close/>
                  <a:moveTo>
                    <a:pt x="341312" y="768350"/>
                  </a:moveTo>
                  <a:lnTo>
                    <a:pt x="810075" y="1021049"/>
                  </a:lnTo>
                  <a:lnTo>
                    <a:pt x="824823" y="1028755"/>
                  </a:lnTo>
                  <a:lnTo>
                    <a:pt x="841386" y="1024902"/>
                  </a:lnTo>
                  <a:lnTo>
                    <a:pt x="1295400" y="917250"/>
                  </a:lnTo>
                  <a:lnTo>
                    <a:pt x="1295400" y="1000879"/>
                  </a:lnTo>
                  <a:lnTo>
                    <a:pt x="830949" y="1111250"/>
                  </a:lnTo>
                  <a:lnTo>
                    <a:pt x="341312" y="847220"/>
                  </a:lnTo>
                  <a:lnTo>
                    <a:pt x="341312" y="771297"/>
                  </a:lnTo>
                  <a:lnTo>
                    <a:pt x="341312" y="768350"/>
                  </a:lnTo>
                  <a:close/>
                  <a:moveTo>
                    <a:pt x="2262188" y="687389"/>
                  </a:moveTo>
                  <a:lnTo>
                    <a:pt x="2262188" y="717969"/>
                  </a:lnTo>
                  <a:lnTo>
                    <a:pt x="2262188" y="770974"/>
                  </a:lnTo>
                  <a:lnTo>
                    <a:pt x="1797050" y="881063"/>
                  </a:lnTo>
                  <a:lnTo>
                    <a:pt x="1797050" y="797477"/>
                  </a:lnTo>
                  <a:lnTo>
                    <a:pt x="2262188" y="687389"/>
                  </a:lnTo>
                  <a:close/>
                  <a:moveTo>
                    <a:pt x="341312" y="639763"/>
                  </a:moveTo>
                  <a:lnTo>
                    <a:pt x="810075" y="892403"/>
                  </a:lnTo>
                  <a:lnTo>
                    <a:pt x="824823" y="900340"/>
                  </a:lnTo>
                  <a:lnTo>
                    <a:pt x="841386" y="896485"/>
                  </a:lnTo>
                  <a:lnTo>
                    <a:pt x="1295400" y="788762"/>
                  </a:lnTo>
                  <a:lnTo>
                    <a:pt x="1295400" y="872672"/>
                  </a:lnTo>
                  <a:lnTo>
                    <a:pt x="830949" y="982664"/>
                  </a:lnTo>
                  <a:lnTo>
                    <a:pt x="341312" y="718685"/>
                  </a:lnTo>
                  <a:lnTo>
                    <a:pt x="341312" y="642938"/>
                  </a:lnTo>
                  <a:lnTo>
                    <a:pt x="341312" y="639763"/>
                  </a:lnTo>
                  <a:close/>
                  <a:moveTo>
                    <a:pt x="2262188" y="558801"/>
                  </a:moveTo>
                  <a:lnTo>
                    <a:pt x="2262188" y="589381"/>
                  </a:lnTo>
                  <a:lnTo>
                    <a:pt x="2262188" y="642613"/>
                  </a:lnTo>
                  <a:lnTo>
                    <a:pt x="1797050" y="752476"/>
                  </a:lnTo>
                  <a:lnTo>
                    <a:pt x="1797050" y="668663"/>
                  </a:lnTo>
                  <a:lnTo>
                    <a:pt x="2262188" y="558801"/>
                  </a:lnTo>
                  <a:close/>
                  <a:moveTo>
                    <a:pt x="341312" y="511175"/>
                  </a:moveTo>
                  <a:lnTo>
                    <a:pt x="810075" y="763815"/>
                  </a:lnTo>
                  <a:lnTo>
                    <a:pt x="824823" y="771979"/>
                  </a:lnTo>
                  <a:lnTo>
                    <a:pt x="841386" y="768124"/>
                  </a:lnTo>
                  <a:lnTo>
                    <a:pt x="1295400" y="660174"/>
                  </a:lnTo>
                  <a:lnTo>
                    <a:pt x="1295400" y="744084"/>
                  </a:lnTo>
                  <a:lnTo>
                    <a:pt x="830949" y="854075"/>
                  </a:lnTo>
                  <a:lnTo>
                    <a:pt x="341312" y="590097"/>
                  </a:lnTo>
                  <a:lnTo>
                    <a:pt x="341312" y="514350"/>
                  </a:lnTo>
                  <a:lnTo>
                    <a:pt x="341312" y="511175"/>
                  </a:lnTo>
                  <a:close/>
                  <a:moveTo>
                    <a:pt x="2262188" y="431801"/>
                  </a:moveTo>
                  <a:lnTo>
                    <a:pt x="2262188" y="462607"/>
                  </a:lnTo>
                  <a:lnTo>
                    <a:pt x="2262188" y="515613"/>
                  </a:lnTo>
                  <a:lnTo>
                    <a:pt x="1797050" y="625476"/>
                  </a:lnTo>
                  <a:lnTo>
                    <a:pt x="1797050" y="541889"/>
                  </a:lnTo>
                  <a:lnTo>
                    <a:pt x="2262188" y="431801"/>
                  </a:lnTo>
                  <a:close/>
                  <a:moveTo>
                    <a:pt x="341312" y="390526"/>
                  </a:moveTo>
                  <a:lnTo>
                    <a:pt x="810075" y="643225"/>
                  </a:lnTo>
                  <a:lnTo>
                    <a:pt x="824823" y="651157"/>
                  </a:lnTo>
                  <a:lnTo>
                    <a:pt x="841386" y="647304"/>
                  </a:lnTo>
                  <a:lnTo>
                    <a:pt x="1295400" y="539652"/>
                  </a:lnTo>
                  <a:lnTo>
                    <a:pt x="1295400" y="623054"/>
                  </a:lnTo>
                  <a:lnTo>
                    <a:pt x="830949" y="733425"/>
                  </a:lnTo>
                  <a:lnTo>
                    <a:pt x="341312" y="469395"/>
                  </a:lnTo>
                  <a:lnTo>
                    <a:pt x="341312" y="393472"/>
                  </a:lnTo>
                  <a:lnTo>
                    <a:pt x="341312" y="390526"/>
                  </a:lnTo>
                  <a:close/>
                  <a:moveTo>
                    <a:pt x="2262188" y="309564"/>
                  </a:moveTo>
                  <a:lnTo>
                    <a:pt x="2262188" y="340144"/>
                  </a:lnTo>
                  <a:lnTo>
                    <a:pt x="2262188" y="392923"/>
                  </a:lnTo>
                  <a:lnTo>
                    <a:pt x="1797050" y="503239"/>
                  </a:lnTo>
                  <a:lnTo>
                    <a:pt x="1797050" y="419426"/>
                  </a:lnTo>
                  <a:lnTo>
                    <a:pt x="2262188" y="309564"/>
                  </a:lnTo>
                  <a:close/>
                  <a:moveTo>
                    <a:pt x="786730" y="233363"/>
                  </a:moveTo>
                  <a:lnTo>
                    <a:pt x="846346" y="265913"/>
                  </a:lnTo>
                  <a:lnTo>
                    <a:pt x="585896" y="328053"/>
                  </a:lnTo>
                  <a:lnTo>
                    <a:pt x="589976" y="329646"/>
                  </a:lnTo>
                  <a:lnTo>
                    <a:pt x="593149" y="331467"/>
                  </a:lnTo>
                  <a:lnTo>
                    <a:pt x="595643" y="333288"/>
                  </a:lnTo>
                  <a:lnTo>
                    <a:pt x="597909" y="334882"/>
                  </a:lnTo>
                  <a:lnTo>
                    <a:pt x="600403" y="336703"/>
                  </a:lnTo>
                  <a:lnTo>
                    <a:pt x="602216" y="338524"/>
                  </a:lnTo>
                  <a:lnTo>
                    <a:pt x="603576" y="340344"/>
                  </a:lnTo>
                  <a:lnTo>
                    <a:pt x="605163" y="342165"/>
                  </a:lnTo>
                  <a:lnTo>
                    <a:pt x="606296" y="344214"/>
                  </a:lnTo>
                  <a:lnTo>
                    <a:pt x="606976" y="346035"/>
                  </a:lnTo>
                  <a:lnTo>
                    <a:pt x="607430" y="347856"/>
                  </a:lnTo>
                  <a:lnTo>
                    <a:pt x="608110" y="349677"/>
                  </a:lnTo>
                  <a:lnTo>
                    <a:pt x="608110" y="351498"/>
                  </a:lnTo>
                  <a:lnTo>
                    <a:pt x="607883" y="353546"/>
                  </a:lnTo>
                  <a:lnTo>
                    <a:pt x="607430" y="355367"/>
                  </a:lnTo>
                  <a:lnTo>
                    <a:pt x="606750" y="357188"/>
                  </a:lnTo>
                  <a:lnTo>
                    <a:pt x="606070" y="359009"/>
                  </a:lnTo>
                  <a:lnTo>
                    <a:pt x="604710" y="360830"/>
                  </a:lnTo>
                  <a:lnTo>
                    <a:pt x="603350" y="362651"/>
                  </a:lnTo>
                  <a:lnTo>
                    <a:pt x="601536" y="364472"/>
                  </a:lnTo>
                  <a:lnTo>
                    <a:pt x="599723" y="366293"/>
                  </a:lnTo>
                  <a:lnTo>
                    <a:pt x="597683" y="367886"/>
                  </a:lnTo>
                  <a:lnTo>
                    <a:pt x="595416" y="369707"/>
                  </a:lnTo>
                  <a:lnTo>
                    <a:pt x="589976" y="372666"/>
                  </a:lnTo>
                  <a:lnTo>
                    <a:pt x="583855" y="375853"/>
                  </a:lnTo>
                  <a:lnTo>
                    <a:pt x="576602" y="378585"/>
                  </a:lnTo>
                  <a:lnTo>
                    <a:pt x="568668" y="381316"/>
                  </a:lnTo>
                  <a:lnTo>
                    <a:pt x="559828" y="383592"/>
                  </a:lnTo>
                  <a:lnTo>
                    <a:pt x="554161" y="384958"/>
                  </a:lnTo>
                  <a:lnTo>
                    <a:pt x="800558" y="518343"/>
                  </a:lnTo>
                  <a:lnTo>
                    <a:pt x="805998" y="517205"/>
                  </a:lnTo>
                  <a:lnTo>
                    <a:pt x="813025" y="515611"/>
                  </a:lnTo>
                  <a:lnTo>
                    <a:pt x="820278" y="514246"/>
                  </a:lnTo>
                  <a:lnTo>
                    <a:pt x="827759" y="513108"/>
                  </a:lnTo>
                  <a:lnTo>
                    <a:pt x="835239" y="512197"/>
                  </a:lnTo>
                  <a:lnTo>
                    <a:pt x="842719" y="511514"/>
                  </a:lnTo>
                  <a:lnTo>
                    <a:pt x="850426" y="510831"/>
                  </a:lnTo>
                  <a:lnTo>
                    <a:pt x="858133" y="510604"/>
                  </a:lnTo>
                  <a:lnTo>
                    <a:pt x="865614" y="510604"/>
                  </a:lnTo>
                  <a:lnTo>
                    <a:pt x="878761" y="510831"/>
                  </a:lnTo>
                  <a:lnTo>
                    <a:pt x="891681" y="511742"/>
                  </a:lnTo>
                  <a:lnTo>
                    <a:pt x="903922" y="513108"/>
                  </a:lnTo>
                  <a:lnTo>
                    <a:pt x="910269" y="514018"/>
                  </a:lnTo>
                  <a:lnTo>
                    <a:pt x="916162" y="515156"/>
                  </a:lnTo>
                  <a:lnTo>
                    <a:pt x="921829" y="516067"/>
                  </a:lnTo>
                  <a:lnTo>
                    <a:pt x="927269" y="517432"/>
                  </a:lnTo>
                  <a:lnTo>
                    <a:pt x="932710" y="519026"/>
                  </a:lnTo>
                  <a:lnTo>
                    <a:pt x="937696" y="520619"/>
                  </a:lnTo>
                  <a:lnTo>
                    <a:pt x="942683" y="521985"/>
                  </a:lnTo>
                  <a:lnTo>
                    <a:pt x="947217" y="523806"/>
                  </a:lnTo>
                  <a:lnTo>
                    <a:pt x="951750" y="525854"/>
                  </a:lnTo>
                  <a:lnTo>
                    <a:pt x="955604" y="528131"/>
                  </a:lnTo>
                  <a:lnTo>
                    <a:pt x="956284" y="528358"/>
                  </a:lnTo>
                  <a:lnTo>
                    <a:pt x="1216508" y="466218"/>
                  </a:lnTo>
                  <a:lnTo>
                    <a:pt x="1276350" y="498540"/>
                  </a:lnTo>
                  <a:lnTo>
                    <a:pt x="830479" y="604838"/>
                  </a:lnTo>
                  <a:lnTo>
                    <a:pt x="341312" y="339889"/>
                  </a:lnTo>
                  <a:lnTo>
                    <a:pt x="786730" y="233363"/>
                  </a:lnTo>
                  <a:close/>
                  <a:moveTo>
                    <a:pt x="1266452" y="128588"/>
                  </a:moveTo>
                  <a:lnTo>
                    <a:pt x="1749425" y="388781"/>
                  </a:lnTo>
                  <a:lnTo>
                    <a:pt x="1749425" y="883986"/>
                  </a:lnTo>
                  <a:lnTo>
                    <a:pt x="1344073" y="981076"/>
                  </a:lnTo>
                  <a:lnTo>
                    <a:pt x="1343846" y="478612"/>
                  </a:lnTo>
                  <a:lnTo>
                    <a:pt x="868362" y="222276"/>
                  </a:lnTo>
                  <a:lnTo>
                    <a:pt x="1266452" y="128588"/>
                  </a:lnTo>
                  <a:close/>
                  <a:moveTo>
                    <a:pt x="1772450" y="0"/>
                  </a:moveTo>
                  <a:lnTo>
                    <a:pt x="2262188" y="264139"/>
                  </a:lnTo>
                  <a:lnTo>
                    <a:pt x="1798297" y="374650"/>
                  </a:lnTo>
                  <a:lnTo>
                    <a:pt x="1798297" y="359900"/>
                  </a:lnTo>
                  <a:lnTo>
                    <a:pt x="1757259" y="338116"/>
                  </a:lnTo>
                  <a:lnTo>
                    <a:pt x="2021627" y="275031"/>
                  </a:lnTo>
                  <a:lnTo>
                    <a:pt x="2020947" y="274804"/>
                  </a:lnTo>
                  <a:lnTo>
                    <a:pt x="2017772" y="272989"/>
                  </a:lnTo>
                  <a:lnTo>
                    <a:pt x="2015278" y="271173"/>
                  </a:lnTo>
                  <a:lnTo>
                    <a:pt x="2012784" y="269585"/>
                  </a:lnTo>
                  <a:lnTo>
                    <a:pt x="2010517" y="267770"/>
                  </a:lnTo>
                  <a:lnTo>
                    <a:pt x="2008703" y="265954"/>
                  </a:lnTo>
                  <a:lnTo>
                    <a:pt x="2007116" y="264139"/>
                  </a:lnTo>
                  <a:lnTo>
                    <a:pt x="2005982" y="262323"/>
                  </a:lnTo>
                  <a:lnTo>
                    <a:pt x="2004622" y="260508"/>
                  </a:lnTo>
                  <a:lnTo>
                    <a:pt x="2003942" y="258466"/>
                  </a:lnTo>
                  <a:lnTo>
                    <a:pt x="2003262" y="256650"/>
                  </a:lnTo>
                  <a:lnTo>
                    <a:pt x="2002808" y="254835"/>
                  </a:lnTo>
                  <a:lnTo>
                    <a:pt x="2002808" y="253020"/>
                  </a:lnTo>
                  <a:lnTo>
                    <a:pt x="2003035" y="251431"/>
                  </a:lnTo>
                  <a:lnTo>
                    <a:pt x="2003262" y="249162"/>
                  </a:lnTo>
                  <a:lnTo>
                    <a:pt x="2004169" y="247346"/>
                  </a:lnTo>
                  <a:lnTo>
                    <a:pt x="2004849" y="245758"/>
                  </a:lnTo>
                  <a:lnTo>
                    <a:pt x="2006209" y="243943"/>
                  </a:lnTo>
                  <a:lnTo>
                    <a:pt x="2007343" y="242127"/>
                  </a:lnTo>
                  <a:lnTo>
                    <a:pt x="2009157" y="240312"/>
                  </a:lnTo>
                  <a:lnTo>
                    <a:pt x="2010970" y="238723"/>
                  </a:lnTo>
                  <a:lnTo>
                    <a:pt x="2013011" y="236908"/>
                  </a:lnTo>
                  <a:lnTo>
                    <a:pt x="2015505" y="235320"/>
                  </a:lnTo>
                  <a:lnTo>
                    <a:pt x="2020947" y="231916"/>
                  </a:lnTo>
                  <a:lnTo>
                    <a:pt x="2027068" y="228966"/>
                  </a:lnTo>
                  <a:lnTo>
                    <a:pt x="2034324" y="226016"/>
                  </a:lnTo>
                  <a:lnTo>
                    <a:pt x="2042259" y="223520"/>
                  </a:lnTo>
                  <a:lnTo>
                    <a:pt x="2051102" y="221023"/>
                  </a:lnTo>
                  <a:lnTo>
                    <a:pt x="2052009" y="220797"/>
                  </a:lnTo>
                  <a:lnTo>
                    <a:pt x="1805779" y="87820"/>
                  </a:lnTo>
                  <a:lnTo>
                    <a:pt x="1804872" y="88046"/>
                  </a:lnTo>
                  <a:lnTo>
                    <a:pt x="1797843" y="89635"/>
                  </a:lnTo>
                  <a:lnTo>
                    <a:pt x="1790588" y="90996"/>
                  </a:lnTo>
                  <a:lnTo>
                    <a:pt x="1783106" y="92131"/>
                  </a:lnTo>
                  <a:lnTo>
                    <a:pt x="1775624" y="92812"/>
                  </a:lnTo>
                  <a:lnTo>
                    <a:pt x="1768142" y="93720"/>
                  </a:lnTo>
                  <a:lnTo>
                    <a:pt x="1760433" y="94173"/>
                  </a:lnTo>
                  <a:lnTo>
                    <a:pt x="1752724" y="94400"/>
                  </a:lnTo>
                  <a:lnTo>
                    <a:pt x="1745015" y="94400"/>
                  </a:lnTo>
                  <a:lnTo>
                    <a:pt x="1732092" y="94173"/>
                  </a:lnTo>
                  <a:lnTo>
                    <a:pt x="1719168" y="93493"/>
                  </a:lnTo>
                  <a:lnTo>
                    <a:pt x="1706698" y="92131"/>
                  </a:lnTo>
                  <a:lnTo>
                    <a:pt x="1700576" y="90996"/>
                  </a:lnTo>
                  <a:lnTo>
                    <a:pt x="1694681" y="90089"/>
                  </a:lnTo>
                  <a:lnTo>
                    <a:pt x="1689013" y="88954"/>
                  </a:lnTo>
                  <a:lnTo>
                    <a:pt x="1683571" y="87820"/>
                  </a:lnTo>
                  <a:lnTo>
                    <a:pt x="1678130" y="86231"/>
                  </a:lnTo>
                  <a:lnTo>
                    <a:pt x="1672915" y="84643"/>
                  </a:lnTo>
                  <a:lnTo>
                    <a:pt x="1668153" y="83054"/>
                  </a:lnTo>
                  <a:lnTo>
                    <a:pt x="1663392" y="81239"/>
                  </a:lnTo>
                  <a:lnTo>
                    <a:pt x="1659084" y="79196"/>
                  </a:lnTo>
                  <a:lnTo>
                    <a:pt x="1655230" y="77154"/>
                  </a:lnTo>
                  <a:lnTo>
                    <a:pt x="1651602" y="75112"/>
                  </a:lnTo>
                  <a:lnTo>
                    <a:pt x="1386780" y="137970"/>
                  </a:lnTo>
                  <a:lnTo>
                    <a:pt x="1327150" y="105973"/>
                  </a:lnTo>
                  <a:lnTo>
                    <a:pt x="17724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7" name="组合 220"/>
          <p:cNvGrpSpPr/>
          <p:nvPr/>
        </p:nvGrpSpPr>
        <p:grpSpPr>
          <a:xfrm>
            <a:off x="4576066" y="1044486"/>
            <a:ext cx="948455" cy="948625"/>
            <a:chOff x="4611692" y="1626064"/>
            <a:chExt cx="948790" cy="948790"/>
          </a:xfrm>
        </p:grpSpPr>
        <p:sp>
          <p:nvSpPr>
            <p:cNvPr id="58" name="椭圆 57"/>
            <p:cNvSpPr/>
            <p:nvPr/>
          </p:nvSpPr>
          <p:spPr>
            <a:xfrm>
              <a:off x="4611692" y="1626064"/>
              <a:ext cx="948790" cy="9487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800" dirty="0">
                <a:solidFill>
                  <a:srgbClr val="F2F2F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59" name="KSO_Shape"/>
            <p:cNvSpPr>
              <a:spLocks noChangeAspect="1"/>
            </p:cNvSpPr>
            <p:nvPr/>
          </p:nvSpPr>
          <p:spPr bwMode="auto">
            <a:xfrm>
              <a:off x="4884949" y="1800813"/>
              <a:ext cx="402276" cy="548060"/>
            </a:xfrm>
            <a:custGeom>
              <a:avLst/>
              <a:gdLst>
                <a:gd name="T0" fmla="*/ 659720 w 1122363"/>
                <a:gd name="T1" fmla="*/ 1061049 h 1531938"/>
                <a:gd name="T2" fmla="*/ 657679 w 1122363"/>
                <a:gd name="T3" fmla="*/ 1105186 h 1531938"/>
                <a:gd name="T4" fmla="*/ 613002 w 1122363"/>
                <a:gd name="T5" fmla="*/ 1132121 h 1531938"/>
                <a:gd name="T6" fmla="*/ 496276 w 1122363"/>
                <a:gd name="T7" fmla="*/ 860262 h 1531938"/>
                <a:gd name="T8" fmla="*/ 478065 w 1122363"/>
                <a:gd name="T9" fmla="*/ 820434 h 1531938"/>
                <a:gd name="T10" fmla="*/ 495593 w 1122363"/>
                <a:gd name="T11" fmla="*/ 792738 h 1531938"/>
                <a:gd name="T12" fmla="*/ 513236 w 1122363"/>
                <a:gd name="T13" fmla="*/ 692440 h 1531938"/>
                <a:gd name="T14" fmla="*/ 428226 w 1122363"/>
                <a:gd name="T15" fmla="*/ 723969 h 1531938"/>
                <a:gd name="T16" fmla="*/ 379486 w 1122363"/>
                <a:gd name="T17" fmla="*/ 771377 h 1531938"/>
                <a:gd name="T18" fmla="*/ 359537 w 1122363"/>
                <a:gd name="T19" fmla="*/ 859614 h 1531938"/>
                <a:gd name="T20" fmla="*/ 388554 w 1122363"/>
                <a:gd name="T21" fmla="*/ 929250 h 1531938"/>
                <a:gd name="T22" fmla="*/ 452482 w 1122363"/>
                <a:gd name="T23" fmla="*/ 975751 h 1531938"/>
                <a:gd name="T24" fmla="*/ 515503 w 1122363"/>
                <a:gd name="T25" fmla="*/ 1131583 h 1531938"/>
                <a:gd name="T26" fmla="*/ 419611 w 1122363"/>
                <a:gd name="T27" fmla="*/ 1093929 h 1531938"/>
                <a:gd name="T28" fmla="*/ 452255 w 1122363"/>
                <a:gd name="T29" fmla="*/ 1208705 h 1531938"/>
                <a:gd name="T30" fmla="*/ 616608 w 1122363"/>
                <a:gd name="T31" fmla="*/ 1227305 h 1531938"/>
                <a:gd name="T32" fmla="*/ 701392 w 1122363"/>
                <a:gd name="T33" fmla="*/ 1200993 h 1531938"/>
                <a:gd name="T34" fmla="*/ 755799 w 1122363"/>
                <a:gd name="T35" fmla="*/ 1155627 h 1531938"/>
                <a:gd name="T36" fmla="*/ 783682 w 1122363"/>
                <a:gd name="T37" fmla="*/ 1087805 h 1531938"/>
                <a:gd name="T38" fmla="*/ 769174 w 1122363"/>
                <a:gd name="T39" fmla="*/ 1001156 h 1531938"/>
                <a:gd name="T40" fmla="*/ 693004 w 1122363"/>
                <a:gd name="T41" fmla="*/ 932199 h 1531938"/>
                <a:gd name="T42" fmla="*/ 624543 w 1122363"/>
                <a:gd name="T43" fmla="*/ 792018 h 1531938"/>
                <a:gd name="T44" fmla="*/ 756025 w 1122363"/>
                <a:gd name="T45" fmla="*/ 858933 h 1531938"/>
                <a:gd name="T46" fmla="*/ 653106 w 1122363"/>
                <a:gd name="T47" fmla="*/ 698791 h 1531938"/>
                <a:gd name="T48" fmla="*/ 617515 w 1122363"/>
                <a:gd name="T49" fmla="*/ 373743 h 1531938"/>
                <a:gd name="T50" fmla="*/ 768267 w 1122363"/>
                <a:gd name="T51" fmla="*/ 414573 h 1531938"/>
                <a:gd name="T52" fmla="*/ 889095 w 1122363"/>
                <a:gd name="T53" fmla="*/ 508707 h 1531938"/>
                <a:gd name="T54" fmla="*/ 986347 w 1122363"/>
                <a:gd name="T55" fmla="*/ 659549 h 1531938"/>
                <a:gd name="T56" fmla="*/ 1066143 w 1122363"/>
                <a:gd name="T57" fmla="*/ 870048 h 1531938"/>
                <a:gd name="T58" fmla="*/ 1122136 w 1122363"/>
                <a:gd name="T59" fmla="*/ 1120922 h 1531938"/>
                <a:gd name="T60" fmla="*/ 1088812 w 1122363"/>
                <a:gd name="T61" fmla="*/ 1284920 h 1531938"/>
                <a:gd name="T62" fmla="*/ 987253 w 1122363"/>
                <a:gd name="T63" fmla="*/ 1407408 h 1531938"/>
                <a:gd name="T64" fmla="*/ 836275 w 1122363"/>
                <a:gd name="T65" fmla="*/ 1488160 h 1531938"/>
                <a:gd name="T66" fmla="*/ 653786 w 1122363"/>
                <a:gd name="T67" fmla="*/ 1527401 h 1531938"/>
                <a:gd name="T68" fmla="*/ 459056 w 1122363"/>
                <a:gd name="T69" fmla="*/ 1525133 h 1531938"/>
                <a:gd name="T70" fmla="*/ 274754 w 1122363"/>
                <a:gd name="T71" fmla="*/ 1477952 h 1531938"/>
                <a:gd name="T72" fmla="*/ 122868 w 1122363"/>
                <a:gd name="T73" fmla="*/ 1387674 h 1531938"/>
                <a:gd name="T74" fmla="*/ 25163 w 1122363"/>
                <a:gd name="T75" fmla="*/ 1257020 h 1531938"/>
                <a:gd name="T76" fmla="*/ 2947 w 1122363"/>
                <a:gd name="T77" fmla="*/ 1087805 h 1531938"/>
                <a:gd name="T78" fmla="*/ 101785 w 1122363"/>
                <a:gd name="T79" fmla="*/ 770469 h 1531938"/>
                <a:gd name="T80" fmla="*/ 185436 w 1122363"/>
                <a:gd name="T81" fmla="*/ 597625 h 1531938"/>
                <a:gd name="T82" fmla="*/ 291076 w 1122363"/>
                <a:gd name="T83" fmla="*/ 468105 h 1531938"/>
                <a:gd name="T84" fmla="*/ 429359 w 1122363"/>
                <a:gd name="T85" fmla="*/ 390529 h 1531938"/>
                <a:gd name="T86" fmla="*/ 479174 w 1122363"/>
                <a:gd name="T87" fmla="*/ 1591 h 1531938"/>
                <a:gd name="T88" fmla="*/ 551894 w 1122363"/>
                <a:gd name="T89" fmla="*/ 29995 h 1531938"/>
                <a:gd name="T90" fmla="*/ 625293 w 1122363"/>
                <a:gd name="T91" fmla="*/ 25905 h 1531938"/>
                <a:gd name="T92" fmla="*/ 709340 w 1122363"/>
                <a:gd name="T93" fmla="*/ 227 h 1531938"/>
                <a:gd name="T94" fmla="*/ 758726 w 1122363"/>
                <a:gd name="T95" fmla="*/ 27496 h 1531938"/>
                <a:gd name="T96" fmla="*/ 796785 w 1122363"/>
                <a:gd name="T97" fmla="*/ 126571 h 1531938"/>
                <a:gd name="T98" fmla="*/ 842547 w 1122363"/>
                <a:gd name="T99" fmla="*/ 132706 h 1531938"/>
                <a:gd name="T100" fmla="*/ 877887 w 1122363"/>
                <a:gd name="T101" fmla="*/ 128389 h 1531938"/>
                <a:gd name="T102" fmla="*/ 854327 w 1122363"/>
                <a:gd name="T103" fmla="*/ 210421 h 1531938"/>
                <a:gd name="T104" fmla="*/ 786364 w 1122363"/>
                <a:gd name="T105" fmla="*/ 279955 h 1531938"/>
                <a:gd name="T106" fmla="*/ 671961 w 1122363"/>
                <a:gd name="T107" fmla="*/ 339492 h 1531938"/>
                <a:gd name="T108" fmla="*/ 528333 w 1122363"/>
                <a:gd name="T109" fmla="*/ 325403 h 1531938"/>
                <a:gd name="T110" fmla="*/ 445646 w 1122363"/>
                <a:gd name="T111" fmla="*/ 337219 h 1531938"/>
                <a:gd name="T112" fmla="*/ 251726 w 1122363"/>
                <a:gd name="T113" fmla="*/ 176563 h 1531938"/>
                <a:gd name="T114" fmla="*/ 329656 w 1122363"/>
                <a:gd name="T115" fmla="*/ 137024 h 1531938"/>
                <a:gd name="T116" fmla="*/ 389916 w 1122363"/>
                <a:gd name="T117" fmla="*/ 127934 h 1531938"/>
                <a:gd name="T118" fmla="*/ 417101 w 1122363"/>
                <a:gd name="T119" fmla="*/ 43857 h 153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22363" h="1531938">
                  <a:moveTo>
                    <a:pt x="600075" y="1019175"/>
                  </a:moveTo>
                  <a:lnTo>
                    <a:pt x="608240" y="1022344"/>
                  </a:lnTo>
                  <a:lnTo>
                    <a:pt x="615950" y="1025965"/>
                  </a:lnTo>
                  <a:lnTo>
                    <a:pt x="622981" y="1029134"/>
                  </a:lnTo>
                  <a:lnTo>
                    <a:pt x="629331" y="1032303"/>
                  </a:lnTo>
                  <a:lnTo>
                    <a:pt x="635227" y="1035925"/>
                  </a:lnTo>
                  <a:lnTo>
                    <a:pt x="640443" y="1039093"/>
                  </a:lnTo>
                  <a:lnTo>
                    <a:pt x="644979" y="1042488"/>
                  </a:lnTo>
                  <a:lnTo>
                    <a:pt x="649061" y="1045884"/>
                  </a:lnTo>
                  <a:lnTo>
                    <a:pt x="652236" y="1049505"/>
                  </a:lnTo>
                  <a:lnTo>
                    <a:pt x="655411" y="1053127"/>
                  </a:lnTo>
                  <a:lnTo>
                    <a:pt x="657906" y="1056974"/>
                  </a:lnTo>
                  <a:lnTo>
                    <a:pt x="659720" y="1061049"/>
                  </a:lnTo>
                  <a:lnTo>
                    <a:pt x="661534" y="1065576"/>
                  </a:lnTo>
                  <a:lnTo>
                    <a:pt x="662668" y="1070329"/>
                  </a:lnTo>
                  <a:lnTo>
                    <a:pt x="663348" y="1074856"/>
                  </a:lnTo>
                  <a:lnTo>
                    <a:pt x="663575" y="1080062"/>
                  </a:lnTo>
                  <a:lnTo>
                    <a:pt x="663575" y="1083230"/>
                  </a:lnTo>
                  <a:lnTo>
                    <a:pt x="663348" y="1086626"/>
                  </a:lnTo>
                  <a:lnTo>
                    <a:pt x="662895" y="1089568"/>
                  </a:lnTo>
                  <a:lnTo>
                    <a:pt x="662441" y="1092510"/>
                  </a:lnTo>
                  <a:lnTo>
                    <a:pt x="661761" y="1095227"/>
                  </a:lnTo>
                  <a:lnTo>
                    <a:pt x="660854" y="1097716"/>
                  </a:lnTo>
                  <a:lnTo>
                    <a:pt x="659947" y="1100432"/>
                  </a:lnTo>
                  <a:lnTo>
                    <a:pt x="659040" y="1102922"/>
                  </a:lnTo>
                  <a:lnTo>
                    <a:pt x="657679" y="1105186"/>
                  </a:lnTo>
                  <a:lnTo>
                    <a:pt x="656545" y="1107449"/>
                  </a:lnTo>
                  <a:lnTo>
                    <a:pt x="654957" y="1109486"/>
                  </a:lnTo>
                  <a:lnTo>
                    <a:pt x="653143" y="1111523"/>
                  </a:lnTo>
                  <a:lnTo>
                    <a:pt x="651556" y="1113334"/>
                  </a:lnTo>
                  <a:lnTo>
                    <a:pt x="649515" y="1115145"/>
                  </a:lnTo>
                  <a:lnTo>
                    <a:pt x="647473" y="1116729"/>
                  </a:lnTo>
                  <a:lnTo>
                    <a:pt x="645206" y="1118087"/>
                  </a:lnTo>
                  <a:lnTo>
                    <a:pt x="640670" y="1120803"/>
                  </a:lnTo>
                  <a:lnTo>
                    <a:pt x="635681" y="1123520"/>
                  </a:lnTo>
                  <a:lnTo>
                    <a:pt x="630238" y="1126009"/>
                  </a:lnTo>
                  <a:lnTo>
                    <a:pt x="625022" y="1128046"/>
                  </a:lnTo>
                  <a:lnTo>
                    <a:pt x="619125" y="1130310"/>
                  </a:lnTo>
                  <a:lnTo>
                    <a:pt x="613002" y="1132121"/>
                  </a:lnTo>
                  <a:lnTo>
                    <a:pt x="606652" y="1133705"/>
                  </a:lnTo>
                  <a:lnTo>
                    <a:pt x="600075" y="1135063"/>
                  </a:lnTo>
                  <a:lnTo>
                    <a:pt x="600075" y="1019175"/>
                  </a:lnTo>
                  <a:close/>
                  <a:moveTo>
                    <a:pt x="538162" y="779462"/>
                  </a:moveTo>
                  <a:lnTo>
                    <a:pt x="538162" y="877887"/>
                  </a:lnTo>
                  <a:lnTo>
                    <a:pt x="529967" y="875827"/>
                  </a:lnTo>
                  <a:lnTo>
                    <a:pt x="522227" y="873538"/>
                  </a:lnTo>
                  <a:lnTo>
                    <a:pt x="515398" y="870791"/>
                  </a:lnTo>
                  <a:lnTo>
                    <a:pt x="509024" y="868273"/>
                  </a:lnTo>
                  <a:lnTo>
                    <a:pt x="503333" y="865298"/>
                  </a:lnTo>
                  <a:lnTo>
                    <a:pt x="500829" y="863467"/>
                  </a:lnTo>
                  <a:lnTo>
                    <a:pt x="498553" y="861864"/>
                  </a:lnTo>
                  <a:lnTo>
                    <a:pt x="496276" y="860262"/>
                  </a:lnTo>
                  <a:lnTo>
                    <a:pt x="494227" y="858431"/>
                  </a:lnTo>
                  <a:lnTo>
                    <a:pt x="492406" y="856600"/>
                  </a:lnTo>
                  <a:lnTo>
                    <a:pt x="490813" y="854540"/>
                  </a:lnTo>
                  <a:lnTo>
                    <a:pt x="487626" y="850877"/>
                  </a:lnTo>
                  <a:lnTo>
                    <a:pt x="485122" y="846986"/>
                  </a:lnTo>
                  <a:lnTo>
                    <a:pt x="482618" y="843324"/>
                  </a:lnTo>
                  <a:lnTo>
                    <a:pt x="481024" y="839662"/>
                  </a:lnTo>
                  <a:lnTo>
                    <a:pt x="479658" y="835999"/>
                  </a:lnTo>
                  <a:lnTo>
                    <a:pt x="478520" y="832337"/>
                  </a:lnTo>
                  <a:lnTo>
                    <a:pt x="478065" y="828903"/>
                  </a:lnTo>
                  <a:lnTo>
                    <a:pt x="477837" y="825241"/>
                  </a:lnTo>
                  <a:lnTo>
                    <a:pt x="477837" y="822952"/>
                  </a:lnTo>
                  <a:lnTo>
                    <a:pt x="478065" y="820434"/>
                  </a:lnTo>
                  <a:lnTo>
                    <a:pt x="478520" y="817916"/>
                  </a:lnTo>
                  <a:lnTo>
                    <a:pt x="478975" y="815627"/>
                  </a:lnTo>
                  <a:lnTo>
                    <a:pt x="479431" y="813339"/>
                  </a:lnTo>
                  <a:lnTo>
                    <a:pt x="480341" y="810821"/>
                  </a:lnTo>
                  <a:lnTo>
                    <a:pt x="481252" y="808761"/>
                  </a:lnTo>
                  <a:lnTo>
                    <a:pt x="482162" y="806701"/>
                  </a:lnTo>
                  <a:lnTo>
                    <a:pt x="483528" y="804869"/>
                  </a:lnTo>
                  <a:lnTo>
                    <a:pt x="484894" y="802809"/>
                  </a:lnTo>
                  <a:lnTo>
                    <a:pt x="486260" y="800978"/>
                  </a:lnTo>
                  <a:lnTo>
                    <a:pt x="487853" y="799147"/>
                  </a:lnTo>
                  <a:lnTo>
                    <a:pt x="489447" y="797545"/>
                  </a:lnTo>
                  <a:lnTo>
                    <a:pt x="491496" y="795714"/>
                  </a:lnTo>
                  <a:lnTo>
                    <a:pt x="495593" y="792738"/>
                  </a:lnTo>
                  <a:lnTo>
                    <a:pt x="500146" y="789991"/>
                  </a:lnTo>
                  <a:lnTo>
                    <a:pt x="504699" y="787244"/>
                  </a:lnTo>
                  <a:lnTo>
                    <a:pt x="509935" y="785184"/>
                  </a:lnTo>
                  <a:lnTo>
                    <a:pt x="515170" y="783582"/>
                  </a:lnTo>
                  <a:lnTo>
                    <a:pt x="520634" y="781980"/>
                  </a:lnTo>
                  <a:lnTo>
                    <a:pt x="526097" y="780835"/>
                  </a:lnTo>
                  <a:lnTo>
                    <a:pt x="532016" y="779920"/>
                  </a:lnTo>
                  <a:lnTo>
                    <a:pt x="538162" y="779462"/>
                  </a:lnTo>
                  <a:close/>
                  <a:moveTo>
                    <a:pt x="538626" y="654332"/>
                  </a:moveTo>
                  <a:lnTo>
                    <a:pt x="538626" y="688810"/>
                  </a:lnTo>
                  <a:lnTo>
                    <a:pt x="530011" y="689945"/>
                  </a:lnTo>
                  <a:lnTo>
                    <a:pt x="521624" y="691079"/>
                  </a:lnTo>
                  <a:lnTo>
                    <a:pt x="513236" y="692440"/>
                  </a:lnTo>
                  <a:lnTo>
                    <a:pt x="505302" y="694028"/>
                  </a:lnTo>
                  <a:lnTo>
                    <a:pt x="497594" y="695842"/>
                  </a:lnTo>
                  <a:lnTo>
                    <a:pt x="490113" y="697657"/>
                  </a:lnTo>
                  <a:lnTo>
                    <a:pt x="482859" y="699471"/>
                  </a:lnTo>
                  <a:lnTo>
                    <a:pt x="475831" y="701740"/>
                  </a:lnTo>
                  <a:lnTo>
                    <a:pt x="469257" y="704008"/>
                  </a:lnTo>
                  <a:lnTo>
                    <a:pt x="462683" y="706276"/>
                  </a:lnTo>
                  <a:lnTo>
                    <a:pt x="456336" y="708998"/>
                  </a:lnTo>
                  <a:lnTo>
                    <a:pt x="450215" y="711720"/>
                  </a:lnTo>
                  <a:lnTo>
                    <a:pt x="444321" y="714442"/>
                  </a:lnTo>
                  <a:lnTo>
                    <a:pt x="438654" y="717618"/>
                  </a:lnTo>
                  <a:lnTo>
                    <a:pt x="433440" y="720567"/>
                  </a:lnTo>
                  <a:lnTo>
                    <a:pt x="428226" y="723969"/>
                  </a:lnTo>
                  <a:lnTo>
                    <a:pt x="423238" y="727372"/>
                  </a:lnTo>
                  <a:lnTo>
                    <a:pt x="418478" y="731001"/>
                  </a:lnTo>
                  <a:lnTo>
                    <a:pt x="413944" y="734403"/>
                  </a:lnTo>
                  <a:lnTo>
                    <a:pt x="409410" y="738033"/>
                  </a:lnTo>
                  <a:lnTo>
                    <a:pt x="405556" y="741435"/>
                  </a:lnTo>
                  <a:lnTo>
                    <a:pt x="401476" y="744837"/>
                  </a:lnTo>
                  <a:lnTo>
                    <a:pt x="397849" y="748694"/>
                  </a:lnTo>
                  <a:lnTo>
                    <a:pt x="394221" y="752323"/>
                  </a:lnTo>
                  <a:lnTo>
                    <a:pt x="391048" y="755952"/>
                  </a:lnTo>
                  <a:lnTo>
                    <a:pt x="387874" y="760035"/>
                  </a:lnTo>
                  <a:lnTo>
                    <a:pt x="384927" y="763664"/>
                  </a:lnTo>
                  <a:lnTo>
                    <a:pt x="382207" y="767520"/>
                  </a:lnTo>
                  <a:lnTo>
                    <a:pt x="379486" y="771377"/>
                  </a:lnTo>
                  <a:lnTo>
                    <a:pt x="377219" y="775460"/>
                  </a:lnTo>
                  <a:lnTo>
                    <a:pt x="375179" y="779316"/>
                  </a:lnTo>
                  <a:lnTo>
                    <a:pt x="373366" y="783399"/>
                  </a:lnTo>
                  <a:lnTo>
                    <a:pt x="369738" y="791338"/>
                  </a:lnTo>
                  <a:lnTo>
                    <a:pt x="367018" y="799277"/>
                  </a:lnTo>
                  <a:lnTo>
                    <a:pt x="364298" y="806989"/>
                  </a:lnTo>
                  <a:lnTo>
                    <a:pt x="362258" y="814701"/>
                  </a:lnTo>
                  <a:lnTo>
                    <a:pt x="360671" y="822187"/>
                  </a:lnTo>
                  <a:lnTo>
                    <a:pt x="359537" y="829672"/>
                  </a:lnTo>
                  <a:lnTo>
                    <a:pt x="358857" y="836931"/>
                  </a:lnTo>
                  <a:lnTo>
                    <a:pt x="358630" y="844189"/>
                  </a:lnTo>
                  <a:lnTo>
                    <a:pt x="358857" y="851901"/>
                  </a:lnTo>
                  <a:lnTo>
                    <a:pt x="359537" y="859614"/>
                  </a:lnTo>
                  <a:lnTo>
                    <a:pt x="360444" y="867326"/>
                  </a:lnTo>
                  <a:lnTo>
                    <a:pt x="362031" y="874811"/>
                  </a:lnTo>
                  <a:lnTo>
                    <a:pt x="363844" y="882297"/>
                  </a:lnTo>
                  <a:lnTo>
                    <a:pt x="366111" y="889782"/>
                  </a:lnTo>
                  <a:lnTo>
                    <a:pt x="368832" y="897267"/>
                  </a:lnTo>
                  <a:lnTo>
                    <a:pt x="371779" y="904526"/>
                  </a:lnTo>
                  <a:lnTo>
                    <a:pt x="373592" y="907928"/>
                  </a:lnTo>
                  <a:lnTo>
                    <a:pt x="375633" y="911558"/>
                  </a:lnTo>
                  <a:lnTo>
                    <a:pt x="377673" y="915187"/>
                  </a:lnTo>
                  <a:lnTo>
                    <a:pt x="379940" y="918816"/>
                  </a:lnTo>
                  <a:lnTo>
                    <a:pt x="382660" y="922219"/>
                  </a:lnTo>
                  <a:lnTo>
                    <a:pt x="385380" y="925848"/>
                  </a:lnTo>
                  <a:lnTo>
                    <a:pt x="388554" y="929250"/>
                  </a:lnTo>
                  <a:lnTo>
                    <a:pt x="391501" y="932880"/>
                  </a:lnTo>
                  <a:lnTo>
                    <a:pt x="395128" y="936282"/>
                  </a:lnTo>
                  <a:lnTo>
                    <a:pt x="398529" y="939685"/>
                  </a:lnTo>
                  <a:lnTo>
                    <a:pt x="402609" y="943087"/>
                  </a:lnTo>
                  <a:lnTo>
                    <a:pt x="406463" y="946489"/>
                  </a:lnTo>
                  <a:lnTo>
                    <a:pt x="410770" y="949892"/>
                  </a:lnTo>
                  <a:lnTo>
                    <a:pt x="415077" y="953294"/>
                  </a:lnTo>
                  <a:lnTo>
                    <a:pt x="424372" y="959646"/>
                  </a:lnTo>
                  <a:lnTo>
                    <a:pt x="429586" y="963048"/>
                  </a:lnTo>
                  <a:lnTo>
                    <a:pt x="434800" y="966224"/>
                  </a:lnTo>
                  <a:lnTo>
                    <a:pt x="440467" y="969626"/>
                  </a:lnTo>
                  <a:lnTo>
                    <a:pt x="446361" y="972575"/>
                  </a:lnTo>
                  <a:lnTo>
                    <a:pt x="452482" y="975751"/>
                  </a:lnTo>
                  <a:lnTo>
                    <a:pt x="459056" y="978473"/>
                  </a:lnTo>
                  <a:lnTo>
                    <a:pt x="465630" y="981421"/>
                  </a:lnTo>
                  <a:lnTo>
                    <a:pt x="472658" y="984370"/>
                  </a:lnTo>
                  <a:lnTo>
                    <a:pt x="479912" y="987092"/>
                  </a:lnTo>
                  <a:lnTo>
                    <a:pt x="487619" y="989814"/>
                  </a:lnTo>
                  <a:lnTo>
                    <a:pt x="495327" y="992309"/>
                  </a:lnTo>
                  <a:lnTo>
                    <a:pt x="503488" y="994804"/>
                  </a:lnTo>
                  <a:lnTo>
                    <a:pt x="520490" y="1000021"/>
                  </a:lnTo>
                  <a:lnTo>
                    <a:pt x="538626" y="1004785"/>
                  </a:lnTo>
                  <a:lnTo>
                    <a:pt x="538626" y="1135439"/>
                  </a:lnTo>
                  <a:lnTo>
                    <a:pt x="530918" y="1134305"/>
                  </a:lnTo>
                  <a:lnTo>
                    <a:pt x="523210" y="1133171"/>
                  </a:lnTo>
                  <a:lnTo>
                    <a:pt x="515503" y="1131583"/>
                  </a:lnTo>
                  <a:lnTo>
                    <a:pt x="507795" y="1129768"/>
                  </a:lnTo>
                  <a:lnTo>
                    <a:pt x="500088" y="1127727"/>
                  </a:lnTo>
                  <a:lnTo>
                    <a:pt x="492607" y="1125685"/>
                  </a:lnTo>
                  <a:lnTo>
                    <a:pt x="485126" y="1123417"/>
                  </a:lnTo>
                  <a:lnTo>
                    <a:pt x="477645" y="1120695"/>
                  </a:lnTo>
                  <a:lnTo>
                    <a:pt x="470164" y="1117973"/>
                  </a:lnTo>
                  <a:lnTo>
                    <a:pt x="462683" y="1115024"/>
                  </a:lnTo>
                  <a:lnTo>
                    <a:pt x="455429" y="1111849"/>
                  </a:lnTo>
                  <a:lnTo>
                    <a:pt x="448175" y="1108673"/>
                  </a:lnTo>
                  <a:lnTo>
                    <a:pt x="440920" y="1105044"/>
                  </a:lnTo>
                  <a:lnTo>
                    <a:pt x="433893" y="1101641"/>
                  </a:lnTo>
                  <a:lnTo>
                    <a:pt x="426639" y="1097785"/>
                  </a:lnTo>
                  <a:lnTo>
                    <a:pt x="419611" y="1093929"/>
                  </a:lnTo>
                  <a:lnTo>
                    <a:pt x="405783" y="1085310"/>
                  </a:lnTo>
                  <a:lnTo>
                    <a:pt x="392181" y="1076690"/>
                  </a:lnTo>
                  <a:lnTo>
                    <a:pt x="379033" y="1067617"/>
                  </a:lnTo>
                  <a:lnTo>
                    <a:pt x="366338" y="1058317"/>
                  </a:lnTo>
                  <a:lnTo>
                    <a:pt x="366338" y="1169917"/>
                  </a:lnTo>
                  <a:lnTo>
                    <a:pt x="376313" y="1175588"/>
                  </a:lnTo>
                  <a:lnTo>
                    <a:pt x="386287" y="1181032"/>
                  </a:lnTo>
                  <a:lnTo>
                    <a:pt x="396715" y="1186249"/>
                  </a:lnTo>
                  <a:lnTo>
                    <a:pt x="407370" y="1191466"/>
                  </a:lnTo>
                  <a:lnTo>
                    <a:pt x="418251" y="1196003"/>
                  </a:lnTo>
                  <a:lnTo>
                    <a:pt x="429359" y="1200539"/>
                  </a:lnTo>
                  <a:lnTo>
                    <a:pt x="440694" y="1204849"/>
                  </a:lnTo>
                  <a:lnTo>
                    <a:pt x="452255" y="1208705"/>
                  </a:lnTo>
                  <a:lnTo>
                    <a:pt x="464043" y="1212561"/>
                  </a:lnTo>
                  <a:lnTo>
                    <a:pt x="475151" y="1215964"/>
                  </a:lnTo>
                  <a:lnTo>
                    <a:pt x="486486" y="1218686"/>
                  </a:lnTo>
                  <a:lnTo>
                    <a:pt x="497367" y="1221634"/>
                  </a:lnTo>
                  <a:lnTo>
                    <a:pt x="508022" y="1223903"/>
                  </a:lnTo>
                  <a:lnTo>
                    <a:pt x="518450" y="1225944"/>
                  </a:lnTo>
                  <a:lnTo>
                    <a:pt x="528878" y="1227759"/>
                  </a:lnTo>
                  <a:lnTo>
                    <a:pt x="538626" y="1229120"/>
                  </a:lnTo>
                  <a:lnTo>
                    <a:pt x="538626" y="1297396"/>
                  </a:lnTo>
                  <a:lnTo>
                    <a:pt x="600740" y="1297396"/>
                  </a:lnTo>
                  <a:lnTo>
                    <a:pt x="600740" y="1229120"/>
                  </a:lnTo>
                  <a:lnTo>
                    <a:pt x="608674" y="1228213"/>
                  </a:lnTo>
                  <a:lnTo>
                    <a:pt x="616608" y="1227305"/>
                  </a:lnTo>
                  <a:lnTo>
                    <a:pt x="624089" y="1225944"/>
                  </a:lnTo>
                  <a:lnTo>
                    <a:pt x="631570" y="1224810"/>
                  </a:lnTo>
                  <a:lnTo>
                    <a:pt x="638824" y="1223449"/>
                  </a:lnTo>
                  <a:lnTo>
                    <a:pt x="645852" y="1221861"/>
                  </a:lnTo>
                  <a:lnTo>
                    <a:pt x="652880" y="1220273"/>
                  </a:lnTo>
                  <a:lnTo>
                    <a:pt x="659454" y="1218232"/>
                  </a:lnTo>
                  <a:lnTo>
                    <a:pt x="666028" y="1216191"/>
                  </a:lnTo>
                  <a:lnTo>
                    <a:pt x="672375" y="1214149"/>
                  </a:lnTo>
                  <a:lnTo>
                    <a:pt x="678723" y="1211881"/>
                  </a:lnTo>
                  <a:lnTo>
                    <a:pt x="684617" y="1209386"/>
                  </a:lnTo>
                  <a:lnTo>
                    <a:pt x="690284" y="1206890"/>
                  </a:lnTo>
                  <a:lnTo>
                    <a:pt x="695951" y="1203942"/>
                  </a:lnTo>
                  <a:lnTo>
                    <a:pt x="701392" y="1200993"/>
                  </a:lnTo>
                  <a:lnTo>
                    <a:pt x="706833" y="1198044"/>
                  </a:lnTo>
                  <a:lnTo>
                    <a:pt x="711593" y="1194868"/>
                  </a:lnTo>
                  <a:lnTo>
                    <a:pt x="716581" y="1191693"/>
                  </a:lnTo>
                  <a:lnTo>
                    <a:pt x="721341" y="1188290"/>
                  </a:lnTo>
                  <a:lnTo>
                    <a:pt x="725875" y="1184888"/>
                  </a:lnTo>
                  <a:lnTo>
                    <a:pt x="730182" y="1181486"/>
                  </a:lnTo>
                  <a:lnTo>
                    <a:pt x="734263" y="1178083"/>
                  </a:lnTo>
                  <a:lnTo>
                    <a:pt x="738343" y="1174227"/>
                  </a:lnTo>
                  <a:lnTo>
                    <a:pt x="742197" y="1170825"/>
                  </a:lnTo>
                  <a:lnTo>
                    <a:pt x="745824" y="1166968"/>
                  </a:lnTo>
                  <a:lnTo>
                    <a:pt x="749225" y="1163339"/>
                  </a:lnTo>
                  <a:lnTo>
                    <a:pt x="752625" y="1159256"/>
                  </a:lnTo>
                  <a:lnTo>
                    <a:pt x="755799" y="1155627"/>
                  </a:lnTo>
                  <a:lnTo>
                    <a:pt x="758746" y="1151544"/>
                  </a:lnTo>
                  <a:lnTo>
                    <a:pt x="761466" y="1147461"/>
                  </a:lnTo>
                  <a:lnTo>
                    <a:pt x="763960" y="1143378"/>
                  </a:lnTo>
                  <a:lnTo>
                    <a:pt x="766453" y="1139295"/>
                  </a:lnTo>
                  <a:lnTo>
                    <a:pt x="770760" y="1130676"/>
                  </a:lnTo>
                  <a:lnTo>
                    <a:pt x="774614" y="1122056"/>
                  </a:lnTo>
                  <a:lnTo>
                    <a:pt x="777561" y="1113436"/>
                  </a:lnTo>
                  <a:lnTo>
                    <a:pt x="778921" y="1109354"/>
                  </a:lnTo>
                  <a:lnTo>
                    <a:pt x="780055" y="1105044"/>
                  </a:lnTo>
                  <a:lnTo>
                    <a:pt x="781415" y="1100507"/>
                  </a:lnTo>
                  <a:lnTo>
                    <a:pt x="782322" y="1096424"/>
                  </a:lnTo>
                  <a:lnTo>
                    <a:pt x="783002" y="1092114"/>
                  </a:lnTo>
                  <a:lnTo>
                    <a:pt x="783682" y="1087805"/>
                  </a:lnTo>
                  <a:lnTo>
                    <a:pt x="784135" y="1083495"/>
                  </a:lnTo>
                  <a:lnTo>
                    <a:pt x="784589" y="1079185"/>
                  </a:lnTo>
                  <a:lnTo>
                    <a:pt x="784816" y="1074875"/>
                  </a:lnTo>
                  <a:lnTo>
                    <a:pt x="784816" y="1070339"/>
                  </a:lnTo>
                  <a:lnTo>
                    <a:pt x="784589" y="1061719"/>
                  </a:lnTo>
                  <a:lnTo>
                    <a:pt x="784135" y="1053326"/>
                  </a:lnTo>
                  <a:lnTo>
                    <a:pt x="783229" y="1045161"/>
                  </a:lnTo>
                  <a:lnTo>
                    <a:pt x="781869" y="1037222"/>
                  </a:lnTo>
                  <a:lnTo>
                    <a:pt x="779828" y="1029509"/>
                  </a:lnTo>
                  <a:lnTo>
                    <a:pt x="777788" y="1022251"/>
                  </a:lnTo>
                  <a:lnTo>
                    <a:pt x="775294" y="1014992"/>
                  </a:lnTo>
                  <a:lnTo>
                    <a:pt x="772347" y="1007960"/>
                  </a:lnTo>
                  <a:lnTo>
                    <a:pt x="769174" y="1001156"/>
                  </a:lnTo>
                  <a:lnTo>
                    <a:pt x="765320" y="994577"/>
                  </a:lnTo>
                  <a:lnTo>
                    <a:pt x="761466" y="988226"/>
                  </a:lnTo>
                  <a:lnTo>
                    <a:pt x="756705" y="982329"/>
                  </a:lnTo>
                  <a:lnTo>
                    <a:pt x="752172" y="976431"/>
                  </a:lnTo>
                  <a:lnTo>
                    <a:pt x="746731" y="970987"/>
                  </a:lnTo>
                  <a:lnTo>
                    <a:pt x="741064" y="965543"/>
                  </a:lnTo>
                  <a:lnTo>
                    <a:pt x="734943" y="960553"/>
                  </a:lnTo>
                  <a:lnTo>
                    <a:pt x="728822" y="955563"/>
                  </a:lnTo>
                  <a:lnTo>
                    <a:pt x="722248" y="950572"/>
                  </a:lnTo>
                  <a:lnTo>
                    <a:pt x="715220" y="946036"/>
                  </a:lnTo>
                  <a:lnTo>
                    <a:pt x="708193" y="941272"/>
                  </a:lnTo>
                  <a:lnTo>
                    <a:pt x="700712" y="936509"/>
                  </a:lnTo>
                  <a:lnTo>
                    <a:pt x="693004" y="932199"/>
                  </a:lnTo>
                  <a:lnTo>
                    <a:pt x="685070" y="927889"/>
                  </a:lnTo>
                  <a:lnTo>
                    <a:pt x="676456" y="923806"/>
                  </a:lnTo>
                  <a:lnTo>
                    <a:pt x="668068" y="919497"/>
                  </a:lnTo>
                  <a:lnTo>
                    <a:pt x="659227" y="915641"/>
                  </a:lnTo>
                  <a:lnTo>
                    <a:pt x="650159" y="911558"/>
                  </a:lnTo>
                  <a:lnTo>
                    <a:pt x="641091" y="907475"/>
                  </a:lnTo>
                  <a:lnTo>
                    <a:pt x="631117" y="903845"/>
                  </a:lnTo>
                  <a:lnTo>
                    <a:pt x="621369" y="899989"/>
                  </a:lnTo>
                  <a:lnTo>
                    <a:pt x="611394" y="896587"/>
                  </a:lnTo>
                  <a:lnTo>
                    <a:pt x="600740" y="892958"/>
                  </a:lnTo>
                  <a:lnTo>
                    <a:pt x="600740" y="785894"/>
                  </a:lnTo>
                  <a:lnTo>
                    <a:pt x="612755" y="788616"/>
                  </a:lnTo>
                  <a:lnTo>
                    <a:pt x="624543" y="792018"/>
                  </a:lnTo>
                  <a:lnTo>
                    <a:pt x="636331" y="795421"/>
                  </a:lnTo>
                  <a:lnTo>
                    <a:pt x="647892" y="799504"/>
                  </a:lnTo>
                  <a:lnTo>
                    <a:pt x="659227" y="803813"/>
                  </a:lnTo>
                  <a:lnTo>
                    <a:pt x="670562" y="808577"/>
                  </a:lnTo>
                  <a:lnTo>
                    <a:pt x="681443" y="813794"/>
                  </a:lnTo>
                  <a:lnTo>
                    <a:pt x="692324" y="819465"/>
                  </a:lnTo>
                  <a:lnTo>
                    <a:pt x="702752" y="824909"/>
                  </a:lnTo>
                  <a:lnTo>
                    <a:pt x="712727" y="830806"/>
                  </a:lnTo>
                  <a:lnTo>
                    <a:pt x="722475" y="836477"/>
                  </a:lnTo>
                  <a:lnTo>
                    <a:pt x="731542" y="842148"/>
                  </a:lnTo>
                  <a:lnTo>
                    <a:pt x="740157" y="847592"/>
                  </a:lnTo>
                  <a:lnTo>
                    <a:pt x="748318" y="853262"/>
                  </a:lnTo>
                  <a:lnTo>
                    <a:pt x="756025" y="858933"/>
                  </a:lnTo>
                  <a:lnTo>
                    <a:pt x="763280" y="864604"/>
                  </a:lnTo>
                  <a:lnTo>
                    <a:pt x="763280" y="748240"/>
                  </a:lnTo>
                  <a:lnTo>
                    <a:pt x="752625" y="741889"/>
                  </a:lnTo>
                  <a:lnTo>
                    <a:pt x="741744" y="735764"/>
                  </a:lnTo>
                  <a:lnTo>
                    <a:pt x="731316" y="730547"/>
                  </a:lnTo>
                  <a:lnTo>
                    <a:pt x="720888" y="725103"/>
                  </a:lnTo>
                  <a:lnTo>
                    <a:pt x="710913" y="720340"/>
                  </a:lnTo>
                  <a:lnTo>
                    <a:pt x="701165" y="716030"/>
                  </a:lnTo>
                  <a:lnTo>
                    <a:pt x="691644" y="711720"/>
                  </a:lnTo>
                  <a:lnTo>
                    <a:pt x="682123" y="708318"/>
                  </a:lnTo>
                  <a:lnTo>
                    <a:pt x="672602" y="704689"/>
                  </a:lnTo>
                  <a:lnTo>
                    <a:pt x="663081" y="701740"/>
                  </a:lnTo>
                  <a:lnTo>
                    <a:pt x="653106" y="698791"/>
                  </a:lnTo>
                  <a:lnTo>
                    <a:pt x="643132" y="696296"/>
                  </a:lnTo>
                  <a:lnTo>
                    <a:pt x="632930" y="694254"/>
                  </a:lnTo>
                  <a:lnTo>
                    <a:pt x="622276" y="691986"/>
                  </a:lnTo>
                  <a:lnTo>
                    <a:pt x="611848" y="690171"/>
                  </a:lnTo>
                  <a:lnTo>
                    <a:pt x="600740" y="688810"/>
                  </a:lnTo>
                  <a:lnTo>
                    <a:pt x="600740" y="654332"/>
                  </a:lnTo>
                  <a:lnTo>
                    <a:pt x="538626" y="654332"/>
                  </a:lnTo>
                  <a:close/>
                  <a:moveTo>
                    <a:pt x="549280" y="371475"/>
                  </a:moveTo>
                  <a:lnTo>
                    <a:pt x="564015" y="371475"/>
                  </a:lnTo>
                  <a:lnTo>
                    <a:pt x="577844" y="371475"/>
                  </a:lnTo>
                  <a:lnTo>
                    <a:pt x="591219" y="371929"/>
                  </a:lnTo>
                  <a:lnTo>
                    <a:pt x="604594" y="372609"/>
                  </a:lnTo>
                  <a:lnTo>
                    <a:pt x="617515" y="373743"/>
                  </a:lnTo>
                  <a:lnTo>
                    <a:pt x="630210" y="375104"/>
                  </a:lnTo>
                  <a:lnTo>
                    <a:pt x="642905" y="376692"/>
                  </a:lnTo>
                  <a:lnTo>
                    <a:pt x="655373" y="378507"/>
                  </a:lnTo>
                  <a:lnTo>
                    <a:pt x="667388" y="380775"/>
                  </a:lnTo>
                  <a:lnTo>
                    <a:pt x="679403" y="383497"/>
                  </a:lnTo>
                  <a:lnTo>
                    <a:pt x="691191" y="386219"/>
                  </a:lnTo>
                  <a:lnTo>
                    <a:pt x="702752" y="389168"/>
                  </a:lnTo>
                  <a:lnTo>
                    <a:pt x="714314" y="392797"/>
                  </a:lnTo>
                  <a:lnTo>
                    <a:pt x="725422" y="396426"/>
                  </a:lnTo>
                  <a:lnTo>
                    <a:pt x="736530" y="400509"/>
                  </a:lnTo>
                  <a:lnTo>
                    <a:pt x="747184" y="405046"/>
                  </a:lnTo>
                  <a:lnTo>
                    <a:pt x="757839" y="409582"/>
                  </a:lnTo>
                  <a:lnTo>
                    <a:pt x="768267" y="414573"/>
                  </a:lnTo>
                  <a:lnTo>
                    <a:pt x="778468" y="420017"/>
                  </a:lnTo>
                  <a:lnTo>
                    <a:pt x="788669" y="425461"/>
                  </a:lnTo>
                  <a:lnTo>
                    <a:pt x="798644" y="431358"/>
                  </a:lnTo>
                  <a:lnTo>
                    <a:pt x="808392" y="437709"/>
                  </a:lnTo>
                  <a:lnTo>
                    <a:pt x="818140" y="444288"/>
                  </a:lnTo>
                  <a:lnTo>
                    <a:pt x="827434" y="451092"/>
                  </a:lnTo>
                  <a:lnTo>
                    <a:pt x="836729" y="458351"/>
                  </a:lnTo>
                  <a:lnTo>
                    <a:pt x="845796" y="466063"/>
                  </a:lnTo>
                  <a:lnTo>
                    <a:pt x="854864" y="473775"/>
                  </a:lnTo>
                  <a:lnTo>
                    <a:pt x="863705" y="481941"/>
                  </a:lnTo>
                  <a:lnTo>
                    <a:pt x="872319" y="490561"/>
                  </a:lnTo>
                  <a:lnTo>
                    <a:pt x="880934" y="499407"/>
                  </a:lnTo>
                  <a:lnTo>
                    <a:pt x="889095" y="508707"/>
                  </a:lnTo>
                  <a:lnTo>
                    <a:pt x="897483" y="518234"/>
                  </a:lnTo>
                  <a:lnTo>
                    <a:pt x="905417" y="527988"/>
                  </a:lnTo>
                  <a:lnTo>
                    <a:pt x="913351" y="538422"/>
                  </a:lnTo>
                  <a:lnTo>
                    <a:pt x="921512" y="548856"/>
                  </a:lnTo>
                  <a:lnTo>
                    <a:pt x="929220" y="559744"/>
                  </a:lnTo>
                  <a:lnTo>
                    <a:pt x="936701" y="571086"/>
                  </a:lnTo>
                  <a:lnTo>
                    <a:pt x="944182" y="582654"/>
                  </a:lnTo>
                  <a:lnTo>
                    <a:pt x="951436" y="594449"/>
                  </a:lnTo>
                  <a:lnTo>
                    <a:pt x="958690" y="606925"/>
                  </a:lnTo>
                  <a:lnTo>
                    <a:pt x="965944" y="619627"/>
                  </a:lnTo>
                  <a:lnTo>
                    <a:pt x="972745" y="632330"/>
                  </a:lnTo>
                  <a:lnTo>
                    <a:pt x="979546" y="645713"/>
                  </a:lnTo>
                  <a:lnTo>
                    <a:pt x="986347" y="659549"/>
                  </a:lnTo>
                  <a:lnTo>
                    <a:pt x="993148" y="673613"/>
                  </a:lnTo>
                  <a:lnTo>
                    <a:pt x="999722" y="687903"/>
                  </a:lnTo>
                  <a:lnTo>
                    <a:pt x="1006069" y="702647"/>
                  </a:lnTo>
                  <a:lnTo>
                    <a:pt x="1012643" y="717845"/>
                  </a:lnTo>
                  <a:lnTo>
                    <a:pt x="1018991" y="733269"/>
                  </a:lnTo>
                  <a:lnTo>
                    <a:pt x="1025111" y="748920"/>
                  </a:lnTo>
                  <a:lnTo>
                    <a:pt x="1031005" y="765252"/>
                  </a:lnTo>
                  <a:lnTo>
                    <a:pt x="1037126" y="781584"/>
                  </a:lnTo>
                  <a:lnTo>
                    <a:pt x="1043247" y="798823"/>
                  </a:lnTo>
                  <a:lnTo>
                    <a:pt x="1049141" y="816062"/>
                  </a:lnTo>
                  <a:lnTo>
                    <a:pt x="1054808" y="833528"/>
                  </a:lnTo>
                  <a:lnTo>
                    <a:pt x="1060476" y="851674"/>
                  </a:lnTo>
                  <a:lnTo>
                    <a:pt x="1066143" y="870048"/>
                  </a:lnTo>
                  <a:lnTo>
                    <a:pt x="1071810" y="888875"/>
                  </a:lnTo>
                  <a:lnTo>
                    <a:pt x="1077478" y="907928"/>
                  </a:lnTo>
                  <a:lnTo>
                    <a:pt x="1082692" y="927436"/>
                  </a:lnTo>
                  <a:lnTo>
                    <a:pt x="1088132" y="947624"/>
                  </a:lnTo>
                  <a:lnTo>
                    <a:pt x="1093573" y="967812"/>
                  </a:lnTo>
                  <a:lnTo>
                    <a:pt x="1098787" y="988453"/>
                  </a:lnTo>
                  <a:lnTo>
                    <a:pt x="1109215" y="1030870"/>
                  </a:lnTo>
                  <a:lnTo>
                    <a:pt x="1112615" y="1046522"/>
                  </a:lnTo>
                  <a:lnTo>
                    <a:pt x="1115789" y="1061946"/>
                  </a:lnTo>
                  <a:lnTo>
                    <a:pt x="1118056" y="1076917"/>
                  </a:lnTo>
                  <a:lnTo>
                    <a:pt x="1119870" y="1091888"/>
                  </a:lnTo>
                  <a:lnTo>
                    <a:pt x="1121456" y="1106405"/>
                  </a:lnTo>
                  <a:lnTo>
                    <a:pt x="1122136" y="1120922"/>
                  </a:lnTo>
                  <a:lnTo>
                    <a:pt x="1122363" y="1134985"/>
                  </a:lnTo>
                  <a:lnTo>
                    <a:pt x="1122136" y="1148822"/>
                  </a:lnTo>
                  <a:lnTo>
                    <a:pt x="1121456" y="1162659"/>
                  </a:lnTo>
                  <a:lnTo>
                    <a:pt x="1120096" y="1176042"/>
                  </a:lnTo>
                  <a:lnTo>
                    <a:pt x="1118509" y="1188971"/>
                  </a:lnTo>
                  <a:lnTo>
                    <a:pt x="1116469" y="1201900"/>
                  </a:lnTo>
                  <a:lnTo>
                    <a:pt x="1113749" y="1214603"/>
                  </a:lnTo>
                  <a:lnTo>
                    <a:pt x="1110575" y="1227078"/>
                  </a:lnTo>
                  <a:lnTo>
                    <a:pt x="1107175" y="1239100"/>
                  </a:lnTo>
                  <a:lnTo>
                    <a:pt x="1103321" y="1250896"/>
                  </a:lnTo>
                  <a:lnTo>
                    <a:pt x="1098787" y="1262464"/>
                  </a:lnTo>
                  <a:lnTo>
                    <a:pt x="1094026" y="1274032"/>
                  </a:lnTo>
                  <a:lnTo>
                    <a:pt x="1088812" y="1284920"/>
                  </a:lnTo>
                  <a:lnTo>
                    <a:pt x="1083145" y="1296035"/>
                  </a:lnTo>
                  <a:lnTo>
                    <a:pt x="1077251" y="1306469"/>
                  </a:lnTo>
                  <a:lnTo>
                    <a:pt x="1070904" y="1317130"/>
                  </a:lnTo>
                  <a:lnTo>
                    <a:pt x="1064103" y="1327110"/>
                  </a:lnTo>
                  <a:lnTo>
                    <a:pt x="1056849" y="1336864"/>
                  </a:lnTo>
                  <a:lnTo>
                    <a:pt x="1049368" y="1346845"/>
                  </a:lnTo>
                  <a:lnTo>
                    <a:pt x="1041660" y="1356145"/>
                  </a:lnTo>
                  <a:lnTo>
                    <a:pt x="1033499" y="1365218"/>
                  </a:lnTo>
                  <a:lnTo>
                    <a:pt x="1024658" y="1374064"/>
                  </a:lnTo>
                  <a:lnTo>
                    <a:pt x="1015817" y="1382911"/>
                  </a:lnTo>
                  <a:lnTo>
                    <a:pt x="1006749" y="1391303"/>
                  </a:lnTo>
                  <a:lnTo>
                    <a:pt x="997228" y="1399469"/>
                  </a:lnTo>
                  <a:lnTo>
                    <a:pt x="987253" y="1407408"/>
                  </a:lnTo>
                  <a:lnTo>
                    <a:pt x="977279" y="1415121"/>
                  </a:lnTo>
                  <a:lnTo>
                    <a:pt x="967078" y="1422606"/>
                  </a:lnTo>
                  <a:lnTo>
                    <a:pt x="956196" y="1429638"/>
                  </a:lnTo>
                  <a:lnTo>
                    <a:pt x="945315" y="1436669"/>
                  </a:lnTo>
                  <a:lnTo>
                    <a:pt x="934207" y="1443474"/>
                  </a:lnTo>
                  <a:lnTo>
                    <a:pt x="922872" y="1449826"/>
                  </a:lnTo>
                  <a:lnTo>
                    <a:pt x="911084" y="1455950"/>
                  </a:lnTo>
                  <a:lnTo>
                    <a:pt x="899296" y="1461848"/>
                  </a:lnTo>
                  <a:lnTo>
                    <a:pt x="887055" y="1467745"/>
                  </a:lnTo>
                  <a:lnTo>
                    <a:pt x="874586" y="1473189"/>
                  </a:lnTo>
                  <a:lnTo>
                    <a:pt x="862118" y="1478179"/>
                  </a:lnTo>
                  <a:lnTo>
                    <a:pt x="849197" y="1483396"/>
                  </a:lnTo>
                  <a:lnTo>
                    <a:pt x="836275" y="1488160"/>
                  </a:lnTo>
                  <a:lnTo>
                    <a:pt x="823127" y="1492470"/>
                  </a:lnTo>
                  <a:lnTo>
                    <a:pt x="809752" y="1496779"/>
                  </a:lnTo>
                  <a:lnTo>
                    <a:pt x="796377" y="1500862"/>
                  </a:lnTo>
                  <a:lnTo>
                    <a:pt x="782549" y="1504492"/>
                  </a:lnTo>
                  <a:lnTo>
                    <a:pt x="768720" y="1508348"/>
                  </a:lnTo>
                  <a:lnTo>
                    <a:pt x="754892" y="1511523"/>
                  </a:lnTo>
                  <a:lnTo>
                    <a:pt x="740610" y="1514472"/>
                  </a:lnTo>
                  <a:lnTo>
                    <a:pt x="726555" y="1517194"/>
                  </a:lnTo>
                  <a:lnTo>
                    <a:pt x="712047" y="1519689"/>
                  </a:lnTo>
                  <a:lnTo>
                    <a:pt x="697538" y="1521958"/>
                  </a:lnTo>
                  <a:lnTo>
                    <a:pt x="683030" y="1524226"/>
                  </a:lnTo>
                  <a:lnTo>
                    <a:pt x="668521" y="1526040"/>
                  </a:lnTo>
                  <a:lnTo>
                    <a:pt x="653786" y="1527401"/>
                  </a:lnTo>
                  <a:lnTo>
                    <a:pt x="638824" y="1528762"/>
                  </a:lnTo>
                  <a:lnTo>
                    <a:pt x="624089" y="1529897"/>
                  </a:lnTo>
                  <a:lnTo>
                    <a:pt x="609128" y="1530804"/>
                  </a:lnTo>
                  <a:lnTo>
                    <a:pt x="594166" y="1531484"/>
                  </a:lnTo>
                  <a:lnTo>
                    <a:pt x="579204" y="1531938"/>
                  </a:lnTo>
                  <a:lnTo>
                    <a:pt x="564015" y="1531938"/>
                  </a:lnTo>
                  <a:lnTo>
                    <a:pt x="549054" y="1531938"/>
                  </a:lnTo>
                  <a:lnTo>
                    <a:pt x="533865" y="1531484"/>
                  </a:lnTo>
                  <a:lnTo>
                    <a:pt x="518903" y="1530804"/>
                  </a:lnTo>
                  <a:lnTo>
                    <a:pt x="503941" y="1529670"/>
                  </a:lnTo>
                  <a:lnTo>
                    <a:pt x="488980" y="1528309"/>
                  </a:lnTo>
                  <a:lnTo>
                    <a:pt x="474018" y="1526948"/>
                  </a:lnTo>
                  <a:lnTo>
                    <a:pt x="459056" y="1525133"/>
                  </a:lnTo>
                  <a:lnTo>
                    <a:pt x="444321" y="1523319"/>
                  </a:lnTo>
                  <a:lnTo>
                    <a:pt x="429359" y="1520823"/>
                  </a:lnTo>
                  <a:lnTo>
                    <a:pt x="414851" y="1518328"/>
                  </a:lnTo>
                  <a:lnTo>
                    <a:pt x="400115" y="1515606"/>
                  </a:lnTo>
                  <a:lnTo>
                    <a:pt x="385607" y="1512204"/>
                  </a:lnTo>
                  <a:lnTo>
                    <a:pt x="371325" y="1509028"/>
                  </a:lnTo>
                  <a:lnTo>
                    <a:pt x="357044" y="1505172"/>
                  </a:lnTo>
                  <a:lnTo>
                    <a:pt x="342989" y="1501543"/>
                  </a:lnTo>
                  <a:lnTo>
                    <a:pt x="329160" y="1497233"/>
                  </a:lnTo>
                  <a:lnTo>
                    <a:pt x="315332" y="1492696"/>
                  </a:lnTo>
                  <a:lnTo>
                    <a:pt x="301730" y="1488160"/>
                  </a:lnTo>
                  <a:lnTo>
                    <a:pt x="288129" y="1483170"/>
                  </a:lnTo>
                  <a:lnTo>
                    <a:pt x="274754" y="1477952"/>
                  </a:lnTo>
                  <a:lnTo>
                    <a:pt x="261832" y="1472735"/>
                  </a:lnTo>
                  <a:lnTo>
                    <a:pt x="248910" y="1466838"/>
                  </a:lnTo>
                  <a:lnTo>
                    <a:pt x="235988" y="1460940"/>
                  </a:lnTo>
                  <a:lnTo>
                    <a:pt x="223520" y="1454816"/>
                  </a:lnTo>
                  <a:lnTo>
                    <a:pt x="211505" y="1448238"/>
                  </a:lnTo>
                  <a:lnTo>
                    <a:pt x="199264" y="1441660"/>
                  </a:lnTo>
                  <a:lnTo>
                    <a:pt x="187703" y="1434855"/>
                  </a:lnTo>
                  <a:lnTo>
                    <a:pt x="176141" y="1427596"/>
                  </a:lnTo>
                  <a:lnTo>
                    <a:pt x="164806" y="1420111"/>
                  </a:lnTo>
                  <a:lnTo>
                    <a:pt x="153925" y="1412399"/>
                  </a:lnTo>
                  <a:lnTo>
                    <a:pt x="143497" y="1404233"/>
                  </a:lnTo>
                  <a:lnTo>
                    <a:pt x="132843" y="1396067"/>
                  </a:lnTo>
                  <a:lnTo>
                    <a:pt x="122868" y="1387674"/>
                  </a:lnTo>
                  <a:lnTo>
                    <a:pt x="113120" y="1379055"/>
                  </a:lnTo>
                  <a:lnTo>
                    <a:pt x="103826" y="1370208"/>
                  </a:lnTo>
                  <a:lnTo>
                    <a:pt x="94758" y="1361135"/>
                  </a:lnTo>
                  <a:lnTo>
                    <a:pt x="86144" y="1351608"/>
                  </a:lnTo>
                  <a:lnTo>
                    <a:pt x="77756" y="1342081"/>
                  </a:lnTo>
                  <a:lnTo>
                    <a:pt x="69822" y="1332328"/>
                  </a:lnTo>
                  <a:lnTo>
                    <a:pt x="62341" y="1322120"/>
                  </a:lnTo>
                  <a:lnTo>
                    <a:pt x="55086" y="1311913"/>
                  </a:lnTo>
                  <a:lnTo>
                    <a:pt x="48286" y="1301479"/>
                  </a:lnTo>
                  <a:lnTo>
                    <a:pt x="41711" y="1290591"/>
                  </a:lnTo>
                  <a:lnTo>
                    <a:pt x="35817" y="1279703"/>
                  </a:lnTo>
                  <a:lnTo>
                    <a:pt x="30150" y="1268361"/>
                  </a:lnTo>
                  <a:lnTo>
                    <a:pt x="25163" y="1257020"/>
                  </a:lnTo>
                  <a:lnTo>
                    <a:pt x="20402" y="1245225"/>
                  </a:lnTo>
                  <a:lnTo>
                    <a:pt x="16095" y="1233203"/>
                  </a:lnTo>
                  <a:lnTo>
                    <a:pt x="12468" y="1221181"/>
                  </a:lnTo>
                  <a:lnTo>
                    <a:pt x="9068" y="1208932"/>
                  </a:lnTo>
                  <a:lnTo>
                    <a:pt x="6347" y="1196229"/>
                  </a:lnTo>
                  <a:lnTo>
                    <a:pt x="4080" y="1183527"/>
                  </a:lnTo>
                  <a:lnTo>
                    <a:pt x="2493" y="1170371"/>
                  </a:lnTo>
                  <a:lnTo>
                    <a:pt x="907" y="1157215"/>
                  </a:lnTo>
                  <a:lnTo>
                    <a:pt x="226" y="1143605"/>
                  </a:lnTo>
                  <a:lnTo>
                    <a:pt x="0" y="1129995"/>
                  </a:lnTo>
                  <a:lnTo>
                    <a:pt x="453" y="1116158"/>
                  </a:lnTo>
                  <a:lnTo>
                    <a:pt x="1133" y="1102095"/>
                  </a:lnTo>
                  <a:lnTo>
                    <a:pt x="2947" y="1087805"/>
                  </a:lnTo>
                  <a:lnTo>
                    <a:pt x="4760" y="1073288"/>
                  </a:lnTo>
                  <a:lnTo>
                    <a:pt x="7481" y="1058544"/>
                  </a:lnTo>
                  <a:lnTo>
                    <a:pt x="10654" y="1043573"/>
                  </a:lnTo>
                  <a:lnTo>
                    <a:pt x="14508" y="1028375"/>
                  </a:lnTo>
                  <a:lnTo>
                    <a:pt x="19042" y="1012951"/>
                  </a:lnTo>
                  <a:lnTo>
                    <a:pt x="29697" y="978473"/>
                  </a:lnTo>
                  <a:lnTo>
                    <a:pt x="40578" y="944448"/>
                  </a:lnTo>
                  <a:lnTo>
                    <a:pt x="51233" y="911104"/>
                  </a:lnTo>
                  <a:lnTo>
                    <a:pt x="62114" y="878667"/>
                  </a:lnTo>
                  <a:lnTo>
                    <a:pt x="73222" y="846684"/>
                  </a:lnTo>
                  <a:lnTo>
                    <a:pt x="84557" y="815608"/>
                  </a:lnTo>
                  <a:lnTo>
                    <a:pt x="95891" y="785213"/>
                  </a:lnTo>
                  <a:lnTo>
                    <a:pt x="101785" y="770469"/>
                  </a:lnTo>
                  <a:lnTo>
                    <a:pt x="107679" y="755725"/>
                  </a:lnTo>
                  <a:lnTo>
                    <a:pt x="113574" y="741435"/>
                  </a:lnTo>
                  <a:lnTo>
                    <a:pt x="119468" y="727145"/>
                  </a:lnTo>
                  <a:lnTo>
                    <a:pt x="125588" y="713081"/>
                  </a:lnTo>
                  <a:lnTo>
                    <a:pt x="131936" y="699245"/>
                  </a:lnTo>
                  <a:lnTo>
                    <a:pt x="138283" y="685635"/>
                  </a:lnTo>
                  <a:lnTo>
                    <a:pt x="144631" y="672479"/>
                  </a:lnTo>
                  <a:lnTo>
                    <a:pt x="151205" y="659322"/>
                  </a:lnTo>
                  <a:lnTo>
                    <a:pt x="157552" y="646393"/>
                  </a:lnTo>
                  <a:lnTo>
                    <a:pt x="164353" y="633691"/>
                  </a:lnTo>
                  <a:lnTo>
                    <a:pt x="171381" y="621669"/>
                  </a:lnTo>
                  <a:lnTo>
                    <a:pt x="178181" y="609420"/>
                  </a:lnTo>
                  <a:lnTo>
                    <a:pt x="185436" y="597625"/>
                  </a:lnTo>
                  <a:lnTo>
                    <a:pt x="192463" y="585830"/>
                  </a:lnTo>
                  <a:lnTo>
                    <a:pt x="199944" y="574488"/>
                  </a:lnTo>
                  <a:lnTo>
                    <a:pt x="207425" y="563600"/>
                  </a:lnTo>
                  <a:lnTo>
                    <a:pt x="215133" y="552712"/>
                  </a:lnTo>
                  <a:lnTo>
                    <a:pt x="222840" y="542051"/>
                  </a:lnTo>
                  <a:lnTo>
                    <a:pt x="230774" y="531844"/>
                  </a:lnTo>
                  <a:lnTo>
                    <a:pt x="238935" y="521863"/>
                  </a:lnTo>
                  <a:lnTo>
                    <a:pt x="247324" y="512110"/>
                  </a:lnTo>
                  <a:lnTo>
                    <a:pt x="255711" y="502810"/>
                  </a:lnTo>
                  <a:lnTo>
                    <a:pt x="264326" y="493736"/>
                  </a:lnTo>
                  <a:lnTo>
                    <a:pt x="272940" y="484663"/>
                  </a:lnTo>
                  <a:lnTo>
                    <a:pt x="282008" y="476271"/>
                  </a:lnTo>
                  <a:lnTo>
                    <a:pt x="291076" y="468105"/>
                  </a:lnTo>
                  <a:lnTo>
                    <a:pt x="300597" y="460166"/>
                  </a:lnTo>
                  <a:lnTo>
                    <a:pt x="310118" y="452453"/>
                  </a:lnTo>
                  <a:lnTo>
                    <a:pt x="319639" y="445195"/>
                  </a:lnTo>
                  <a:lnTo>
                    <a:pt x="329840" y="438163"/>
                  </a:lnTo>
                  <a:lnTo>
                    <a:pt x="339815" y="431585"/>
                  </a:lnTo>
                  <a:lnTo>
                    <a:pt x="350243" y="425234"/>
                  </a:lnTo>
                  <a:lnTo>
                    <a:pt x="360897" y="419336"/>
                  </a:lnTo>
                  <a:lnTo>
                    <a:pt x="371552" y="413665"/>
                  </a:lnTo>
                  <a:lnTo>
                    <a:pt x="382660" y="408222"/>
                  </a:lnTo>
                  <a:lnTo>
                    <a:pt x="393995" y="403231"/>
                  </a:lnTo>
                  <a:lnTo>
                    <a:pt x="405556" y="398695"/>
                  </a:lnTo>
                  <a:lnTo>
                    <a:pt x="417344" y="394385"/>
                  </a:lnTo>
                  <a:lnTo>
                    <a:pt x="429359" y="390529"/>
                  </a:lnTo>
                  <a:lnTo>
                    <a:pt x="441601" y="386899"/>
                  </a:lnTo>
                  <a:lnTo>
                    <a:pt x="454069" y="383724"/>
                  </a:lnTo>
                  <a:lnTo>
                    <a:pt x="466764" y="380775"/>
                  </a:lnTo>
                  <a:lnTo>
                    <a:pt x="479912" y="378280"/>
                  </a:lnTo>
                  <a:lnTo>
                    <a:pt x="493287" y="376238"/>
                  </a:lnTo>
                  <a:lnTo>
                    <a:pt x="506888" y="374424"/>
                  </a:lnTo>
                  <a:lnTo>
                    <a:pt x="520717" y="373063"/>
                  </a:lnTo>
                  <a:lnTo>
                    <a:pt x="534772" y="372156"/>
                  </a:lnTo>
                  <a:lnTo>
                    <a:pt x="549280" y="371475"/>
                  </a:lnTo>
                  <a:close/>
                  <a:moveTo>
                    <a:pt x="455387" y="0"/>
                  </a:moveTo>
                  <a:lnTo>
                    <a:pt x="463542" y="227"/>
                  </a:lnTo>
                  <a:lnTo>
                    <a:pt x="471471" y="682"/>
                  </a:lnTo>
                  <a:lnTo>
                    <a:pt x="479174" y="1591"/>
                  </a:lnTo>
                  <a:lnTo>
                    <a:pt x="486423" y="2500"/>
                  </a:lnTo>
                  <a:lnTo>
                    <a:pt x="493446" y="3863"/>
                  </a:lnTo>
                  <a:lnTo>
                    <a:pt x="500242" y="5681"/>
                  </a:lnTo>
                  <a:lnTo>
                    <a:pt x="506812" y="7499"/>
                  </a:lnTo>
                  <a:lnTo>
                    <a:pt x="512702" y="9317"/>
                  </a:lnTo>
                  <a:lnTo>
                    <a:pt x="518592" y="11362"/>
                  </a:lnTo>
                  <a:lnTo>
                    <a:pt x="524256" y="13861"/>
                  </a:lnTo>
                  <a:lnTo>
                    <a:pt x="529466" y="16361"/>
                  </a:lnTo>
                  <a:lnTo>
                    <a:pt x="534450" y="18861"/>
                  </a:lnTo>
                  <a:lnTo>
                    <a:pt x="539207" y="21587"/>
                  </a:lnTo>
                  <a:lnTo>
                    <a:pt x="543738" y="24314"/>
                  </a:lnTo>
                  <a:lnTo>
                    <a:pt x="547816" y="27268"/>
                  </a:lnTo>
                  <a:lnTo>
                    <a:pt x="551894" y="29995"/>
                  </a:lnTo>
                  <a:lnTo>
                    <a:pt x="555292" y="32722"/>
                  </a:lnTo>
                  <a:lnTo>
                    <a:pt x="558916" y="35676"/>
                  </a:lnTo>
                  <a:lnTo>
                    <a:pt x="564807" y="40903"/>
                  </a:lnTo>
                  <a:lnTo>
                    <a:pt x="569790" y="45902"/>
                  </a:lnTo>
                  <a:lnTo>
                    <a:pt x="574095" y="50674"/>
                  </a:lnTo>
                  <a:lnTo>
                    <a:pt x="577040" y="54310"/>
                  </a:lnTo>
                  <a:lnTo>
                    <a:pt x="579079" y="57491"/>
                  </a:lnTo>
                  <a:lnTo>
                    <a:pt x="581118" y="59990"/>
                  </a:lnTo>
                  <a:lnTo>
                    <a:pt x="590406" y="51810"/>
                  </a:lnTo>
                  <a:lnTo>
                    <a:pt x="599467" y="44311"/>
                  </a:lnTo>
                  <a:lnTo>
                    <a:pt x="608076" y="37494"/>
                  </a:lnTo>
                  <a:lnTo>
                    <a:pt x="616685" y="31359"/>
                  </a:lnTo>
                  <a:lnTo>
                    <a:pt x="625293" y="25905"/>
                  </a:lnTo>
                  <a:lnTo>
                    <a:pt x="633449" y="21360"/>
                  </a:lnTo>
                  <a:lnTo>
                    <a:pt x="641151" y="17043"/>
                  </a:lnTo>
                  <a:lnTo>
                    <a:pt x="648854" y="13407"/>
                  </a:lnTo>
                  <a:lnTo>
                    <a:pt x="656103" y="10226"/>
                  </a:lnTo>
                  <a:lnTo>
                    <a:pt x="663126" y="7499"/>
                  </a:lnTo>
                  <a:lnTo>
                    <a:pt x="669922" y="5454"/>
                  </a:lnTo>
                  <a:lnTo>
                    <a:pt x="676492" y="3409"/>
                  </a:lnTo>
                  <a:lnTo>
                    <a:pt x="682608" y="2272"/>
                  </a:lnTo>
                  <a:lnTo>
                    <a:pt x="688498" y="1136"/>
                  </a:lnTo>
                  <a:lnTo>
                    <a:pt x="694162" y="454"/>
                  </a:lnTo>
                  <a:lnTo>
                    <a:pt x="699599" y="227"/>
                  </a:lnTo>
                  <a:lnTo>
                    <a:pt x="704583" y="0"/>
                  </a:lnTo>
                  <a:lnTo>
                    <a:pt x="709340" y="227"/>
                  </a:lnTo>
                  <a:lnTo>
                    <a:pt x="713871" y="454"/>
                  </a:lnTo>
                  <a:lnTo>
                    <a:pt x="717949" y="909"/>
                  </a:lnTo>
                  <a:lnTo>
                    <a:pt x="721800" y="1591"/>
                  </a:lnTo>
                  <a:lnTo>
                    <a:pt x="725198" y="2272"/>
                  </a:lnTo>
                  <a:lnTo>
                    <a:pt x="728596" y="3181"/>
                  </a:lnTo>
                  <a:lnTo>
                    <a:pt x="731315" y="3863"/>
                  </a:lnTo>
                  <a:lnTo>
                    <a:pt x="736299" y="5908"/>
                  </a:lnTo>
                  <a:lnTo>
                    <a:pt x="739697" y="7499"/>
                  </a:lnTo>
                  <a:lnTo>
                    <a:pt x="742415" y="8862"/>
                  </a:lnTo>
                  <a:lnTo>
                    <a:pt x="746720" y="13180"/>
                  </a:lnTo>
                  <a:lnTo>
                    <a:pt x="751024" y="17497"/>
                  </a:lnTo>
                  <a:lnTo>
                    <a:pt x="754875" y="22269"/>
                  </a:lnTo>
                  <a:lnTo>
                    <a:pt x="758726" y="27496"/>
                  </a:lnTo>
                  <a:lnTo>
                    <a:pt x="762124" y="32495"/>
                  </a:lnTo>
                  <a:lnTo>
                    <a:pt x="765523" y="37949"/>
                  </a:lnTo>
                  <a:lnTo>
                    <a:pt x="768694" y="43629"/>
                  </a:lnTo>
                  <a:lnTo>
                    <a:pt x="771639" y="49310"/>
                  </a:lnTo>
                  <a:lnTo>
                    <a:pt x="774584" y="54764"/>
                  </a:lnTo>
                  <a:lnTo>
                    <a:pt x="777076" y="60672"/>
                  </a:lnTo>
                  <a:lnTo>
                    <a:pt x="779342" y="66808"/>
                  </a:lnTo>
                  <a:lnTo>
                    <a:pt x="781834" y="72716"/>
                  </a:lnTo>
                  <a:lnTo>
                    <a:pt x="785911" y="84305"/>
                  </a:lnTo>
                  <a:lnTo>
                    <a:pt x="789536" y="95894"/>
                  </a:lnTo>
                  <a:lnTo>
                    <a:pt x="792481" y="106801"/>
                  </a:lnTo>
                  <a:lnTo>
                    <a:pt x="794973" y="117254"/>
                  </a:lnTo>
                  <a:lnTo>
                    <a:pt x="796785" y="126571"/>
                  </a:lnTo>
                  <a:lnTo>
                    <a:pt x="798371" y="134524"/>
                  </a:lnTo>
                  <a:lnTo>
                    <a:pt x="800183" y="146568"/>
                  </a:lnTo>
                  <a:lnTo>
                    <a:pt x="800636" y="150658"/>
                  </a:lnTo>
                  <a:lnTo>
                    <a:pt x="805847" y="149294"/>
                  </a:lnTo>
                  <a:lnTo>
                    <a:pt x="810831" y="147931"/>
                  </a:lnTo>
                  <a:lnTo>
                    <a:pt x="815362" y="146340"/>
                  </a:lnTo>
                  <a:lnTo>
                    <a:pt x="820119" y="144522"/>
                  </a:lnTo>
                  <a:lnTo>
                    <a:pt x="824197" y="142705"/>
                  </a:lnTo>
                  <a:lnTo>
                    <a:pt x="828275" y="140887"/>
                  </a:lnTo>
                  <a:lnTo>
                    <a:pt x="832352" y="139069"/>
                  </a:lnTo>
                  <a:lnTo>
                    <a:pt x="835750" y="136796"/>
                  </a:lnTo>
                  <a:lnTo>
                    <a:pt x="839375" y="134751"/>
                  </a:lnTo>
                  <a:lnTo>
                    <a:pt x="842547" y="132706"/>
                  </a:lnTo>
                  <a:lnTo>
                    <a:pt x="848663" y="128389"/>
                  </a:lnTo>
                  <a:lnTo>
                    <a:pt x="853647" y="124071"/>
                  </a:lnTo>
                  <a:lnTo>
                    <a:pt x="858405" y="119754"/>
                  </a:lnTo>
                  <a:lnTo>
                    <a:pt x="862482" y="115663"/>
                  </a:lnTo>
                  <a:lnTo>
                    <a:pt x="865654" y="111800"/>
                  </a:lnTo>
                  <a:lnTo>
                    <a:pt x="868372" y="108392"/>
                  </a:lnTo>
                  <a:lnTo>
                    <a:pt x="870638" y="105211"/>
                  </a:lnTo>
                  <a:lnTo>
                    <a:pt x="873130" y="100439"/>
                  </a:lnTo>
                  <a:lnTo>
                    <a:pt x="874036" y="98848"/>
                  </a:lnTo>
                  <a:lnTo>
                    <a:pt x="875395" y="106347"/>
                  </a:lnTo>
                  <a:lnTo>
                    <a:pt x="876755" y="113846"/>
                  </a:lnTo>
                  <a:lnTo>
                    <a:pt x="877434" y="121117"/>
                  </a:lnTo>
                  <a:lnTo>
                    <a:pt x="877887" y="128389"/>
                  </a:lnTo>
                  <a:lnTo>
                    <a:pt x="877887" y="135433"/>
                  </a:lnTo>
                  <a:lnTo>
                    <a:pt x="877434" y="142250"/>
                  </a:lnTo>
                  <a:lnTo>
                    <a:pt x="876755" y="149067"/>
                  </a:lnTo>
                  <a:lnTo>
                    <a:pt x="875622" y="155884"/>
                  </a:lnTo>
                  <a:lnTo>
                    <a:pt x="874263" y="162474"/>
                  </a:lnTo>
                  <a:lnTo>
                    <a:pt x="872903" y="168837"/>
                  </a:lnTo>
                  <a:lnTo>
                    <a:pt x="870864" y="175199"/>
                  </a:lnTo>
                  <a:lnTo>
                    <a:pt x="868599" y="181335"/>
                  </a:lnTo>
                  <a:lnTo>
                    <a:pt x="866334" y="187243"/>
                  </a:lnTo>
                  <a:lnTo>
                    <a:pt x="863615" y="193378"/>
                  </a:lnTo>
                  <a:lnTo>
                    <a:pt x="860670" y="199287"/>
                  </a:lnTo>
                  <a:lnTo>
                    <a:pt x="857725" y="204967"/>
                  </a:lnTo>
                  <a:lnTo>
                    <a:pt x="854327" y="210421"/>
                  </a:lnTo>
                  <a:lnTo>
                    <a:pt x="850702" y="215875"/>
                  </a:lnTo>
                  <a:lnTo>
                    <a:pt x="847078" y="221328"/>
                  </a:lnTo>
                  <a:lnTo>
                    <a:pt x="843000" y="226328"/>
                  </a:lnTo>
                  <a:lnTo>
                    <a:pt x="838922" y="231554"/>
                  </a:lnTo>
                  <a:lnTo>
                    <a:pt x="834844" y="236553"/>
                  </a:lnTo>
                  <a:lnTo>
                    <a:pt x="830313" y="241325"/>
                  </a:lnTo>
                  <a:lnTo>
                    <a:pt x="826009" y="246097"/>
                  </a:lnTo>
                  <a:lnTo>
                    <a:pt x="821252" y="250869"/>
                  </a:lnTo>
                  <a:lnTo>
                    <a:pt x="816494" y="255187"/>
                  </a:lnTo>
                  <a:lnTo>
                    <a:pt x="811737" y="259731"/>
                  </a:lnTo>
                  <a:lnTo>
                    <a:pt x="806753" y="264049"/>
                  </a:lnTo>
                  <a:lnTo>
                    <a:pt x="796785" y="272229"/>
                  </a:lnTo>
                  <a:lnTo>
                    <a:pt x="786364" y="279955"/>
                  </a:lnTo>
                  <a:lnTo>
                    <a:pt x="776170" y="287227"/>
                  </a:lnTo>
                  <a:lnTo>
                    <a:pt x="765749" y="294044"/>
                  </a:lnTo>
                  <a:lnTo>
                    <a:pt x="755328" y="300180"/>
                  </a:lnTo>
                  <a:lnTo>
                    <a:pt x="745360" y="305860"/>
                  </a:lnTo>
                  <a:lnTo>
                    <a:pt x="735619" y="311314"/>
                  </a:lnTo>
                  <a:lnTo>
                    <a:pt x="725878" y="316313"/>
                  </a:lnTo>
                  <a:lnTo>
                    <a:pt x="717043" y="320631"/>
                  </a:lnTo>
                  <a:lnTo>
                    <a:pt x="708661" y="324721"/>
                  </a:lnTo>
                  <a:lnTo>
                    <a:pt x="700732" y="327902"/>
                  </a:lnTo>
                  <a:lnTo>
                    <a:pt x="693709" y="331084"/>
                  </a:lnTo>
                  <a:lnTo>
                    <a:pt x="681929" y="335628"/>
                  </a:lnTo>
                  <a:lnTo>
                    <a:pt x="674453" y="338583"/>
                  </a:lnTo>
                  <a:lnTo>
                    <a:pt x="671961" y="339492"/>
                  </a:lnTo>
                  <a:lnTo>
                    <a:pt x="658142" y="336083"/>
                  </a:lnTo>
                  <a:lnTo>
                    <a:pt x="644776" y="333583"/>
                  </a:lnTo>
                  <a:lnTo>
                    <a:pt x="632089" y="331311"/>
                  </a:lnTo>
                  <a:lnTo>
                    <a:pt x="619630" y="329266"/>
                  </a:lnTo>
                  <a:lnTo>
                    <a:pt x="607623" y="327675"/>
                  </a:lnTo>
                  <a:lnTo>
                    <a:pt x="596069" y="326539"/>
                  </a:lnTo>
                  <a:lnTo>
                    <a:pt x="584969" y="325630"/>
                  </a:lnTo>
                  <a:lnTo>
                    <a:pt x="574548" y="324948"/>
                  </a:lnTo>
                  <a:lnTo>
                    <a:pt x="564127" y="324494"/>
                  </a:lnTo>
                  <a:lnTo>
                    <a:pt x="554612" y="324494"/>
                  </a:lnTo>
                  <a:lnTo>
                    <a:pt x="545324" y="324494"/>
                  </a:lnTo>
                  <a:lnTo>
                    <a:pt x="536715" y="324948"/>
                  </a:lnTo>
                  <a:lnTo>
                    <a:pt x="528333" y="325403"/>
                  </a:lnTo>
                  <a:lnTo>
                    <a:pt x="520178" y="326085"/>
                  </a:lnTo>
                  <a:lnTo>
                    <a:pt x="512702" y="326766"/>
                  </a:lnTo>
                  <a:lnTo>
                    <a:pt x="505679" y="327675"/>
                  </a:lnTo>
                  <a:lnTo>
                    <a:pt x="499109" y="328811"/>
                  </a:lnTo>
                  <a:lnTo>
                    <a:pt x="492993" y="329948"/>
                  </a:lnTo>
                  <a:lnTo>
                    <a:pt x="487329" y="331311"/>
                  </a:lnTo>
                  <a:lnTo>
                    <a:pt x="481892" y="332447"/>
                  </a:lnTo>
                  <a:lnTo>
                    <a:pt x="472604" y="334947"/>
                  </a:lnTo>
                  <a:lnTo>
                    <a:pt x="465128" y="337219"/>
                  </a:lnTo>
                  <a:lnTo>
                    <a:pt x="459012" y="339719"/>
                  </a:lnTo>
                  <a:lnTo>
                    <a:pt x="454934" y="341309"/>
                  </a:lnTo>
                  <a:lnTo>
                    <a:pt x="451536" y="342900"/>
                  </a:lnTo>
                  <a:lnTo>
                    <a:pt x="445646" y="337219"/>
                  </a:lnTo>
                  <a:lnTo>
                    <a:pt x="439529" y="331311"/>
                  </a:lnTo>
                  <a:lnTo>
                    <a:pt x="425710" y="318813"/>
                  </a:lnTo>
                  <a:lnTo>
                    <a:pt x="410532" y="305860"/>
                  </a:lnTo>
                  <a:lnTo>
                    <a:pt x="394221" y="292454"/>
                  </a:lnTo>
                  <a:lnTo>
                    <a:pt x="377456" y="279274"/>
                  </a:lnTo>
                  <a:lnTo>
                    <a:pt x="360239" y="266094"/>
                  </a:lnTo>
                  <a:lnTo>
                    <a:pt x="343249" y="252914"/>
                  </a:lnTo>
                  <a:lnTo>
                    <a:pt x="326258" y="240416"/>
                  </a:lnTo>
                  <a:lnTo>
                    <a:pt x="295222" y="217693"/>
                  </a:lnTo>
                  <a:lnTo>
                    <a:pt x="269849" y="199514"/>
                  </a:lnTo>
                  <a:lnTo>
                    <a:pt x="252405" y="187243"/>
                  </a:lnTo>
                  <a:lnTo>
                    <a:pt x="246062" y="183153"/>
                  </a:lnTo>
                  <a:lnTo>
                    <a:pt x="251726" y="176563"/>
                  </a:lnTo>
                  <a:lnTo>
                    <a:pt x="257616" y="170655"/>
                  </a:lnTo>
                  <a:lnTo>
                    <a:pt x="263506" y="165428"/>
                  </a:lnTo>
                  <a:lnTo>
                    <a:pt x="269623" y="160656"/>
                  </a:lnTo>
                  <a:lnTo>
                    <a:pt x="275286" y="156339"/>
                  </a:lnTo>
                  <a:lnTo>
                    <a:pt x="281629" y="152476"/>
                  </a:lnTo>
                  <a:lnTo>
                    <a:pt x="287746" y="149294"/>
                  </a:lnTo>
                  <a:lnTo>
                    <a:pt x="293863" y="146568"/>
                  </a:lnTo>
                  <a:lnTo>
                    <a:pt x="299979" y="144068"/>
                  </a:lnTo>
                  <a:lnTo>
                    <a:pt x="306096" y="142023"/>
                  </a:lnTo>
                  <a:lnTo>
                    <a:pt x="311986" y="140432"/>
                  </a:lnTo>
                  <a:lnTo>
                    <a:pt x="317876" y="139069"/>
                  </a:lnTo>
                  <a:lnTo>
                    <a:pt x="323766" y="138160"/>
                  </a:lnTo>
                  <a:lnTo>
                    <a:pt x="329656" y="137024"/>
                  </a:lnTo>
                  <a:lnTo>
                    <a:pt x="335093" y="136569"/>
                  </a:lnTo>
                  <a:lnTo>
                    <a:pt x="340530" y="136342"/>
                  </a:lnTo>
                  <a:lnTo>
                    <a:pt x="345967" y="136342"/>
                  </a:lnTo>
                  <a:lnTo>
                    <a:pt x="350951" y="136569"/>
                  </a:lnTo>
                  <a:lnTo>
                    <a:pt x="355708" y="136796"/>
                  </a:lnTo>
                  <a:lnTo>
                    <a:pt x="360466" y="137251"/>
                  </a:lnTo>
                  <a:lnTo>
                    <a:pt x="368848" y="138614"/>
                  </a:lnTo>
                  <a:lnTo>
                    <a:pt x="376097" y="139978"/>
                  </a:lnTo>
                  <a:lnTo>
                    <a:pt x="382214" y="141341"/>
                  </a:lnTo>
                  <a:lnTo>
                    <a:pt x="386518" y="142705"/>
                  </a:lnTo>
                  <a:lnTo>
                    <a:pt x="390369" y="143841"/>
                  </a:lnTo>
                  <a:lnTo>
                    <a:pt x="389916" y="135888"/>
                  </a:lnTo>
                  <a:lnTo>
                    <a:pt x="389916" y="127934"/>
                  </a:lnTo>
                  <a:lnTo>
                    <a:pt x="390369" y="120208"/>
                  </a:lnTo>
                  <a:lnTo>
                    <a:pt x="391049" y="112482"/>
                  </a:lnTo>
                  <a:lnTo>
                    <a:pt x="392182" y="105211"/>
                  </a:lnTo>
                  <a:lnTo>
                    <a:pt x="393767" y="98166"/>
                  </a:lnTo>
                  <a:lnTo>
                    <a:pt x="395580" y="91122"/>
                  </a:lnTo>
                  <a:lnTo>
                    <a:pt x="397619" y="84305"/>
                  </a:lnTo>
                  <a:lnTo>
                    <a:pt x="399884" y="77942"/>
                  </a:lnTo>
                  <a:lnTo>
                    <a:pt x="402376" y="71807"/>
                  </a:lnTo>
                  <a:lnTo>
                    <a:pt x="405095" y="65671"/>
                  </a:lnTo>
                  <a:lnTo>
                    <a:pt x="407813" y="59763"/>
                  </a:lnTo>
                  <a:lnTo>
                    <a:pt x="410985" y="54310"/>
                  </a:lnTo>
                  <a:lnTo>
                    <a:pt x="413930" y="49083"/>
                  </a:lnTo>
                  <a:lnTo>
                    <a:pt x="417101" y="43857"/>
                  </a:lnTo>
                  <a:lnTo>
                    <a:pt x="420273" y="39085"/>
                  </a:lnTo>
                  <a:lnTo>
                    <a:pt x="423444" y="34540"/>
                  </a:lnTo>
                  <a:lnTo>
                    <a:pt x="426616" y="30222"/>
                  </a:lnTo>
                  <a:lnTo>
                    <a:pt x="432959" y="22496"/>
                  </a:lnTo>
                  <a:lnTo>
                    <a:pt x="438849" y="15679"/>
                  </a:lnTo>
                  <a:lnTo>
                    <a:pt x="444060" y="10226"/>
                  </a:lnTo>
                  <a:lnTo>
                    <a:pt x="448817" y="5908"/>
                  </a:lnTo>
                  <a:lnTo>
                    <a:pt x="452215" y="2500"/>
                  </a:lnTo>
                  <a:lnTo>
                    <a:pt x="4553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0" name="组合 223"/>
          <p:cNvGrpSpPr/>
          <p:nvPr/>
        </p:nvGrpSpPr>
        <p:grpSpPr>
          <a:xfrm>
            <a:off x="7578884" y="4780547"/>
            <a:ext cx="948455" cy="948625"/>
            <a:chOff x="7615567" y="5362773"/>
            <a:chExt cx="948790" cy="948790"/>
          </a:xfrm>
        </p:grpSpPr>
        <p:sp>
          <p:nvSpPr>
            <p:cNvPr id="61" name="椭圆 60"/>
            <p:cNvSpPr/>
            <p:nvPr/>
          </p:nvSpPr>
          <p:spPr>
            <a:xfrm>
              <a:off x="7615567" y="5362773"/>
              <a:ext cx="948790" cy="9487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800" dirty="0">
                <a:solidFill>
                  <a:srgbClr val="F2F2F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62" name="KSO_Shape"/>
            <p:cNvSpPr>
              <a:spLocks noChangeAspect="1"/>
            </p:cNvSpPr>
            <p:nvPr/>
          </p:nvSpPr>
          <p:spPr bwMode="auto">
            <a:xfrm>
              <a:off x="7873213" y="5619136"/>
              <a:ext cx="433498" cy="436064"/>
            </a:xfrm>
            <a:custGeom>
              <a:avLst/>
              <a:gdLst>
                <a:gd name="T0" fmla="*/ 1295082 w 2109787"/>
                <a:gd name="T1" fmla="*/ 1930537 h 2125662"/>
                <a:gd name="T2" fmla="*/ 1378267 w 2109787"/>
                <a:gd name="T3" fmla="*/ 1684248 h 2125662"/>
                <a:gd name="T4" fmla="*/ 1361122 w 2109787"/>
                <a:gd name="T5" fmla="*/ 1545055 h 2125662"/>
                <a:gd name="T6" fmla="*/ 1566862 w 2109787"/>
                <a:gd name="T7" fmla="*/ 1567300 h 2125662"/>
                <a:gd name="T8" fmla="*/ 1528445 w 2109787"/>
                <a:gd name="T9" fmla="*/ 2041129 h 2125662"/>
                <a:gd name="T10" fmla="*/ 1651000 w 2109787"/>
                <a:gd name="T11" fmla="*/ 1844733 h 2125662"/>
                <a:gd name="T12" fmla="*/ 1901190 w 2109787"/>
                <a:gd name="T13" fmla="*/ 1450988 h 2125662"/>
                <a:gd name="T14" fmla="*/ 2088197 w 2109787"/>
                <a:gd name="T15" fmla="*/ 1575563 h 2125662"/>
                <a:gd name="T16" fmla="*/ 2077720 w 2109787"/>
                <a:gd name="T17" fmla="*/ 2010939 h 2125662"/>
                <a:gd name="T18" fmla="*/ 1755457 w 2109787"/>
                <a:gd name="T19" fmla="*/ 2109455 h 2125662"/>
                <a:gd name="T20" fmla="*/ 1116012 w 2109787"/>
                <a:gd name="T21" fmla="*/ 2102146 h 2125662"/>
                <a:gd name="T22" fmla="*/ 824229 w 2109787"/>
                <a:gd name="T23" fmla="*/ 1996956 h 2125662"/>
                <a:gd name="T24" fmla="*/ 842327 w 2109787"/>
                <a:gd name="T25" fmla="*/ 1547597 h 2125662"/>
                <a:gd name="T26" fmla="*/ 1079500 w 2109787"/>
                <a:gd name="T27" fmla="*/ 1446221 h 2125662"/>
                <a:gd name="T28" fmla="*/ 1156856 w 2109787"/>
                <a:gd name="T29" fmla="*/ 894212 h 2125662"/>
                <a:gd name="T30" fmla="*/ 1181274 w 2109787"/>
                <a:gd name="T31" fmla="*/ 1123523 h 2125662"/>
                <a:gd name="T32" fmla="*/ 1403890 w 2109787"/>
                <a:gd name="T33" fmla="*/ 1350929 h 2125662"/>
                <a:gd name="T34" fmla="*/ 1555473 w 2109787"/>
                <a:gd name="T35" fmla="*/ 1330602 h 2125662"/>
                <a:gd name="T36" fmla="*/ 1746695 w 2109787"/>
                <a:gd name="T37" fmla="*/ 1088269 h 2125662"/>
                <a:gd name="T38" fmla="*/ 1634435 w 2109787"/>
                <a:gd name="T39" fmla="*/ 939629 h 2125662"/>
                <a:gd name="T40" fmla="*/ 1329051 w 2109787"/>
                <a:gd name="T41" fmla="*/ 834184 h 2125662"/>
                <a:gd name="T42" fmla="*/ 1487609 w 2109787"/>
                <a:gd name="T43" fmla="*/ 501650 h 2125662"/>
                <a:gd name="T44" fmla="*/ 1685808 w 2109787"/>
                <a:gd name="T45" fmla="*/ 588039 h 2125662"/>
                <a:gd name="T46" fmla="*/ 1817729 w 2109787"/>
                <a:gd name="T47" fmla="*/ 779556 h 2125662"/>
                <a:gd name="T48" fmla="*/ 1848490 w 2109787"/>
                <a:gd name="T49" fmla="*/ 1036817 h 2125662"/>
                <a:gd name="T50" fmla="*/ 1748915 w 2109787"/>
                <a:gd name="T51" fmla="*/ 1271528 h 2125662"/>
                <a:gd name="T52" fmla="*/ 1576403 w 2109787"/>
                <a:gd name="T53" fmla="*/ 1417309 h 2125662"/>
                <a:gd name="T54" fmla="*/ 1403573 w 2109787"/>
                <a:gd name="T55" fmla="*/ 1442082 h 2125662"/>
                <a:gd name="T56" fmla="*/ 1224085 w 2109787"/>
                <a:gd name="T57" fmla="*/ 1336319 h 2125662"/>
                <a:gd name="T58" fmla="*/ 1088992 w 2109787"/>
                <a:gd name="T59" fmla="*/ 1130193 h 2125662"/>
                <a:gd name="T60" fmla="*/ 1072185 w 2109787"/>
                <a:gd name="T61" fmla="*/ 867850 h 2125662"/>
                <a:gd name="T62" fmla="*/ 1171443 w 2109787"/>
                <a:gd name="T63" fmla="*/ 647432 h 2125662"/>
                <a:gd name="T64" fmla="*/ 1349029 w 2109787"/>
                <a:gd name="T65" fmla="*/ 518483 h 2125662"/>
                <a:gd name="T66" fmla="*/ 894842 w 2109787"/>
                <a:gd name="T67" fmla="*/ 389721 h 2125662"/>
                <a:gd name="T68" fmla="*/ 783863 w 2109787"/>
                <a:gd name="T69" fmla="*/ 461707 h 2125662"/>
                <a:gd name="T70" fmla="*/ 646249 w 2109787"/>
                <a:gd name="T71" fmla="*/ 519107 h 2125662"/>
                <a:gd name="T72" fmla="*/ 649737 w 2109787"/>
                <a:gd name="T73" fmla="*/ 631367 h 2125662"/>
                <a:gd name="T74" fmla="*/ 859963 w 2109787"/>
                <a:gd name="T75" fmla="*/ 751873 h 2125662"/>
                <a:gd name="T76" fmla="*/ 989016 w 2109787"/>
                <a:gd name="T77" fmla="*/ 914873 h 2125662"/>
                <a:gd name="T78" fmla="*/ 926551 w 2109787"/>
                <a:gd name="T79" fmla="*/ 1110219 h 2125662"/>
                <a:gd name="T80" fmla="*/ 637054 w 2109787"/>
                <a:gd name="T81" fmla="*/ 1172057 h 2125662"/>
                <a:gd name="T82" fmla="*/ 648152 w 2109787"/>
                <a:gd name="T83" fmla="*/ 1081995 h 2125662"/>
                <a:gd name="T84" fmla="*/ 837450 w 2109787"/>
                <a:gd name="T85" fmla="*/ 1055674 h 2125662"/>
                <a:gd name="T86" fmla="*/ 874549 w 2109787"/>
                <a:gd name="T87" fmla="*/ 927557 h 2125662"/>
                <a:gd name="T88" fmla="*/ 734081 w 2109787"/>
                <a:gd name="T89" fmla="*/ 811174 h 2125662"/>
                <a:gd name="T90" fmla="*/ 535588 w 2109787"/>
                <a:gd name="T91" fmla="*/ 662762 h 2125662"/>
                <a:gd name="T92" fmla="*/ 561905 w 2109787"/>
                <a:gd name="T93" fmla="*/ 464879 h 2125662"/>
                <a:gd name="T94" fmla="*/ 832750 w 2109787"/>
                <a:gd name="T95" fmla="*/ 1588 h 2125662"/>
                <a:gd name="T96" fmla="*/ 1300854 w 2109787"/>
                <a:gd name="T97" fmla="*/ 193714 h 2125662"/>
                <a:gd name="T98" fmla="*/ 1132654 w 2109787"/>
                <a:gd name="T99" fmla="*/ 241031 h 2125662"/>
                <a:gd name="T100" fmla="*/ 735320 w 2109787"/>
                <a:gd name="T101" fmla="*/ 141316 h 2125662"/>
                <a:gd name="T102" fmla="*/ 411297 w 2109787"/>
                <a:gd name="T103" fmla="*/ 258815 h 2125662"/>
                <a:gd name="T104" fmla="*/ 196445 w 2109787"/>
                <a:gd name="T105" fmla="*/ 520171 h 2125662"/>
                <a:gd name="T106" fmla="*/ 143129 w 2109787"/>
                <a:gd name="T107" fmla="*/ 858378 h 2125662"/>
                <a:gd name="T108" fmla="*/ 247857 w 2109787"/>
                <a:gd name="T109" fmla="*/ 1145456 h 2125662"/>
                <a:gd name="T110" fmla="*/ 469056 w 2109787"/>
                <a:gd name="T111" fmla="*/ 1349968 h 2125662"/>
                <a:gd name="T112" fmla="*/ 542684 w 2109787"/>
                <a:gd name="T113" fmla="*/ 1533202 h 2125662"/>
                <a:gd name="T114" fmla="*/ 227229 w 2109787"/>
                <a:gd name="T115" fmla="*/ 1339170 h 2125662"/>
                <a:gd name="T116" fmla="*/ 37131 w 2109787"/>
                <a:gd name="T117" fmla="*/ 1025417 h 2125662"/>
                <a:gd name="T118" fmla="*/ 15868 w 2109787"/>
                <a:gd name="T119" fmla="*/ 627508 h 2125662"/>
                <a:gd name="T120" fmla="*/ 204062 w 2109787"/>
                <a:gd name="T121" fmla="*/ 257545 h 2125662"/>
                <a:gd name="T122" fmla="*/ 551570 w 2109787"/>
                <a:gd name="T123" fmla="*/ 35567 h 2125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09787" h="2125662">
                  <a:moveTo>
                    <a:pt x="1216342" y="1436687"/>
                  </a:moveTo>
                  <a:lnTo>
                    <a:pt x="1216977" y="1467831"/>
                  </a:lnTo>
                  <a:lnTo>
                    <a:pt x="1218247" y="1498021"/>
                  </a:lnTo>
                  <a:lnTo>
                    <a:pt x="1219517" y="1527894"/>
                  </a:lnTo>
                  <a:lnTo>
                    <a:pt x="1221105" y="1556813"/>
                  </a:lnTo>
                  <a:lnTo>
                    <a:pt x="1223010" y="1585097"/>
                  </a:lnTo>
                  <a:lnTo>
                    <a:pt x="1225550" y="1612427"/>
                  </a:lnTo>
                  <a:lnTo>
                    <a:pt x="1227772" y="1639121"/>
                  </a:lnTo>
                  <a:lnTo>
                    <a:pt x="1230630" y="1665180"/>
                  </a:lnTo>
                  <a:lnTo>
                    <a:pt x="1233487" y="1690286"/>
                  </a:lnTo>
                  <a:lnTo>
                    <a:pt x="1237297" y="1714756"/>
                  </a:lnTo>
                  <a:lnTo>
                    <a:pt x="1240790" y="1738273"/>
                  </a:lnTo>
                  <a:lnTo>
                    <a:pt x="1244917" y="1761154"/>
                  </a:lnTo>
                  <a:lnTo>
                    <a:pt x="1249362" y="1783399"/>
                  </a:lnTo>
                  <a:lnTo>
                    <a:pt x="1253807" y="1804691"/>
                  </a:lnTo>
                  <a:lnTo>
                    <a:pt x="1258570" y="1825030"/>
                  </a:lnTo>
                  <a:lnTo>
                    <a:pt x="1263967" y="1844733"/>
                  </a:lnTo>
                  <a:lnTo>
                    <a:pt x="1269365" y="1863801"/>
                  </a:lnTo>
                  <a:lnTo>
                    <a:pt x="1275397" y="1881597"/>
                  </a:lnTo>
                  <a:lnTo>
                    <a:pt x="1281430" y="1899076"/>
                  </a:lnTo>
                  <a:lnTo>
                    <a:pt x="1288097" y="1915283"/>
                  </a:lnTo>
                  <a:lnTo>
                    <a:pt x="1295082" y="1930537"/>
                  </a:lnTo>
                  <a:lnTo>
                    <a:pt x="1302067" y="1945474"/>
                  </a:lnTo>
                  <a:lnTo>
                    <a:pt x="1309687" y="1959457"/>
                  </a:lnTo>
                  <a:lnTo>
                    <a:pt x="1317625" y="1972168"/>
                  </a:lnTo>
                  <a:lnTo>
                    <a:pt x="1325562" y="1984244"/>
                  </a:lnTo>
                  <a:lnTo>
                    <a:pt x="1330007" y="1990282"/>
                  </a:lnTo>
                  <a:lnTo>
                    <a:pt x="1334135" y="1995685"/>
                  </a:lnTo>
                  <a:lnTo>
                    <a:pt x="1338262" y="2001087"/>
                  </a:lnTo>
                  <a:lnTo>
                    <a:pt x="1343025" y="2005854"/>
                  </a:lnTo>
                  <a:lnTo>
                    <a:pt x="1347470" y="2010621"/>
                  </a:lnTo>
                  <a:lnTo>
                    <a:pt x="1352232" y="2015388"/>
                  </a:lnTo>
                  <a:lnTo>
                    <a:pt x="1356677" y="2019519"/>
                  </a:lnTo>
                  <a:lnTo>
                    <a:pt x="1361440" y="2023968"/>
                  </a:lnTo>
                  <a:lnTo>
                    <a:pt x="1366520" y="2027782"/>
                  </a:lnTo>
                  <a:lnTo>
                    <a:pt x="1371282" y="2031278"/>
                  </a:lnTo>
                  <a:lnTo>
                    <a:pt x="1376362" y="2034773"/>
                  </a:lnTo>
                  <a:lnTo>
                    <a:pt x="1381442" y="2038269"/>
                  </a:lnTo>
                  <a:lnTo>
                    <a:pt x="1386840" y="2041129"/>
                  </a:lnTo>
                  <a:lnTo>
                    <a:pt x="1391920" y="2043989"/>
                  </a:lnTo>
                  <a:lnTo>
                    <a:pt x="1391920" y="1688379"/>
                  </a:lnTo>
                  <a:lnTo>
                    <a:pt x="1387475" y="1687108"/>
                  </a:lnTo>
                  <a:lnTo>
                    <a:pt x="1382395" y="1685837"/>
                  </a:lnTo>
                  <a:lnTo>
                    <a:pt x="1378267" y="1684248"/>
                  </a:lnTo>
                  <a:lnTo>
                    <a:pt x="1373505" y="1682341"/>
                  </a:lnTo>
                  <a:lnTo>
                    <a:pt x="1369695" y="1680117"/>
                  </a:lnTo>
                  <a:lnTo>
                    <a:pt x="1365885" y="1677256"/>
                  </a:lnTo>
                  <a:lnTo>
                    <a:pt x="1362075" y="1674079"/>
                  </a:lnTo>
                  <a:lnTo>
                    <a:pt x="1358900" y="1670901"/>
                  </a:lnTo>
                  <a:lnTo>
                    <a:pt x="1356042" y="1667405"/>
                  </a:lnTo>
                  <a:lnTo>
                    <a:pt x="1353502" y="1663274"/>
                  </a:lnTo>
                  <a:lnTo>
                    <a:pt x="1350962" y="1659460"/>
                  </a:lnTo>
                  <a:lnTo>
                    <a:pt x="1349057" y="1655329"/>
                  </a:lnTo>
                  <a:lnTo>
                    <a:pt x="1347470" y="1650562"/>
                  </a:lnTo>
                  <a:lnTo>
                    <a:pt x="1346517" y="1645795"/>
                  </a:lnTo>
                  <a:lnTo>
                    <a:pt x="1345882" y="1641346"/>
                  </a:lnTo>
                  <a:lnTo>
                    <a:pt x="1345565" y="1635943"/>
                  </a:lnTo>
                  <a:lnTo>
                    <a:pt x="1345565" y="1582872"/>
                  </a:lnTo>
                  <a:lnTo>
                    <a:pt x="1345882" y="1577469"/>
                  </a:lnTo>
                  <a:lnTo>
                    <a:pt x="1346517" y="1572385"/>
                  </a:lnTo>
                  <a:lnTo>
                    <a:pt x="1347787" y="1567300"/>
                  </a:lnTo>
                  <a:lnTo>
                    <a:pt x="1349692" y="1562215"/>
                  </a:lnTo>
                  <a:lnTo>
                    <a:pt x="1352232" y="1557449"/>
                  </a:lnTo>
                  <a:lnTo>
                    <a:pt x="1354772" y="1553317"/>
                  </a:lnTo>
                  <a:lnTo>
                    <a:pt x="1357630" y="1549186"/>
                  </a:lnTo>
                  <a:lnTo>
                    <a:pt x="1361122" y="1545055"/>
                  </a:lnTo>
                  <a:lnTo>
                    <a:pt x="1365250" y="1541877"/>
                  </a:lnTo>
                  <a:lnTo>
                    <a:pt x="1369060" y="1538699"/>
                  </a:lnTo>
                  <a:lnTo>
                    <a:pt x="1373505" y="1535839"/>
                  </a:lnTo>
                  <a:lnTo>
                    <a:pt x="1378267" y="1533614"/>
                  </a:lnTo>
                  <a:lnTo>
                    <a:pt x="1383030" y="1532025"/>
                  </a:lnTo>
                  <a:lnTo>
                    <a:pt x="1388427" y="1530754"/>
                  </a:lnTo>
                  <a:lnTo>
                    <a:pt x="1393507" y="1529801"/>
                  </a:lnTo>
                  <a:lnTo>
                    <a:pt x="1399222" y="1529483"/>
                  </a:lnTo>
                  <a:lnTo>
                    <a:pt x="1516062" y="1529483"/>
                  </a:lnTo>
                  <a:lnTo>
                    <a:pt x="1521460" y="1529801"/>
                  </a:lnTo>
                  <a:lnTo>
                    <a:pt x="1526857" y="1530754"/>
                  </a:lnTo>
                  <a:lnTo>
                    <a:pt x="1531937" y="1532025"/>
                  </a:lnTo>
                  <a:lnTo>
                    <a:pt x="1537017" y="1533614"/>
                  </a:lnTo>
                  <a:lnTo>
                    <a:pt x="1541462" y="1535839"/>
                  </a:lnTo>
                  <a:lnTo>
                    <a:pt x="1545907" y="1538699"/>
                  </a:lnTo>
                  <a:lnTo>
                    <a:pt x="1550035" y="1541877"/>
                  </a:lnTo>
                  <a:lnTo>
                    <a:pt x="1553845" y="1545055"/>
                  </a:lnTo>
                  <a:lnTo>
                    <a:pt x="1557020" y="1549186"/>
                  </a:lnTo>
                  <a:lnTo>
                    <a:pt x="1560512" y="1553317"/>
                  </a:lnTo>
                  <a:lnTo>
                    <a:pt x="1563052" y="1557449"/>
                  </a:lnTo>
                  <a:lnTo>
                    <a:pt x="1565275" y="1562215"/>
                  </a:lnTo>
                  <a:lnTo>
                    <a:pt x="1566862" y="1567300"/>
                  </a:lnTo>
                  <a:lnTo>
                    <a:pt x="1568132" y="1572385"/>
                  </a:lnTo>
                  <a:lnTo>
                    <a:pt x="1569085" y="1577469"/>
                  </a:lnTo>
                  <a:lnTo>
                    <a:pt x="1569402" y="1582872"/>
                  </a:lnTo>
                  <a:lnTo>
                    <a:pt x="1569402" y="1635943"/>
                  </a:lnTo>
                  <a:lnTo>
                    <a:pt x="1569085" y="1641346"/>
                  </a:lnTo>
                  <a:lnTo>
                    <a:pt x="1568450" y="1645795"/>
                  </a:lnTo>
                  <a:lnTo>
                    <a:pt x="1567180" y="1650562"/>
                  </a:lnTo>
                  <a:lnTo>
                    <a:pt x="1565910" y="1655329"/>
                  </a:lnTo>
                  <a:lnTo>
                    <a:pt x="1564005" y="1659460"/>
                  </a:lnTo>
                  <a:lnTo>
                    <a:pt x="1561782" y="1663274"/>
                  </a:lnTo>
                  <a:lnTo>
                    <a:pt x="1558607" y="1667405"/>
                  </a:lnTo>
                  <a:lnTo>
                    <a:pt x="1555750" y="1670901"/>
                  </a:lnTo>
                  <a:lnTo>
                    <a:pt x="1552575" y="1674079"/>
                  </a:lnTo>
                  <a:lnTo>
                    <a:pt x="1549082" y="1677256"/>
                  </a:lnTo>
                  <a:lnTo>
                    <a:pt x="1545272" y="1680117"/>
                  </a:lnTo>
                  <a:lnTo>
                    <a:pt x="1541145" y="1682341"/>
                  </a:lnTo>
                  <a:lnTo>
                    <a:pt x="1537017" y="1684248"/>
                  </a:lnTo>
                  <a:lnTo>
                    <a:pt x="1532255" y="1685837"/>
                  </a:lnTo>
                  <a:lnTo>
                    <a:pt x="1527810" y="1687108"/>
                  </a:lnTo>
                  <a:lnTo>
                    <a:pt x="1523047" y="1688379"/>
                  </a:lnTo>
                  <a:lnTo>
                    <a:pt x="1523047" y="2043989"/>
                  </a:lnTo>
                  <a:lnTo>
                    <a:pt x="1528445" y="2041129"/>
                  </a:lnTo>
                  <a:lnTo>
                    <a:pt x="1533525" y="2038269"/>
                  </a:lnTo>
                  <a:lnTo>
                    <a:pt x="1538605" y="2034773"/>
                  </a:lnTo>
                  <a:lnTo>
                    <a:pt x="1543685" y="2031278"/>
                  </a:lnTo>
                  <a:lnTo>
                    <a:pt x="1548765" y="2027782"/>
                  </a:lnTo>
                  <a:lnTo>
                    <a:pt x="1553527" y="2023968"/>
                  </a:lnTo>
                  <a:lnTo>
                    <a:pt x="1558290" y="2019519"/>
                  </a:lnTo>
                  <a:lnTo>
                    <a:pt x="1563052" y="2015388"/>
                  </a:lnTo>
                  <a:lnTo>
                    <a:pt x="1567497" y="2010621"/>
                  </a:lnTo>
                  <a:lnTo>
                    <a:pt x="1572260" y="2005854"/>
                  </a:lnTo>
                  <a:lnTo>
                    <a:pt x="1576705" y="2001087"/>
                  </a:lnTo>
                  <a:lnTo>
                    <a:pt x="1580832" y="1995685"/>
                  </a:lnTo>
                  <a:lnTo>
                    <a:pt x="1585277" y="1990282"/>
                  </a:lnTo>
                  <a:lnTo>
                    <a:pt x="1589405" y="1984244"/>
                  </a:lnTo>
                  <a:lnTo>
                    <a:pt x="1597660" y="1972168"/>
                  </a:lnTo>
                  <a:lnTo>
                    <a:pt x="1605280" y="1959457"/>
                  </a:lnTo>
                  <a:lnTo>
                    <a:pt x="1612900" y="1945474"/>
                  </a:lnTo>
                  <a:lnTo>
                    <a:pt x="1620202" y="1930537"/>
                  </a:lnTo>
                  <a:lnTo>
                    <a:pt x="1626870" y="1915283"/>
                  </a:lnTo>
                  <a:lnTo>
                    <a:pt x="1633537" y="1899076"/>
                  </a:lnTo>
                  <a:lnTo>
                    <a:pt x="1639570" y="1881597"/>
                  </a:lnTo>
                  <a:lnTo>
                    <a:pt x="1645602" y="1863801"/>
                  </a:lnTo>
                  <a:lnTo>
                    <a:pt x="1651000" y="1844733"/>
                  </a:lnTo>
                  <a:lnTo>
                    <a:pt x="1656397" y="1825030"/>
                  </a:lnTo>
                  <a:lnTo>
                    <a:pt x="1661160" y="1804691"/>
                  </a:lnTo>
                  <a:lnTo>
                    <a:pt x="1665922" y="1783399"/>
                  </a:lnTo>
                  <a:lnTo>
                    <a:pt x="1670050" y="1761154"/>
                  </a:lnTo>
                  <a:lnTo>
                    <a:pt x="1673860" y="1738273"/>
                  </a:lnTo>
                  <a:lnTo>
                    <a:pt x="1677987" y="1714756"/>
                  </a:lnTo>
                  <a:lnTo>
                    <a:pt x="1681162" y="1690286"/>
                  </a:lnTo>
                  <a:lnTo>
                    <a:pt x="1684337" y="1665180"/>
                  </a:lnTo>
                  <a:lnTo>
                    <a:pt x="1687195" y="1639121"/>
                  </a:lnTo>
                  <a:lnTo>
                    <a:pt x="1689735" y="1612427"/>
                  </a:lnTo>
                  <a:lnTo>
                    <a:pt x="1691957" y="1585097"/>
                  </a:lnTo>
                  <a:lnTo>
                    <a:pt x="1693862" y="1556813"/>
                  </a:lnTo>
                  <a:lnTo>
                    <a:pt x="1695450" y="1527894"/>
                  </a:lnTo>
                  <a:lnTo>
                    <a:pt x="1696720" y="1498021"/>
                  </a:lnTo>
                  <a:lnTo>
                    <a:pt x="1697672" y="1467831"/>
                  </a:lnTo>
                  <a:lnTo>
                    <a:pt x="1698942" y="1436687"/>
                  </a:lnTo>
                  <a:lnTo>
                    <a:pt x="1738312" y="1438912"/>
                  </a:lnTo>
                  <a:lnTo>
                    <a:pt x="1774825" y="1441454"/>
                  </a:lnTo>
                  <a:lnTo>
                    <a:pt x="1835150" y="1446221"/>
                  </a:lnTo>
                  <a:lnTo>
                    <a:pt x="1875472" y="1449399"/>
                  </a:lnTo>
                  <a:lnTo>
                    <a:pt x="1890077" y="1450670"/>
                  </a:lnTo>
                  <a:lnTo>
                    <a:pt x="1901190" y="1450988"/>
                  </a:lnTo>
                  <a:lnTo>
                    <a:pt x="1912620" y="1451941"/>
                  </a:lnTo>
                  <a:lnTo>
                    <a:pt x="1923415" y="1453212"/>
                  </a:lnTo>
                  <a:lnTo>
                    <a:pt x="1934210" y="1455119"/>
                  </a:lnTo>
                  <a:lnTo>
                    <a:pt x="1945005" y="1457662"/>
                  </a:lnTo>
                  <a:lnTo>
                    <a:pt x="1955482" y="1460522"/>
                  </a:lnTo>
                  <a:lnTo>
                    <a:pt x="1965642" y="1464017"/>
                  </a:lnTo>
                  <a:lnTo>
                    <a:pt x="1975485" y="1468149"/>
                  </a:lnTo>
                  <a:lnTo>
                    <a:pt x="1985327" y="1472598"/>
                  </a:lnTo>
                  <a:lnTo>
                    <a:pt x="1994852" y="1477047"/>
                  </a:lnTo>
                  <a:lnTo>
                    <a:pt x="2004060" y="1482767"/>
                  </a:lnTo>
                  <a:lnTo>
                    <a:pt x="2012950" y="1488170"/>
                  </a:lnTo>
                  <a:lnTo>
                    <a:pt x="2021522" y="1494526"/>
                  </a:lnTo>
                  <a:lnTo>
                    <a:pt x="2029777" y="1500881"/>
                  </a:lnTo>
                  <a:lnTo>
                    <a:pt x="2038032" y="1507873"/>
                  </a:lnTo>
                  <a:lnTo>
                    <a:pt x="2045652" y="1515182"/>
                  </a:lnTo>
                  <a:lnTo>
                    <a:pt x="2052637" y="1522809"/>
                  </a:lnTo>
                  <a:lnTo>
                    <a:pt x="2059622" y="1530754"/>
                  </a:lnTo>
                  <a:lnTo>
                    <a:pt x="2065972" y="1539334"/>
                  </a:lnTo>
                  <a:lnTo>
                    <a:pt x="2072322" y="1547597"/>
                  </a:lnTo>
                  <a:lnTo>
                    <a:pt x="2078037" y="1556495"/>
                  </a:lnTo>
                  <a:lnTo>
                    <a:pt x="2083435" y="1566029"/>
                  </a:lnTo>
                  <a:lnTo>
                    <a:pt x="2088197" y="1575563"/>
                  </a:lnTo>
                  <a:lnTo>
                    <a:pt x="2092642" y="1585414"/>
                  </a:lnTo>
                  <a:lnTo>
                    <a:pt x="2096452" y="1595266"/>
                  </a:lnTo>
                  <a:lnTo>
                    <a:pt x="2099945" y="1605117"/>
                  </a:lnTo>
                  <a:lnTo>
                    <a:pt x="2103120" y="1615605"/>
                  </a:lnTo>
                  <a:lnTo>
                    <a:pt x="2105660" y="1626410"/>
                  </a:lnTo>
                  <a:lnTo>
                    <a:pt x="2107247" y="1637215"/>
                  </a:lnTo>
                  <a:lnTo>
                    <a:pt x="2108835" y="1648337"/>
                  </a:lnTo>
                  <a:lnTo>
                    <a:pt x="2109470" y="1659460"/>
                  </a:lnTo>
                  <a:lnTo>
                    <a:pt x="2109787" y="1670901"/>
                  </a:lnTo>
                  <a:lnTo>
                    <a:pt x="2109787" y="1949605"/>
                  </a:lnTo>
                  <a:lnTo>
                    <a:pt x="2109787" y="1955325"/>
                  </a:lnTo>
                  <a:lnTo>
                    <a:pt x="2108835" y="1960728"/>
                  </a:lnTo>
                  <a:lnTo>
                    <a:pt x="2107882" y="1966448"/>
                  </a:lnTo>
                  <a:lnTo>
                    <a:pt x="2106295" y="1971850"/>
                  </a:lnTo>
                  <a:lnTo>
                    <a:pt x="2104072" y="1976935"/>
                  </a:lnTo>
                  <a:lnTo>
                    <a:pt x="2101532" y="1982020"/>
                  </a:lnTo>
                  <a:lnTo>
                    <a:pt x="2098675" y="1987105"/>
                  </a:lnTo>
                  <a:lnTo>
                    <a:pt x="2095182" y="1992189"/>
                  </a:lnTo>
                  <a:lnTo>
                    <a:pt x="2091690" y="1996956"/>
                  </a:lnTo>
                  <a:lnTo>
                    <a:pt x="2087245" y="2002041"/>
                  </a:lnTo>
                  <a:lnTo>
                    <a:pt x="2082800" y="2006490"/>
                  </a:lnTo>
                  <a:lnTo>
                    <a:pt x="2077720" y="2010939"/>
                  </a:lnTo>
                  <a:lnTo>
                    <a:pt x="2072322" y="2015706"/>
                  </a:lnTo>
                  <a:lnTo>
                    <a:pt x="2066607" y="2019837"/>
                  </a:lnTo>
                  <a:lnTo>
                    <a:pt x="2060575" y="2024286"/>
                  </a:lnTo>
                  <a:lnTo>
                    <a:pt x="2053907" y="2028418"/>
                  </a:lnTo>
                  <a:lnTo>
                    <a:pt x="2047240" y="2032549"/>
                  </a:lnTo>
                  <a:lnTo>
                    <a:pt x="2039937" y="2036680"/>
                  </a:lnTo>
                  <a:lnTo>
                    <a:pt x="2032317" y="2040494"/>
                  </a:lnTo>
                  <a:lnTo>
                    <a:pt x="2024697" y="2044307"/>
                  </a:lnTo>
                  <a:lnTo>
                    <a:pt x="2016442" y="2048121"/>
                  </a:lnTo>
                  <a:lnTo>
                    <a:pt x="2007870" y="2051934"/>
                  </a:lnTo>
                  <a:lnTo>
                    <a:pt x="1999297" y="2055430"/>
                  </a:lnTo>
                  <a:lnTo>
                    <a:pt x="1990090" y="2058926"/>
                  </a:lnTo>
                  <a:lnTo>
                    <a:pt x="1970722" y="2065599"/>
                  </a:lnTo>
                  <a:lnTo>
                    <a:pt x="1950402" y="2071955"/>
                  </a:lnTo>
                  <a:lnTo>
                    <a:pt x="1929130" y="2077675"/>
                  </a:lnTo>
                  <a:lnTo>
                    <a:pt x="1907222" y="2083396"/>
                  </a:lnTo>
                  <a:lnTo>
                    <a:pt x="1883727" y="2088480"/>
                  </a:lnTo>
                  <a:lnTo>
                    <a:pt x="1859597" y="2093565"/>
                  </a:lnTo>
                  <a:lnTo>
                    <a:pt x="1834515" y="2098014"/>
                  </a:lnTo>
                  <a:lnTo>
                    <a:pt x="1809115" y="2102146"/>
                  </a:lnTo>
                  <a:lnTo>
                    <a:pt x="1782762" y="2105959"/>
                  </a:lnTo>
                  <a:lnTo>
                    <a:pt x="1755457" y="2109455"/>
                  </a:lnTo>
                  <a:lnTo>
                    <a:pt x="1728152" y="2112633"/>
                  </a:lnTo>
                  <a:lnTo>
                    <a:pt x="1700212" y="2115175"/>
                  </a:lnTo>
                  <a:lnTo>
                    <a:pt x="1671637" y="2118035"/>
                  </a:lnTo>
                  <a:lnTo>
                    <a:pt x="1642745" y="2119942"/>
                  </a:lnTo>
                  <a:lnTo>
                    <a:pt x="1613535" y="2121849"/>
                  </a:lnTo>
                  <a:lnTo>
                    <a:pt x="1584325" y="2123120"/>
                  </a:lnTo>
                  <a:lnTo>
                    <a:pt x="1554480" y="2124391"/>
                  </a:lnTo>
                  <a:lnTo>
                    <a:pt x="1524635" y="2125027"/>
                  </a:lnTo>
                  <a:lnTo>
                    <a:pt x="1494790" y="2125344"/>
                  </a:lnTo>
                  <a:lnTo>
                    <a:pt x="1464945" y="2125662"/>
                  </a:lnTo>
                  <a:lnTo>
                    <a:pt x="1435100" y="2125344"/>
                  </a:lnTo>
                  <a:lnTo>
                    <a:pt x="1404937" y="2125027"/>
                  </a:lnTo>
                  <a:lnTo>
                    <a:pt x="1375092" y="2124391"/>
                  </a:lnTo>
                  <a:lnTo>
                    <a:pt x="1344930" y="2123120"/>
                  </a:lnTo>
                  <a:lnTo>
                    <a:pt x="1315085" y="2121849"/>
                  </a:lnTo>
                  <a:lnTo>
                    <a:pt x="1285557" y="2119942"/>
                  </a:lnTo>
                  <a:lnTo>
                    <a:pt x="1256030" y="2118035"/>
                  </a:lnTo>
                  <a:lnTo>
                    <a:pt x="1227455" y="2115175"/>
                  </a:lnTo>
                  <a:lnTo>
                    <a:pt x="1198562" y="2112633"/>
                  </a:lnTo>
                  <a:lnTo>
                    <a:pt x="1170622" y="2109455"/>
                  </a:lnTo>
                  <a:lnTo>
                    <a:pt x="1142682" y="2105959"/>
                  </a:lnTo>
                  <a:lnTo>
                    <a:pt x="1116012" y="2102146"/>
                  </a:lnTo>
                  <a:lnTo>
                    <a:pt x="1089660" y="2098014"/>
                  </a:lnTo>
                  <a:lnTo>
                    <a:pt x="1064260" y="2093565"/>
                  </a:lnTo>
                  <a:lnTo>
                    <a:pt x="1039177" y="2088480"/>
                  </a:lnTo>
                  <a:lnTo>
                    <a:pt x="1015364" y="2083396"/>
                  </a:lnTo>
                  <a:lnTo>
                    <a:pt x="992187" y="2077675"/>
                  </a:lnTo>
                  <a:lnTo>
                    <a:pt x="970597" y="2071955"/>
                  </a:lnTo>
                  <a:lnTo>
                    <a:pt x="949642" y="2065599"/>
                  </a:lnTo>
                  <a:lnTo>
                    <a:pt x="929639" y="2058926"/>
                  </a:lnTo>
                  <a:lnTo>
                    <a:pt x="910907" y="2051934"/>
                  </a:lnTo>
                  <a:lnTo>
                    <a:pt x="902334" y="2048121"/>
                  </a:lnTo>
                  <a:lnTo>
                    <a:pt x="893762" y="2044307"/>
                  </a:lnTo>
                  <a:lnTo>
                    <a:pt x="885507" y="2040494"/>
                  </a:lnTo>
                  <a:lnTo>
                    <a:pt x="877569" y="2036680"/>
                  </a:lnTo>
                  <a:lnTo>
                    <a:pt x="870584" y="2032549"/>
                  </a:lnTo>
                  <a:lnTo>
                    <a:pt x="863282" y="2028418"/>
                  </a:lnTo>
                  <a:lnTo>
                    <a:pt x="856614" y="2024286"/>
                  </a:lnTo>
                  <a:lnTo>
                    <a:pt x="850264" y="2019837"/>
                  </a:lnTo>
                  <a:lnTo>
                    <a:pt x="844232" y="2015706"/>
                  </a:lnTo>
                  <a:lnTo>
                    <a:pt x="838517" y="2010939"/>
                  </a:lnTo>
                  <a:lnTo>
                    <a:pt x="833437" y="2006490"/>
                  </a:lnTo>
                  <a:lnTo>
                    <a:pt x="828674" y="2002041"/>
                  </a:lnTo>
                  <a:lnTo>
                    <a:pt x="824229" y="1996956"/>
                  </a:lnTo>
                  <a:lnTo>
                    <a:pt x="820419" y="1992189"/>
                  </a:lnTo>
                  <a:lnTo>
                    <a:pt x="816609" y="1987105"/>
                  </a:lnTo>
                  <a:lnTo>
                    <a:pt x="813752" y="1982020"/>
                  </a:lnTo>
                  <a:lnTo>
                    <a:pt x="811212" y="1976935"/>
                  </a:lnTo>
                  <a:lnTo>
                    <a:pt x="808989" y="1971850"/>
                  </a:lnTo>
                  <a:lnTo>
                    <a:pt x="807084" y="1966448"/>
                  </a:lnTo>
                  <a:lnTo>
                    <a:pt x="805814" y="1960728"/>
                  </a:lnTo>
                  <a:lnTo>
                    <a:pt x="805179" y="1955325"/>
                  </a:lnTo>
                  <a:lnTo>
                    <a:pt x="804862" y="1949605"/>
                  </a:lnTo>
                  <a:lnTo>
                    <a:pt x="804862" y="1670901"/>
                  </a:lnTo>
                  <a:lnTo>
                    <a:pt x="805179" y="1659460"/>
                  </a:lnTo>
                  <a:lnTo>
                    <a:pt x="806132" y="1648337"/>
                  </a:lnTo>
                  <a:lnTo>
                    <a:pt x="807402" y="1637215"/>
                  </a:lnTo>
                  <a:lnTo>
                    <a:pt x="809624" y="1626410"/>
                  </a:lnTo>
                  <a:lnTo>
                    <a:pt x="812164" y="1615605"/>
                  </a:lnTo>
                  <a:lnTo>
                    <a:pt x="815022" y="1605117"/>
                  </a:lnTo>
                  <a:lnTo>
                    <a:pt x="818197" y="1595266"/>
                  </a:lnTo>
                  <a:lnTo>
                    <a:pt x="822324" y="1585414"/>
                  </a:lnTo>
                  <a:lnTo>
                    <a:pt x="826769" y="1575563"/>
                  </a:lnTo>
                  <a:lnTo>
                    <a:pt x="831849" y="1566029"/>
                  </a:lnTo>
                  <a:lnTo>
                    <a:pt x="836929" y="1556495"/>
                  </a:lnTo>
                  <a:lnTo>
                    <a:pt x="842327" y="1547597"/>
                  </a:lnTo>
                  <a:lnTo>
                    <a:pt x="848677" y="1539334"/>
                  </a:lnTo>
                  <a:lnTo>
                    <a:pt x="855344" y="1530754"/>
                  </a:lnTo>
                  <a:lnTo>
                    <a:pt x="862012" y="1522809"/>
                  </a:lnTo>
                  <a:lnTo>
                    <a:pt x="869632" y="1515182"/>
                  </a:lnTo>
                  <a:lnTo>
                    <a:pt x="876934" y="1507873"/>
                  </a:lnTo>
                  <a:lnTo>
                    <a:pt x="884872" y="1500881"/>
                  </a:lnTo>
                  <a:lnTo>
                    <a:pt x="893444" y="1494526"/>
                  </a:lnTo>
                  <a:lnTo>
                    <a:pt x="902017" y="1488170"/>
                  </a:lnTo>
                  <a:lnTo>
                    <a:pt x="910907" y="1482767"/>
                  </a:lnTo>
                  <a:lnTo>
                    <a:pt x="920114" y="1477047"/>
                  </a:lnTo>
                  <a:lnTo>
                    <a:pt x="929639" y="1472598"/>
                  </a:lnTo>
                  <a:lnTo>
                    <a:pt x="939482" y="1468149"/>
                  </a:lnTo>
                  <a:lnTo>
                    <a:pt x="949324" y="1464017"/>
                  </a:lnTo>
                  <a:lnTo>
                    <a:pt x="959802" y="1460522"/>
                  </a:lnTo>
                  <a:lnTo>
                    <a:pt x="969962" y="1457662"/>
                  </a:lnTo>
                  <a:lnTo>
                    <a:pt x="980439" y="1455119"/>
                  </a:lnTo>
                  <a:lnTo>
                    <a:pt x="991234" y="1453212"/>
                  </a:lnTo>
                  <a:lnTo>
                    <a:pt x="1002347" y="1451941"/>
                  </a:lnTo>
                  <a:lnTo>
                    <a:pt x="1013459" y="1450988"/>
                  </a:lnTo>
                  <a:lnTo>
                    <a:pt x="1024889" y="1450670"/>
                  </a:lnTo>
                  <a:lnTo>
                    <a:pt x="1039177" y="1449399"/>
                  </a:lnTo>
                  <a:lnTo>
                    <a:pt x="1079500" y="1446221"/>
                  </a:lnTo>
                  <a:lnTo>
                    <a:pt x="1140142" y="1441454"/>
                  </a:lnTo>
                  <a:lnTo>
                    <a:pt x="1176655" y="1438912"/>
                  </a:lnTo>
                  <a:lnTo>
                    <a:pt x="1216342" y="1436687"/>
                  </a:lnTo>
                  <a:close/>
                  <a:moveTo>
                    <a:pt x="1249771" y="769392"/>
                  </a:moveTo>
                  <a:lnTo>
                    <a:pt x="1245966" y="770028"/>
                  </a:lnTo>
                  <a:lnTo>
                    <a:pt x="1242477" y="770663"/>
                  </a:lnTo>
                  <a:lnTo>
                    <a:pt x="1239306" y="771933"/>
                  </a:lnTo>
                  <a:lnTo>
                    <a:pt x="1235818" y="773839"/>
                  </a:lnTo>
                  <a:lnTo>
                    <a:pt x="1232647" y="775427"/>
                  </a:lnTo>
                  <a:lnTo>
                    <a:pt x="1229476" y="777650"/>
                  </a:lnTo>
                  <a:lnTo>
                    <a:pt x="1226621" y="780191"/>
                  </a:lnTo>
                  <a:lnTo>
                    <a:pt x="1223450" y="782732"/>
                  </a:lnTo>
                  <a:lnTo>
                    <a:pt x="1217425" y="789084"/>
                  </a:lnTo>
                  <a:lnTo>
                    <a:pt x="1211717" y="796071"/>
                  </a:lnTo>
                  <a:lnTo>
                    <a:pt x="1206009" y="803376"/>
                  </a:lnTo>
                  <a:lnTo>
                    <a:pt x="1194275" y="819574"/>
                  </a:lnTo>
                  <a:lnTo>
                    <a:pt x="1186030" y="831008"/>
                  </a:lnTo>
                  <a:lnTo>
                    <a:pt x="1177785" y="843395"/>
                  </a:lnTo>
                  <a:lnTo>
                    <a:pt x="1169857" y="855781"/>
                  </a:lnTo>
                  <a:lnTo>
                    <a:pt x="1161929" y="868803"/>
                  </a:lnTo>
                  <a:lnTo>
                    <a:pt x="1159075" y="881507"/>
                  </a:lnTo>
                  <a:lnTo>
                    <a:pt x="1156856" y="894212"/>
                  </a:lnTo>
                  <a:lnTo>
                    <a:pt x="1154636" y="907233"/>
                  </a:lnTo>
                  <a:lnTo>
                    <a:pt x="1152733" y="920573"/>
                  </a:lnTo>
                  <a:lnTo>
                    <a:pt x="1151465" y="933595"/>
                  </a:lnTo>
                  <a:lnTo>
                    <a:pt x="1150513" y="947569"/>
                  </a:lnTo>
                  <a:lnTo>
                    <a:pt x="1149879" y="960909"/>
                  </a:lnTo>
                  <a:lnTo>
                    <a:pt x="1149879" y="974566"/>
                  </a:lnTo>
                  <a:lnTo>
                    <a:pt x="1149879" y="984412"/>
                  </a:lnTo>
                  <a:lnTo>
                    <a:pt x="1150196" y="994258"/>
                  </a:lnTo>
                  <a:lnTo>
                    <a:pt x="1151147" y="1003786"/>
                  </a:lnTo>
                  <a:lnTo>
                    <a:pt x="1151782" y="1013314"/>
                  </a:lnTo>
                  <a:lnTo>
                    <a:pt x="1153050" y="1023160"/>
                  </a:lnTo>
                  <a:lnTo>
                    <a:pt x="1154319" y="1032688"/>
                  </a:lnTo>
                  <a:lnTo>
                    <a:pt x="1156538" y="1042216"/>
                  </a:lnTo>
                  <a:lnTo>
                    <a:pt x="1158124" y="1051427"/>
                  </a:lnTo>
                  <a:lnTo>
                    <a:pt x="1160344" y="1060637"/>
                  </a:lnTo>
                  <a:lnTo>
                    <a:pt x="1162564" y="1069848"/>
                  </a:lnTo>
                  <a:lnTo>
                    <a:pt x="1165101" y="1079058"/>
                  </a:lnTo>
                  <a:lnTo>
                    <a:pt x="1168272" y="1088269"/>
                  </a:lnTo>
                  <a:lnTo>
                    <a:pt x="1171126" y="1096844"/>
                  </a:lnTo>
                  <a:lnTo>
                    <a:pt x="1174297" y="1106055"/>
                  </a:lnTo>
                  <a:lnTo>
                    <a:pt x="1177468" y="1114948"/>
                  </a:lnTo>
                  <a:lnTo>
                    <a:pt x="1181274" y="1123523"/>
                  </a:lnTo>
                  <a:lnTo>
                    <a:pt x="1184762" y="1132099"/>
                  </a:lnTo>
                  <a:lnTo>
                    <a:pt x="1188884" y="1140356"/>
                  </a:lnTo>
                  <a:lnTo>
                    <a:pt x="1193007" y="1148932"/>
                  </a:lnTo>
                  <a:lnTo>
                    <a:pt x="1197129" y="1157189"/>
                  </a:lnTo>
                  <a:lnTo>
                    <a:pt x="1206326" y="1173387"/>
                  </a:lnTo>
                  <a:lnTo>
                    <a:pt x="1215839" y="1188950"/>
                  </a:lnTo>
                  <a:lnTo>
                    <a:pt x="1225987" y="1204513"/>
                  </a:lnTo>
                  <a:lnTo>
                    <a:pt x="1236769" y="1219123"/>
                  </a:lnTo>
                  <a:lnTo>
                    <a:pt x="1247551" y="1233097"/>
                  </a:lnTo>
                  <a:lnTo>
                    <a:pt x="1258967" y="1246437"/>
                  </a:lnTo>
                  <a:lnTo>
                    <a:pt x="1271018" y="1259776"/>
                  </a:lnTo>
                  <a:lnTo>
                    <a:pt x="1283068" y="1271845"/>
                  </a:lnTo>
                  <a:lnTo>
                    <a:pt x="1295436" y="1283597"/>
                  </a:lnTo>
                  <a:lnTo>
                    <a:pt x="1308121" y="1294395"/>
                  </a:lnTo>
                  <a:lnTo>
                    <a:pt x="1320805" y="1304241"/>
                  </a:lnTo>
                  <a:lnTo>
                    <a:pt x="1333490" y="1313769"/>
                  </a:lnTo>
                  <a:lnTo>
                    <a:pt x="1346175" y="1322662"/>
                  </a:lnTo>
                  <a:lnTo>
                    <a:pt x="1359177" y="1330602"/>
                  </a:lnTo>
                  <a:lnTo>
                    <a:pt x="1371861" y="1337272"/>
                  </a:lnTo>
                  <a:lnTo>
                    <a:pt x="1384863" y="1343624"/>
                  </a:lnTo>
                  <a:lnTo>
                    <a:pt x="1397548" y="1348706"/>
                  </a:lnTo>
                  <a:lnTo>
                    <a:pt x="1403890" y="1350929"/>
                  </a:lnTo>
                  <a:lnTo>
                    <a:pt x="1410233" y="1353470"/>
                  </a:lnTo>
                  <a:lnTo>
                    <a:pt x="1416258" y="1355058"/>
                  </a:lnTo>
                  <a:lnTo>
                    <a:pt x="1422600" y="1356646"/>
                  </a:lnTo>
                  <a:lnTo>
                    <a:pt x="1428308" y="1358234"/>
                  </a:lnTo>
                  <a:lnTo>
                    <a:pt x="1434334" y="1359187"/>
                  </a:lnTo>
                  <a:lnTo>
                    <a:pt x="1440042" y="1360140"/>
                  </a:lnTo>
                  <a:lnTo>
                    <a:pt x="1446067" y="1360775"/>
                  </a:lnTo>
                  <a:lnTo>
                    <a:pt x="1451775" y="1361093"/>
                  </a:lnTo>
                  <a:lnTo>
                    <a:pt x="1457483" y="1361093"/>
                  </a:lnTo>
                  <a:lnTo>
                    <a:pt x="1462874" y="1361093"/>
                  </a:lnTo>
                  <a:lnTo>
                    <a:pt x="1468900" y="1360775"/>
                  </a:lnTo>
                  <a:lnTo>
                    <a:pt x="1474291" y="1360140"/>
                  </a:lnTo>
                  <a:lnTo>
                    <a:pt x="1480316" y="1359187"/>
                  </a:lnTo>
                  <a:lnTo>
                    <a:pt x="1486341" y="1358234"/>
                  </a:lnTo>
                  <a:lnTo>
                    <a:pt x="1492366" y="1356646"/>
                  </a:lnTo>
                  <a:lnTo>
                    <a:pt x="1498392" y="1355058"/>
                  </a:lnTo>
                  <a:lnTo>
                    <a:pt x="1504734" y="1353470"/>
                  </a:lnTo>
                  <a:lnTo>
                    <a:pt x="1510759" y="1350929"/>
                  </a:lnTo>
                  <a:lnTo>
                    <a:pt x="1517101" y="1348706"/>
                  </a:lnTo>
                  <a:lnTo>
                    <a:pt x="1529786" y="1343624"/>
                  </a:lnTo>
                  <a:lnTo>
                    <a:pt x="1542471" y="1337272"/>
                  </a:lnTo>
                  <a:lnTo>
                    <a:pt x="1555473" y="1330602"/>
                  </a:lnTo>
                  <a:lnTo>
                    <a:pt x="1568157" y="1322662"/>
                  </a:lnTo>
                  <a:lnTo>
                    <a:pt x="1581159" y="1313769"/>
                  </a:lnTo>
                  <a:lnTo>
                    <a:pt x="1593844" y="1304241"/>
                  </a:lnTo>
                  <a:lnTo>
                    <a:pt x="1606846" y="1294395"/>
                  </a:lnTo>
                  <a:lnTo>
                    <a:pt x="1619531" y="1283597"/>
                  </a:lnTo>
                  <a:lnTo>
                    <a:pt x="1631581" y="1271845"/>
                  </a:lnTo>
                  <a:lnTo>
                    <a:pt x="1643949" y="1259776"/>
                  </a:lnTo>
                  <a:lnTo>
                    <a:pt x="1655682" y="1246437"/>
                  </a:lnTo>
                  <a:lnTo>
                    <a:pt x="1667098" y="1233097"/>
                  </a:lnTo>
                  <a:lnTo>
                    <a:pt x="1678197" y="1219123"/>
                  </a:lnTo>
                  <a:lnTo>
                    <a:pt x="1688662" y="1204513"/>
                  </a:lnTo>
                  <a:lnTo>
                    <a:pt x="1698810" y="1188950"/>
                  </a:lnTo>
                  <a:lnTo>
                    <a:pt x="1708324" y="1173387"/>
                  </a:lnTo>
                  <a:lnTo>
                    <a:pt x="1717203" y="1157189"/>
                  </a:lnTo>
                  <a:lnTo>
                    <a:pt x="1721643" y="1148932"/>
                  </a:lnTo>
                  <a:lnTo>
                    <a:pt x="1725765" y="1140356"/>
                  </a:lnTo>
                  <a:lnTo>
                    <a:pt x="1729570" y="1132099"/>
                  </a:lnTo>
                  <a:lnTo>
                    <a:pt x="1733693" y="1123523"/>
                  </a:lnTo>
                  <a:lnTo>
                    <a:pt x="1737181" y="1114948"/>
                  </a:lnTo>
                  <a:lnTo>
                    <a:pt x="1740352" y="1106055"/>
                  </a:lnTo>
                  <a:lnTo>
                    <a:pt x="1743524" y="1096844"/>
                  </a:lnTo>
                  <a:lnTo>
                    <a:pt x="1746695" y="1088269"/>
                  </a:lnTo>
                  <a:lnTo>
                    <a:pt x="1749232" y="1079058"/>
                  </a:lnTo>
                  <a:lnTo>
                    <a:pt x="1751769" y="1069848"/>
                  </a:lnTo>
                  <a:lnTo>
                    <a:pt x="1754306" y="1060637"/>
                  </a:lnTo>
                  <a:lnTo>
                    <a:pt x="1756525" y="1051427"/>
                  </a:lnTo>
                  <a:lnTo>
                    <a:pt x="1758428" y="1042216"/>
                  </a:lnTo>
                  <a:lnTo>
                    <a:pt x="1760014" y="1032688"/>
                  </a:lnTo>
                  <a:lnTo>
                    <a:pt x="1761599" y="1023160"/>
                  </a:lnTo>
                  <a:lnTo>
                    <a:pt x="1762551" y="1013314"/>
                  </a:lnTo>
                  <a:lnTo>
                    <a:pt x="1763502" y="1003786"/>
                  </a:lnTo>
                  <a:lnTo>
                    <a:pt x="1764136" y="994258"/>
                  </a:lnTo>
                  <a:lnTo>
                    <a:pt x="1764453" y="984412"/>
                  </a:lnTo>
                  <a:lnTo>
                    <a:pt x="1764771" y="974566"/>
                  </a:lnTo>
                  <a:lnTo>
                    <a:pt x="1764453" y="962815"/>
                  </a:lnTo>
                  <a:lnTo>
                    <a:pt x="1763819" y="951063"/>
                  </a:lnTo>
                  <a:lnTo>
                    <a:pt x="1748598" y="950745"/>
                  </a:lnTo>
                  <a:lnTo>
                    <a:pt x="1733059" y="949793"/>
                  </a:lnTo>
                  <a:lnTo>
                    <a:pt x="1716886" y="948840"/>
                  </a:lnTo>
                  <a:lnTo>
                    <a:pt x="1701030" y="947569"/>
                  </a:lnTo>
                  <a:lnTo>
                    <a:pt x="1684223" y="945664"/>
                  </a:lnTo>
                  <a:lnTo>
                    <a:pt x="1667732" y="943758"/>
                  </a:lnTo>
                  <a:lnTo>
                    <a:pt x="1650925" y="941852"/>
                  </a:lnTo>
                  <a:lnTo>
                    <a:pt x="1634435" y="939629"/>
                  </a:lnTo>
                  <a:lnTo>
                    <a:pt x="1617628" y="937406"/>
                  </a:lnTo>
                  <a:lnTo>
                    <a:pt x="1600503" y="934548"/>
                  </a:lnTo>
                  <a:lnTo>
                    <a:pt x="1584013" y="931689"/>
                  </a:lnTo>
                  <a:lnTo>
                    <a:pt x="1567206" y="928513"/>
                  </a:lnTo>
                  <a:lnTo>
                    <a:pt x="1550716" y="925337"/>
                  </a:lnTo>
                  <a:lnTo>
                    <a:pt x="1533909" y="921526"/>
                  </a:lnTo>
                  <a:lnTo>
                    <a:pt x="1517736" y="917714"/>
                  </a:lnTo>
                  <a:lnTo>
                    <a:pt x="1502197" y="913903"/>
                  </a:lnTo>
                  <a:lnTo>
                    <a:pt x="1486024" y="909457"/>
                  </a:lnTo>
                  <a:lnTo>
                    <a:pt x="1470802" y="905010"/>
                  </a:lnTo>
                  <a:lnTo>
                    <a:pt x="1456215" y="900564"/>
                  </a:lnTo>
                  <a:lnTo>
                    <a:pt x="1441310" y="895164"/>
                  </a:lnTo>
                  <a:lnTo>
                    <a:pt x="1427357" y="890400"/>
                  </a:lnTo>
                  <a:lnTo>
                    <a:pt x="1413721" y="884683"/>
                  </a:lnTo>
                  <a:lnTo>
                    <a:pt x="1400719" y="879284"/>
                  </a:lnTo>
                  <a:lnTo>
                    <a:pt x="1388352" y="873250"/>
                  </a:lnTo>
                  <a:lnTo>
                    <a:pt x="1376618" y="867533"/>
                  </a:lnTo>
                  <a:lnTo>
                    <a:pt x="1365519" y="861181"/>
                  </a:lnTo>
                  <a:lnTo>
                    <a:pt x="1355054" y="854828"/>
                  </a:lnTo>
                  <a:lnTo>
                    <a:pt x="1345541" y="848159"/>
                  </a:lnTo>
                  <a:lnTo>
                    <a:pt x="1336661" y="841171"/>
                  </a:lnTo>
                  <a:lnTo>
                    <a:pt x="1329051" y="834184"/>
                  </a:lnTo>
                  <a:lnTo>
                    <a:pt x="1324928" y="830690"/>
                  </a:lnTo>
                  <a:lnTo>
                    <a:pt x="1321757" y="826879"/>
                  </a:lnTo>
                  <a:lnTo>
                    <a:pt x="1318586" y="823068"/>
                  </a:lnTo>
                  <a:lnTo>
                    <a:pt x="1315414" y="819574"/>
                  </a:lnTo>
                  <a:lnTo>
                    <a:pt x="1309706" y="811634"/>
                  </a:lnTo>
                  <a:lnTo>
                    <a:pt x="1303681" y="804647"/>
                  </a:lnTo>
                  <a:lnTo>
                    <a:pt x="1298607" y="798612"/>
                  </a:lnTo>
                  <a:lnTo>
                    <a:pt x="1293216" y="792578"/>
                  </a:lnTo>
                  <a:lnTo>
                    <a:pt x="1288142" y="787813"/>
                  </a:lnTo>
                  <a:lnTo>
                    <a:pt x="1283386" y="783367"/>
                  </a:lnTo>
                  <a:lnTo>
                    <a:pt x="1278312" y="779873"/>
                  </a:lnTo>
                  <a:lnTo>
                    <a:pt x="1273872" y="777015"/>
                  </a:lnTo>
                  <a:lnTo>
                    <a:pt x="1269432" y="774474"/>
                  </a:lnTo>
                  <a:lnTo>
                    <a:pt x="1265310" y="772251"/>
                  </a:lnTo>
                  <a:lnTo>
                    <a:pt x="1261187" y="770980"/>
                  </a:lnTo>
                  <a:lnTo>
                    <a:pt x="1257065" y="770028"/>
                  </a:lnTo>
                  <a:lnTo>
                    <a:pt x="1253576" y="769392"/>
                  </a:lnTo>
                  <a:lnTo>
                    <a:pt x="1249771" y="769392"/>
                  </a:lnTo>
                  <a:close/>
                  <a:moveTo>
                    <a:pt x="1457483" y="500062"/>
                  </a:moveTo>
                  <a:lnTo>
                    <a:pt x="1467631" y="500380"/>
                  </a:lnTo>
                  <a:lnTo>
                    <a:pt x="1477462" y="500697"/>
                  </a:lnTo>
                  <a:lnTo>
                    <a:pt x="1487609" y="501650"/>
                  </a:lnTo>
                  <a:lnTo>
                    <a:pt x="1497757" y="502603"/>
                  </a:lnTo>
                  <a:lnTo>
                    <a:pt x="1507588" y="503874"/>
                  </a:lnTo>
                  <a:lnTo>
                    <a:pt x="1517419" y="505462"/>
                  </a:lnTo>
                  <a:lnTo>
                    <a:pt x="1527249" y="507685"/>
                  </a:lnTo>
                  <a:lnTo>
                    <a:pt x="1537080" y="509908"/>
                  </a:lnTo>
                  <a:lnTo>
                    <a:pt x="1546276" y="512449"/>
                  </a:lnTo>
                  <a:lnTo>
                    <a:pt x="1556107" y="514990"/>
                  </a:lnTo>
                  <a:lnTo>
                    <a:pt x="1565303" y="518483"/>
                  </a:lnTo>
                  <a:lnTo>
                    <a:pt x="1574817" y="521659"/>
                  </a:lnTo>
                  <a:lnTo>
                    <a:pt x="1584013" y="525153"/>
                  </a:lnTo>
                  <a:lnTo>
                    <a:pt x="1592893" y="528964"/>
                  </a:lnTo>
                  <a:lnTo>
                    <a:pt x="1602089" y="533093"/>
                  </a:lnTo>
                  <a:lnTo>
                    <a:pt x="1610968" y="537540"/>
                  </a:lnTo>
                  <a:lnTo>
                    <a:pt x="1619848" y="542304"/>
                  </a:lnTo>
                  <a:lnTo>
                    <a:pt x="1628410" y="547068"/>
                  </a:lnTo>
                  <a:lnTo>
                    <a:pt x="1636972" y="552150"/>
                  </a:lnTo>
                  <a:lnTo>
                    <a:pt x="1645534" y="557549"/>
                  </a:lnTo>
                  <a:lnTo>
                    <a:pt x="1654096" y="562948"/>
                  </a:lnTo>
                  <a:lnTo>
                    <a:pt x="1662024" y="568983"/>
                  </a:lnTo>
                  <a:lnTo>
                    <a:pt x="1670269" y="575017"/>
                  </a:lnTo>
                  <a:lnTo>
                    <a:pt x="1678197" y="581369"/>
                  </a:lnTo>
                  <a:lnTo>
                    <a:pt x="1685808" y="588039"/>
                  </a:lnTo>
                  <a:lnTo>
                    <a:pt x="1693736" y="594391"/>
                  </a:lnTo>
                  <a:lnTo>
                    <a:pt x="1701347" y="601696"/>
                  </a:lnTo>
                  <a:lnTo>
                    <a:pt x="1708641" y="608684"/>
                  </a:lnTo>
                  <a:lnTo>
                    <a:pt x="1715934" y="615989"/>
                  </a:lnTo>
                  <a:lnTo>
                    <a:pt x="1723228" y="623611"/>
                  </a:lnTo>
                  <a:lnTo>
                    <a:pt x="1729888" y="631234"/>
                  </a:lnTo>
                  <a:lnTo>
                    <a:pt x="1736864" y="639174"/>
                  </a:lnTo>
                  <a:lnTo>
                    <a:pt x="1743207" y="647432"/>
                  </a:lnTo>
                  <a:lnTo>
                    <a:pt x="1749866" y="655689"/>
                  </a:lnTo>
                  <a:lnTo>
                    <a:pt x="1756208" y="664265"/>
                  </a:lnTo>
                  <a:lnTo>
                    <a:pt x="1762234" y="673158"/>
                  </a:lnTo>
                  <a:lnTo>
                    <a:pt x="1768259" y="682051"/>
                  </a:lnTo>
                  <a:lnTo>
                    <a:pt x="1773967" y="690944"/>
                  </a:lnTo>
                  <a:lnTo>
                    <a:pt x="1779675" y="700154"/>
                  </a:lnTo>
                  <a:lnTo>
                    <a:pt x="1785066" y="709682"/>
                  </a:lnTo>
                  <a:lnTo>
                    <a:pt x="1790140" y="719211"/>
                  </a:lnTo>
                  <a:lnTo>
                    <a:pt x="1795531" y="728739"/>
                  </a:lnTo>
                  <a:lnTo>
                    <a:pt x="1800288" y="738902"/>
                  </a:lnTo>
                  <a:lnTo>
                    <a:pt x="1805045" y="748430"/>
                  </a:lnTo>
                  <a:lnTo>
                    <a:pt x="1809484" y="758594"/>
                  </a:lnTo>
                  <a:lnTo>
                    <a:pt x="1813924" y="769075"/>
                  </a:lnTo>
                  <a:lnTo>
                    <a:pt x="1817729" y="779556"/>
                  </a:lnTo>
                  <a:lnTo>
                    <a:pt x="1821535" y="790037"/>
                  </a:lnTo>
                  <a:lnTo>
                    <a:pt x="1825340" y="800835"/>
                  </a:lnTo>
                  <a:lnTo>
                    <a:pt x="1828828" y="811634"/>
                  </a:lnTo>
                  <a:lnTo>
                    <a:pt x="1832000" y="822750"/>
                  </a:lnTo>
                  <a:lnTo>
                    <a:pt x="1834854" y="833866"/>
                  </a:lnTo>
                  <a:lnTo>
                    <a:pt x="1837708" y="844983"/>
                  </a:lnTo>
                  <a:lnTo>
                    <a:pt x="1840245" y="856416"/>
                  </a:lnTo>
                  <a:lnTo>
                    <a:pt x="1842464" y="867850"/>
                  </a:lnTo>
                  <a:lnTo>
                    <a:pt x="1844684" y="879284"/>
                  </a:lnTo>
                  <a:lnTo>
                    <a:pt x="1846270" y="890718"/>
                  </a:lnTo>
                  <a:lnTo>
                    <a:pt x="1847855" y="902469"/>
                  </a:lnTo>
                  <a:lnTo>
                    <a:pt x="1849758" y="914221"/>
                  </a:lnTo>
                  <a:lnTo>
                    <a:pt x="1850710" y="926290"/>
                  </a:lnTo>
                  <a:lnTo>
                    <a:pt x="1851661" y="938359"/>
                  </a:lnTo>
                  <a:lnTo>
                    <a:pt x="1852295" y="950428"/>
                  </a:lnTo>
                  <a:lnTo>
                    <a:pt x="1852612" y="962497"/>
                  </a:lnTo>
                  <a:lnTo>
                    <a:pt x="1852612" y="974566"/>
                  </a:lnTo>
                  <a:lnTo>
                    <a:pt x="1852612" y="987270"/>
                  </a:lnTo>
                  <a:lnTo>
                    <a:pt x="1851978" y="999657"/>
                  </a:lnTo>
                  <a:lnTo>
                    <a:pt x="1851344" y="1012361"/>
                  </a:lnTo>
                  <a:lnTo>
                    <a:pt x="1850075" y="1024430"/>
                  </a:lnTo>
                  <a:lnTo>
                    <a:pt x="1848490" y="1036817"/>
                  </a:lnTo>
                  <a:lnTo>
                    <a:pt x="1846587" y="1048886"/>
                  </a:lnTo>
                  <a:lnTo>
                    <a:pt x="1844367" y="1060955"/>
                  </a:lnTo>
                  <a:lnTo>
                    <a:pt x="1842147" y="1072706"/>
                  </a:lnTo>
                  <a:lnTo>
                    <a:pt x="1839293" y="1084458"/>
                  </a:lnTo>
                  <a:lnTo>
                    <a:pt x="1836122" y="1095891"/>
                  </a:lnTo>
                  <a:lnTo>
                    <a:pt x="1832951" y="1107643"/>
                  </a:lnTo>
                  <a:lnTo>
                    <a:pt x="1829463" y="1118759"/>
                  </a:lnTo>
                  <a:lnTo>
                    <a:pt x="1825974" y="1130193"/>
                  </a:lnTo>
                  <a:lnTo>
                    <a:pt x="1821535" y="1141309"/>
                  </a:lnTo>
                  <a:lnTo>
                    <a:pt x="1817412" y="1152108"/>
                  </a:lnTo>
                  <a:lnTo>
                    <a:pt x="1812655" y="1162906"/>
                  </a:lnTo>
                  <a:lnTo>
                    <a:pt x="1807899" y="1173705"/>
                  </a:lnTo>
                  <a:lnTo>
                    <a:pt x="1803142" y="1184186"/>
                  </a:lnTo>
                  <a:lnTo>
                    <a:pt x="1797751" y="1194667"/>
                  </a:lnTo>
                  <a:lnTo>
                    <a:pt x="1792360" y="1204830"/>
                  </a:lnTo>
                  <a:lnTo>
                    <a:pt x="1786652" y="1214994"/>
                  </a:lnTo>
                  <a:lnTo>
                    <a:pt x="1780944" y="1224840"/>
                  </a:lnTo>
                  <a:lnTo>
                    <a:pt x="1774601" y="1234050"/>
                  </a:lnTo>
                  <a:lnTo>
                    <a:pt x="1768576" y="1243896"/>
                  </a:lnTo>
                  <a:lnTo>
                    <a:pt x="1762234" y="1253107"/>
                  </a:lnTo>
                  <a:lnTo>
                    <a:pt x="1755891" y="1262317"/>
                  </a:lnTo>
                  <a:lnTo>
                    <a:pt x="1748915" y="1271528"/>
                  </a:lnTo>
                  <a:lnTo>
                    <a:pt x="1741938" y="1280103"/>
                  </a:lnTo>
                  <a:lnTo>
                    <a:pt x="1735279" y="1288678"/>
                  </a:lnTo>
                  <a:lnTo>
                    <a:pt x="1727985" y="1297254"/>
                  </a:lnTo>
                  <a:lnTo>
                    <a:pt x="1720691" y="1305194"/>
                  </a:lnTo>
                  <a:lnTo>
                    <a:pt x="1713397" y="1313452"/>
                  </a:lnTo>
                  <a:lnTo>
                    <a:pt x="1705787" y="1321392"/>
                  </a:lnTo>
                  <a:lnTo>
                    <a:pt x="1698493" y="1329014"/>
                  </a:lnTo>
                  <a:lnTo>
                    <a:pt x="1690565" y="1336319"/>
                  </a:lnTo>
                  <a:lnTo>
                    <a:pt x="1682637" y="1343624"/>
                  </a:lnTo>
                  <a:lnTo>
                    <a:pt x="1674709" y="1350612"/>
                  </a:lnTo>
                  <a:lnTo>
                    <a:pt x="1666781" y="1357599"/>
                  </a:lnTo>
                  <a:lnTo>
                    <a:pt x="1658853" y="1364269"/>
                  </a:lnTo>
                  <a:lnTo>
                    <a:pt x="1650608" y="1370303"/>
                  </a:lnTo>
                  <a:lnTo>
                    <a:pt x="1642680" y="1376655"/>
                  </a:lnTo>
                  <a:lnTo>
                    <a:pt x="1634435" y="1382372"/>
                  </a:lnTo>
                  <a:lnTo>
                    <a:pt x="1626190" y="1388407"/>
                  </a:lnTo>
                  <a:lnTo>
                    <a:pt x="1617945" y="1393806"/>
                  </a:lnTo>
                  <a:lnTo>
                    <a:pt x="1609700" y="1399205"/>
                  </a:lnTo>
                  <a:lnTo>
                    <a:pt x="1601455" y="1403970"/>
                  </a:lnTo>
                  <a:lnTo>
                    <a:pt x="1592893" y="1408416"/>
                  </a:lnTo>
                  <a:lnTo>
                    <a:pt x="1584648" y="1413180"/>
                  </a:lnTo>
                  <a:lnTo>
                    <a:pt x="1576403" y="1417309"/>
                  </a:lnTo>
                  <a:lnTo>
                    <a:pt x="1568157" y="1421120"/>
                  </a:lnTo>
                  <a:lnTo>
                    <a:pt x="1559912" y="1425249"/>
                  </a:lnTo>
                  <a:lnTo>
                    <a:pt x="1551667" y="1428743"/>
                  </a:lnTo>
                  <a:lnTo>
                    <a:pt x="1543422" y="1431601"/>
                  </a:lnTo>
                  <a:lnTo>
                    <a:pt x="1535177" y="1434777"/>
                  </a:lnTo>
                  <a:lnTo>
                    <a:pt x="1527249" y="1437636"/>
                  </a:lnTo>
                  <a:lnTo>
                    <a:pt x="1519004" y="1439859"/>
                  </a:lnTo>
                  <a:lnTo>
                    <a:pt x="1510759" y="1442082"/>
                  </a:lnTo>
                  <a:lnTo>
                    <a:pt x="1503148" y="1443670"/>
                  </a:lnTo>
                  <a:lnTo>
                    <a:pt x="1495220" y="1445576"/>
                  </a:lnTo>
                  <a:lnTo>
                    <a:pt x="1487292" y="1446846"/>
                  </a:lnTo>
                  <a:lnTo>
                    <a:pt x="1479999" y="1448117"/>
                  </a:lnTo>
                  <a:lnTo>
                    <a:pt x="1472071" y="1448752"/>
                  </a:lnTo>
                  <a:lnTo>
                    <a:pt x="1464460" y="1449070"/>
                  </a:lnTo>
                  <a:lnTo>
                    <a:pt x="1457483" y="1449387"/>
                  </a:lnTo>
                  <a:lnTo>
                    <a:pt x="1449872" y="1449070"/>
                  </a:lnTo>
                  <a:lnTo>
                    <a:pt x="1442579" y="1448752"/>
                  </a:lnTo>
                  <a:lnTo>
                    <a:pt x="1434968" y="1448117"/>
                  </a:lnTo>
                  <a:lnTo>
                    <a:pt x="1427357" y="1446846"/>
                  </a:lnTo>
                  <a:lnTo>
                    <a:pt x="1419429" y="1445576"/>
                  </a:lnTo>
                  <a:lnTo>
                    <a:pt x="1411818" y="1443670"/>
                  </a:lnTo>
                  <a:lnTo>
                    <a:pt x="1403573" y="1442082"/>
                  </a:lnTo>
                  <a:lnTo>
                    <a:pt x="1395645" y="1439859"/>
                  </a:lnTo>
                  <a:lnTo>
                    <a:pt x="1387717" y="1437636"/>
                  </a:lnTo>
                  <a:lnTo>
                    <a:pt x="1379472" y="1434777"/>
                  </a:lnTo>
                  <a:lnTo>
                    <a:pt x="1371227" y="1431601"/>
                  </a:lnTo>
                  <a:lnTo>
                    <a:pt x="1362982" y="1428743"/>
                  </a:lnTo>
                  <a:lnTo>
                    <a:pt x="1355054" y="1425249"/>
                  </a:lnTo>
                  <a:lnTo>
                    <a:pt x="1346492" y="1421120"/>
                  </a:lnTo>
                  <a:lnTo>
                    <a:pt x="1338247" y="1417309"/>
                  </a:lnTo>
                  <a:lnTo>
                    <a:pt x="1330002" y="1413180"/>
                  </a:lnTo>
                  <a:lnTo>
                    <a:pt x="1321757" y="1408416"/>
                  </a:lnTo>
                  <a:lnTo>
                    <a:pt x="1313195" y="1403970"/>
                  </a:lnTo>
                  <a:lnTo>
                    <a:pt x="1304950" y="1399205"/>
                  </a:lnTo>
                  <a:lnTo>
                    <a:pt x="1296705" y="1393806"/>
                  </a:lnTo>
                  <a:lnTo>
                    <a:pt x="1288459" y="1388407"/>
                  </a:lnTo>
                  <a:lnTo>
                    <a:pt x="1280214" y="1382372"/>
                  </a:lnTo>
                  <a:lnTo>
                    <a:pt x="1272286" y="1376655"/>
                  </a:lnTo>
                  <a:lnTo>
                    <a:pt x="1264041" y="1370303"/>
                  </a:lnTo>
                  <a:lnTo>
                    <a:pt x="1255796" y="1364269"/>
                  </a:lnTo>
                  <a:lnTo>
                    <a:pt x="1247551" y="1357599"/>
                  </a:lnTo>
                  <a:lnTo>
                    <a:pt x="1239940" y="1350612"/>
                  </a:lnTo>
                  <a:lnTo>
                    <a:pt x="1232012" y="1343624"/>
                  </a:lnTo>
                  <a:lnTo>
                    <a:pt x="1224085" y="1336319"/>
                  </a:lnTo>
                  <a:lnTo>
                    <a:pt x="1216474" y="1329014"/>
                  </a:lnTo>
                  <a:lnTo>
                    <a:pt x="1208863" y="1321392"/>
                  </a:lnTo>
                  <a:lnTo>
                    <a:pt x="1201252" y="1313452"/>
                  </a:lnTo>
                  <a:lnTo>
                    <a:pt x="1193958" y="1305194"/>
                  </a:lnTo>
                  <a:lnTo>
                    <a:pt x="1186665" y="1297254"/>
                  </a:lnTo>
                  <a:lnTo>
                    <a:pt x="1179688" y="1288678"/>
                  </a:lnTo>
                  <a:lnTo>
                    <a:pt x="1172711" y="1280103"/>
                  </a:lnTo>
                  <a:lnTo>
                    <a:pt x="1165735" y="1271528"/>
                  </a:lnTo>
                  <a:lnTo>
                    <a:pt x="1159075" y="1262317"/>
                  </a:lnTo>
                  <a:lnTo>
                    <a:pt x="1152416" y="1253107"/>
                  </a:lnTo>
                  <a:lnTo>
                    <a:pt x="1146073" y="1243896"/>
                  </a:lnTo>
                  <a:lnTo>
                    <a:pt x="1139731" y="1234050"/>
                  </a:lnTo>
                  <a:lnTo>
                    <a:pt x="1134023" y="1224840"/>
                  </a:lnTo>
                  <a:lnTo>
                    <a:pt x="1127998" y="1214994"/>
                  </a:lnTo>
                  <a:lnTo>
                    <a:pt x="1122607" y="1204830"/>
                  </a:lnTo>
                  <a:lnTo>
                    <a:pt x="1116899" y="1194667"/>
                  </a:lnTo>
                  <a:lnTo>
                    <a:pt x="1111825" y="1184186"/>
                  </a:lnTo>
                  <a:lnTo>
                    <a:pt x="1106751" y="1173705"/>
                  </a:lnTo>
                  <a:lnTo>
                    <a:pt x="1101994" y="1162906"/>
                  </a:lnTo>
                  <a:lnTo>
                    <a:pt x="1097237" y="1152108"/>
                  </a:lnTo>
                  <a:lnTo>
                    <a:pt x="1093115" y="1141309"/>
                  </a:lnTo>
                  <a:lnTo>
                    <a:pt x="1088992" y="1130193"/>
                  </a:lnTo>
                  <a:lnTo>
                    <a:pt x="1085187" y="1118759"/>
                  </a:lnTo>
                  <a:lnTo>
                    <a:pt x="1081699" y="1107643"/>
                  </a:lnTo>
                  <a:lnTo>
                    <a:pt x="1078527" y="1095891"/>
                  </a:lnTo>
                  <a:lnTo>
                    <a:pt x="1075356" y="1084458"/>
                  </a:lnTo>
                  <a:lnTo>
                    <a:pt x="1072502" y="1072706"/>
                  </a:lnTo>
                  <a:lnTo>
                    <a:pt x="1070282" y="1060955"/>
                  </a:lnTo>
                  <a:lnTo>
                    <a:pt x="1068062" y="1048886"/>
                  </a:lnTo>
                  <a:lnTo>
                    <a:pt x="1066477" y="1036817"/>
                  </a:lnTo>
                  <a:lnTo>
                    <a:pt x="1064891" y="1024430"/>
                  </a:lnTo>
                  <a:lnTo>
                    <a:pt x="1063623" y="1012361"/>
                  </a:lnTo>
                  <a:lnTo>
                    <a:pt x="1062671" y="999657"/>
                  </a:lnTo>
                  <a:lnTo>
                    <a:pt x="1062037" y="987270"/>
                  </a:lnTo>
                  <a:lnTo>
                    <a:pt x="1062037" y="974566"/>
                  </a:lnTo>
                  <a:lnTo>
                    <a:pt x="1062037" y="962497"/>
                  </a:lnTo>
                  <a:lnTo>
                    <a:pt x="1062354" y="950428"/>
                  </a:lnTo>
                  <a:lnTo>
                    <a:pt x="1063306" y="938359"/>
                  </a:lnTo>
                  <a:lnTo>
                    <a:pt x="1064257" y="926290"/>
                  </a:lnTo>
                  <a:lnTo>
                    <a:pt x="1065208" y="914221"/>
                  </a:lnTo>
                  <a:lnTo>
                    <a:pt x="1066794" y="902469"/>
                  </a:lnTo>
                  <a:lnTo>
                    <a:pt x="1068380" y="890718"/>
                  </a:lnTo>
                  <a:lnTo>
                    <a:pt x="1069965" y="879284"/>
                  </a:lnTo>
                  <a:lnTo>
                    <a:pt x="1072185" y="867850"/>
                  </a:lnTo>
                  <a:lnTo>
                    <a:pt x="1074405" y="856416"/>
                  </a:lnTo>
                  <a:lnTo>
                    <a:pt x="1077259" y="844983"/>
                  </a:lnTo>
                  <a:lnTo>
                    <a:pt x="1079796" y="833866"/>
                  </a:lnTo>
                  <a:lnTo>
                    <a:pt x="1082650" y="822750"/>
                  </a:lnTo>
                  <a:lnTo>
                    <a:pt x="1085821" y="811634"/>
                  </a:lnTo>
                  <a:lnTo>
                    <a:pt x="1089627" y="800835"/>
                  </a:lnTo>
                  <a:lnTo>
                    <a:pt x="1093115" y="790037"/>
                  </a:lnTo>
                  <a:lnTo>
                    <a:pt x="1096920" y="779556"/>
                  </a:lnTo>
                  <a:lnTo>
                    <a:pt x="1101043" y="769075"/>
                  </a:lnTo>
                  <a:lnTo>
                    <a:pt x="1105165" y="758594"/>
                  </a:lnTo>
                  <a:lnTo>
                    <a:pt x="1109922" y="748430"/>
                  </a:lnTo>
                  <a:lnTo>
                    <a:pt x="1114362" y="738902"/>
                  </a:lnTo>
                  <a:lnTo>
                    <a:pt x="1119118" y="728739"/>
                  </a:lnTo>
                  <a:lnTo>
                    <a:pt x="1124509" y="719211"/>
                  </a:lnTo>
                  <a:lnTo>
                    <a:pt x="1129583" y="709682"/>
                  </a:lnTo>
                  <a:lnTo>
                    <a:pt x="1135291" y="700154"/>
                  </a:lnTo>
                  <a:lnTo>
                    <a:pt x="1140682" y="690944"/>
                  </a:lnTo>
                  <a:lnTo>
                    <a:pt x="1146391" y="682051"/>
                  </a:lnTo>
                  <a:lnTo>
                    <a:pt x="1152416" y="673158"/>
                  </a:lnTo>
                  <a:lnTo>
                    <a:pt x="1158758" y="664265"/>
                  </a:lnTo>
                  <a:lnTo>
                    <a:pt x="1164783" y="655689"/>
                  </a:lnTo>
                  <a:lnTo>
                    <a:pt x="1171443" y="647432"/>
                  </a:lnTo>
                  <a:lnTo>
                    <a:pt x="1177785" y="639174"/>
                  </a:lnTo>
                  <a:lnTo>
                    <a:pt x="1184762" y="631234"/>
                  </a:lnTo>
                  <a:lnTo>
                    <a:pt x="1191738" y="623611"/>
                  </a:lnTo>
                  <a:lnTo>
                    <a:pt x="1198715" y="615989"/>
                  </a:lnTo>
                  <a:lnTo>
                    <a:pt x="1206009" y="608684"/>
                  </a:lnTo>
                  <a:lnTo>
                    <a:pt x="1213620" y="601696"/>
                  </a:lnTo>
                  <a:lnTo>
                    <a:pt x="1220913" y="594391"/>
                  </a:lnTo>
                  <a:lnTo>
                    <a:pt x="1228841" y="588039"/>
                  </a:lnTo>
                  <a:lnTo>
                    <a:pt x="1236769" y="581369"/>
                  </a:lnTo>
                  <a:lnTo>
                    <a:pt x="1244380" y="575017"/>
                  </a:lnTo>
                  <a:lnTo>
                    <a:pt x="1252625" y="568983"/>
                  </a:lnTo>
                  <a:lnTo>
                    <a:pt x="1260870" y="562948"/>
                  </a:lnTo>
                  <a:lnTo>
                    <a:pt x="1269115" y="557549"/>
                  </a:lnTo>
                  <a:lnTo>
                    <a:pt x="1277360" y="552150"/>
                  </a:lnTo>
                  <a:lnTo>
                    <a:pt x="1286240" y="547068"/>
                  </a:lnTo>
                  <a:lnTo>
                    <a:pt x="1294802" y="542304"/>
                  </a:lnTo>
                  <a:lnTo>
                    <a:pt x="1303364" y="537540"/>
                  </a:lnTo>
                  <a:lnTo>
                    <a:pt x="1312560" y="533093"/>
                  </a:lnTo>
                  <a:lnTo>
                    <a:pt x="1321757" y="528964"/>
                  </a:lnTo>
                  <a:lnTo>
                    <a:pt x="1330953" y="525153"/>
                  </a:lnTo>
                  <a:lnTo>
                    <a:pt x="1339833" y="521659"/>
                  </a:lnTo>
                  <a:lnTo>
                    <a:pt x="1349029" y="518483"/>
                  </a:lnTo>
                  <a:lnTo>
                    <a:pt x="1358542" y="514990"/>
                  </a:lnTo>
                  <a:lnTo>
                    <a:pt x="1368056" y="512449"/>
                  </a:lnTo>
                  <a:lnTo>
                    <a:pt x="1377887" y="509908"/>
                  </a:lnTo>
                  <a:lnTo>
                    <a:pt x="1387717" y="507685"/>
                  </a:lnTo>
                  <a:lnTo>
                    <a:pt x="1397231" y="505462"/>
                  </a:lnTo>
                  <a:lnTo>
                    <a:pt x="1407062" y="503874"/>
                  </a:lnTo>
                  <a:lnTo>
                    <a:pt x="1416892" y="502603"/>
                  </a:lnTo>
                  <a:lnTo>
                    <a:pt x="1427040" y="501650"/>
                  </a:lnTo>
                  <a:lnTo>
                    <a:pt x="1437188" y="500697"/>
                  </a:lnTo>
                  <a:lnTo>
                    <a:pt x="1447336" y="500380"/>
                  </a:lnTo>
                  <a:lnTo>
                    <a:pt x="1457483" y="500062"/>
                  </a:lnTo>
                  <a:close/>
                  <a:moveTo>
                    <a:pt x="716008" y="249237"/>
                  </a:moveTo>
                  <a:lnTo>
                    <a:pt x="795913" y="249237"/>
                  </a:lnTo>
                  <a:lnTo>
                    <a:pt x="795913" y="374499"/>
                  </a:lnTo>
                  <a:lnTo>
                    <a:pt x="810181" y="375133"/>
                  </a:lnTo>
                  <a:lnTo>
                    <a:pt x="823816" y="376402"/>
                  </a:lnTo>
                  <a:lnTo>
                    <a:pt x="837133" y="377670"/>
                  </a:lnTo>
                  <a:lnTo>
                    <a:pt x="849500" y="379890"/>
                  </a:lnTo>
                  <a:lnTo>
                    <a:pt x="861549" y="381793"/>
                  </a:lnTo>
                  <a:lnTo>
                    <a:pt x="873281" y="384330"/>
                  </a:lnTo>
                  <a:lnTo>
                    <a:pt x="884379" y="386867"/>
                  </a:lnTo>
                  <a:lnTo>
                    <a:pt x="894842" y="389721"/>
                  </a:lnTo>
                  <a:lnTo>
                    <a:pt x="904989" y="393209"/>
                  </a:lnTo>
                  <a:lnTo>
                    <a:pt x="914819" y="396698"/>
                  </a:lnTo>
                  <a:lnTo>
                    <a:pt x="924014" y="400186"/>
                  </a:lnTo>
                  <a:lnTo>
                    <a:pt x="932575" y="403991"/>
                  </a:lnTo>
                  <a:lnTo>
                    <a:pt x="941136" y="407797"/>
                  </a:lnTo>
                  <a:lnTo>
                    <a:pt x="949381" y="411602"/>
                  </a:lnTo>
                  <a:lnTo>
                    <a:pt x="956673" y="415725"/>
                  </a:lnTo>
                  <a:lnTo>
                    <a:pt x="963966" y="419847"/>
                  </a:lnTo>
                  <a:lnTo>
                    <a:pt x="931624" y="504836"/>
                  </a:lnTo>
                  <a:lnTo>
                    <a:pt x="920209" y="498810"/>
                  </a:lnTo>
                  <a:lnTo>
                    <a:pt x="906257" y="491517"/>
                  </a:lnTo>
                  <a:lnTo>
                    <a:pt x="898330" y="488028"/>
                  </a:lnTo>
                  <a:lnTo>
                    <a:pt x="890086" y="484540"/>
                  </a:lnTo>
                  <a:lnTo>
                    <a:pt x="880891" y="480735"/>
                  </a:lnTo>
                  <a:lnTo>
                    <a:pt x="871061" y="477246"/>
                  </a:lnTo>
                  <a:lnTo>
                    <a:pt x="860597" y="474075"/>
                  </a:lnTo>
                  <a:lnTo>
                    <a:pt x="849500" y="470904"/>
                  </a:lnTo>
                  <a:lnTo>
                    <a:pt x="837767" y="468367"/>
                  </a:lnTo>
                  <a:lnTo>
                    <a:pt x="825401" y="465830"/>
                  </a:lnTo>
                  <a:lnTo>
                    <a:pt x="812401" y="463927"/>
                  </a:lnTo>
                  <a:lnTo>
                    <a:pt x="798449" y="462659"/>
                  </a:lnTo>
                  <a:lnTo>
                    <a:pt x="783863" y="461707"/>
                  </a:lnTo>
                  <a:lnTo>
                    <a:pt x="768960" y="461390"/>
                  </a:lnTo>
                  <a:lnTo>
                    <a:pt x="759765" y="461390"/>
                  </a:lnTo>
                  <a:lnTo>
                    <a:pt x="751204" y="462024"/>
                  </a:lnTo>
                  <a:lnTo>
                    <a:pt x="742643" y="462659"/>
                  </a:lnTo>
                  <a:lnTo>
                    <a:pt x="734398" y="463927"/>
                  </a:lnTo>
                  <a:lnTo>
                    <a:pt x="726471" y="465196"/>
                  </a:lnTo>
                  <a:lnTo>
                    <a:pt x="719496" y="467098"/>
                  </a:lnTo>
                  <a:lnTo>
                    <a:pt x="712203" y="469001"/>
                  </a:lnTo>
                  <a:lnTo>
                    <a:pt x="705544" y="471538"/>
                  </a:lnTo>
                  <a:lnTo>
                    <a:pt x="699202" y="473758"/>
                  </a:lnTo>
                  <a:lnTo>
                    <a:pt x="693178" y="476612"/>
                  </a:lnTo>
                  <a:lnTo>
                    <a:pt x="687153" y="479466"/>
                  </a:lnTo>
                  <a:lnTo>
                    <a:pt x="682080" y="482637"/>
                  </a:lnTo>
                  <a:lnTo>
                    <a:pt x="676689" y="486126"/>
                  </a:lnTo>
                  <a:lnTo>
                    <a:pt x="671933" y="489614"/>
                  </a:lnTo>
                  <a:lnTo>
                    <a:pt x="667177" y="493419"/>
                  </a:lnTo>
                  <a:lnTo>
                    <a:pt x="663055" y="497542"/>
                  </a:lnTo>
                  <a:lnTo>
                    <a:pt x="659250" y="501348"/>
                  </a:lnTo>
                  <a:lnTo>
                    <a:pt x="655445" y="505470"/>
                  </a:lnTo>
                  <a:lnTo>
                    <a:pt x="652274" y="509910"/>
                  </a:lnTo>
                  <a:lnTo>
                    <a:pt x="649103" y="514350"/>
                  </a:lnTo>
                  <a:lnTo>
                    <a:pt x="646249" y="519107"/>
                  </a:lnTo>
                  <a:lnTo>
                    <a:pt x="643713" y="523546"/>
                  </a:lnTo>
                  <a:lnTo>
                    <a:pt x="641493" y="528303"/>
                  </a:lnTo>
                  <a:lnTo>
                    <a:pt x="639591" y="533060"/>
                  </a:lnTo>
                  <a:lnTo>
                    <a:pt x="637688" y="537817"/>
                  </a:lnTo>
                  <a:lnTo>
                    <a:pt x="636420" y="542891"/>
                  </a:lnTo>
                  <a:lnTo>
                    <a:pt x="635152" y="547647"/>
                  </a:lnTo>
                  <a:lnTo>
                    <a:pt x="633566" y="552721"/>
                  </a:lnTo>
                  <a:lnTo>
                    <a:pt x="632932" y="557478"/>
                  </a:lnTo>
                  <a:lnTo>
                    <a:pt x="632298" y="562235"/>
                  </a:lnTo>
                  <a:lnTo>
                    <a:pt x="631981" y="567309"/>
                  </a:lnTo>
                  <a:lnTo>
                    <a:pt x="631981" y="572066"/>
                  </a:lnTo>
                  <a:lnTo>
                    <a:pt x="631981" y="578408"/>
                  </a:lnTo>
                  <a:lnTo>
                    <a:pt x="632615" y="584433"/>
                  </a:lnTo>
                  <a:lnTo>
                    <a:pt x="633249" y="590459"/>
                  </a:lnTo>
                  <a:lnTo>
                    <a:pt x="634200" y="595850"/>
                  </a:lnTo>
                  <a:lnTo>
                    <a:pt x="635786" y="601558"/>
                  </a:lnTo>
                  <a:lnTo>
                    <a:pt x="637371" y="606632"/>
                  </a:lnTo>
                  <a:lnTo>
                    <a:pt x="639274" y="612023"/>
                  </a:lnTo>
                  <a:lnTo>
                    <a:pt x="641176" y="617097"/>
                  </a:lnTo>
                  <a:lnTo>
                    <a:pt x="643713" y="622171"/>
                  </a:lnTo>
                  <a:lnTo>
                    <a:pt x="646249" y="626927"/>
                  </a:lnTo>
                  <a:lnTo>
                    <a:pt x="649737" y="631367"/>
                  </a:lnTo>
                  <a:lnTo>
                    <a:pt x="652908" y="636124"/>
                  </a:lnTo>
                  <a:lnTo>
                    <a:pt x="656713" y="640564"/>
                  </a:lnTo>
                  <a:lnTo>
                    <a:pt x="660835" y="645320"/>
                  </a:lnTo>
                  <a:lnTo>
                    <a:pt x="665274" y="649443"/>
                  </a:lnTo>
                  <a:lnTo>
                    <a:pt x="670031" y="653566"/>
                  </a:lnTo>
                  <a:lnTo>
                    <a:pt x="675104" y="658005"/>
                  </a:lnTo>
                  <a:lnTo>
                    <a:pt x="680177" y="662128"/>
                  </a:lnTo>
                  <a:lnTo>
                    <a:pt x="686202" y="665933"/>
                  </a:lnTo>
                  <a:lnTo>
                    <a:pt x="691909" y="670373"/>
                  </a:lnTo>
                  <a:lnTo>
                    <a:pt x="698568" y="674178"/>
                  </a:lnTo>
                  <a:lnTo>
                    <a:pt x="705227" y="678301"/>
                  </a:lnTo>
                  <a:lnTo>
                    <a:pt x="719813" y="686229"/>
                  </a:lnTo>
                  <a:lnTo>
                    <a:pt x="735667" y="694474"/>
                  </a:lnTo>
                  <a:lnTo>
                    <a:pt x="753106" y="702402"/>
                  </a:lnTo>
                  <a:lnTo>
                    <a:pt x="771814" y="710964"/>
                  </a:lnTo>
                  <a:lnTo>
                    <a:pt x="792108" y="719527"/>
                  </a:lnTo>
                  <a:lnTo>
                    <a:pt x="804474" y="724600"/>
                  </a:lnTo>
                  <a:lnTo>
                    <a:pt x="816206" y="729991"/>
                  </a:lnTo>
                  <a:lnTo>
                    <a:pt x="827621" y="735065"/>
                  </a:lnTo>
                  <a:lnTo>
                    <a:pt x="838719" y="740774"/>
                  </a:lnTo>
                  <a:lnTo>
                    <a:pt x="849500" y="745847"/>
                  </a:lnTo>
                  <a:lnTo>
                    <a:pt x="859963" y="751873"/>
                  </a:lnTo>
                  <a:lnTo>
                    <a:pt x="870110" y="757264"/>
                  </a:lnTo>
                  <a:lnTo>
                    <a:pt x="879622" y="763289"/>
                  </a:lnTo>
                  <a:lnTo>
                    <a:pt x="888501" y="768997"/>
                  </a:lnTo>
                  <a:lnTo>
                    <a:pt x="897379" y="775340"/>
                  </a:lnTo>
                  <a:lnTo>
                    <a:pt x="905940" y="781365"/>
                  </a:lnTo>
                  <a:lnTo>
                    <a:pt x="914184" y="788024"/>
                  </a:lnTo>
                  <a:lnTo>
                    <a:pt x="921477" y="794367"/>
                  </a:lnTo>
                  <a:lnTo>
                    <a:pt x="928770" y="801026"/>
                  </a:lnTo>
                  <a:lnTo>
                    <a:pt x="935746" y="808003"/>
                  </a:lnTo>
                  <a:lnTo>
                    <a:pt x="942088" y="814980"/>
                  </a:lnTo>
                  <a:lnTo>
                    <a:pt x="948429" y="822273"/>
                  </a:lnTo>
                  <a:lnTo>
                    <a:pt x="953820" y="829250"/>
                  </a:lnTo>
                  <a:lnTo>
                    <a:pt x="959210" y="837178"/>
                  </a:lnTo>
                  <a:lnTo>
                    <a:pt x="963966" y="844789"/>
                  </a:lnTo>
                  <a:lnTo>
                    <a:pt x="968406" y="852717"/>
                  </a:lnTo>
                  <a:lnTo>
                    <a:pt x="972845" y="860962"/>
                  </a:lnTo>
                  <a:lnTo>
                    <a:pt x="976333" y="869524"/>
                  </a:lnTo>
                  <a:lnTo>
                    <a:pt x="979503" y="878087"/>
                  </a:lnTo>
                  <a:lnTo>
                    <a:pt x="982674" y="886966"/>
                  </a:lnTo>
                  <a:lnTo>
                    <a:pt x="985211" y="895845"/>
                  </a:lnTo>
                  <a:lnTo>
                    <a:pt x="987431" y="905359"/>
                  </a:lnTo>
                  <a:lnTo>
                    <a:pt x="989016" y="914873"/>
                  </a:lnTo>
                  <a:lnTo>
                    <a:pt x="990284" y="925020"/>
                  </a:lnTo>
                  <a:lnTo>
                    <a:pt x="991236" y="935168"/>
                  </a:lnTo>
                  <a:lnTo>
                    <a:pt x="991870" y="944999"/>
                  </a:lnTo>
                  <a:lnTo>
                    <a:pt x="992187" y="955781"/>
                  </a:lnTo>
                  <a:lnTo>
                    <a:pt x="991870" y="965295"/>
                  </a:lnTo>
                  <a:lnTo>
                    <a:pt x="991236" y="974808"/>
                  </a:lnTo>
                  <a:lnTo>
                    <a:pt x="990284" y="984322"/>
                  </a:lnTo>
                  <a:lnTo>
                    <a:pt x="989016" y="993835"/>
                  </a:lnTo>
                  <a:lnTo>
                    <a:pt x="987113" y="1002715"/>
                  </a:lnTo>
                  <a:lnTo>
                    <a:pt x="984894" y="1012228"/>
                  </a:lnTo>
                  <a:lnTo>
                    <a:pt x="982357" y="1021108"/>
                  </a:lnTo>
                  <a:lnTo>
                    <a:pt x="978869" y="1030304"/>
                  </a:lnTo>
                  <a:lnTo>
                    <a:pt x="975698" y="1039184"/>
                  </a:lnTo>
                  <a:lnTo>
                    <a:pt x="971893" y="1047429"/>
                  </a:lnTo>
                  <a:lnTo>
                    <a:pt x="967454" y="1055991"/>
                  </a:lnTo>
                  <a:lnTo>
                    <a:pt x="962698" y="1064553"/>
                  </a:lnTo>
                  <a:lnTo>
                    <a:pt x="957625" y="1072481"/>
                  </a:lnTo>
                  <a:lnTo>
                    <a:pt x="952234" y="1080409"/>
                  </a:lnTo>
                  <a:lnTo>
                    <a:pt x="946210" y="1088337"/>
                  </a:lnTo>
                  <a:lnTo>
                    <a:pt x="940185" y="1095631"/>
                  </a:lnTo>
                  <a:lnTo>
                    <a:pt x="933526" y="1102925"/>
                  </a:lnTo>
                  <a:lnTo>
                    <a:pt x="926551" y="1110219"/>
                  </a:lnTo>
                  <a:lnTo>
                    <a:pt x="918941" y="1116561"/>
                  </a:lnTo>
                  <a:lnTo>
                    <a:pt x="911014" y="1123221"/>
                  </a:lnTo>
                  <a:lnTo>
                    <a:pt x="903087" y="1129246"/>
                  </a:lnTo>
                  <a:lnTo>
                    <a:pt x="894525" y="1135271"/>
                  </a:lnTo>
                  <a:lnTo>
                    <a:pt x="885647" y="1140979"/>
                  </a:lnTo>
                  <a:lnTo>
                    <a:pt x="876134" y="1146370"/>
                  </a:lnTo>
                  <a:lnTo>
                    <a:pt x="866622" y="1151127"/>
                  </a:lnTo>
                  <a:lnTo>
                    <a:pt x="856475" y="1155884"/>
                  </a:lnTo>
                  <a:lnTo>
                    <a:pt x="846012" y="1160006"/>
                  </a:lnTo>
                  <a:lnTo>
                    <a:pt x="835231" y="1163812"/>
                  </a:lnTo>
                  <a:lnTo>
                    <a:pt x="824133" y="1167617"/>
                  </a:lnTo>
                  <a:lnTo>
                    <a:pt x="812401" y="1170471"/>
                  </a:lnTo>
                  <a:lnTo>
                    <a:pt x="800669" y="1173008"/>
                  </a:lnTo>
                  <a:lnTo>
                    <a:pt x="788303" y="1175228"/>
                  </a:lnTo>
                  <a:lnTo>
                    <a:pt x="788303" y="1309687"/>
                  </a:lnTo>
                  <a:lnTo>
                    <a:pt x="707129" y="1309687"/>
                  </a:lnTo>
                  <a:lnTo>
                    <a:pt x="707129" y="1179351"/>
                  </a:lnTo>
                  <a:lnTo>
                    <a:pt x="692861" y="1179034"/>
                  </a:lnTo>
                  <a:lnTo>
                    <a:pt x="678592" y="1178082"/>
                  </a:lnTo>
                  <a:lnTo>
                    <a:pt x="664640" y="1176180"/>
                  </a:lnTo>
                  <a:lnTo>
                    <a:pt x="650689" y="1174277"/>
                  </a:lnTo>
                  <a:lnTo>
                    <a:pt x="637054" y="1172057"/>
                  </a:lnTo>
                  <a:lnTo>
                    <a:pt x="623102" y="1169520"/>
                  </a:lnTo>
                  <a:lnTo>
                    <a:pt x="609785" y="1166349"/>
                  </a:lnTo>
                  <a:lnTo>
                    <a:pt x="596785" y="1162543"/>
                  </a:lnTo>
                  <a:lnTo>
                    <a:pt x="584101" y="1158738"/>
                  </a:lnTo>
                  <a:lnTo>
                    <a:pt x="572052" y="1154615"/>
                  </a:lnTo>
                  <a:lnTo>
                    <a:pt x="560003" y="1149859"/>
                  </a:lnTo>
                  <a:lnTo>
                    <a:pt x="548588" y="1144785"/>
                  </a:lnTo>
                  <a:lnTo>
                    <a:pt x="537807" y="1139394"/>
                  </a:lnTo>
                  <a:lnTo>
                    <a:pt x="527660" y="1134320"/>
                  </a:lnTo>
                  <a:lnTo>
                    <a:pt x="518148" y="1128294"/>
                  </a:lnTo>
                  <a:lnTo>
                    <a:pt x="509587" y="1122586"/>
                  </a:lnTo>
                  <a:lnTo>
                    <a:pt x="540027" y="1036012"/>
                  </a:lnTo>
                  <a:lnTo>
                    <a:pt x="549222" y="1041721"/>
                  </a:lnTo>
                  <a:lnTo>
                    <a:pt x="558735" y="1047112"/>
                  </a:lnTo>
                  <a:lnTo>
                    <a:pt x="568564" y="1052820"/>
                  </a:lnTo>
                  <a:lnTo>
                    <a:pt x="579028" y="1057577"/>
                  </a:lnTo>
                  <a:lnTo>
                    <a:pt x="589492" y="1062651"/>
                  </a:lnTo>
                  <a:lnTo>
                    <a:pt x="600590" y="1067090"/>
                  </a:lnTo>
                  <a:lnTo>
                    <a:pt x="612004" y="1071213"/>
                  </a:lnTo>
                  <a:lnTo>
                    <a:pt x="623737" y="1075335"/>
                  </a:lnTo>
                  <a:lnTo>
                    <a:pt x="635786" y="1078824"/>
                  </a:lnTo>
                  <a:lnTo>
                    <a:pt x="648152" y="1081995"/>
                  </a:lnTo>
                  <a:lnTo>
                    <a:pt x="660518" y="1084849"/>
                  </a:lnTo>
                  <a:lnTo>
                    <a:pt x="673201" y="1087069"/>
                  </a:lnTo>
                  <a:lnTo>
                    <a:pt x="686202" y="1088972"/>
                  </a:lnTo>
                  <a:lnTo>
                    <a:pt x="699519" y="1090240"/>
                  </a:lnTo>
                  <a:lnTo>
                    <a:pt x="712520" y="1091191"/>
                  </a:lnTo>
                  <a:lnTo>
                    <a:pt x="726154" y="1091509"/>
                  </a:lnTo>
                  <a:lnTo>
                    <a:pt x="734716" y="1091191"/>
                  </a:lnTo>
                  <a:lnTo>
                    <a:pt x="743277" y="1090874"/>
                  </a:lnTo>
                  <a:lnTo>
                    <a:pt x="751521" y="1090240"/>
                  </a:lnTo>
                  <a:lnTo>
                    <a:pt x="759131" y="1088972"/>
                  </a:lnTo>
                  <a:lnTo>
                    <a:pt x="767058" y="1087703"/>
                  </a:lnTo>
                  <a:lnTo>
                    <a:pt x="774668" y="1086117"/>
                  </a:lnTo>
                  <a:lnTo>
                    <a:pt x="781644" y="1083898"/>
                  </a:lnTo>
                  <a:lnTo>
                    <a:pt x="788937" y="1081995"/>
                  </a:lnTo>
                  <a:lnTo>
                    <a:pt x="795595" y="1079458"/>
                  </a:lnTo>
                  <a:lnTo>
                    <a:pt x="802571" y="1076921"/>
                  </a:lnTo>
                  <a:lnTo>
                    <a:pt x="809230" y="1074067"/>
                  </a:lnTo>
                  <a:lnTo>
                    <a:pt x="815255" y="1070579"/>
                  </a:lnTo>
                  <a:lnTo>
                    <a:pt x="821279" y="1067407"/>
                  </a:lnTo>
                  <a:lnTo>
                    <a:pt x="826987" y="1063919"/>
                  </a:lnTo>
                  <a:lnTo>
                    <a:pt x="832377" y="1059796"/>
                  </a:lnTo>
                  <a:lnTo>
                    <a:pt x="837450" y="1055674"/>
                  </a:lnTo>
                  <a:lnTo>
                    <a:pt x="842207" y="1051551"/>
                  </a:lnTo>
                  <a:lnTo>
                    <a:pt x="847280" y="1046795"/>
                  </a:lnTo>
                  <a:lnTo>
                    <a:pt x="851402" y="1042355"/>
                  </a:lnTo>
                  <a:lnTo>
                    <a:pt x="855524" y="1037281"/>
                  </a:lnTo>
                  <a:lnTo>
                    <a:pt x="859329" y="1032207"/>
                  </a:lnTo>
                  <a:lnTo>
                    <a:pt x="862817" y="1027133"/>
                  </a:lnTo>
                  <a:lnTo>
                    <a:pt x="866305" y="1021425"/>
                  </a:lnTo>
                  <a:lnTo>
                    <a:pt x="868842" y="1016034"/>
                  </a:lnTo>
                  <a:lnTo>
                    <a:pt x="871378" y="1010009"/>
                  </a:lnTo>
                  <a:lnTo>
                    <a:pt x="873598" y="1003983"/>
                  </a:lnTo>
                  <a:lnTo>
                    <a:pt x="875500" y="997641"/>
                  </a:lnTo>
                  <a:lnTo>
                    <a:pt x="877086" y="991299"/>
                  </a:lnTo>
                  <a:lnTo>
                    <a:pt x="878354" y="984956"/>
                  </a:lnTo>
                  <a:lnTo>
                    <a:pt x="879305" y="978297"/>
                  </a:lnTo>
                  <a:lnTo>
                    <a:pt x="879939" y="971954"/>
                  </a:lnTo>
                  <a:lnTo>
                    <a:pt x="879939" y="964978"/>
                  </a:lnTo>
                  <a:lnTo>
                    <a:pt x="879939" y="958318"/>
                  </a:lnTo>
                  <a:lnTo>
                    <a:pt x="879622" y="951976"/>
                  </a:lnTo>
                  <a:lnTo>
                    <a:pt x="878671" y="945950"/>
                  </a:lnTo>
                  <a:lnTo>
                    <a:pt x="877720" y="939608"/>
                  </a:lnTo>
                  <a:lnTo>
                    <a:pt x="876134" y="933266"/>
                  </a:lnTo>
                  <a:lnTo>
                    <a:pt x="874549" y="927557"/>
                  </a:lnTo>
                  <a:lnTo>
                    <a:pt x="872647" y="921849"/>
                  </a:lnTo>
                  <a:lnTo>
                    <a:pt x="870744" y="916458"/>
                  </a:lnTo>
                  <a:lnTo>
                    <a:pt x="868207" y="910750"/>
                  </a:lnTo>
                  <a:lnTo>
                    <a:pt x="865354" y="905676"/>
                  </a:lnTo>
                  <a:lnTo>
                    <a:pt x="862183" y="900602"/>
                  </a:lnTo>
                  <a:lnTo>
                    <a:pt x="859012" y="895211"/>
                  </a:lnTo>
                  <a:lnTo>
                    <a:pt x="855524" y="890454"/>
                  </a:lnTo>
                  <a:lnTo>
                    <a:pt x="851402" y="885380"/>
                  </a:lnTo>
                  <a:lnTo>
                    <a:pt x="847280" y="880624"/>
                  </a:lnTo>
                  <a:lnTo>
                    <a:pt x="842524" y="875867"/>
                  </a:lnTo>
                  <a:lnTo>
                    <a:pt x="838085" y="871427"/>
                  </a:lnTo>
                  <a:lnTo>
                    <a:pt x="833011" y="866987"/>
                  </a:lnTo>
                  <a:lnTo>
                    <a:pt x="827621" y="862231"/>
                  </a:lnTo>
                  <a:lnTo>
                    <a:pt x="822230" y="858108"/>
                  </a:lnTo>
                  <a:lnTo>
                    <a:pt x="816206" y="853985"/>
                  </a:lnTo>
                  <a:lnTo>
                    <a:pt x="810181" y="849546"/>
                  </a:lnTo>
                  <a:lnTo>
                    <a:pt x="803840" y="845740"/>
                  </a:lnTo>
                  <a:lnTo>
                    <a:pt x="797181" y="841301"/>
                  </a:lnTo>
                  <a:lnTo>
                    <a:pt x="782912" y="833690"/>
                  </a:lnTo>
                  <a:lnTo>
                    <a:pt x="767692" y="826079"/>
                  </a:lnTo>
                  <a:lnTo>
                    <a:pt x="751521" y="818785"/>
                  </a:lnTo>
                  <a:lnTo>
                    <a:pt x="734081" y="811174"/>
                  </a:lnTo>
                  <a:lnTo>
                    <a:pt x="709983" y="801344"/>
                  </a:lnTo>
                  <a:lnTo>
                    <a:pt x="687153" y="791196"/>
                  </a:lnTo>
                  <a:lnTo>
                    <a:pt x="676055" y="786439"/>
                  </a:lnTo>
                  <a:lnTo>
                    <a:pt x="665274" y="781048"/>
                  </a:lnTo>
                  <a:lnTo>
                    <a:pt x="655128" y="775657"/>
                  </a:lnTo>
                  <a:lnTo>
                    <a:pt x="644981" y="770266"/>
                  </a:lnTo>
                  <a:lnTo>
                    <a:pt x="635786" y="764875"/>
                  </a:lnTo>
                  <a:lnTo>
                    <a:pt x="626273" y="759167"/>
                  </a:lnTo>
                  <a:lnTo>
                    <a:pt x="617395" y="753458"/>
                  </a:lnTo>
                  <a:lnTo>
                    <a:pt x="608517" y="747433"/>
                  </a:lnTo>
                  <a:lnTo>
                    <a:pt x="600590" y="741408"/>
                  </a:lnTo>
                  <a:lnTo>
                    <a:pt x="592662" y="735065"/>
                  </a:lnTo>
                  <a:lnTo>
                    <a:pt x="585052" y="729040"/>
                  </a:lnTo>
                  <a:lnTo>
                    <a:pt x="578077" y="722381"/>
                  </a:lnTo>
                  <a:lnTo>
                    <a:pt x="571418" y="715721"/>
                  </a:lnTo>
                  <a:lnTo>
                    <a:pt x="565076" y="708744"/>
                  </a:lnTo>
                  <a:lnTo>
                    <a:pt x="559052" y="701451"/>
                  </a:lnTo>
                  <a:lnTo>
                    <a:pt x="553344" y="694474"/>
                  </a:lnTo>
                  <a:lnTo>
                    <a:pt x="548588" y="686546"/>
                  </a:lnTo>
                  <a:lnTo>
                    <a:pt x="543832" y="678935"/>
                  </a:lnTo>
                  <a:lnTo>
                    <a:pt x="539393" y="671007"/>
                  </a:lnTo>
                  <a:lnTo>
                    <a:pt x="535588" y="662762"/>
                  </a:lnTo>
                  <a:lnTo>
                    <a:pt x="532417" y="654200"/>
                  </a:lnTo>
                  <a:lnTo>
                    <a:pt x="529246" y="645955"/>
                  </a:lnTo>
                  <a:lnTo>
                    <a:pt x="526709" y="636758"/>
                  </a:lnTo>
                  <a:lnTo>
                    <a:pt x="524807" y="627562"/>
                  </a:lnTo>
                  <a:lnTo>
                    <a:pt x="523221" y="618048"/>
                  </a:lnTo>
                  <a:lnTo>
                    <a:pt x="521953" y="608217"/>
                  </a:lnTo>
                  <a:lnTo>
                    <a:pt x="521319" y="598069"/>
                  </a:lnTo>
                  <a:lnTo>
                    <a:pt x="521002" y="587922"/>
                  </a:lnTo>
                  <a:lnTo>
                    <a:pt x="521319" y="577774"/>
                  </a:lnTo>
                  <a:lnTo>
                    <a:pt x="521953" y="567943"/>
                  </a:lnTo>
                  <a:lnTo>
                    <a:pt x="522904" y="558429"/>
                  </a:lnTo>
                  <a:lnTo>
                    <a:pt x="524490" y="548916"/>
                  </a:lnTo>
                  <a:lnTo>
                    <a:pt x="526392" y="539402"/>
                  </a:lnTo>
                  <a:lnTo>
                    <a:pt x="528612" y="530523"/>
                  </a:lnTo>
                  <a:lnTo>
                    <a:pt x="531783" y="521643"/>
                  </a:lnTo>
                  <a:lnTo>
                    <a:pt x="534636" y="512764"/>
                  </a:lnTo>
                  <a:lnTo>
                    <a:pt x="538124" y="504202"/>
                  </a:lnTo>
                  <a:lnTo>
                    <a:pt x="541929" y="495956"/>
                  </a:lnTo>
                  <a:lnTo>
                    <a:pt x="546685" y="487711"/>
                  </a:lnTo>
                  <a:lnTo>
                    <a:pt x="551125" y="479783"/>
                  </a:lnTo>
                  <a:lnTo>
                    <a:pt x="556515" y="472489"/>
                  </a:lnTo>
                  <a:lnTo>
                    <a:pt x="561905" y="464879"/>
                  </a:lnTo>
                  <a:lnTo>
                    <a:pt x="567930" y="457585"/>
                  </a:lnTo>
                  <a:lnTo>
                    <a:pt x="573955" y="450925"/>
                  </a:lnTo>
                  <a:lnTo>
                    <a:pt x="580613" y="444266"/>
                  </a:lnTo>
                  <a:lnTo>
                    <a:pt x="587272" y="437923"/>
                  </a:lnTo>
                  <a:lnTo>
                    <a:pt x="594565" y="431581"/>
                  </a:lnTo>
                  <a:lnTo>
                    <a:pt x="602175" y="425873"/>
                  </a:lnTo>
                  <a:lnTo>
                    <a:pt x="609785" y="420165"/>
                  </a:lnTo>
                  <a:lnTo>
                    <a:pt x="618029" y="415091"/>
                  </a:lnTo>
                  <a:lnTo>
                    <a:pt x="626590" y="410017"/>
                  </a:lnTo>
                  <a:lnTo>
                    <a:pt x="635469" y="405577"/>
                  </a:lnTo>
                  <a:lnTo>
                    <a:pt x="644347" y="400820"/>
                  </a:lnTo>
                  <a:lnTo>
                    <a:pt x="653859" y="397015"/>
                  </a:lnTo>
                  <a:lnTo>
                    <a:pt x="663372" y="393526"/>
                  </a:lnTo>
                  <a:lnTo>
                    <a:pt x="673519" y="389721"/>
                  </a:lnTo>
                  <a:lnTo>
                    <a:pt x="683665" y="386867"/>
                  </a:lnTo>
                  <a:lnTo>
                    <a:pt x="694129" y="384330"/>
                  </a:lnTo>
                  <a:lnTo>
                    <a:pt x="704910" y="381793"/>
                  </a:lnTo>
                  <a:lnTo>
                    <a:pt x="716008" y="379890"/>
                  </a:lnTo>
                  <a:lnTo>
                    <a:pt x="716008" y="249237"/>
                  </a:lnTo>
                  <a:close/>
                  <a:moveTo>
                    <a:pt x="784828" y="0"/>
                  </a:moveTo>
                  <a:lnTo>
                    <a:pt x="808948" y="317"/>
                  </a:lnTo>
                  <a:lnTo>
                    <a:pt x="832750" y="1588"/>
                  </a:lnTo>
                  <a:lnTo>
                    <a:pt x="856551" y="3175"/>
                  </a:lnTo>
                  <a:lnTo>
                    <a:pt x="880036" y="5716"/>
                  </a:lnTo>
                  <a:lnTo>
                    <a:pt x="903203" y="9209"/>
                  </a:lnTo>
                  <a:lnTo>
                    <a:pt x="926370" y="13020"/>
                  </a:lnTo>
                  <a:lnTo>
                    <a:pt x="949538" y="17466"/>
                  </a:lnTo>
                  <a:lnTo>
                    <a:pt x="972387" y="22864"/>
                  </a:lnTo>
                  <a:lnTo>
                    <a:pt x="994920" y="28581"/>
                  </a:lnTo>
                  <a:lnTo>
                    <a:pt x="1017452" y="35249"/>
                  </a:lnTo>
                  <a:lnTo>
                    <a:pt x="1039668" y="42871"/>
                  </a:lnTo>
                  <a:lnTo>
                    <a:pt x="1061565" y="50493"/>
                  </a:lnTo>
                  <a:lnTo>
                    <a:pt x="1083146" y="59067"/>
                  </a:lnTo>
                  <a:lnTo>
                    <a:pt x="1104727" y="68276"/>
                  </a:lnTo>
                  <a:lnTo>
                    <a:pt x="1125990" y="78121"/>
                  </a:lnTo>
                  <a:lnTo>
                    <a:pt x="1146618" y="88283"/>
                  </a:lnTo>
                  <a:lnTo>
                    <a:pt x="1167246" y="99397"/>
                  </a:lnTo>
                  <a:lnTo>
                    <a:pt x="1187240" y="111147"/>
                  </a:lnTo>
                  <a:lnTo>
                    <a:pt x="1207233" y="123215"/>
                  </a:lnTo>
                  <a:lnTo>
                    <a:pt x="1226910" y="136553"/>
                  </a:lnTo>
                  <a:lnTo>
                    <a:pt x="1245634" y="149890"/>
                  </a:lnTo>
                  <a:lnTo>
                    <a:pt x="1264675" y="163863"/>
                  </a:lnTo>
                  <a:lnTo>
                    <a:pt x="1283082" y="178154"/>
                  </a:lnTo>
                  <a:lnTo>
                    <a:pt x="1300854" y="193714"/>
                  </a:lnTo>
                  <a:lnTo>
                    <a:pt x="1318309" y="209275"/>
                  </a:lnTo>
                  <a:lnTo>
                    <a:pt x="1335129" y="225153"/>
                  </a:lnTo>
                  <a:lnTo>
                    <a:pt x="1351949" y="242302"/>
                  </a:lnTo>
                  <a:lnTo>
                    <a:pt x="1368134" y="259450"/>
                  </a:lnTo>
                  <a:lnTo>
                    <a:pt x="1383368" y="277234"/>
                  </a:lnTo>
                  <a:lnTo>
                    <a:pt x="1398918" y="295335"/>
                  </a:lnTo>
                  <a:lnTo>
                    <a:pt x="1413199" y="314389"/>
                  </a:lnTo>
                  <a:lnTo>
                    <a:pt x="1427163" y="333760"/>
                  </a:lnTo>
                  <a:lnTo>
                    <a:pt x="1313549" y="414104"/>
                  </a:lnTo>
                  <a:lnTo>
                    <a:pt x="1301806" y="397908"/>
                  </a:lnTo>
                  <a:lnTo>
                    <a:pt x="1289747" y="382665"/>
                  </a:lnTo>
                  <a:lnTo>
                    <a:pt x="1277370" y="367740"/>
                  </a:lnTo>
                  <a:lnTo>
                    <a:pt x="1264675" y="352814"/>
                  </a:lnTo>
                  <a:lnTo>
                    <a:pt x="1251346" y="338524"/>
                  </a:lnTo>
                  <a:lnTo>
                    <a:pt x="1238017" y="324868"/>
                  </a:lnTo>
                  <a:lnTo>
                    <a:pt x="1223736" y="311531"/>
                  </a:lnTo>
                  <a:lnTo>
                    <a:pt x="1209455" y="298828"/>
                  </a:lnTo>
                  <a:lnTo>
                    <a:pt x="1194539" y="286126"/>
                  </a:lnTo>
                  <a:lnTo>
                    <a:pt x="1179623" y="274058"/>
                  </a:lnTo>
                  <a:lnTo>
                    <a:pt x="1164073" y="262308"/>
                  </a:lnTo>
                  <a:lnTo>
                    <a:pt x="1148522" y="251829"/>
                  </a:lnTo>
                  <a:lnTo>
                    <a:pt x="1132654" y="241031"/>
                  </a:lnTo>
                  <a:lnTo>
                    <a:pt x="1116151" y="230869"/>
                  </a:lnTo>
                  <a:lnTo>
                    <a:pt x="1099649" y="221342"/>
                  </a:lnTo>
                  <a:lnTo>
                    <a:pt x="1082511" y="212133"/>
                  </a:lnTo>
                  <a:lnTo>
                    <a:pt x="1065374" y="203559"/>
                  </a:lnTo>
                  <a:lnTo>
                    <a:pt x="1047919" y="195620"/>
                  </a:lnTo>
                  <a:lnTo>
                    <a:pt x="1030464" y="187998"/>
                  </a:lnTo>
                  <a:lnTo>
                    <a:pt x="1012375" y="180694"/>
                  </a:lnTo>
                  <a:lnTo>
                    <a:pt x="994603" y="174343"/>
                  </a:lnTo>
                  <a:lnTo>
                    <a:pt x="976196" y="168309"/>
                  </a:lnTo>
                  <a:lnTo>
                    <a:pt x="957472" y="162910"/>
                  </a:lnTo>
                  <a:lnTo>
                    <a:pt x="939065" y="157829"/>
                  </a:lnTo>
                  <a:lnTo>
                    <a:pt x="920341" y="153701"/>
                  </a:lnTo>
                  <a:lnTo>
                    <a:pt x="901616" y="150208"/>
                  </a:lnTo>
                  <a:lnTo>
                    <a:pt x="882258" y="146715"/>
                  </a:lnTo>
                  <a:lnTo>
                    <a:pt x="862899" y="144174"/>
                  </a:lnTo>
                  <a:lnTo>
                    <a:pt x="843857" y="141951"/>
                  </a:lnTo>
                  <a:lnTo>
                    <a:pt x="824181" y="140681"/>
                  </a:lnTo>
                  <a:lnTo>
                    <a:pt x="804505" y="139728"/>
                  </a:lnTo>
                  <a:lnTo>
                    <a:pt x="784828" y="139411"/>
                  </a:lnTo>
                  <a:lnTo>
                    <a:pt x="768326" y="139728"/>
                  </a:lnTo>
                  <a:lnTo>
                    <a:pt x="751823" y="140363"/>
                  </a:lnTo>
                  <a:lnTo>
                    <a:pt x="735320" y="141316"/>
                  </a:lnTo>
                  <a:lnTo>
                    <a:pt x="719135" y="142586"/>
                  </a:lnTo>
                  <a:lnTo>
                    <a:pt x="702632" y="144492"/>
                  </a:lnTo>
                  <a:lnTo>
                    <a:pt x="686764" y="146715"/>
                  </a:lnTo>
                  <a:lnTo>
                    <a:pt x="670897" y="149573"/>
                  </a:lnTo>
                  <a:lnTo>
                    <a:pt x="655029" y="152431"/>
                  </a:lnTo>
                  <a:lnTo>
                    <a:pt x="639478" y="155924"/>
                  </a:lnTo>
                  <a:lnTo>
                    <a:pt x="623927" y="160052"/>
                  </a:lnTo>
                  <a:lnTo>
                    <a:pt x="608377" y="163863"/>
                  </a:lnTo>
                  <a:lnTo>
                    <a:pt x="593144" y="168309"/>
                  </a:lnTo>
                  <a:lnTo>
                    <a:pt x="578228" y="173390"/>
                  </a:lnTo>
                  <a:lnTo>
                    <a:pt x="562994" y="178471"/>
                  </a:lnTo>
                  <a:lnTo>
                    <a:pt x="548396" y="184505"/>
                  </a:lnTo>
                  <a:lnTo>
                    <a:pt x="533797" y="190221"/>
                  </a:lnTo>
                  <a:lnTo>
                    <a:pt x="519516" y="196572"/>
                  </a:lnTo>
                  <a:lnTo>
                    <a:pt x="505235" y="203241"/>
                  </a:lnTo>
                  <a:lnTo>
                    <a:pt x="491271" y="210228"/>
                  </a:lnTo>
                  <a:lnTo>
                    <a:pt x="477308" y="217532"/>
                  </a:lnTo>
                  <a:lnTo>
                    <a:pt x="463978" y="225153"/>
                  </a:lnTo>
                  <a:lnTo>
                    <a:pt x="450332" y="233092"/>
                  </a:lnTo>
                  <a:lnTo>
                    <a:pt x="437003" y="241349"/>
                  </a:lnTo>
                  <a:lnTo>
                    <a:pt x="423991" y="249923"/>
                  </a:lnTo>
                  <a:lnTo>
                    <a:pt x="411297" y="258815"/>
                  </a:lnTo>
                  <a:lnTo>
                    <a:pt x="398603" y="268024"/>
                  </a:lnTo>
                  <a:lnTo>
                    <a:pt x="386543" y="277551"/>
                  </a:lnTo>
                  <a:lnTo>
                    <a:pt x="374483" y="287396"/>
                  </a:lnTo>
                  <a:lnTo>
                    <a:pt x="362424" y="296923"/>
                  </a:lnTo>
                  <a:lnTo>
                    <a:pt x="350999" y="307402"/>
                  </a:lnTo>
                  <a:lnTo>
                    <a:pt x="339574" y="317882"/>
                  </a:lnTo>
                  <a:lnTo>
                    <a:pt x="328466" y="328997"/>
                  </a:lnTo>
                  <a:lnTo>
                    <a:pt x="317676" y="340112"/>
                  </a:lnTo>
                  <a:lnTo>
                    <a:pt x="306886" y="351226"/>
                  </a:lnTo>
                  <a:lnTo>
                    <a:pt x="296730" y="362976"/>
                  </a:lnTo>
                  <a:lnTo>
                    <a:pt x="286575" y="374726"/>
                  </a:lnTo>
                  <a:lnTo>
                    <a:pt x="277054" y="386794"/>
                  </a:lnTo>
                  <a:lnTo>
                    <a:pt x="267533" y="399179"/>
                  </a:lnTo>
                  <a:lnTo>
                    <a:pt x="258330" y="411564"/>
                  </a:lnTo>
                  <a:lnTo>
                    <a:pt x="249444" y="424584"/>
                  </a:lnTo>
                  <a:lnTo>
                    <a:pt x="240875" y="437604"/>
                  </a:lnTo>
                  <a:lnTo>
                    <a:pt x="232624" y="450942"/>
                  </a:lnTo>
                  <a:lnTo>
                    <a:pt x="224690" y="464279"/>
                  </a:lnTo>
                  <a:lnTo>
                    <a:pt x="217073" y="477935"/>
                  </a:lnTo>
                  <a:lnTo>
                    <a:pt x="209774" y="491590"/>
                  </a:lnTo>
                  <a:lnTo>
                    <a:pt x="202792" y="505563"/>
                  </a:lnTo>
                  <a:lnTo>
                    <a:pt x="196445" y="520171"/>
                  </a:lnTo>
                  <a:lnTo>
                    <a:pt x="189780" y="534462"/>
                  </a:lnTo>
                  <a:lnTo>
                    <a:pt x="183751" y="548752"/>
                  </a:lnTo>
                  <a:lnTo>
                    <a:pt x="178355" y="563678"/>
                  </a:lnTo>
                  <a:lnTo>
                    <a:pt x="173278" y="578603"/>
                  </a:lnTo>
                  <a:lnTo>
                    <a:pt x="168200" y="593846"/>
                  </a:lnTo>
                  <a:lnTo>
                    <a:pt x="163757" y="608772"/>
                  </a:lnTo>
                  <a:lnTo>
                    <a:pt x="159314" y="624332"/>
                  </a:lnTo>
                  <a:lnTo>
                    <a:pt x="155506" y="639893"/>
                  </a:lnTo>
                  <a:lnTo>
                    <a:pt x="152332" y="655454"/>
                  </a:lnTo>
                  <a:lnTo>
                    <a:pt x="148841" y="671650"/>
                  </a:lnTo>
                  <a:lnTo>
                    <a:pt x="146302" y="687210"/>
                  </a:lnTo>
                  <a:lnTo>
                    <a:pt x="144081" y="703724"/>
                  </a:lnTo>
                  <a:lnTo>
                    <a:pt x="142494" y="719602"/>
                  </a:lnTo>
                  <a:lnTo>
                    <a:pt x="140907" y="735798"/>
                  </a:lnTo>
                  <a:lnTo>
                    <a:pt x="139955" y="752629"/>
                  </a:lnTo>
                  <a:lnTo>
                    <a:pt x="139320" y="769142"/>
                  </a:lnTo>
                  <a:lnTo>
                    <a:pt x="139003" y="785973"/>
                  </a:lnTo>
                  <a:lnTo>
                    <a:pt x="139320" y="800263"/>
                  </a:lnTo>
                  <a:lnTo>
                    <a:pt x="139638" y="814871"/>
                  </a:lnTo>
                  <a:lnTo>
                    <a:pt x="140590" y="829162"/>
                  </a:lnTo>
                  <a:lnTo>
                    <a:pt x="141542" y="844087"/>
                  </a:lnTo>
                  <a:lnTo>
                    <a:pt x="143129" y="858378"/>
                  </a:lnTo>
                  <a:lnTo>
                    <a:pt x="144715" y="872350"/>
                  </a:lnTo>
                  <a:lnTo>
                    <a:pt x="146620" y="886641"/>
                  </a:lnTo>
                  <a:lnTo>
                    <a:pt x="149158" y="900931"/>
                  </a:lnTo>
                  <a:lnTo>
                    <a:pt x="152015" y="914586"/>
                  </a:lnTo>
                  <a:lnTo>
                    <a:pt x="154871" y="928559"/>
                  </a:lnTo>
                  <a:lnTo>
                    <a:pt x="158044" y="942215"/>
                  </a:lnTo>
                  <a:lnTo>
                    <a:pt x="161853" y="955870"/>
                  </a:lnTo>
                  <a:lnTo>
                    <a:pt x="165661" y="969208"/>
                  </a:lnTo>
                  <a:lnTo>
                    <a:pt x="169469" y="983180"/>
                  </a:lnTo>
                  <a:lnTo>
                    <a:pt x="174230" y="996201"/>
                  </a:lnTo>
                  <a:lnTo>
                    <a:pt x="178673" y="1009538"/>
                  </a:lnTo>
                  <a:lnTo>
                    <a:pt x="183433" y="1022558"/>
                  </a:lnTo>
                  <a:lnTo>
                    <a:pt x="188828" y="1035261"/>
                  </a:lnTo>
                  <a:lnTo>
                    <a:pt x="194223" y="1047964"/>
                  </a:lnTo>
                  <a:lnTo>
                    <a:pt x="200253" y="1060666"/>
                  </a:lnTo>
                  <a:lnTo>
                    <a:pt x="205966" y="1073369"/>
                  </a:lnTo>
                  <a:lnTo>
                    <a:pt x="212630" y="1085754"/>
                  </a:lnTo>
                  <a:lnTo>
                    <a:pt x="219295" y="1098139"/>
                  </a:lnTo>
                  <a:lnTo>
                    <a:pt x="225642" y="1110206"/>
                  </a:lnTo>
                  <a:lnTo>
                    <a:pt x="232941" y="1121956"/>
                  </a:lnTo>
                  <a:lnTo>
                    <a:pt x="239923" y="1133706"/>
                  </a:lnTo>
                  <a:lnTo>
                    <a:pt x="247857" y="1145456"/>
                  </a:lnTo>
                  <a:lnTo>
                    <a:pt x="255474" y="1156571"/>
                  </a:lnTo>
                  <a:lnTo>
                    <a:pt x="263408" y="1168003"/>
                  </a:lnTo>
                  <a:lnTo>
                    <a:pt x="271659" y="1179118"/>
                  </a:lnTo>
                  <a:lnTo>
                    <a:pt x="280228" y="1189915"/>
                  </a:lnTo>
                  <a:lnTo>
                    <a:pt x="289114" y="1200395"/>
                  </a:lnTo>
                  <a:lnTo>
                    <a:pt x="297682" y="1210874"/>
                  </a:lnTo>
                  <a:lnTo>
                    <a:pt x="307203" y="1221036"/>
                  </a:lnTo>
                  <a:lnTo>
                    <a:pt x="316407" y="1231198"/>
                  </a:lnTo>
                  <a:lnTo>
                    <a:pt x="326245" y="1241361"/>
                  </a:lnTo>
                  <a:lnTo>
                    <a:pt x="336083" y="1250887"/>
                  </a:lnTo>
                  <a:lnTo>
                    <a:pt x="345604" y="1260414"/>
                  </a:lnTo>
                  <a:lnTo>
                    <a:pt x="356076" y="1269624"/>
                  </a:lnTo>
                  <a:lnTo>
                    <a:pt x="366549" y="1278833"/>
                  </a:lnTo>
                  <a:lnTo>
                    <a:pt x="377022" y="1287725"/>
                  </a:lnTo>
                  <a:lnTo>
                    <a:pt x="388130" y="1296299"/>
                  </a:lnTo>
                  <a:lnTo>
                    <a:pt x="398920" y="1304556"/>
                  </a:lnTo>
                  <a:lnTo>
                    <a:pt x="410345" y="1312813"/>
                  </a:lnTo>
                  <a:lnTo>
                    <a:pt x="421770" y="1320752"/>
                  </a:lnTo>
                  <a:lnTo>
                    <a:pt x="433195" y="1328373"/>
                  </a:lnTo>
                  <a:lnTo>
                    <a:pt x="444937" y="1335995"/>
                  </a:lnTo>
                  <a:lnTo>
                    <a:pt x="456997" y="1343299"/>
                  </a:lnTo>
                  <a:lnTo>
                    <a:pt x="469056" y="1349968"/>
                  </a:lnTo>
                  <a:lnTo>
                    <a:pt x="481116" y="1356636"/>
                  </a:lnTo>
                  <a:lnTo>
                    <a:pt x="493810" y="1362988"/>
                  </a:lnTo>
                  <a:lnTo>
                    <a:pt x="506187" y="1369339"/>
                  </a:lnTo>
                  <a:lnTo>
                    <a:pt x="518882" y="1375373"/>
                  </a:lnTo>
                  <a:lnTo>
                    <a:pt x="532211" y="1380771"/>
                  </a:lnTo>
                  <a:lnTo>
                    <a:pt x="545222" y="1386170"/>
                  </a:lnTo>
                  <a:lnTo>
                    <a:pt x="558551" y="1391569"/>
                  </a:lnTo>
                  <a:lnTo>
                    <a:pt x="571881" y="1396015"/>
                  </a:lnTo>
                  <a:lnTo>
                    <a:pt x="585210" y="1400778"/>
                  </a:lnTo>
                  <a:lnTo>
                    <a:pt x="598856" y="1404906"/>
                  </a:lnTo>
                  <a:lnTo>
                    <a:pt x="613137" y="1408717"/>
                  </a:lnTo>
                  <a:lnTo>
                    <a:pt x="626784" y="1412845"/>
                  </a:lnTo>
                  <a:lnTo>
                    <a:pt x="641065" y="1416021"/>
                  </a:lnTo>
                  <a:lnTo>
                    <a:pt x="655029" y="1418879"/>
                  </a:lnTo>
                  <a:lnTo>
                    <a:pt x="669627" y="1422055"/>
                  </a:lnTo>
                  <a:lnTo>
                    <a:pt x="644873" y="1558925"/>
                  </a:lnTo>
                  <a:lnTo>
                    <a:pt x="627418" y="1555432"/>
                  </a:lnTo>
                  <a:lnTo>
                    <a:pt x="609964" y="1551939"/>
                  </a:lnTo>
                  <a:lnTo>
                    <a:pt x="593144" y="1547493"/>
                  </a:lnTo>
                  <a:lnTo>
                    <a:pt x="576006" y="1543365"/>
                  </a:lnTo>
                  <a:lnTo>
                    <a:pt x="559186" y="1538601"/>
                  </a:lnTo>
                  <a:lnTo>
                    <a:pt x="542684" y="1533202"/>
                  </a:lnTo>
                  <a:lnTo>
                    <a:pt x="526181" y="1527804"/>
                  </a:lnTo>
                  <a:lnTo>
                    <a:pt x="509996" y="1521770"/>
                  </a:lnTo>
                  <a:lnTo>
                    <a:pt x="493493" y="1515736"/>
                  </a:lnTo>
                  <a:lnTo>
                    <a:pt x="477942" y="1509068"/>
                  </a:lnTo>
                  <a:lnTo>
                    <a:pt x="462074" y="1502081"/>
                  </a:lnTo>
                  <a:lnTo>
                    <a:pt x="446524" y="1495095"/>
                  </a:lnTo>
                  <a:lnTo>
                    <a:pt x="431291" y="1487473"/>
                  </a:lnTo>
                  <a:lnTo>
                    <a:pt x="416057" y="1479852"/>
                  </a:lnTo>
                  <a:lnTo>
                    <a:pt x="401141" y="1471595"/>
                  </a:lnTo>
                  <a:lnTo>
                    <a:pt x="386226" y="1463338"/>
                  </a:lnTo>
                  <a:lnTo>
                    <a:pt x="371944" y="1454446"/>
                  </a:lnTo>
                  <a:lnTo>
                    <a:pt x="357346" y="1445555"/>
                  </a:lnTo>
                  <a:lnTo>
                    <a:pt x="343382" y="1436028"/>
                  </a:lnTo>
                  <a:lnTo>
                    <a:pt x="329736" y="1426501"/>
                  </a:lnTo>
                  <a:lnTo>
                    <a:pt x="316089" y="1416339"/>
                  </a:lnTo>
                  <a:lnTo>
                    <a:pt x="302760" y="1406177"/>
                  </a:lnTo>
                  <a:lnTo>
                    <a:pt x="289431" y="1395697"/>
                  </a:lnTo>
                  <a:lnTo>
                    <a:pt x="276419" y="1384900"/>
                  </a:lnTo>
                  <a:lnTo>
                    <a:pt x="263725" y="1373785"/>
                  </a:lnTo>
                  <a:lnTo>
                    <a:pt x="251348" y="1362670"/>
                  </a:lnTo>
                  <a:lnTo>
                    <a:pt x="238971" y="1350920"/>
                  </a:lnTo>
                  <a:lnTo>
                    <a:pt x="227229" y="1339170"/>
                  </a:lnTo>
                  <a:lnTo>
                    <a:pt x="215486" y="1327103"/>
                  </a:lnTo>
                  <a:lnTo>
                    <a:pt x="204062" y="1315036"/>
                  </a:lnTo>
                  <a:lnTo>
                    <a:pt x="192954" y="1302333"/>
                  </a:lnTo>
                  <a:lnTo>
                    <a:pt x="182164" y="1289630"/>
                  </a:lnTo>
                  <a:lnTo>
                    <a:pt x="171374" y="1276928"/>
                  </a:lnTo>
                  <a:lnTo>
                    <a:pt x="161535" y="1263590"/>
                  </a:lnTo>
                  <a:lnTo>
                    <a:pt x="151380" y="1250252"/>
                  </a:lnTo>
                  <a:lnTo>
                    <a:pt x="141542" y="1236597"/>
                  </a:lnTo>
                  <a:lnTo>
                    <a:pt x="132021" y="1222624"/>
                  </a:lnTo>
                  <a:lnTo>
                    <a:pt x="122818" y="1208651"/>
                  </a:lnTo>
                  <a:lnTo>
                    <a:pt x="113932" y="1194361"/>
                  </a:lnTo>
                  <a:lnTo>
                    <a:pt x="105363" y="1180071"/>
                  </a:lnTo>
                  <a:lnTo>
                    <a:pt x="97112" y="1165145"/>
                  </a:lnTo>
                  <a:lnTo>
                    <a:pt x="89178" y="1150219"/>
                  </a:lnTo>
                  <a:lnTo>
                    <a:pt x="81561" y="1135294"/>
                  </a:lnTo>
                  <a:lnTo>
                    <a:pt x="74262" y="1120368"/>
                  </a:lnTo>
                  <a:lnTo>
                    <a:pt x="66962" y="1104808"/>
                  </a:lnTo>
                  <a:lnTo>
                    <a:pt x="60615" y="1089247"/>
                  </a:lnTo>
                  <a:lnTo>
                    <a:pt x="53951" y="1073369"/>
                  </a:lnTo>
                  <a:lnTo>
                    <a:pt x="48238" y="1057491"/>
                  </a:lnTo>
                  <a:lnTo>
                    <a:pt x="42208" y="1041612"/>
                  </a:lnTo>
                  <a:lnTo>
                    <a:pt x="37131" y="1025417"/>
                  </a:lnTo>
                  <a:lnTo>
                    <a:pt x="32053" y="1009221"/>
                  </a:lnTo>
                  <a:lnTo>
                    <a:pt x="27293" y="992390"/>
                  </a:lnTo>
                  <a:lnTo>
                    <a:pt x="23167" y="975876"/>
                  </a:lnTo>
                  <a:lnTo>
                    <a:pt x="19041" y="959363"/>
                  </a:lnTo>
                  <a:lnTo>
                    <a:pt x="15550" y="942532"/>
                  </a:lnTo>
                  <a:lnTo>
                    <a:pt x="12377" y="925701"/>
                  </a:lnTo>
                  <a:lnTo>
                    <a:pt x="9203" y="908235"/>
                  </a:lnTo>
                  <a:lnTo>
                    <a:pt x="6982" y="891087"/>
                  </a:lnTo>
                  <a:lnTo>
                    <a:pt x="4760" y="873621"/>
                  </a:lnTo>
                  <a:lnTo>
                    <a:pt x="3173" y="856472"/>
                  </a:lnTo>
                  <a:lnTo>
                    <a:pt x="1904" y="838689"/>
                  </a:lnTo>
                  <a:lnTo>
                    <a:pt x="952" y="821222"/>
                  </a:lnTo>
                  <a:lnTo>
                    <a:pt x="317" y="803439"/>
                  </a:lnTo>
                  <a:lnTo>
                    <a:pt x="0" y="785973"/>
                  </a:lnTo>
                  <a:lnTo>
                    <a:pt x="317" y="765649"/>
                  </a:lnTo>
                  <a:lnTo>
                    <a:pt x="952" y="745325"/>
                  </a:lnTo>
                  <a:lnTo>
                    <a:pt x="2221" y="725318"/>
                  </a:lnTo>
                  <a:lnTo>
                    <a:pt x="4125" y="705629"/>
                  </a:lnTo>
                  <a:lnTo>
                    <a:pt x="6030" y="685622"/>
                  </a:lnTo>
                  <a:lnTo>
                    <a:pt x="8886" y="666251"/>
                  </a:lnTo>
                  <a:lnTo>
                    <a:pt x="12377" y="646879"/>
                  </a:lnTo>
                  <a:lnTo>
                    <a:pt x="15868" y="627508"/>
                  </a:lnTo>
                  <a:lnTo>
                    <a:pt x="19993" y="608454"/>
                  </a:lnTo>
                  <a:lnTo>
                    <a:pt x="24754" y="589718"/>
                  </a:lnTo>
                  <a:lnTo>
                    <a:pt x="29831" y="570982"/>
                  </a:lnTo>
                  <a:lnTo>
                    <a:pt x="35227" y="552245"/>
                  </a:lnTo>
                  <a:lnTo>
                    <a:pt x="41256" y="534144"/>
                  </a:lnTo>
                  <a:lnTo>
                    <a:pt x="47604" y="515725"/>
                  </a:lnTo>
                  <a:lnTo>
                    <a:pt x="54268" y="497941"/>
                  </a:lnTo>
                  <a:lnTo>
                    <a:pt x="61567" y="480158"/>
                  </a:lnTo>
                  <a:lnTo>
                    <a:pt x="69501" y="462692"/>
                  </a:lnTo>
                  <a:lnTo>
                    <a:pt x="77435" y="445225"/>
                  </a:lnTo>
                  <a:lnTo>
                    <a:pt x="86004" y="428395"/>
                  </a:lnTo>
                  <a:lnTo>
                    <a:pt x="94890" y="411246"/>
                  </a:lnTo>
                  <a:lnTo>
                    <a:pt x="104093" y="395050"/>
                  </a:lnTo>
                  <a:lnTo>
                    <a:pt x="113614" y="378854"/>
                  </a:lnTo>
                  <a:lnTo>
                    <a:pt x="123770" y="362341"/>
                  </a:lnTo>
                  <a:lnTo>
                    <a:pt x="133925" y="346780"/>
                  </a:lnTo>
                  <a:lnTo>
                    <a:pt x="145033" y="330902"/>
                  </a:lnTo>
                  <a:lnTo>
                    <a:pt x="156140" y="315977"/>
                  </a:lnTo>
                  <a:lnTo>
                    <a:pt x="167565" y="301051"/>
                  </a:lnTo>
                  <a:lnTo>
                    <a:pt x="179308" y="286443"/>
                  </a:lnTo>
                  <a:lnTo>
                    <a:pt x="191367" y="271835"/>
                  </a:lnTo>
                  <a:lnTo>
                    <a:pt x="204062" y="257545"/>
                  </a:lnTo>
                  <a:lnTo>
                    <a:pt x="216756" y="243889"/>
                  </a:lnTo>
                  <a:lnTo>
                    <a:pt x="229768" y="230552"/>
                  </a:lnTo>
                  <a:lnTo>
                    <a:pt x="243731" y="217214"/>
                  </a:lnTo>
                  <a:lnTo>
                    <a:pt x="257378" y="204194"/>
                  </a:lnTo>
                  <a:lnTo>
                    <a:pt x="271342" y="191809"/>
                  </a:lnTo>
                  <a:lnTo>
                    <a:pt x="285623" y="179424"/>
                  </a:lnTo>
                  <a:lnTo>
                    <a:pt x="300539" y="167674"/>
                  </a:lnTo>
                  <a:lnTo>
                    <a:pt x="315455" y="156242"/>
                  </a:lnTo>
                  <a:lnTo>
                    <a:pt x="330688" y="145127"/>
                  </a:lnTo>
                  <a:lnTo>
                    <a:pt x="346556" y="134330"/>
                  </a:lnTo>
                  <a:lnTo>
                    <a:pt x="362106" y="124168"/>
                  </a:lnTo>
                  <a:lnTo>
                    <a:pt x="377974" y="114005"/>
                  </a:lnTo>
                  <a:lnTo>
                    <a:pt x="394477" y="104479"/>
                  </a:lnTo>
                  <a:lnTo>
                    <a:pt x="410980" y="94952"/>
                  </a:lnTo>
                  <a:lnTo>
                    <a:pt x="428117" y="86060"/>
                  </a:lnTo>
                  <a:lnTo>
                    <a:pt x="444937" y="77803"/>
                  </a:lnTo>
                  <a:lnTo>
                    <a:pt x="462392" y="69546"/>
                  </a:lnTo>
                  <a:lnTo>
                    <a:pt x="479529" y="61925"/>
                  </a:lnTo>
                  <a:lnTo>
                    <a:pt x="497619" y="54621"/>
                  </a:lnTo>
                  <a:lnTo>
                    <a:pt x="515391" y="47634"/>
                  </a:lnTo>
                  <a:lnTo>
                    <a:pt x="533480" y="41283"/>
                  </a:lnTo>
                  <a:lnTo>
                    <a:pt x="551570" y="35567"/>
                  </a:lnTo>
                  <a:lnTo>
                    <a:pt x="570294" y="29851"/>
                  </a:lnTo>
                  <a:lnTo>
                    <a:pt x="589018" y="24770"/>
                  </a:lnTo>
                  <a:lnTo>
                    <a:pt x="607742" y="20324"/>
                  </a:lnTo>
                  <a:lnTo>
                    <a:pt x="627101" y="15878"/>
                  </a:lnTo>
                  <a:lnTo>
                    <a:pt x="646143" y="12385"/>
                  </a:lnTo>
                  <a:lnTo>
                    <a:pt x="665501" y="9209"/>
                  </a:lnTo>
                  <a:lnTo>
                    <a:pt x="685178" y="6351"/>
                  </a:lnTo>
                  <a:lnTo>
                    <a:pt x="704854" y="4128"/>
                  </a:lnTo>
                  <a:lnTo>
                    <a:pt x="724530" y="2223"/>
                  </a:lnTo>
                  <a:lnTo>
                    <a:pt x="744524" y="952"/>
                  </a:lnTo>
                  <a:lnTo>
                    <a:pt x="764835" y="317"/>
                  </a:lnTo>
                  <a:lnTo>
                    <a:pt x="78482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3" name="组合 226"/>
          <p:cNvGrpSpPr/>
          <p:nvPr/>
        </p:nvGrpSpPr>
        <p:grpSpPr>
          <a:xfrm>
            <a:off x="6982151" y="1044486"/>
            <a:ext cx="948455" cy="948625"/>
            <a:chOff x="7018624" y="1626064"/>
            <a:chExt cx="948790" cy="948790"/>
          </a:xfrm>
        </p:grpSpPr>
        <p:sp>
          <p:nvSpPr>
            <p:cNvPr id="64" name="椭圆 63"/>
            <p:cNvSpPr/>
            <p:nvPr/>
          </p:nvSpPr>
          <p:spPr>
            <a:xfrm>
              <a:off x="7018624" y="1626064"/>
              <a:ext cx="948790" cy="9487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800" dirty="0">
                <a:solidFill>
                  <a:srgbClr val="F2F2F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65" name="人民币 841"/>
            <p:cNvSpPr/>
            <p:nvPr/>
          </p:nvSpPr>
          <p:spPr bwMode="auto">
            <a:xfrm>
              <a:off x="7319481" y="1911789"/>
              <a:ext cx="347075" cy="366713"/>
            </a:xfrm>
            <a:custGeom>
              <a:avLst/>
              <a:gdLst>
                <a:gd name="T0" fmla="*/ 0 w 2171135"/>
                <a:gd name="T1" fmla="*/ 0 h 2277283"/>
                <a:gd name="T2" fmla="*/ 2073 w 2171135"/>
                <a:gd name="T3" fmla="*/ 0 h 2277283"/>
                <a:gd name="T4" fmla="*/ 4354 w 2171135"/>
                <a:gd name="T5" fmla="*/ 3592 h 2277283"/>
                <a:gd name="T6" fmla="*/ 6634 w 2171135"/>
                <a:gd name="T7" fmla="*/ 0 h 2277283"/>
                <a:gd name="T8" fmla="*/ 8915 w 2171135"/>
                <a:gd name="T9" fmla="*/ 0 h 2277283"/>
                <a:gd name="T10" fmla="*/ 6012 w 2171135"/>
                <a:gd name="T11" fmla="*/ 4438 h 2277283"/>
                <a:gd name="T12" fmla="*/ 8707 w 2171135"/>
                <a:gd name="T13" fmla="*/ 4438 h 2277283"/>
                <a:gd name="T14" fmla="*/ 8707 w 2171135"/>
                <a:gd name="T15" fmla="*/ 5283 h 2277283"/>
                <a:gd name="T16" fmla="*/ 5597 w 2171135"/>
                <a:gd name="T17" fmla="*/ 5283 h 2277283"/>
                <a:gd name="T18" fmla="*/ 5597 w 2171135"/>
                <a:gd name="T19" fmla="*/ 6128 h 2277283"/>
                <a:gd name="T20" fmla="*/ 8707 w 2171135"/>
                <a:gd name="T21" fmla="*/ 6128 h 2277283"/>
                <a:gd name="T22" fmla="*/ 8707 w 2171135"/>
                <a:gd name="T23" fmla="*/ 6973 h 2277283"/>
                <a:gd name="T24" fmla="*/ 5597 w 2171135"/>
                <a:gd name="T25" fmla="*/ 6973 h 2277283"/>
                <a:gd name="T26" fmla="*/ 5597 w 2171135"/>
                <a:gd name="T27" fmla="*/ 9509 h 2277283"/>
                <a:gd name="T28" fmla="*/ 3317 w 2171135"/>
                <a:gd name="T29" fmla="*/ 9509 h 2277283"/>
                <a:gd name="T30" fmla="*/ 3317 w 2171135"/>
                <a:gd name="T31" fmla="*/ 6973 h 2277283"/>
                <a:gd name="T32" fmla="*/ 622 w 2171135"/>
                <a:gd name="T33" fmla="*/ 6973 h 2277283"/>
                <a:gd name="T34" fmla="*/ 622 w 2171135"/>
                <a:gd name="T35" fmla="*/ 6128 h 2277283"/>
                <a:gd name="T36" fmla="*/ 3317 w 2171135"/>
                <a:gd name="T37" fmla="*/ 6128 h 2277283"/>
                <a:gd name="T38" fmla="*/ 3317 w 2171135"/>
                <a:gd name="T39" fmla="*/ 5283 h 2277283"/>
                <a:gd name="T40" fmla="*/ 622 w 2171135"/>
                <a:gd name="T41" fmla="*/ 5283 h 2277283"/>
                <a:gd name="T42" fmla="*/ 622 w 2171135"/>
                <a:gd name="T43" fmla="*/ 4438 h 2277283"/>
                <a:gd name="T44" fmla="*/ 2903 w 2171135"/>
                <a:gd name="T45" fmla="*/ 4438 h 2277283"/>
                <a:gd name="T46" fmla="*/ 0 w 2171135"/>
                <a:gd name="T47" fmla="*/ 0 h 22772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1135" h="2277283">
                  <a:moveTo>
                    <a:pt x="0" y="0"/>
                  </a:moveTo>
                  <a:cubicBezTo>
                    <a:pt x="504915" y="0"/>
                    <a:pt x="504915" y="0"/>
                    <a:pt x="504915" y="0"/>
                  </a:cubicBezTo>
                  <a:cubicBezTo>
                    <a:pt x="1060322" y="860307"/>
                    <a:pt x="1060322" y="860307"/>
                    <a:pt x="1060322" y="860307"/>
                  </a:cubicBezTo>
                  <a:cubicBezTo>
                    <a:pt x="1615729" y="0"/>
                    <a:pt x="1615729" y="0"/>
                    <a:pt x="1615729" y="0"/>
                  </a:cubicBezTo>
                  <a:cubicBezTo>
                    <a:pt x="2171135" y="0"/>
                    <a:pt x="2171135" y="0"/>
                    <a:pt x="2171135" y="0"/>
                  </a:cubicBezTo>
                  <a:cubicBezTo>
                    <a:pt x="1464254" y="1062732"/>
                    <a:pt x="1464254" y="1062732"/>
                    <a:pt x="1464254" y="1062732"/>
                  </a:cubicBezTo>
                  <a:cubicBezTo>
                    <a:pt x="2120644" y="1062732"/>
                    <a:pt x="2120644" y="1062732"/>
                    <a:pt x="2120644" y="1062732"/>
                  </a:cubicBezTo>
                  <a:cubicBezTo>
                    <a:pt x="2120644" y="1265157"/>
                    <a:pt x="2120644" y="1265157"/>
                    <a:pt x="2120644" y="1265157"/>
                  </a:cubicBezTo>
                  <a:cubicBezTo>
                    <a:pt x="1363271" y="1265157"/>
                    <a:pt x="1363271" y="1265157"/>
                    <a:pt x="1363271" y="1265157"/>
                  </a:cubicBezTo>
                  <a:cubicBezTo>
                    <a:pt x="1363271" y="1467583"/>
                    <a:pt x="1363271" y="1467583"/>
                    <a:pt x="1363271" y="1467583"/>
                  </a:cubicBezTo>
                  <a:cubicBezTo>
                    <a:pt x="2120644" y="1467583"/>
                    <a:pt x="2120644" y="1467583"/>
                    <a:pt x="2120644" y="1467583"/>
                  </a:cubicBezTo>
                  <a:cubicBezTo>
                    <a:pt x="2120644" y="1670008"/>
                    <a:pt x="2120644" y="1670008"/>
                    <a:pt x="2120644" y="1670008"/>
                  </a:cubicBezTo>
                  <a:cubicBezTo>
                    <a:pt x="1363271" y="1670008"/>
                    <a:pt x="1363271" y="1670008"/>
                    <a:pt x="1363271" y="1670008"/>
                  </a:cubicBezTo>
                  <a:cubicBezTo>
                    <a:pt x="1363271" y="2277283"/>
                    <a:pt x="1363271" y="2277283"/>
                    <a:pt x="1363271" y="2277283"/>
                  </a:cubicBezTo>
                  <a:cubicBezTo>
                    <a:pt x="807864" y="2277283"/>
                    <a:pt x="807864" y="2277283"/>
                    <a:pt x="807864" y="2277283"/>
                  </a:cubicBezTo>
                  <a:cubicBezTo>
                    <a:pt x="807864" y="1670008"/>
                    <a:pt x="807864" y="1670008"/>
                    <a:pt x="807864" y="1670008"/>
                  </a:cubicBezTo>
                  <a:cubicBezTo>
                    <a:pt x="151475" y="1670008"/>
                    <a:pt x="151475" y="1670008"/>
                    <a:pt x="151475" y="1670008"/>
                  </a:cubicBezTo>
                  <a:cubicBezTo>
                    <a:pt x="151475" y="1467583"/>
                    <a:pt x="151475" y="1467583"/>
                    <a:pt x="151475" y="1467583"/>
                  </a:cubicBezTo>
                  <a:cubicBezTo>
                    <a:pt x="807864" y="1467583"/>
                    <a:pt x="807864" y="1467583"/>
                    <a:pt x="807864" y="1467583"/>
                  </a:cubicBezTo>
                  <a:cubicBezTo>
                    <a:pt x="807864" y="1265157"/>
                    <a:pt x="807864" y="1265157"/>
                    <a:pt x="807864" y="1265157"/>
                  </a:cubicBezTo>
                  <a:cubicBezTo>
                    <a:pt x="151475" y="1265157"/>
                    <a:pt x="151475" y="1265157"/>
                    <a:pt x="151475" y="1265157"/>
                  </a:cubicBezTo>
                  <a:cubicBezTo>
                    <a:pt x="151475" y="1062732"/>
                    <a:pt x="151475" y="1062732"/>
                    <a:pt x="151475" y="1062732"/>
                  </a:cubicBezTo>
                  <a:cubicBezTo>
                    <a:pt x="706881" y="1062732"/>
                    <a:pt x="706881" y="1062732"/>
                    <a:pt x="706881" y="1062732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6" name="组合 245"/>
          <p:cNvGrpSpPr/>
          <p:nvPr/>
        </p:nvGrpSpPr>
        <p:grpSpPr>
          <a:xfrm>
            <a:off x="7930606" y="3144428"/>
            <a:ext cx="948455" cy="948625"/>
            <a:chOff x="7967414" y="3726371"/>
            <a:chExt cx="948790" cy="948790"/>
          </a:xfrm>
        </p:grpSpPr>
        <p:sp>
          <p:nvSpPr>
            <p:cNvPr id="67" name="椭圆 66"/>
            <p:cNvSpPr/>
            <p:nvPr/>
          </p:nvSpPr>
          <p:spPr>
            <a:xfrm>
              <a:off x="7967414" y="3726371"/>
              <a:ext cx="948790" cy="9487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>
                <a:solidFill>
                  <a:srgbClr val="F2F2F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68" name="Freeform 257"/>
            <p:cNvSpPr>
              <a:spLocks noEditPoints="1"/>
            </p:cNvSpPr>
            <p:nvPr/>
          </p:nvSpPr>
          <p:spPr bwMode="auto">
            <a:xfrm>
              <a:off x="8163239" y="3950135"/>
              <a:ext cx="557139" cy="498475"/>
            </a:xfrm>
            <a:custGeom>
              <a:avLst/>
              <a:gdLst>
                <a:gd name="T0" fmla="*/ 85 w 176"/>
                <a:gd name="T1" fmla="*/ 125 h 157"/>
                <a:gd name="T2" fmla="*/ 91 w 176"/>
                <a:gd name="T3" fmla="*/ 125 h 157"/>
                <a:gd name="T4" fmla="*/ 89 w 176"/>
                <a:gd name="T5" fmla="*/ 108 h 157"/>
                <a:gd name="T6" fmla="*/ 73 w 176"/>
                <a:gd name="T7" fmla="*/ 85 h 157"/>
                <a:gd name="T8" fmla="*/ 76 w 176"/>
                <a:gd name="T9" fmla="*/ 90 h 157"/>
                <a:gd name="T10" fmla="*/ 73 w 176"/>
                <a:gd name="T11" fmla="*/ 85 h 157"/>
                <a:gd name="T12" fmla="*/ 85 w 176"/>
                <a:gd name="T13" fmla="*/ 76 h 157"/>
                <a:gd name="T14" fmla="*/ 89 w 176"/>
                <a:gd name="T15" fmla="*/ 95 h 157"/>
                <a:gd name="T16" fmla="*/ 91 w 176"/>
                <a:gd name="T17" fmla="*/ 77 h 157"/>
                <a:gd name="T18" fmla="*/ 129 w 176"/>
                <a:gd name="T19" fmla="*/ 55 h 157"/>
                <a:gd name="T20" fmla="*/ 104 w 176"/>
                <a:gd name="T21" fmla="*/ 32 h 157"/>
                <a:gd name="T22" fmla="*/ 103 w 176"/>
                <a:gd name="T23" fmla="*/ 28 h 157"/>
                <a:gd name="T24" fmla="*/ 112 w 176"/>
                <a:gd name="T25" fmla="*/ 6 h 157"/>
                <a:gd name="T26" fmla="*/ 60 w 176"/>
                <a:gd name="T27" fmla="*/ 6 h 157"/>
                <a:gd name="T28" fmla="*/ 70 w 176"/>
                <a:gd name="T29" fmla="*/ 30 h 157"/>
                <a:gd name="T30" fmla="*/ 73 w 176"/>
                <a:gd name="T31" fmla="*/ 33 h 157"/>
                <a:gd name="T32" fmla="*/ 57 w 176"/>
                <a:gd name="T33" fmla="*/ 156 h 157"/>
                <a:gd name="T34" fmla="*/ 118 w 176"/>
                <a:gd name="T35" fmla="*/ 156 h 157"/>
                <a:gd name="T36" fmla="*/ 114 w 176"/>
                <a:gd name="T37" fmla="*/ 114 h 157"/>
                <a:gd name="T38" fmla="*/ 101 w 176"/>
                <a:gd name="T39" fmla="*/ 129 h 157"/>
                <a:gd name="T40" fmla="*/ 98 w 176"/>
                <a:gd name="T41" fmla="*/ 136 h 157"/>
                <a:gd name="T42" fmla="*/ 91 w 176"/>
                <a:gd name="T43" fmla="*/ 136 h 157"/>
                <a:gd name="T44" fmla="*/ 89 w 176"/>
                <a:gd name="T45" fmla="*/ 132 h 157"/>
                <a:gd name="T46" fmla="*/ 86 w 176"/>
                <a:gd name="T47" fmla="*/ 136 h 157"/>
                <a:gd name="T48" fmla="*/ 78 w 176"/>
                <a:gd name="T49" fmla="*/ 136 h 157"/>
                <a:gd name="T50" fmla="*/ 71 w 176"/>
                <a:gd name="T51" fmla="*/ 127 h 157"/>
                <a:gd name="T52" fmla="*/ 67 w 176"/>
                <a:gd name="T53" fmla="*/ 108 h 157"/>
                <a:gd name="T54" fmla="*/ 77 w 176"/>
                <a:gd name="T55" fmla="*/ 122 h 157"/>
                <a:gd name="T56" fmla="*/ 72 w 176"/>
                <a:gd name="T57" fmla="*/ 102 h 157"/>
                <a:gd name="T58" fmla="*/ 63 w 176"/>
                <a:gd name="T59" fmla="*/ 87 h 157"/>
                <a:gd name="T60" fmla="*/ 71 w 176"/>
                <a:gd name="T61" fmla="*/ 73 h 157"/>
                <a:gd name="T62" fmla="*/ 77 w 176"/>
                <a:gd name="T63" fmla="*/ 63 h 157"/>
                <a:gd name="T64" fmla="*/ 85 w 176"/>
                <a:gd name="T65" fmla="*/ 63 h 157"/>
                <a:gd name="T66" fmla="*/ 87 w 176"/>
                <a:gd name="T67" fmla="*/ 68 h 157"/>
                <a:gd name="T68" fmla="*/ 91 w 176"/>
                <a:gd name="T69" fmla="*/ 63 h 157"/>
                <a:gd name="T70" fmla="*/ 99 w 176"/>
                <a:gd name="T71" fmla="*/ 63 h 157"/>
                <a:gd name="T72" fmla="*/ 100 w 176"/>
                <a:gd name="T73" fmla="*/ 71 h 157"/>
                <a:gd name="T74" fmla="*/ 112 w 176"/>
                <a:gd name="T75" fmla="*/ 87 h 157"/>
                <a:gd name="T76" fmla="*/ 103 w 176"/>
                <a:gd name="T77" fmla="*/ 86 h 157"/>
                <a:gd name="T78" fmla="*/ 100 w 176"/>
                <a:gd name="T79" fmla="*/ 98 h 157"/>
                <a:gd name="T80" fmla="*/ 112 w 176"/>
                <a:gd name="T81" fmla="*/ 106 h 157"/>
                <a:gd name="T82" fmla="*/ 101 w 176"/>
                <a:gd name="T83" fmla="*/ 111 h 157"/>
                <a:gd name="T84" fmla="*/ 99 w 176"/>
                <a:gd name="T85" fmla="*/ 123 h 157"/>
                <a:gd name="T86" fmla="*/ 104 w 176"/>
                <a:gd name="T87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157">
                  <a:moveTo>
                    <a:pt x="85" y="106"/>
                  </a:moveTo>
                  <a:cubicBezTo>
                    <a:pt x="85" y="125"/>
                    <a:pt x="85" y="125"/>
                    <a:pt x="85" y="125"/>
                  </a:cubicBezTo>
                  <a:cubicBezTo>
                    <a:pt x="87" y="125"/>
                    <a:pt x="88" y="125"/>
                    <a:pt x="89" y="125"/>
                  </a:cubicBezTo>
                  <a:cubicBezTo>
                    <a:pt x="90" y="125"/>
                    <a:pt x="90" y="125"/>
                    <a:pt x="91" y="125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0" y="108"/>
                    <a:pt x="90" y="108"/>
                    <a:pt x="89" y="108"/>
                  </a:cubicBezTo>
                  <a:cubicBezTo>
                    <a:pt x="88" y="107"/>
                    <a:pt x="86" y="107"/>
                    <a:pt x="85" y="106"/>
                  </a:cubicBezTo>
                  <a:close/>
                  <a:moveTo>
                    <a:pt x="73" y="85"/>
                  </a:moveTo>
                  <a:cubicBezTo>
                    <a:pt x="73" y="86"/>
                    <a:pt x="73" y="88"/>
                    <a:pt x="74" y="89"/>
                  </a:cubicBezTo>
                  <a:cubicBezTo>
                    <a:pt x="75" y="89"/>
                    <a:pt x="75" y="90"/>
                    <a:pt x="76" y="90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4" y="81"/>
                    <a:pt x="73" y="83"/>
                    <a:pt x="73" y="85"/>
                  </a:cubicBezTo>
                  <a:close/>
                  <a:moveTo>
                    <a:pt x="88" y="76"/>
                  </a:moveTo>
                  <a:cubicBezTo>
                    <a:pt x="87" y="76"/>
                    <a:pt x="86" y="76"/>
                    <a:pt x="85" y="76"/>
                  </a:cubicBezTo>
                  <a:cubicBezTo>
                    <a:pt x="85" y="94"/>
                    <a:pt x="85" y="94"/>
                    <a:pt x="85" y="94"/>
                  </a:cubicBezTo>
                  <a:cubicBezTo>
                    <a:pt x="86" y="94"/>
                    <a:pt x="87" y="94"/>
                    <a:pt x="89" y="95"/>
                  </a:cubicBezTo>
                  <a:cubicBezTo>
                    <a:pt x="90" y="95"/>
                    <a:pt x="90" y="95"/>
                    <a:pt x="91" y="95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6"/>
                    <a:pt x="89" y="76"/>
                    <a:pt x="88" y="76"/>
                  </a:cubicBezTo>
                  <a:close/>
                  <a:moveTo>
                    <a:pt x="129" y="55"/>
                  </a:moveTo>
                  <a:cubicBezTo>
                    <a:pt x="122" y="48"/>
                    <a:pt x="105" y="38"/>
                    <a:pt x="104" y="33"/>
                  </a:cubicBezTo>
                  <a:cubicBezTo>
                    <a:pt x="104" y="33"/>
                    <a:pt x="104" y="32"/>
                    <a:pt x="104" y="32"/>
                  </a:cubicBezTo>
                  <a:cubicBezTo>
                    <a:pt x="105" y="32"/>
                    <a:pt x="106" y="31"/>
                    <a:pt x="106" y="30"/>
                  </a:cubicBezTo>
                  <a:cubicBezTo>
                    <a:pt x="106" y="29"/>
                    <a:pt x="105" y="28"/>
                    <a:pt x="103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3"/>
                    <a:pt x="108" y="21"/>
                    <a:pt x="112" y="6"/>
                  </a:cubicBezTo>
                  <a:cubicBezTo>
                    <a:pt x="95" y="1"/>
                    <a:pt x="95" y="5"/>
                    <a:pt x="82" y="11"/>
                  </a:cubicBezTo>
                  <a:cubicBezTo>
                    <a:pt x="72" y="13"/>
                    <a:pt x="73" y="0"/>
                    <a:pt x="60" y="6"/>
                  </a:cubicBezTo>
                  <a:cubicBezTo>
                    <a:pt x="67" y="19"/>
                    <a:pt x="72" y="23"/>
                    <a:pt x="73" y="28"/>
                  </a:cubicBezTo>
                  <a:cubicBezTo>
                    <a:pt x="71" y="28"/>
                    <a:pt x="70" y="29"/>
                    <a:pt x="70" y="30"/>
                  </a:cubicBezTo>
                  <a:cubicBezTo>
                    <a:pt x="70" y="31"/>
                    <a:pt x="71" y="32"/>
                    <a:pt x="73" y="32"/>
                  </a:cubicBezTo>
                  <a:cubicBezTo>
                    <a:pt x="73" y="32"/>
                    <a:pt x="73" y="32"/>
                    <a:pt x="73" y="33"/>
                  </a:cubicBezTo>
                  <a:cubicBezTo>
                    <a:pt x="71" y="38"/>
                    <a:pt x="54" y="48"/>
                    <a:pt x="47" y="55"/>
                  </a:cubicBezTo>
                  <a:cubicBezTo>
                    <a:pt x="31" y="70"/>
                    <a:pt x="0" y="154"/>
                    <a:pt x="57" y="156"/>
                  </a:cubicBezTo>
                  <a:cubicBezTo>
                    <a:pt x="84" y="157"/>
                    <a:pt x="88" y="157"/>
                    <a:pt x="88" y="157"/>
                  </a:cubicBezTo>
                  <a:cubicBezTo>
                    <a:pt x="88" y="157"/>
                    <a:pt x="91" y="157"/>
                    <a:pt x="118" y="156"/>
                  </a:cubicBezTo>
                  <a:cubicBezTo>
                    <a:pt x="176" y="154"/>
                    <a:pt x="144" y="70"/>
                    <a:pt x="129" y="55"/>
                  </a:cubicBezTo>
                  <a:close/>
                  <a:moveTo>
                    <a:pt x="114" y="114"/>
                  </a:moveTo>
                  <a:cubicBezTo>
                    <a:pt x="113" y="117"/>
                    <a:pt x="112" y="120"/>
                    <a:pt x="110" y="123"/>
                  </a:cubicBezTo>
                  <a:cubicBezTo>
                    <a:pt x="108" y="126"/>
                    <a:pt x="105" y="128"/>
                    <a:pt x="101" y="129"/>
                  </a:cubicBezTo>
                  <a:cubicBezTo>
                    <a:pt x="100" y="130"/>
                    <a:pt x="99" y="130"/>
                    <a:pt x="99" y="130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98" y="138"/>
                    <a:pt x="96" y="139"/>
                    <a:pt x="94" y="139"/>
                  </a:cubicBezTo>
                  <a:cubicBezTo>
                    <a:pt x="92" y="139"/>
                    <a:pt x="91" y="138"/>
                    <a:pt x="91" y="136"/>
                  </a:cubicBezTo>
                  <a:cubicBezTo>
                    <a:pt x="91" y="132"/>
                    <a:pt x="91" y="132"/>
                    <a:pt x="91" y="132"/>
                  </a:cubicBezTo>
                  <a:cubicBezTo>
                    <a:pt x="90" y="132"/>
                    <a:pt x="89" y="132"/>
                    <a:pt x="89" y="132"/>
                  </a:cubicBezTo>
                  <a:cubicBezTo>
                    <a:pt x="88" y="132"/>
                    <a:pt x="87" y="132"/>
                    <a:pt x="86" y="132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6" y="138"/>
                    <a:pt x="84" y="139"/>
                    <a:pt x="82" y="139"/>
                  </a:cubicBezTo>
                  <a:cubicBezTo>
                    <a:pt x="80" y="139"/>
                    <a:pt x="78" y="138"/>
                    <a:pt x="78" y="136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75" y="129"/>
                    <a:pt x="73" y="128"/>
                    <a:pt x="71" y="127"/>
                  </a:cubicBezTo>
                  <a:cubicBezTo>
                    <a:pt x="67" y="124"/>
                    <a:pt x="64" y="119"/>
                    <a:pt x="63" y="113"/>
                  </a:cubicBezTo>
                  <a:cubicBezTo>
                    <a:pt x="62" y="110"/>
                    <a:pt x="64" y="108"/>
                    <a:pt x="67" y="108"/>
                  </a:cubicBezTo>
                  <a:cubicBezTo>
                    <a:pt x="69" y="109"/>
                    <a:pt x="72" y="111"/>
                    <a:pt x="72" y="114"/>
                  </a:cubicBezTo>
                  <a:cubicBezTo>
                    <a:pt x="73" y="117"/>
                    <a:pt x="75" y="120"/>
                    <a:pt x="77" y="122"/>
                  </a:cubicBezTo>
                  <a:cubicBezTo>
                    <a:pt x="76" y="103"/>
                    <a:pt x="76" y="103"/>
                    <a:pt x="76" y="103"/>
                  </a:cubicBezTo>
                  <a:cubicBezTo>
                    <a:pt x="74" y="103"/>
                    <a:pt x="73" y="102"/>
                    <a:pt x="72" y="102"/>
                  </a:cubicBezTo>
                  <a:cubicBezTo>
                    <a:pt x="69" y="100"/>
                    <a:pt x="67" y="98"/>
                    <a:pt x="65" y="95"/>
                  </a:cubicBezTo>
                  <a:cubicBezTo>
                    <a:pt x="64" y="93"/>
                    <a:pt x="63" y="90"/>
                    <a:pt x="63" y="87"/>
                  </a:cubicBezTo>
                  <a:cubicBezTo>
                    <a:pt x="64" y="84"/>
                    <a:pt x="64" y="81"/>
                    <a:pt x="66" y="79"/>
                  </a:cubicBezTo>
                  <a:cubicBezTo>
                    <a:pt x="67" y="77"/>
                    <a:pt x="69" y="75"/>
                    <a:pt x="71" y="73"/>
                  </a:cubicBezTo>
                  <a:cubicBezTo>
                    <a:pt x="72" y="72"/>
                    <a:pt x="74" y="71"/>
                    <a:pt x="77" y="70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8" y="62"/>
                    <a:pt x="79" y="60"/>
                    <a:pt x="82" y="60"/>
                  </a:cubicBezTo>
                  <a:cubicBezTo>
                    <a:pt x="84" y="60"/>
                    <a:pt x="85" y="61"/>
                    <a:pt x="85" y="63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6" y="68"/>
                    <a:pt x="86" y="68"/>
                    <a:pt x="87" y="68"/>
                  </a:cubicBezTo>
                  <a:cubicBezTo>
                    <a:pt x="88" y="68"/>
                    <a:pt x="90" y="68"/>
                    <a:pt x="91" y="69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1"/>
                    <a:pt x="92" y="60"/>
                    <a:pt x="95" y="60"/>
                  </a:cubicBezTo>
                  <a:cubicBezTo>
                    <a:pt x="97" y="60"/>
                    <a:pt x="99" y="62"/>
                    <a:pt x="99" y="63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0" y="70"/>
                    <a:pt x="100" y="71"/>
                  </a:cubicBezTo>
                  <a:cubicBezTo>
                    <a:pt x="104" y="72"/>
                    <a:pt x="106" y="74"/>
                    <a:pt x="108" y="76"/>
                  </a:cubicBezTo>
                  <a:cubicBezTo>
                    <a:pt x="110" y="79"/>
                    <a:pt x="112" y="83"/>
                    <a:pt x="112" y="87"/>
                  </a:cubicBezTo>
                  <a:cubicBezTo>
                    <a:pt x="113" y="90"/>
                    <a:pt x="111" y="92"/>
                    <a:pt x="108" y="92"/>
                  </a:cubicBezTo>
                  <a:cubicBezTo>
                    <a:pt x="105" y="92"/>
                    <a:pt x="103" y="89"/>
                    <a:pt x="103" y="86"/>
                  </a:cubicBezTo>
                  <a:cubicBezTo>
                    <a:pt x="102" y="84"/>
                    <a:pt x="101" y="83"/>
                    <a:pt x="100" y="81"/>
                  </a:cubicBezTo>
                  <a:cubicBezTo>
                    <a:pt x="100" y="98"/>
                    <a:pt x="100" y="98"/>
                    <a:pt x="100" y="98"/>
                  </a:cubicBezTo>
                  <a:cubicBezTo>
                    <a:pt x="103" y="99"/>
                    <a:pt x="105" y="100"/>
                    <a:pt x="106" y="100"/>
                  </a:cubicBezTo>
                  <a:cubicBezTo>
                    <a:pt x="109" y="101"/>
                    <a:pt x="111" y="103"/>
                    <a:pt x="112" y="106"/>
                  </a:cubicBezTo>
                  <a:cubicBezTo>
                    <a:pt x="113" y="108"/>
                    <a:pt x="114" y="111"/>
                    <a:pt x="114" y="114"/>
                  </a:cubicBezTo>
                  <a:close/>
                  <a:moveTo>
                    <a:pt x="101" y="111"/>
                  </a:moveTo>
                  <a:cubicBezTo>
                    <a:pt x="101" y="111"/>
                    <a:pt x="100" y="111"/>
                    <a:pt x="100" y="111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3"/>
                    <a:pt x="99" y="123"/>
                    <a:pt x="100" y="122"/>
                  </a:cubicBezTo>
                  <a:cubicBezTo>
                    <a:pt x="102" y="121"/>
                    <a:pt x="103" y="118"/>
                    <a:pt x="104" y="116"/>
                  </a:cubicBezTo>
                  <a:cubicBezTo>
                    <a:pt x="104" y="114"/>
                    <a:pt x="103" y="112"/>
                    <a:pt x="101" y="1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69" name="išľíďè"/>
          <p:cNvSpPr/>
          <p:nvPr/>
        </p:nvSpPr>
        <p:spPr bwMode="auto">
          <a:xfrm>
            <a:off x="1461771" y="5227368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0" name="iSlíďè"/>
          <p:cNvSpPr txBox="1"/>
          <p:nvPr/>
        </p:nvSpPr>
        <p:spPr bwMode="auto">
          <a:xfrm>
            <a:off x="1921830" y="473671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1" name="išľíďè"/>
          <p:cNvSpPr/>
          <p:nvPr/>
        </p:nvSpPr>
        <p:spPr bwMode="auto">
          <a:xfrm>
            <a:off x="1954361" y="1528325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2" name="iSlíďè"/>
          <p:cNvSpPr txBox="1"/>
          <p:nvPr/>
        </p:nvSpPr>
        <p:spPr bwMode="auto">
          <a:xfrm>
            <a:off x="2414420" y="1037674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3" name="išľíďè"/>
          <p:cNvSpPr/>
          <p:nvPr/>
        </p:nvSpPr>
        <p:spPr bwMode="auto">
          <a:xfrm>
            <a:off x="8116673" y="1532880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4" name="iSlíďè"/>
          <p:cNvSpPr txBox="1"/>
          <p:nvPr/>
        </p:nvSpPr>
        <p:spPr bwMode="auto">
          <a:xfrm>
            <a:off x="8576732" y="1042229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5" name="išľíďè"/>
          <p:cNvSpPr/>
          <p:nvPr/>
        </p:nvSpPr>
        <p:spPr bwMode="auto">
          <a:xfrm>
            <a:off x="8983257" y="3542724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6" name="iSlíďè"/>
          <p:cNvSpPr txBox="1"/>
          <p:nvPr/>
        </p:nvSpPr>
        <p:spPr bwMode="auto">
          <a:xfrm>
            <a:off x="9443316" y="305207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7" name="išľíďè"/>
          <p:cNvSpPr/>
          <p:nvPr/>
        </p:nvSpPr>
        <p:spPr bwMode="auto">
          <a:xfrm>
            <a:off x="8613840" y="5238202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8" name="iSlíďè"/>
          <p:cNvSpPr txBox="1"/>
          <p:nvPr/>
        </p:nvSpPr>
        <p:spPr bwMode="auto">
          <a:xfrm>
            <a:off x="9073899" y="4747551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468583" y="1274618"/>
            <a:ext cx="5412508" cy="40270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97608" y="1285117"/>
            <a:ext cx="2351672" cy="400796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0751" tIns="50376" rIns="100751" bIns="50376"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rgbClr val="F9F9F9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</a:t>
            </a:r>
            <a:endParaRPr lang="en-US" altLang="zh-CN" sz="1600" kern="0" dirty="0">
              <a:solidFill>
                <a:srgbClr val="F9F9F9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500" kern="0" dirty="0">
                <a:solidFill>
                  <a:srgbClr val="F9F9F9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点击添加内容</a:t>
            </a:r>
            <a:endParaRPr lang="en-US" altLang="zh-CN" sz="1500" kern="0" dirty="0">
              <a:solidFill>
                <a:srgbClr val="F9F9F9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500" kern="0" dirty="0">
                <a:solidFill>
                  <a:srgbClr val="F9F9F9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点击添加内容</a:t>
            </a:r>
            <a:endParaRPr lang="zh-CN" altLang="en-US" sz="1500" kern="0" dirty="0">
              <a:solidFill>
                <a:srgbClr val="F9F9F9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500" kern="0" dirty="0">
                <a:solidFill>
                  <a:srgbClr val="F9F9F9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点击添加内容</a:t>
            </a:r>
            <a:endParaRPr lang="zh-CN" altLang="en-US" sz="1500" kern="0" dirty="0">
              <a:solidFill>
                <a:srgbClr val="F9F9F9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endParaRPr lang="zh-CN" altLang="en-US" sz="1500" kern="0" dirty="0">
              <a:solidFill>
                <a:srgbClr val="F9F9F9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3" name="品 2"/>
          <p:cNvSpPr>
            <a:spLocks noChangeArrowheads="1"/>
          </p:cNvSpPr>
          <p:nvPr/>
        </p:nvSpPr>
        <p:spPr bwMode="auto">
          <a:xfrm>
            <a:off x="6891144" y="1285117"/>
            <a:ext cx="4297212" cy="4007969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>
              <a:solidFill>
                <a:schemeClr val="bg1">
                  <a:lumMod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9" name="Oval 36"/>
          <p:cNvSpPr/>
          <p:nvPr/>
        </p:nvSpPr>
        <p:spPr>
          <a:xfrm>
            <a:off x="7118052" y="1830911"/>
            <a:ext cx="391957" cy="3919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1</a:t>
            </a:r>
            <a:endParaRPr lang="en-US" sz="16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" name="Oval 37"/>
          <p:cNvSpPr/>
          <p:nvPr/>
        </p:nvSpPr>
        <p:spPr>
          <a:xfrm>
            <a:off x="7118052" y="2681906"/>
            <a:ext cx="391957" cy="3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</a:t>
            </a:r>
            <a:endParaRPr lang="en-US" sz="16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4" name="Oval 38"/>
          <p:cNvSpPr/>
          <p:nvPr/>
        </p:nvSpPr>
        <p:spPr>
          <a:xfrm>
            <a:off x="7118052" y="3532900"/>
            <a:ext cx="391957" cy="3919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3</a:t>
            </a:r>
            <a:endParaRPr lang="en-US" sz="16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7" name="išľíďè"/>
          <p:cNvSpPr/>
          <p:nvPr/>
        </p:nvSpPr>
        <p:spPr bwMode="auto">
          <a:xfrm>
            <a:off x="7814022" y="212966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8" name="iSlíďè"/>
          <p:cNvSpPr txBox="1"/>
          <p:nvPr/>
        </p:nvSpPr>
        <p:spPr bwMode="auto">
          <a:xfrm>
            <a:off x="7814022" y="1802289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9" name="išľíďè"/>
          <p:cNvSpPr/>
          <p:nvPr/>
        </p:nvSpPr>
        <p:spPr bwMode="auto">
          <a:xfrm>
            <a:off x="7814022" y="3003368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0" name="iSlíďè"/>
          <p:cNvSpPr txBox="1"/>
          <p:nvPr/>
        </p:nvSpPr>
        <p:spPr bwMode="auto">
          <a:xfrm>
            <a:off x="7814022" y="2675990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1" name="išľíďè"/>
          <p:cNvSpPr/>
          <p:nvPr/>
        </p:nvSpPr>
        <p:spPr bwMode="auto">
          <a:xfrm>
            <a:off x="7802721" y="3728879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2" name="iSlíďè"/>
          <p:cNvSpPr txBox="1"/>
          <p:nvPr/>
        </p:nvSpPr>
        <p:spPr bwMode="auto">
          <a:xfrm>
            <a:off x="7802721" y="3401501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3" name="Oval 38"/>
          <p:cNvSpPr/>
          <p:nvPr/>
        </p:nvSpPr>
        <p:spPr>
          <a:xfrm>
            <a:off x="7118052" y="4357507"/>
            <a:ext cx="391957" cy="3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4</a:t>
            </a:r>
            <a:endParaRPr lang="en-US" sz="16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4" name="išľíďè"/>
          <p:cNvSpPr/>
          <p:nvPr/>
        </p:nvSpPr>
        <p:spPr bwMode="auto">
          <a:xfrm>
            <a:off x="7802721" y="4553486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5" name="iSlíďè"/>
          <p:cNvSpPr txBox="1"/>
          <p:nvPr/>
        </p:nvSpPr>
        <p:spPr bwMode="auto">
          <a:xfrm>
            <a:off x="7802721" y="4226108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 animBg="1"/>
      <p:bldP spid="14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146569" y="1262649"/>
            <a:ext cx="8496034" cy="3365705"/>
            <a:chOff x="156948" y="1775692"/>
            <a:chExt cx="9486523" cy="3758087"/>
          </a:xfrm>
        </p:grpSpPr>
        <p:sp>
          <p:nvSpPr>
            <p:cNvPr id="8" name="矩形 7"/>
            <p:cNvSpPr/>
            <p:nvPr/>
          </p:nvSpPr>
          <p:spPr>
            <a:xfrm>
              <a:off x="156948" y="1775692"/>
              <a:ext cx="5945009" cy="28184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584240" y="5052900"/>
              <a:ext cx="2669149" cy="3740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575" dirty="0">
                  <a:solidFill>
                    <a:srgbClr val="171E5C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Click Here To Add A Title</a:t>
              </a:r>
              <a:endParaRPr lang="zh-CN" altLang="en-US" sz="1575" dirty="0">
                <a:solidFill>
                  <a:srgbClr val="171E5C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" name="Rectangle 58"/>
            <p:cNvSpPr>
              <a:spLocks noChangeAspect="1"/>
            </p:cNvSpPr>
            <p:nvPr/>
          </p:nvSpPr>
          <p:spPr>
            <a:xfrm>
              <a:off x="711876" y="4918236"/>
              <a:ext cx="614314" cy="6155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40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" panose="020B0503020204020204" pitchFamily="34" charset="-122"/>
                </a:rPr>
                <a:t>01</a:t>
              </a:r>
              <a:endParaRPr lang="en-US" sz="184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74322" y="5023543"/>
              <a:ext cx="2669149" cy="3740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575" dirty="0">
                  <a:solidFill>
                    <a:srgbClr val="171E5C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Click Here To Add A Title</a:t>
              </a:r>
              <a:endParaRPr lang="zh-CN" altLang="en-US" sz="1575" dirty="0">
                <a:solidFill>
                  <a:srgbClr val="171E5C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" name="Rectangle 58"/>
            <p:cNvSpPr>
              <a:spLocks noChangeAspect="1"/>
            </p:cNvSpPr>
            <p:nvPr/>
          </p:nvSpPr>
          <p:spPr>
            <a:xfrm>
              <a:off x="6101958" y="4888879"/>
              <a:ext cx="614314" cy="6155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40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" panose="020B0503020204020204" pitchFamily="34" charset="-122"/>
                </a:rPr>
                <a:t>02</a:t>
              </a:r>
              <a:endParaRPr lang="en-US" sz="184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163719" y="2616079"/>
              <a:ext cx="2205497" cy="13222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7095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89%</a:t>
              </a:r>
              <a:endParaRPr lang="zh-CN" altLang="en-US" sz="709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2250001" y="4662687"/>
            <a:ext cx="3548473" cy="39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输入替换内容</a:t>
            </a:r>
            <a:endParaRPr lang="en-US" altLang="zh-CN" sz="1310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145686" y="4628353"/>
            <a:ext cx="3548473" cy="39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输入替换内容</a:t>
            </a:r>
            <a:endParaRPr lang="en-US" altLang="zh-CN" sz="1310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67056" y="1256145"/>
            <a:ext cx="4294908" cy="2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420480" y="2248276"/>
            <a:ext cx="775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THANKS~</a:t>
            </a:r>
            <a:endParaRPr lang="zh-CN" alt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" name="圆角矩形 18"/>
          <p:cNvSpPr/>
          <p:nvPr/>
        </p:nvSpPr>
        <p:spPr>
          <a:xfrm>
            <a:off x="2830886" y="3310564"/>
            <a:ext cx="3569989" cy="309229"/>
          </a:xfrm>
          <a:prstGeom prst="roundRect">
            <a:avLst/>
          </a:prstGeom>
          <a:solidFill>
            <a:srgbClr val="E298A7"/>
          </a:solidFill>
          <a:ln w="28575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汇报人：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XXX</a:t>
            </a: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  时间：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20XX.XX.XX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2713443" y="3853140"/>
            <a:ext cx="5726713" cy="1027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pc="296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您的内容打在这里，或者通过复制您的文本后，在此框中选择粘贴。您的内容打在这里，或者通过复制您的文本后，在此框中选择粘贴。</a:t>
            </a: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842554" y="1315594"/>
            <a:ext cx="2020666" cy="273062"/>
            <a:chOff x="9477392" y="872247"/>
            <a:chExt cx="1199744" cy="162127"/>
          </a:xfrm>
          <a:solidFill>
            <a:srgbClr val="E298A7"/>
          </a:solidFill>
        </p:grpSpPr>
        <p:sp>
          <p:nvSpPr>
            <p:cNvPr id="9" name="椭圆 8"/>
            <p:cNvSpPr/>
            <p:nvPr/>
          </p:nvSpPr>
          <p:spPr>
            <a:xfrm>
              <a:off x="9477392" y="875490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814618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174541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21494" y="878732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  <a:solidFill>
            <a:srgbClr val="E298A7"/>
          </a:solidFill>
        </p:spPr>
      </p:pic>
      <p:grpSp>
        <p:nvGrpSpPr>
          <p:cNvPr id="10" name="组合 9"/>
          <p:cNvGrpSpPr/>
          <p:nvPr/>
        </p:nvGrpSpPr>
        <p:grpSpPr>
          <a:xfrm>
            <a:off x="7842554" y="1315594"/>
            <a:ext cx="2020666" cy="273062"/>
            <a:chOff x="9477392" y="872247"/>
            <a:chExt cx="1199744" cy="162127"/>
          </a:xfrm>
          <a:solidFill>
            <a:srgbClr val="E298A7"/>
          </a:solidFill>
        </p:grpSpPr>
        <p:sp>
          <p:nvSpPr>
            <p:cNvPr id="9" name="椭圆 8"/>
            <p:cNvSpPr/>
            <p:nvPr/>
          </p:nvSpPr>
          <p:spPr>
            <a:xfrm>
              <a:off x="9477392" y="875490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814618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174541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21494" y="878732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708336" y="2987660"/>
            <a:ext cx="243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580">
              <a:defRPr/>
            </a:pPr>
            <a:r>
              <a:rPr kumimoji="1" lang="zh-CN" altLang="en-US" sz="4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公司介绍</a:t>
            </a:r>
            <a:endParaRPr kumimoji="1" lang="zh-CN" altLang="en-US" sz="400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781597" y="3793509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2903123" y="4225196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2770336" y="4341571"/>
            <a:ext cx="6770828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645544" y="1685508"/>
            <a:ext cx="34196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pitchFamily="34" charset="-122"/>
              </a:rPr>
              <a:t>PART  01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 bwMode="auto">
          <a:xfrm>
            <a:off x="294991" y="1782321"/>
            <a:ext cx="5750496" cy="3282295"/>
            <a:chOff x="8540751" y="4843463"/>
            <a:chExt cx="8012112" cy="4562475"/>
          </a:xfrm>
          <a:effectLst/>
        </p:grpSpPr>
        <p:sp>
          <p:nvSpPr>
            <p:cNvPr id="19" name="任意多边形: 形状 18"/>
            <p:cNvSpPr/>
            <p:nvPr/>
          </p:nvSpPr>
          <p:spPr bwMode="auto">
            <a:xfrm>
              <a:off x="9321800" y="4843463"/>
              <a:ext cx="6480176" cy="4421188"/>
            </a:xfrm>
            <a:custGeom>
              <a:avLst/>
              <a:gdLst>
                <a:gd name="T0" fmla="*/ 17508 w 18000"/>
                <a:gd name="T1" fmla="*/ 12280 h 12281"/>
                <a:gd name="T2" fmla="*/ 491 w 18000"/>
                <a:gd name="T3" fmla="*/ 12280 h 12281"/>
                <a:gd name="T4" fmla="*/ 0 w 18000"/>
                <a:gd name="T5" fmla="*/ 11792 h 12281"/>
                <a:gd name="T6" fmla="*/ 0 w 18000"/>
                <a:gd name="T7" fmla="*/ 488 h 12281"/>
                <a:gd name="T8" fmla="*/ 491 w 18000"/>
                <a:gd name="T9" fmla="*/ 0 h 12281"/>
                <a:gd name="T10" fmla="*/ 17508 w 18000"/>
                <a:gd name="T11" fmla="*/ 0 h 12281"/>
                <a:gd name="T12" fmla="*/ 17999 w 18000"/>
                <a:gd name="T13" fmla="*/ 488 h 12281"/>
                <a:gd name="T14" fmla="*/ 17999 w 18000"/>
                <a:gd name="T15" fmla="*/ 11792 h 12281"/>
                <a:gd name="T16" fmla="*/ 17508 w 18000"/>
                <a:gd name="T17" fmla="*/ 12280 h 12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000"/>
                <a:gd name="T28" fmla="*/ 0 h 12281"/>
                <a:gd name="T29" fmla="*/ 18000 w 18000"/>
                <a:gd name="T30" fmla="*/ 12281 h 12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000" h="12281">
                  <a:moveTo>
                    <a:pt x="17508" y="12280"/>
                  </a:moveTo>
                  <a:lnTo>
                    <a:pt x="491" y="12280"/>
                  </a:lnTo>
                  <a:cubicBezTo>
                    <a:pt x="220" y="12280"/>
                    <a:pt x="0" y="12061"/>
                    <a:pt x="0" y="11792"/>
                  </a:cubicBezTo>
                  <a:lnTo>
                    <a:pt x="0" y="488"/>
                  </a:lnTo>
                  <a:cubicBezTo>
                    <a:pt x="0" y="219"/>
                    <a:pt x="220" y="0"/>
                    <a:pt x="491" y="0"/>
                  </a:cubicBezTo>
                  <a:lnTo>
                    <a:pt x="17508" y="0"/>
                  </a:lnTo>
                  <a:cubicBezTo>
                    <a:pt x="17779" y="0"/>
                    <a:pt x="17999" y="219"/>
                    <a:pt x="17999" y="488"/>
                  </a:cubicBezTo>
                  <a:lnTo>
                    <a:pt x="17999" y="11792"/>
                  </a:lnTo>
                  <a:cubicBezTo>
                    <a:pt x="17999" y="12061"/>
                    <a:pt x="17779" y="12280"/>
                    <a:pt x="17508" y="12280"/>
                  </a:cubicBezTo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8542336" y="9169402"/>
              <a:ext cx="8008936" cy="142874"/>
            </a:xfrm>
            <a:custGeom>
              <a:avLst/>
              <a:gdLst>
                <a:gd name="T0" fmla="*/ 22247 w 22248"/>
                <a:gd name="T1" fmla="*/ 398 h 657"/>
                <a:gd name="T2" fmla="*/ 21410 w 22248"/>
                <a:gd name="T3" fmla="*/ 656 h 657"/>
                <a:gd name="T4" fmla="*/ 870 w 22248"/>
                <a:gd name="T5" fmla="*/ 656 h 657"/>
                <a:gd name="T6" fmla="*/ 0 w 22248"/>
                <a:gd name="T7" fmla="*/ 398 h 657"/>
                <a:gd name="T8" fmla="*/ 0 w 22248"/>
                <a:gd name="T9" fmla="*/ 0 h 657"/>
                <a:gd name="T10" fmla="*/ 22247 w 22248"/>
                <a:gd name="T11" fmla="*/ 0 h 657"/>
                <a:gd name="T12" fmla="*/ 22247 w 22248"/>
                <a:gd name="T13" fmla="*/ 398 h 6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48"/>
                <a:gd name="T22" fmla="*/ 0 h 657"/>
                <a:gd name="T23" fmla="*/ 22248 w 22248"/>
                <a:gd name="T24" fmla="*/ 657 h 6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48" h="657">
                  <a:moveTo>
                    <a:pt x="22247" y="398"/>
                  </a:moveTo>
                  <a:cubicBezTo>
                    <a:pt x="22247" y="398"/>
                    <a:pt x="21890" y="656"/>
                    <a:pt x="21410" y="656"/>
                  </a:cubicBezTo>
                  <a:lnTo>
                    <a:pt x="870" y="656"/>
                  </a:lnTo>
                  <a:cubicBezTo>
                    <a:pt x="462" y="656"/>
                    <a:pt x="0" y="398"/>
                    <a:pt x="0" y="398"/>
                  </a:cubicBezTo>
                  <a:lnTo>
                    <a:pt x="0" y="0"/>
                  </a:lnTo>
                  <a:lnTo>
                    <a:pt x="22247" y="0"/>
                  </a:lnTo>
                  <a:lnTo>
                    <a:pt x="22247" y="39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8542339" y="9169399"/>
              <a:ext cx="8008939" cy="236539"/>
            </a:xfrm>
            <a:custGeom>
              <a:avLst/>
              <a:gdLst>
                <a:gd name="T0" fmla="*/ 22247 w 22248"/>
                <a:gd name="T1" fmla="*/ 398 h 657"/>
                <a:gd name="T2" fmla="*/ 21410 w 22248"/>
                <a:gd name="T3" fmla="*/ 656 h 657"/>
                <a:gd name="T4" fmla="*/ 870 w 22248"/>
                <a:gd name="T5" fmla="*/ 656 h 657"/>
                <a:gd name="T6" fmla="*/ 0 w 22248"/>
                <a:gd name="T7" fmla="*/ 398 h 657"/>
                <a:gd name="T8" fmla="*/ 0 w 22248"/>
                <a:gd name="T9" fmla="*/ 0 h 657"/>
                <a:gd name="T10" fmla="*/ 22247 w 22248"/>
                <a:gd name="T11" fmla="*/ 0 h 657"/>
                <a:gd name="T12" fmla="*/ 22247 w 22248"/>
                <a:gd name="T13" fmla="*/ 398 h 6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48"/>
                <a:gd name="T22" fmla="*/ 0 h 657"/>
                <a:gd name="T23" fmla="*/ 22248 w 22248"/>
                <a:gd name="T24" fmla="*/ 657 h 6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48" h="657">
                  <a:moveTo>
                    <a:pt x="22247" y="398"/>
                  </a:moveTo>
                  <a:cubicBezTo>
                    <a:pt x="22247" y="398"/>
                    <a:pt x="21890" y="656"/>
                    <a:pt x="21410" y="656"/>
                  </a:cubicBezTo>
                  <a:lnTo>
                    <a:pt x="870" y="656"/>
                  </a:lnTo>
                  <a:cubicBezTo>
                    <a:pt x="462" y="656"/>
                    <a:pt x="0" y="398"/>
                    <a:pt x="0" y="398"/>
                  </a:cubicBezTo>
                  <a:lnTo>
                    <a:pt x="0" y="0"/>
                  </a:lnTo>
                  <a:lnTo>
                    <a:pt x="22247" y="0"/>
                  </a:lnTo>
                  <a:lnTo>
                    <a:pt x="22247" y="398"/>
                  </a:lnTo>
                </a:path>
              </a:pathLst>
            </a:custGeom>
            <a:noFill/>
            <a:ln w="10080">
              <a:solidFill>
                <a:schemeClr val="accent1">
                  <a:lumMod val="100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8540751" y="9312275"/>
              <a:ext cx="8012112" cy="93663"/>
            </a:xfrm>
            <a:custGeom>
              <a:avLst/>
              <a:gdLst>
                <a:gd name="T0" fmla="*/ 0 w 22256"/>
                <a:gd name="T1" fmla="*/ 0 h 262"/>
                <a:gd name="T2" fmla="*/ 870 w 22256"/>
                <a:gd name="T3" fmla="*/ 261 h 262"/>
                <a:gd name="T4" fmla="*/ 21418 w 22256"/>
                <a:gd name="T5" fmla="*/ 261 h 262"/>
                <a:gd name="T6" fmla="*/ 22255 w 22256"/>
                <a:gd name="T7" fmla="*/ 0 h 262"/>
                <a:gd name="T8" fmla="*/ 0 w 22256"/>
                <a:gd name="T9" fmla="*/ 0 h 2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56"/>
                <a:gd name="T16" fmla="*/ 0 h 262"/>
                <a:gd name="T17" fmla="*/ 22256 w 22256"/>
                <a:gd name="T18" fmla="*/ 262 h 2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56" h="262">
                  <a:moveTo>
                    <a:pt x="0" y="0"/>
                  </a:moveTo>
                  <a:cubicBezTo>
                    <a:pt x="0" y="0"/>
                    <a:pt x="462" y="261"/>
                    <a:pt x="870" y="261"/>
                  </a:cubicBezTo>
                  <a:lnTo>
                    <a:pt x="21418" y="261"/>
                  </a:lnTo>
                  <a:cubicBezTo>
                    <a:pt x="21898" y="261"/>
                    <a:pt x="22255" y="0"/>
                    <a:pt x="22255" y="0"/>
                  </a:cubicBezTo>
                  <a:lnTo>
                    <a:pt x="0" y="0"/>
                  </a:lnTo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11979275" y="9167813"/>
              <a:ext cx="1141413" cy="88900"/>
            </a:xfrm>
            <a:custGeom>
              <a:avLst/>
              <a:gdLst>
                <a:gd name="T0" fmla="*/ 0 w 3171"/>
                <a:gd name="T1" fmla="*/ 0 h 249"/>
                <a:gd name="T2" fmla="*/ 349 w 3171"/>
                <a:gd name="T3" fmla="*/ 248 h 249"/>
                <a:gd name="T4" fmla="*/ 2821 w 3171"/>
                <a:gd name="T5" fmla="*/ 248 h 249"/>
                <a:gd name="T6" fmla="*/ 3170 w 3171"/>
                <a:gd name="T7" fmla="*/ 0 h 249"/>
                <a:gd name="T8" fmla="*/ 0 w 3171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71"/>
                <a:gd name="T16" fmla="*/ 0 h 249"/>
                <a:gd name="T17" fmla="*/ 3171 w 3171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71" h="249">
                  <a:moveTo>
                    <a:pt x="0" y="0"/>
                  </a:moveTo>
                  <a:cubicBezTo>
                    <a:pt x="49" y="144"/>
                    <a:pt x="187" y="248"/>
                    <a:pt x="349" y="248"/>
                  </a:cubicBezTo>
                  <a:lnTo>
                    <a:pt x="2821" y="248"/>
                  </a:lnTo>
                  <a:cubicBezTo>
                    <a:pt x="2983" y="248"/>
                    <a:pt x="3120" y="144"/>
                    <a:pt x="3170" y="0"/>
                  </a:cubicBezTo>
                  <a:lnTo>
                    <a:pt x="0" y="0"/>
                  </a:lnTo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12571413" y="4937125"/>
              <a:ext cx="38100" cy="36513"/>
            </a:xfrm>
            <a:custGeom>
              <a:avLst/>
              <a:gdLst>
                <a:gd name="T0" fmla="*/ 51 w 104"/>
                <a:gd name="T1" fmla="*/ 102 h 103"/>
                <a:gd name="T2" fmla="*/ 0 w 104"/>
                <a:gd name="T3" fmla="*/ 51 h 103"/>
                <a:gd name="T4" fmla="*/ 51 w 104"/>
                <a:gd name="T5" fmla="*/ 0 h 103"/>
                <a:gd name="T6" fmla="*/ 103 w 104"/>
                <a:gd name="T7" fmla="*/ 51 h 103"/>
                <a:gd name="T8" fmla="*/ 51 w 104"/>
                <a:gd name="T9" fmla="*/ 10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03"/>
                <a:gd name="T17" fmla="*/ 104 w 104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03">
                  <a:moveTo>
                    <a:pt x="51" y="102"/>
                  </a:moveTo>
                  <a:cubicBezTo>
                    <a:pt x="23" y="102"/>
                    <a:pt x="0" y="79"/>
                    <a:pt x="0" y="51"/>
                  </a:cubicBezTo>
                  <a:cubicBezTo>
                    <a:pt x="0" y="22"/>
                    <a:pt x="23" y="0"/>
                    <a:pt x="51" y="0"/>
                  </a:cubicBezTo>
                  <a:cubicBezTo>
                    <a:pt x="80" y="0"/>
                    <a:pt x="103" y="22"/>
                    <a:pt x="103" y="51"/>
                  </a:cubicBezTo>
                  <a:cubicBezTo>
                    <a:pt x="103" y="79"/>
                    <a:pt x="80" y="102"/>
                    <a:pt x="51" y="10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112160" y="1782322"/>
            <a:ext cx="5784851" cy="1612572"/>
            <a:chOff x="4584120" y="1336741"/>
            <a:chExt cx="4338638" cy="1209429"/>
          </a:xfrm>
        </p:grpSpPr>
        <p:sp>
          <p:nvSpPr>
            <p:cNvPr id="5" name="矩形 4"/>
            <p:cNvSpPr/>
            <p:nvPr/>
          </p:nvSpPr>
          <p:spPr bwMode="auto">
            <a:xfrm>
              <a:off x="4584120" y="1336741"/>
              <a:ext cx="4338638" cy="1209429"/>
            </a:xfrm>
            <a:prstGeom prst="rect">
              <a:avLst/>
            </a:prstGeom>
            <a:gradFill flip="none" rotWithShape="1">
              <a:gsLst>
                <a:gs pos="12000">
                  <a:schemeClr val="accent1">
                    <a:lumMod val="100000"/>
                  </a:schemeClr>
                </a:gs>
                <a:gs pos="59000">
                  <a:schemeClr val="accent1">
                    <a:lumMod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lin ang="13200000" scaled="0"/>
              <a:tileRect/>
            </a:gradFill>
            <a:ln>
              <a:gradFill>
                <a:gsLst>
                  <a:gs pos="0">
                    <a:srgbClr val="163B67"/>
                  </a:gs>
                  <a:gs pos="100000">
                    <a:srgbClr val="0C2A42"/>
                  </a:gs>
                </a:gsLst>
                <a:lin ang="5400000" scaled="1"/>
              </a:gradFill>
            </a:ln>
            <a:effectLst>
              <a:outerShdw blurRad="127000" dist="63500" dir="5400000" algn="ctr" rotWithShape="0">
                <a:srgbClr val="000000">
                  <a:alpha val="6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400" u="sng" dirty="0">
                <a:solidFill>
                  <a:srgbClr val="C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4750139" y="1603918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886301" y="1745753"/>
              <a:ext cx="402750" cy="391405"/>
            </a:xfrm>
            <a:custGeom>
              <a:avLst/>
              <a:gdLst>
                <a:gd name="connsiteX0" fmla="*/ 279778 w 338138"/>
                <a:gd name="connsiteY0" fmla="*/ 231775 h 328613"/>
                <a:gd name="connsiteX1" fmla="*/ 289126 w 338138"/>
                <a:gd name="connsiteY1" fmla="*/ 271719 h 328613"/>
                <a:gd name="connsiteX2" fmla="*/ 283784 w 338138"/>
                <a:gd name="connsiteY2" fmla="*/ 279708 h 328613"/>
                <a:gd name="connsiteX3" fmla="*/ 282449 w 338138"/>
                <a:gd name="connsiteY3" fmla="*/ 279708 h 328613"/>
                <a:gd name="connsiteX4" fmla="*/ 275771 w 338138"/>
                <a:gd name="connsiteY4" fmla="*/ 274382 h 328613"/>
                <a:gd name="connsiteX5" fmla="*/ 265087 w 338138"/>
                <a:gd name="connsiteY5" fmla="*/ 234438 h 328613"/>
                <a:gd name="connsiteX6" fmla="*/ 239712 w 338138"/>
                <a:gd name="connsiteY6" fmla="*/ 273050 h 328613"/>
                <a:gd name="connsiteX7" fmla="*/ 282449 w 338138"/>
                <a:gd name="connsiteY7" fmla="*/ 314325 h 328613"/>
                <a:gd name="connsiteX8" fmla="*/ 323850 w 338138"/>
                <a:gd name="connsiteY8" fmla="*/ 273050 h 328613"/>
                <a:gd name="connsiteX9" fmla="*/ 282449 w 338138"/>
                <a:gd name="connsiteY9" fmla="*/ 231775 h 328613"/>
                <a:gd name="connsiteX10" fmla="*/ 279778 w 338138"/>
                <a:gd name="connsiteY10" fmla="*/ 231775 h 328613"/>
                <a:gd name="connsiteX11" fmla="*/ 55688 w 338138"/>
                <a:gd name="connsiteY11" fmla="*/ 231775 h 328613"/>
                <a:gd name="connsiteX12" fmla="*/ 14287 w 338138"/>
                <a:gd name="connsiteY12" fmla="*/ 273050 h 328613"/>
                <a:gd name="connsiteX13" fmla="*/ 55688 w 338138"/>
                <a:gd name="connsiteY13" fmla="*/ 314325 h 328613"/>
                <a:gd name="connsiteX14" fmla="*/ 98425 w 338138"/>
                <a:gd name="connsiteY14" fmla="*/ 273050 h 328613"/>
                <a:gd name="connsiteX15" fmla="*/ 97089 w 338138"/>
                <a:gd name="connsiteY15" fmla="*/ 265062 h 328613"/>
                <a:gd name="connsiteX16" fmla="*/ 58359 w 338138"/>
                <a:gd name="connsiteY16" fmla="*/ 279708 h 328613"/>
                <a:gd name="connsiteX17" fmla="*/ 55688 w 338138"/>
                <a:gd name="connsiteY17" fmla="*/ 279708 h 328613"/>
                <a:gd name="connsiteX18" fmla="*/ 49011 w 338138"/>
                <a:gd name="connsiteY18" fmla="*/ 275713 h 328613"/>
                <a:gd name="connsiteX19" fmla="*/ 53017 w 338138"/>
                <a:gd name="connsiteY19" fmla="*/ 266393 h 328613"/>
                <a:gd name="connsiteX20" fmla="*/ 91747 w 338138"/>
                <a:gd name="connsiteY20" fmla="*/ 251747 h 328613"/>
                <a:gd name="connsiteX21" fmla="*/ 55688 w 338138"/>
                <a:gd name="connsiteY21" fmla="*/ 231775 h 328613"/>
                <a:gd name="connsiteX22" fmla="*/ 39613 w 338138"/>
                <a:gd name="connsiteY22" fmla="*/ 195263 h 328613"/>
                <a:gd name="connsiteX23" fmla="*/ 92431 w 338138"/>
                <a:gd name="connsiteY23" fmla="*/ 195263 h 328613"/>
                <a:gd name="connsiteX24" fmla="*/ 97713 w 338138"/>
                <a:gd name="connsiteY24" fmla="*/ 196583 h 328613"/>
                <a:gd name="connsiteX25" fmla="*/ 138647 w 338138"/>
                <a:gd name="connsiteY25" fmla="*/ 237513 h 328613"/>
                <a:gd name="connsiteX26" fmla="*/ 139967 w 338138"/>
                <a:gd name="connsiteY26" fmla="*/ 244114 h 328613"/>
                <a:gd name="connsiteX27" fmla="*/ 136006 w 338138"/>
                <a:gd name="connsiteY27" fmla="*/ 249395 h 328613"/>
                <a:gd name="connsiteX28" fmla="*/ 109597 w 338138"/>
                <a:gd name="connsiteY28" fmla="*/ 259958 h 328613"/>
                <a:gd name="connsiteX29" fmla="*/ 110918 w 338138"/>
                <a:gd name="connsiteY29" fmla="*/ 273161 h 328613"/>
                <a:gd name="connsiteX30" fmla="*/ 55459 w 338138"/>
                <a:gd name="connsiteY30" fmla="*/ 328613 h 328613"/>
                <a:gd name="connsiteX31" fmla="*/ 0 w 338138"/>
                <a:gd name="connsiteY31" fmla="*/ 273161 h 328613"/>
                <a:gd name="connsiteX32" fmla="*/ 55459 w 338138"/>
                <a:gd name="connsiteY32" fmla="*/ 217708 h 328613"/>
                <a:gd name="connsiteX33" fmla="*/ 104315 w 338138"/>
                <a:gd name="connsiteY33" fmla="*/ 246755 h 328613"/>
                <a:gd name="connsiteX34" fmla="*/ 121481 w 338138"/>
                <a:gd name="connsiteY34" fmla="*/ 240153 h 328613"/>
                <a:gd name="connsiteX35" fmla="*/ 89790 w 338138"/>
                <a:gd name="connsiteY35" fmla="*/ 208466 h 328613"/>
                <a:gd name="connsiteX36" fmla="*/ 39613 w 338138"/>
                <a:gd name="connsiteY36" fmla="*/ 208466 h 328613"/>
                <a:gd name="connsiteX37" fmla="*/ 33011 w 338138"/>
                <a:gd name="connsiteY37" fmla="*/ 201864 h 328613"/>
                <a:gd name="connsiteX38" fmla="*/ 39613 w 338138"/>
                <a:gd name="connsiteY38" fmla="*/ 195263 h 328613"/>
                <a:gd name="connsiteX39" fmla="*/ 155575 w 338138"/>
                <a:gd name="connsiteY39" fmla="*/ 0 h 328613"/>
                <a:gd name="connsiteX40" fmla="*/ 191294 w 338138"/>
                <a:gd name="connsiteY40" fmla="*/ 35490 h 328613"/>
                <a:gd name="connsiteX41" fmla="*/ 156898 w 338138"/>
                <a:gd name="connsiteY41" fmla="*/ 70980 h 328613"/>
                <a:gd name="connsiteX42" fmla="*/ 167481 w 338138"/>
                <a:gd name="connsiteY42" fmla="*/ 80181 h 328613"/>
                <a:gd name="connsiteX43" fmla="*/ 168804 w 338138"/>
                <a:gd name="connsiteY43" fmla="*/ 81496 h 328613"/>
                <a:gd name="connsiteX44" fmla="*/ 196586 w 338138"/>
                <a:gd name="connsiteY44" fmla="*/ 126187 h 328613"/>
                <a:gd name="connsiteX45" fmla="*/ 225690 w 338138"/>
                <a:gd name="connsiteY45" fmla="*/ 130131 h 328613"/>
                <a:gd name="connsiteX46" fmla="*/ 234950 w 338138"/>
                <a:gd name="connsiteY46" fmla="*/ 138017 h 328613"/>
                <a:gd name="connsiteX47" fmla="*/ 257440 w 338138"/>
                <a:gd name="connsiteY47" fmla="*/ 149847 h 328613"/>
                <a:gd name="connsiteX48" fmla="*/ 260086 w 338138"/>
                <a:gd name="connsiteY48" fmla="*/ 155105 h 328613"/>
                <a:gd name="connsiteX49" fmla="*/ 270669 w 338138"/>
                <a:gd name="connsiteY49" fmla="*/ 197168 h 328613"/>
                <a:gd name="connsiteX50" fmla="*/ 278607 w 338138"/>
                <a:gd name="connsiteY50" fmla="*/ 197168 h 328613"/>
                <a:gd name="connsiteX51" fmla="*/ 315648 w 338138"/>
                <a:gd name="connsiteY51" fmla="*/ 205054 h 328613"/>
                <a:gd name="connsiteX52" fmla="*/ 319617 w 338138"/>
                <a:gd name="connsiteY52" fmla="*/ 214255 h 328613"/>
                <a:gd name="connsiteX53" fmla="*/ 310357 w 338138"/>
                <a:gd name="connsiteY53" fmla="*/ 216884 h 328613"/>
                <a:gd name="connsiteX54" fmla="*/ 278607 w 338138"/>
                <a:gd name="connsiteY54" fmla="*/ 210312 h 328613"/>
                <a:gd name="connsiteX55" fmla="*/ 274638 w 338138"/>
                <a:gd name="connsiteY55" fmla="*/ 211627 h 328613"/>
                <a:gd name="connsiteX56" fmla="*/ 275961 w 338138"/>
                <a:gd name="connsiteY56" fmla="*/ 218199 h 328613"/>
                <a:gd name="connsiteX57" fmla="*/ 282575 w 338138"/>
                <a:gd name="connsiteY57" fmla="*/ 218199 h 328613"/>
                <a:gd name="connsiteX58" fmla="*/ 338138 w 338138"/>
                <a:gd name="connsiteY58" fmla="*/ 273406 h 328613"/>
                <a:gd name="connsiteX59" fmla="*/ 282575 w 338138"/>
                <a:gd name="connsiteY59" fmla="*/ 328613 h 328613"/>
                <a:gd name="connsiteX60" fmla="*/ 229659 w 338138"/>
                <a:gd name="connsiteY60" fmla="*/ 289180 h 328613"/>
                <a:gd name="connsiteX61" fmla="*/ 183356 w 338138"/>
                <a:gd name="connsiteY61" fmla="*/ 289180 h 328613"/>
                <a:gd name="connsiteX62" fmla="*/ 175419 w 338138"/>
                <a:gd name="connsiteY62" fmla="*/ 282607 h 328613"/>
                <a:gd name="connsiteX63" fmla="*/ 183356 w 338138"/>
                <a:gd name="connsiteY63" fmla="*/ 276035 h 328613"/>
                <a:gd name="connsiteX64" fmla="*/ 227013 w 338138"/>
                <a:gd name="connsiteY64" fmla="*/ 276035 h 328613"/>
                <a:gd name="connsiteX65" fmla="*/ 227013 w 338138"/>
                <a:gd name="connsiteY65" fmla="*/ 273406 h 328613"/>
                <a:gd name="connsiteX66" fmla="*/ 262732 w 338138"/>
                <a:gd name="connsiteY66" fmla="*/ 222142 h 328613"/>
                <a:gd name="connsiteX67" fmla="*/ 261409 w 338138"/>
                <a:gd name="connsiteY67" fmla="*/ 214255 h 328613"/>
                <a:gd name="connsiteX68" fmla="*/ 230981 w 338138"/>
                <a:gd name="connsiteY68" fmla="*/ 239231 h 328613"/>
                <a:gd name="connsiteX69" fmla="*/ 224367 w 338138"/>
                <a:gd name="connsiteY69" fmla="*/ 243174 h 328613"/>
                <a:gd name="connsiteX70" fmla="*/ 221721 w 338138"/>
                <a:gd name="connsiteY70" fmla="*/ 241859 h 328613"/>
                <a:gd name="connsiteX71" fmla="*/ 219075 w 338138"/>
                <a:gd name="connsiteY71" fmla="*/ 232658 h 328613"/>
                <a:gd name="connsiteX72" fmla="*/ 257440 w 338138"/>
                <a:gd name="connsiteY72" fmla="*/ 201111 h 328613"/>
                <a:gd name="connsiteX73" fmla="*/ 248180 w 338138"/>
                <a:gd name="connsiteY73" fmla="*/ 160363 h 328613"/>
                <a:gd name="connsiteX74" fmla="*/ 228336 w 338138"/>
                <a:gd name="connsiteY74" fmla="*/ 151162 h 328613"/>
                <a:gd name="connsiteX75" fmla="*/ 227013 w 338138"/>
                <a:gd name="connsiteY75" fmla="*/ 149847 h 328613"/>
                <a:gd name="connsiteX76" fmla="*/ 224367 w 338138"/>
                <a:gd name="connsiteY76" fmla="*/ 149847 h 328613"/>
                <a:gd name="connsiteX77" fmla="*/ 188648 w 338138"/>
                <a:gd name="connsiteY77" fmla="*/ 149847 h 328613"/>
                <a:gd name="connsiteX78" fmla="*/ 179388 w 338138"/>
                <a:gd name="connsiteY78" fmla="*/ 145904 h 328613"/>
                <a:gd name="connsiteX79" fmla="*/ 178065 w 338138"/>
                <a:gd name="connsiteY79" fmla="*/ 144589 h 328613"/>
                <a:gd name="connsiteX80" fmla="*/ 170127 w 338138"/>
                <a:gd name="connsiteY80" fmla="*/ 134074 h 328613"/>
                <a:gd name="connsiteX81" fmla="*/ 168804 w 338138"/>
                <a:gd name="connsiteY81" fmla="*/ 140646 h 328613"/>
                <a:gd name="connsiteX82" fmla="*/ 167481 w 338138"/>
                <a:gd name="connsiteY82" fmla="*/ 148533 h 328613"/>
                <a:gd name="connsiteX83" fmla="*/ 166158 w 338138"/>
                <a:gd name="connsiteY83" fmla="*/ 152476 h 328613"/>
                <a:gd name="connsiteX84" fmla="*/ 166158 w 338138"/>
                <a:gd name="connsiteY84" fmla="*/ 156420 h 328613"/>
                <a:gd name="connsiteX85" fmla="*/ 163513 w 338138"/>
                <a:gd name="connsiteY85" fmla="*/ 164306 h 328613"/>
                <a:gd name="connsiteX86" fmla="*/ 162190 w 338138"/>
                <a:gd name="connsiteY86" fmla="*/ 170879 h 328613"/>
                <a:gd name="connsiteX87" fmla="*/ 160867 w 338138"/>
                <a:gd name="connsiteY87" fmla="*/ 173507 h 328613"/>
                <a:gd name="connsiteX88" fmla="*/ 200554 w 338138"/>
                <a:gd name="connsiteY88" fmla="*/ 182709 h 328613"/>
                <a:gd name="connsiteX89" fmla="*/ 201877 w 338138"/>
                <a:gd name="connsiteY89" fmla="*/ 182709 h 328613"/>
                <a:gd name="connsiteX90" fmla="*/ 215106 w 338138"/>
                <a:gd name="connsiteY90" fmla="*/ 205054 h 328613"/>
                <a:gd name="connsiteX91" fmla="*/ 212461 w 338138"/>
                <a:gd name="connsiteY91" fmla="*/ 210312 h 328613"/>
                <a:gd name="connsiteX92" fmla="*/ 163513 w 338138"/>
                <a:gd name="connsiteY92" fmla="*/ 289180 h 328613"/>
                <a:gd name="connsiteX93" fmla="*/ 144992 w 338138"/>
                <a:gd name="connsiteY93" fmla="*/ 293123 h 328613"/>
                <a:gd name="connsiteX94" fmla="*/ 139700 w 338138"/>
                <a:gd name="connsiteY94" fmla="*/ 276035 h 328613"/>
                <a:gd name="connsiteX95" fmla="*/ 168804 w 338138"/>
                <a:gd name="connsiteY95" fmla="*/ 214255 h 328613"/>
                <a:gd name="connsiteX96" fmla="*/ 125148 w 338138"/>
                <a:gd name="connsiteY96" fmla="*/ 206369 h 328613"/>
                <a:gd name="connsiteX97" fmla="*/ 103981 w 338138"/>
                <a:gd name="connsiteY97" fmla="*/ 195853 h 328613"/>
                <a:gd name="connsiteX98" fmla="*/ 97367 w 338138"/>
                <a:gd name="connsiteY98" fmla="*/ 164306 h 328613"/>
                <a:gd name="connsiteX99" fmla="*/ 121179 w 338138"/>
                <a:gd name="connsiteY99" fmla="*/ 95955 h 328613"/>
                <a:gd name="connsiteX100" fmla="*/ 121179 w 338138"/>
                <a:gd name="connsiteY100" fmla="*/ 90697 h 328613"/>
                <a:gd name="connsiteX101" fmla="*/ 143669 w 338138"/>
                <a:gd name="connsiteY101" fmla="*/ 68351 h 328613"/>
                <a:gd name="connsiteX102" fmla="*/ 119856 w 338138"/>
                <a:gd name="connsiteY102" fmla="*/ 35490 h 328613"/>
                <a:gd name="connsiteX103" fmla="*/ 155575 w 338138"/>
                <a:gd name="connsiteY103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8138" h="328613">
                  <a:moveTo>
                    <a:pt x="279778" y="231775"/>
                  </a:moveTo>
                  <a:cubicBezTo>
                    <a:pt x="279778" y="231775"/>
                    <a:pt x="279778" y="231775"/>
                    <a:pt x="289126" y="271719"/>
                  </a:cubicBezTo>
                  <a:cubicBezTo>
                    <a:pt x="290462" y="275713"/>
                    <a:pt x="287791" y="278376"/>
                    <a:pt x="283784" y="279708"/>
                  </a:cubicBezTo>
                  <a:cubicBezTo>
                    <a:pt x="283784" y="279708"/>
                    <a:pt x="282449" y="279708"/>
                    <a:pt x="282449" y="279708"/>
                  </a:cubicBezTo>
                  <a:cubicBezTo>
                    <a:pt x="279778" y="279708"/>
                    <a:pt x="275771" y="278376"/>
                    <a:pt x="275771" y="274382"/>
                  </a:cubicBezTo>
                  <a:cubicBezTo>
                    <a:pt x="275771" y="274382"/>
                    <a:pt x="275771" y="274382"/>
                    <a:pt x="265087" y="234438"/>
                  </a:cubicBezTo>
                  <a:cubicBezTo>
                    <a:pt x="250396" y="241095"/>
                    <a:pt x="239712" y="255741"/>
                    <a:pt x="239712" y="273050"/>
                  </a:cubicBezTo>
                  <a:cubicBezTo>
                    <a:pt x="239712" y="295685"/>
                    <a:pt x="259745" y="314325"/>
                    <a:pt x="282449" y="314325"/>
                  </a:cubicBezTo>
                  <a:cubicBezTo>
                    <a:pt x="305153" y="314325"/>
                    <a:pt x="323850" y="295685"/>
                    <a:pt x="323850" y="273050"/>
                  </a:cubicBezTo>
                  <a:cubicBezTo>
                    <a:pt x="323850" y="250416"/>
                    <a:pt x="305153" y="231775"/>
                    <a:pt x="282449" y="231775"/>
                  </a:cubicBezTo>
                  <a:cubicBezTo>
                    <a:pt x="281113" y="231775"/>
                    <a:pt x="279778" y="231775"/>
                    <a:pt x="279778" y="231775"/>
                  </a:cubicBezTo>
                  <a:close/>
                  <a:moveTo>
                    <a:pt x="55688" y="231775"/>
                  </a:moveTo>
                  <a:cubicBezTo>
                    <a:pt x="32984" y="231775"/>
                    <a:pt x="14287" y="250416"/>
                    <a:pt x="14287" y="273050"/>
                  </a:cubicBezTo>
                  <a:cubicBezTo>
                    <a:pt x="14287" y="295685"/>
                    <a:pt x="32984" y="314325"/>
                    <a:pt x="55688" y="314325"/>
                  </a:cubicBezTo>
                  <a:cubicBezTo>
                    <a:pt x="78392" y="314325"/>
                    <a:pt x="98425" y="295685"/>
                    <a:pt x="98425" y="273050"/>
                  </a:cubicBezTo>
                  <a:cubicBezTo>
                    <a:pt x="98425" y="270387"/>
                    <a:pt x="97089" y="267724"/>
                    <a:pt x="97089" y="265062"/>
                  </a:cubicBezTo>
                  <a:cubicBezTo>
                    <a:pt x="97089" y="265062"/>
                    <a:pt x="97089" y="265062"/>
                    <a:pt x="58359" y="279708"/>
                  </a:cubicBezTo>
                  <a:cubicBezTo>
                    <a:pt x="57024" y="279708"/>
                    <a:pt x="57024" y="279708"/>
                    <a:pt x="55688" y="279708"/>
                  </a:cubicBezTo>
                  <a:cubicBezTo>
                    <a:pt x="53017" y="279708"/>
                    <a:pt x="50346" y="278376"/>
                    <a:pt x="49011" y="275713"/>
                  </a:cubicBezTo>
                  <a:cubicBezTo>
                    <a:pt x="47675" y="271719"/>
                    <a:pt x="49011" y="267724"/>
                    <a:pt x="53017" y="266393"/>
                  </a:cubicBezTo>
                  <a:cubicBezTo>
                    <a:pt x="53017" y="266393"/>
                    <a:pt x="53017" y="266393"/>
                    <a:pt x="91747" y="251747"/>
                  </a:cubicBezTo>
                  <a:cubicBezTo>
                    <a:pt x="83734" y="239764"/>
                    <a:pt x="70379" y="231775"/>
                    <a:pt x="55688" y="231775"/>
                  </a:cubicBezTo>
                  <a:close/>
                  <a:moveTo>
                    <a:pt x="39613" y="195263"/>
                  </a:moveTo>
                  <a:cubicBezTo>
                    <a:pt x="39613" y="195263"/>
                    <a:pt x="39613" y="195263"/>
                    <a:pt x="92431" y="195263"/>
                  </a:cubicBezTo>
                  <a:cubicBezTo>
                    <a:pt x="95072" y="195263"/>
                    <a:pt x="96393" y="195263"/>
                    <a:pt x="97713" y="196583"/>
                  </a:cubicBezTo>
                  <a:cubicBezTo>
                    <a:pt x="97713" y="196583"/>
                    <a:pt x="97713" y="196583"/>
                    <a:pt x="138647" y="237513"/>
                  </a:cubicBezTo>
                  <a:cubicBezTo>
                    <a:pt x="139967" y="238833"/>
                    <a:pt x="141288" y="241474"/>
                    <a:pt x="139967" y="244114"/>
                  </a:cubicBezTo>
                  <a:cubicBezTo>
                    <a:pt x="139967" y="246755"/>
                    <a:pt x="138647" y="248075"/>
                    <a:pt x="136006" y="249395"/>
                  </a:cubicBezTo>
                  <a:cubicBezTo>
                    <a:pt x="136006" y="249395"/>
                    <a:pt x="136006" y="249395"/>
                    <a:pt x="109597" y="259958"/>
                  </a:cubicBezTo>
                  <a:cubicBezTo>
                    <a:pt x="110918" y="263919"/>
                    <a:pt x="110918" y="267880"/>
                    <a:pt x="110918" y="273161"/>
                  </a:cubicBezTo>
                  <a:cubicBezTo>
                    <a:pt x="110918" y="303528"/>
                    <a:pt x="85829" y="328613"/>
                    <a:pt x="55459" y="328613"/>
                  </a:cubicBezTo>
                  <a:cubicBezTo>
                    <a:pt x="25088" y="328613"/>
                    <a:pt x="0" y="303528"/>
                    <a:pt x="0" y="273161"/>
                  </a:cubicBezTo>
                  <a:cubicBezTo>
                    <a:pt x="0" y="242794"/>
                    <a:pt x="25088" y="217708"/>
                    <a:pt x="55459" y="217708"/>
                  </a:cubicBezTo>
                  <a:cubicBezTo>
                    <a:pt x="76586" y="217708"/>
                    <a:pt x="95072" y="229590"/>
                    <a:pt x="104315" y="246755"/>
                  </a:cubicBezTo>
                  <a:cubicBezTo>
                    <a:pt x="104315" y="246755"/>
                    <a:pt x="104315" y="246755"/>
                    <a:pt x="121481" y="240153"/>
                  </a:cubicBezTo>
                  <a:cubicBezTo>
                    <a:pt x="121481" y="240153"/>
                    <a:pt x="121481" y="240153"/>
                    <a:pt x="89790" y="208466"/>
                  </a:cubicBezTo>
                  <a:cubicBezTo>
                    <a:pt x="89790" y="208466"/>
                    <a:pt x="89790" y="208466"/>
                    <a:pt x="39613" y="208466"/>
                  </a:cubicBezTo>
                  <a:cubicBezTo>
                    <a:pt x="35652" y="208466"/>
                    <a:pt x="33011" y="205825"/>
                    <a:pt x="33011" y="201864"/>
                  </a:cubicBezTo>
                  <a:cubicBezTo>
                    <a:pt x="33011" y="197903"/>
                    <a:pt x="35652" y="195263"/>
                    <a:pt x="39613" y="195263"/>
                  </a:cubicBezTo>
                  <a:close/>
                  <a:moveTo>
                    <a:pt x="155575" y="0"/>
                  </a:moveTo>
                  <a:cubicBezTo>
                    <a:pt x="175419" y="0"/>
                    <a:pt x="191294" y="15773"/>
                    <a:pt x="191294" y="35490"/>
                  </a:cubicBezTo>
                  <a:cubicBezTo>
                    <a:pt x="191294" y="53892"/>
                    <a:pt x="175419" y="69666"/>
                    <a:pt x="156898" y="70980"/>
                  </a:cubicBezTo>
                  <a:cubicBezTo>
                    <a:pt x="160867" y="72295"/>
                    <a:pt x="164835" y="76238"/>
                    <a:pt x="167481" y="80181"/>
                  </a:cubicBezTo>
                  <a:cubicBezTo>
                    <a:pt x="168804" y="80181"/>
                    <a:pt x="168804" y="80181"/>
                    <a:pt x="168804" y="81496"/>
                  </a:cubicBezTo>
                  <a:cubicBezTo>
                    <a:pt x="168804" y="81496"/>
                    <a:pt x="168804" y="81496"/>
                    <a:pt x="196586" y="126187"/>
                  </a:cubicBezTo>
                  <a:cubicBezTo>
                    <a:pt x="196586" y="126187"/>
                    <a:pt x="196586" y="126187"/>
                    <a:pt x="225690" y="130131"/>
                  </a:cubicBezTo>
                  <a:cubicBezTo>
                    <a:pt x="230981" y="130131"/>
                    <a:pt x="234950" y="134074"/>
                    <a:pt x="234950" y="138017"/>
                  </a:cubicBezTo>
                  <a:cubicBezTo>
                    <a:pt x="234950" y="138017"/>
                    <a:pt x="234950" y="138017"/>
                    <a:pt x="257440" y="149847"/>
                  </a:cubicBezTo>
                  <a:cubicBezTo>
                    <a:pt x="258763" y="151162"/>
                    <a:pt x="260086" y="152476"/>
                    <a:pt x="260086" y="155105"/>
                  </a:cubicBezTo>
                  <a:cubicBezTo>
                    <a:pt x="260086" y="155105"/>
                    <a:pt x="260086" y="155105"/>
                    <a:pt x="270669" y="197168"/>
                  </a:cubicBezTo>
                  <a:cubicBezTo>
                    <a:pt x="273315" y="197168"/>
                    <a:pt x="275961" y="197168"/>
                    <a:pt x="278607" y="197168"/>
                  </a:cubicBezTo>
                  <a:cubicBezTo>
                    <a:pt x="291836" y="195853"/>
                    <a:pt x="303742" y="198482"/>
                    <a:pt x="315648" y="205054"/>
                  </a:cubicBezTo>
                  <a:cubicBezTo>
                    <a:pt x="319617" y="206369"/>
                    <a:pt x="320940" y="210312"/>
                    <a:pt x="319617" y="214255"/>
                  </a:cubicBezTo>
                  <a:cubicBezTo>
                    <a:pt x="316971" y="216884"/>
                    <a:pt x="313003" y="219513"/>
                    <a:pt x="310357" y="216884"/>
                  </a:cubicBezTo>
                  <a:cubicBezTo>
                    <a:pt x="299773" y="211627"/>
                    <a:pt x="289190" y="210312"/>
                    <a:pt x="278607" y="210312"/>
                  </a:cubicBezTo>
                  <a:cubicBezTo>
                    <a:pt x="277284" y="210312"/>
                    <a:pt x="275961" y="210312"/>
                    <a:pt x="274638" y="211627"/>
                  </a:cubicBezTo>
                  <a:cubicBezTo>
                    <a:pt x="274638" y="211627"/>
                    <a:pt x="274638" y="211627"/>
                    <a:pt x="275961" y="218199"/>
                  </a:cubicBezTo>
                  <a:cubicBezTo>
                    <a:pt x="278607" y="218199"/>
                    <a:pt x="279930" y="218199"/>
                    <a:pt x="282575" y="218199"/>
                  </a:cubicBezTo>
                  <a:cubicBezTo>
                    <a:pt x="313003" y="218199"/>
                    <a:pt x="338138" y="243174"/>
                    <a:pt x="338138" y="273406"/>
                  </a:cubicBezTo>
                  <a:cubicBezTo>
                    <a:pt x="338138" y="303639"/>
                    <a:pt x="313003" y="328613"/>
                    <a:pt x="282575" y="328613"/>
                  </a:cubicBezTo>
                  <a:cubicBezTo>
                    <a:pt x="257440" y="328613"/>
                    <a:pt x="236273" y="312840"/>
                    <a:pt x="229659" y="289180"/>
                  </a:cubicBezTo>
                  <a:cubicBezTo>
                    <a:pt x="229659" y="289180"/>
                    <a:pt x="229659" y="289180"/>
                    <a:pt x="183356" y="289180"/>
                  </a:cubicBezTo>
                  <a:cubicBezTo>
                    <a:pt x="179388" y="289180"/>
                    <a:pt x="175419" y="286551"/>
                    <a:pt x="175419" y="282607"/>
                  </a:cubicBezTo>
                  <a:cubicBezTo>
                    <a:pt x="175419" y="278664"/>
                    <a:pt x="179388" y="276035"/>
                    <a:pt x="183356" y="276035"/>
                  </a:cubicBezTo>
                  <a:cubicBezTo>
                    <a:pt x="183356" y="276035"/>
                    <a:pt x="183356" y="276035"/>
                    <a:pt x="227013" y="276035"/>
                  </a:cubicBezTo>
                  <a:cubicBezTo>
                    <a:pt x="227013" y="274721"/>
                    <a:pt x="227013" y="274721"/>
                    <a:pt x="227013" y="273406"/>
                  </a:cubicBezTo>
                  <a:cubicBezTo>
                    <a:pt x="227013" y="249746"/>
                    <a:pt x="241565" y="230029"/>
                    <a:pt x="262732" y="222142"/>
                  </a:cubicBezTo>
                  <a:cubicBezTo>
                    <a:pt x="262732" y="222142"/>
                    <a:pt x="262732" y="222142"/>
                    <a:pt x="261409" y="214255"/>
                  </a:cubicBezTo>
                  <a:cubicBezTo>
                    <a:pt x="248180" y="219513"/>
                    <a:pt x="237596" y="228714"/>
                    <a:pt x="230981" y="239231"/>
                  </a:cubicBezTo>
                  <a:cubicBezTo>
                    <a:pt x="229659" y="241859"/>
                    <a:pt x="227013" y="243174"/>
                    <a:pt x="224367" y="243174"/>
                  </a:cubicBezTo>
                  <a:cubicBezTo>
                    <a:pt x="224367" y="243174"/>
                    <a:pt x="223044" y="243174"/>
                    <a:pt x="221721" y="241859"/>
                  </a:cubicBezTo>
                  <a:cubicBezTo>
                    <a:pt x="217752" y="240545"/>
                    <a:pt x="216429" y="235287"/>
                    <a:pt x="219075" y="232658"/>
                  </a:cubicBezTo>
                  <a:cubicBezTo>
                    <a:pt x="228336" y="218199"/>
                    <a:pt x="241565" y="206369"/>
                    <a:pt x="257440" y="201111"/>
                  </a:cubicBezTo>
                  <a:cubicBezTo>
                    <a:pt x="257440" y="201111"/>
                    <a:pt x="257440" y="201111"/>
                    <a:pt x="248180" y="160363"/>
                  </a:cubicBezTo>
                  <a:cubicBezTo>
                    <a:pt x="248180" y="160363"/>
                    <a:pt x="248180" y="160363"/>
                    <a:pt x="228336" y="151162"/>
                  </a:cubicBezTo>
                  <a:cubicBezTo>
                    <a:pt x="228336" y="151162"/>
                    <a:pt x="228336" y="149847"/>
                    <a:pt x="227013" y="149847"/>
                  </a:cubicBezTo>
                  <a:cubicBezTo>
                    <a:pt x="227013" y="149847"/>
                    <a:pt x="225690" y="149847"/>
                    <a:pt x="224367" y="149847"/>
                  </a:cubicBezTo>
                  <a:cubicBezTo>
                    <a:pt x="224367" y="149847"/>
                    <a:pt x="224367" y="149847"/>
                    <a:pt x="188648" y="149847"/>
                  </a:cubicBezTo>
                  <a:cubicBezTo>
                    <a:pt x="184679" y="149847"/>
                    <a:pt x="180711" y="148533"/>
                    <a:pt x="179388" y="145904"/>
                  </a:cubicBezTo>
                  <a:cubicBezTo>
                    <a:pt x="179388" y="145904"/>
                    <a:pt x="179388" y="145904"/>
                    <a:pt x="178065" y="144589"/>
                  </a:cubicBezTo>
                  <a:cubicBezTo>
                    <a:pt x="178065" y="144589"/>
                    <a:pt x="178065" y="144589"/>
                    <a:pt x="170127" y="134074"/>
                  </a:cubicBezTo>
                  <a:cubicBezTo>
                    <a:pt x="170127" y="136703"/>
                    <a:pt x="170127" y="138017"/>
                    <a:pt x="168804" y="140646"/>
                  </a:cubicBezTo>
                  <a:cubicBezTo>
                    <a:pt x="168804" y="143275"/>
                    <a:pt x="167481" y="145904"/>
                    <a:pt x="167481" y="148533"/>
                  </a:cubicBezTo>
                  <a:cubicBezTo>
                    <a:pt x="167481" y="149847"/>
                    <a:pt x="167481" y="151162"/>
                    <a:pt x="166158" y="152476"/>
                  </a:cubicBezTo>
                  <a:cubicBezTo>
                    <a:pt x="166158" y="153791"/>
                    <a:pt x="166158" y="155105"/>
                    <a:pt x="166158" y="156420"/>
                  </a:cubicBezTo>
                  <a:cubicBezTo>
                    <a:pt x="164835" y="159048"/>
                    <a:pt x="164835" y="161677"/>
                    <a:pt x="163513" y="164306"/>
                  </a:cubicBezTo>
                  <a:cubicBezTo>
                    <a:pt x="163513" y="166935"/>
                    <a:pt x="162190" y="168250"/>
                    <a:pt x="162190" y="170879"/>
                  </a:cubicBezTo>
                  <a:cubicBezTo>
                    <a:pt x="160867" y="172193"/>
                    <a:pt x="160867" y="172193"/>
                    <a:pt x="160867" y="173507"/>
                  </a:cubicBezTo>
                  <a:cubicBezTo>
                    <a:pt x="160867" y="173507"/>
                    <a:pt x="160867" y="173507"/>
                    <a:pt x="200554" y="182709"/>
                  </a:cubicBezTo>
                  <a:cubicBezTo>
                    <a:pt x="200554" y="182709"/>
                    <a:pt x="200554" y="182709"/>
                    <a:pt x="201877" y="182709"/>
                  </a:cubicBezTo>
                  <a:cubicBezTo>
                    <a:pt x="211138" y="185337"/>
                    <a:pt x="217752" y="195853"/>
                    <a:pt x="215106" y="205054"/>
                  </a:cubicBezTo>
                  <a:cubicBezTo>
                    <a:pt x="215106" y="206369"/>
                    <a:pt x="213784" y="208998"/>
                    <a:pt x="212461" y="210312"/>
                  </a:cubicBezTo>
                  <a:cubicBezTo>
                    <a:pt x="212461" y="210312"/>
                    <a:pt x="212461" y="210312"/>
                    <a:pt x="163513" y="289180"/>
                  </a:cubicBezTo>
                  <a:cubicBezTo>
                    <a:pt x="159544" y="294437"/>
                    <a:pt x="151606" y="297066"/>
                    <a:pt x="144992" y="293123"/>
                  </a:cubicBezTo>
                  <a:cubicBezTo>
                    <a:pt x="138377" y="289180"/>
                    <a:pt x="137054" y="281293"/>
                    <a:pt x="139700" y="276035"/>
                  </a:cubicBezTo>
                  <a:cubicBezTo>
                    <a:pt x="139700" y="276035"/>
                    <a:pt x="139700" y="276035"/>
                    <a:pt x="168804" y="214255"/>
                  </a:cubicBezTo>
                  <a:cubicBezTo>
                    <a:pt x="168804" y="214255"/>
                    <a:pt x="168804" y="214255"/>
                    <a:pt x="125148" y="206369"/>
                  </a:cubicBezTo>
                  <a:cubicBezTo>
                    <a:pt x="115887" y="203740"/>
                    <a:pt x="107950" y="201111"/>
                    <a:pt x="103981" y="195853"/>
                  </a:cubicBezTo>
                  <a:cubicBezTo>
                    <a:pt x="96044" y="186652"/>
                    <a:pt x="92075" y="176136"/>
                    <a:pt x="97367" y="164306"/>
                  </a:cubicBezTo>
                  <a:cubicBezTo>
                    <a:pt x="115887" y="124873"/>
                    <a:pt x="121179" y="95955"/>
                    <a:pt x="121179" y="95955"/>
                  </a:cubicBezTo>
                  <a:cubicBezTo>
                    <a:pt x="121179" y="95955"/>
                    <a:pt x="121179" y="95955"/>
                    <a:pt x="121179" y="90697"/>
                  </a:cubicBezTo>
                  <a:cubicBezTo>
                    <a:pt x="122502" y="78867"/>
                    <a:pt x="131763" y="69666"/>
                    <a:pt x="143669" y="68351"/>
                  </a:cubicBezTo>
                  <a:cubicBezTo>
                    <a:pt x="130440" y="63093"/>
                    <a:pt x="119856" y="49949"/>
                    <a:pt x="119856" y="35490"/>
                  </a:cubicBezTo>
                  <a:cubicBezTo>
                    <a:pt x="119856" y="15773"/>
                    <a:pt x="135731" y="0"/>
                    <a:pt x="155575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91232" y="1569492"/>
              <a:ext cx="3155350" cy="743926"/>
              <a:chOff x="7505490" y="2041661"/>
              <a:chExt cx="4207134" cy="991902"/>
            </a:xfrm>
          </p:grpSpPr>
          <p:sp>
            <p:nvSpPr>
              <p:cNvPr id="15" name="文本框 20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rmAutofit fontScale="70000" lnSpcReduction="20000"/>
              </a:bodyPr>
              <a:lstStyle/>
              <a:p>
                <a:r>
                  <a:rPr lang="zh-CN" altLang="en-US" sz="2400" b="1">
                    <a:solidFill>
                      <a:schemeClr val="bg1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+mn-lt"/>
                  </a:rPr>
                  <a:t>标题文本预设</a:t>
                </a:r>
                <a:endParaRPr lang="zh-CN" altLang="en-US" sz="2400" b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6" name="文本框 21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/>
              </a:bodyPr>
              <a:lstStyle/>
              <a:p>
                <a:pPr defTabSz="913765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600" dirty="0">
                    <a:solidFill>
                      <a:schemeClr val="bg1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</a:rPr>
                  <a:t>输入替换内容</a:t>
                </a:r>
                <a:r>
                  <a:rPr lang="en-US" altLang="zh-CN" sz="1600" dirty="0">
                    <a:solidFill>
                      <a:schemeClr val="bg1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</a:rPr>
                  <a:t> </a:t>
                </a:r>
                <a:endParaRPr lang="zh-CN" altLang="en-US" sz="16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6112160" y="3463107"/>
            <a:ext cx="5784851" cy="1612572"/>
            <a:chOff x="4584120" y="2597330"/>
            <a:chExt cx="4338638" cy="1209429"/>
          </a:xfrm>
        </p:grpSpPr>
        <p:sp>
          <p:nvSpPr>
            <p:cNvPr id="6" name="矩形 5"/>
            <p:cNvSpPr/>
            <p:nvPr/>
          </p:nvSpPr>
          <p:spPr bwMode="auto">
            <a:xfrm>
              <a:off x="4584120" y="2597330"/>
              <a:ext cx="4338638" cy="1209429"/>
            </a:xfrm>
            <a:prstGeom prst="rect">
              <a:avLst/>
            </a:prstGeom>
            <a:gradFill flip="none" rotWithShape="1">
              <a:gsLst>
                <a:gs pos="12000">
                  <a:schemeClr val="accent2">
                    <a:lumMod val="100000"/>
                  </a:schemeClr>
                </a:gs>
                <a:gs pos="59000">
                  <a:schemeClr val="accent2">
                    <a:lumMod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lin ang="13200000" scaled="0"/>
              <a:tileRect/>
            </a:gradFill>
            <a:ln>
              <a:noFill/>
            </a:ln>
            <a:effectLst>
              <a:outerShdw blurRad="127000" dist="63500" dir="5400000" algn="ctr" rotWithShape="0">
                <a:srgbClr val="000000">
                  <a:alpha val="6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400" u="sng">
                <a:solidFill>
                  <a:srgbClr val="C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4750139" y="2864507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4886301" y="3037798"/>
              <a:ext cx="402750" cy="328492"/>
            </a:xfrm>
            <a:custGeom>
              <a:avLst/>
              <a:gdLst>
                <a:gd name="connsiteX0" fmla="*/ 39952 w 338667"/>
                <a:gd name="connsiteY0" fmla="*/ 252412 h 276225"/>
                <a:gd name="connsiteX1" fmla="*/ 297127 w 338667"/>
                <a:gd name="connsiteY1" fmla="*/ 252412 h 276225"/>
                <a:gd name="connsiteX2" fmla="*/ 297127 w 338667"/>
                <a:gd name="connsiteY2" fmla="*/ 276225 h 276225"/>
                <a:gd name="connsiteX3" fmla="*/ 39952 w 338667"/>
                <a:gd name="connsiteY3" fmla="*/ 276225 h 276225"/>
                <a:gd name="connsiteX4" fmla="*/ 169334 w 338667"/>
                <a:gd name="connsiteY4" fmla="*/ 98425 h 276225"/>
                <a:gd name="connsiteX5" fmla="*/ 225690 w 338667"/>
                <a:gd name="connsiteY5" fmla="*/ 154918 h 276225"/>
                <a:gd name="connsiteX6" fmla="*/ 221758 w 338667"/>
                <a:gd name="connsiteY6" fmla="*/ 177253 h 276225"/>
                <a:gd name="connsiteX7" fmla="*/ 206031 w 338667"/>
                <a:gd name="connsiteY7" fmla="*/ 169370 h 276225"/>
                <a:gd name="connsiteX8" fmla="*/ 206031 w 338667"/>
                <a:gd name="connsiteY8" fmla="*/ 168056 h 276225"/>
                <a:gd name="connsiteX9" fmla="*/ 208652 w 338667"/>
                <a:gd name="connsiteY9" fmla="*/ 154918 h 276225"/>
                <a:gd name="connsiteX10" fmla="*/ 169334 w 338667"/>
                <a:gd name="connsiteY10" fmla="*/ 116818 h 276225"/>
                <a:gd name="connsiteX11" fmla="*/ 130015 w 338667"/>
                <a:gd name="connsiteY11" fmla="*/ 154918 h 276225"/>
                <a:gd name="connsiteX12" fmla="*/ 169334 w 338667"/>
                <a:gd name="connsiteY12" fmla="*/ 194332 h 276225"/>
                <a:gd name="connsiteX13" fmla="*/ 198167 w 338667"/>
                <a:gd name="connsiteY13" fmla="*/ 181194 h 276225"/>
                <a:gd name="connsiteX14" fmla="*/ 199478 w 338667"/>
                <a:gd name="connsiteY14" fmla="*/ 181194 h 276225"/>
                <a:gd name="connsiteX15" fmla="*/ 213895 w 338667"/>
                <a:gd name="connsiteY15" fmla="*/ 190391 h 276225"/>
                <a:gd name="connsiteX16" fmla="*/ 169334 w 338667"/>
                <a:gd name="connsiteY16" fmla="*/ 212725 h 276225"/>
                <a:gd name="connsiteX17" fmla="*/ 112977 w 338667"/>
                <a:gd name="connsiteY17" fmla="*/ 156232 h 276225"/>
                <a:gd name="connsiteX18" fmla="*/ 169334 w 338667"/>
                <a:gd name="connsiteY18" fmla="*/ 98425 h 276225"/>
                <a:gd name="connsiteX19" fmla="*/ 169740 w 338667"/>
                <a:gd name="connsiteY19" fmla="*/ 84137 h 276225"/>
                <a:gd name="connsiteX20" fmla="*/ 98689 w 338667"/>
                <a:gd name="connsiteY20" fmla="*/ 157031 h 276225"/>
                <a:gd name="connsiteX21" fmla="*/ 169740 w 338667"/>
                <a:gd name="connsiteY21" fmla="*/ 228600 h 276225"/>
                <a:gd name="connsiteX22" fmla="*/ 227634 w 338667"/>
                <a:gd name="connsiteY22" fmla="*/ 198117 h 276225"/>
                <a:gd name="connsiteX23" fmla="*/ 236845 w 338667"/>
                <a:gd name="connsiteY23" fmla="*/ 203418 h 276225"/>
                <a:gd name="connsiteX24" fmla="*/ 242108 w 338667"/>
                <a:gd name="connsiteY24" fmla="*/ 199442 h 276225"/>
                <a:gd name="connsiteX25" fmla="*/ 239476 w 338667"/>
                <a:gd name="connsiteY25" fmla="*/ 190165 h 276225"/>
                <a:gd name="connsiteX26" fmla="*/ 234213 w 338667"/>
                <a:gd name="connsiteY26" fmla="*/ 186189 h 276225"/>
                <a:gd name="connsiteX27" fmla="*/ 240792 w 338667"/>
                <a:gd name="connsiteY27" fmla="*/ 157031 h 276225"/>
                <a:gd name="connsiteX28" fmla="*/ 169740 w 338667"/>
                <a:gd name="connsiteY28" fmla="*/ 84137 h 276225"/>
                <a:gd name="connsiteX29" fmla="*/ 280981 w 338667"/>
                <a:gd name="connsiteY29" fmla="*/ 82550 h 276225"/>
                <a:gd name="connsiteX30" fmla="*/ 333639 w 338667"/>
                <a:gd name="connsiteY30" fmla="*/ 82550 h 276225"/>
                <a:gd name="connsiteX31" fmla="*/ 331006 w 338667"/>
                <a:gd name="connsiteY31" fmla="*/ 92075 h 276225"/>
                <a:gd name="connsiteX32" fmla="*/ 279664 w 338667"/>
                <a:gd name="connsiteY32" fmla="*/ 92075 h 276225"/>
                <a:gd name="connsiteX33" fmla="*/ 280981 w 338667"/>
                <a:gd name="connsiteY33" fmla="*/ 82550 h 276225"/>
                <a:gd name="connsiteX34" fmla="*/ 5027 w 338667"/>
                <a:gd name="connsiteY34" fmla="*/ 82550 h 276225"/>
                <a:gd name="connsiteX35" fmla="*/ 57685 w 338667"/>
                <a:gd name="connsiteY35" fmla="*/ 82550 h 276225"/>
                <a:gd name="connsiteX36" fmla="*/ 59002 w 338667"/>
                <a:gd name="connsiteY36" fmla="*/ 92075 h 276225"/>
                <a:gd name="connsiteX37" fmla="*/ 7660 w 338667"/>
                <a:gd name="connsiteY37" fmla="*/ 92075 h 276225"/>
                <a:gd name="connsiteX38" fmla="*/ 5027 w 338667"/>
                <a:gd name="connsiteY38" fmla="*/ 82550 h 276225"/>
                <a:gd name="connsiteX39" fmla="*/ 106627 w 338667"/>
                <a:gd name="connsiteY39" fmla="*/ 47625 h 276225"/>
                <a:gd name="connsiteX40" fmla="*/ 128852 w 338667"/>
                <a:gd name="connsiteY40" fmla="*/ 47625 h 276225"/>
                <a:gd name="connsiteX41" fmla="*/ 128852 w 338667"/>
                <a:gd name="connsiteY41" fmla="*/ 66675 h 276225"/>
                <a:gd name="connsiteX42" fmla="*/ 209815 w 338667"/>
                <a:gd name="connsiteY42" fmla="*/ 66675 h 276225"/>
                <a:gd name="connsiteX43" fmla="*/ 209815 w 338667"/>
                <a:gd name="connsiteY43" fmla="*/ 47625 h 276225"/>
                <a:gd name="connsiteX44" fmla="*/ 232040 w 338667"/>
                <a:gd name="connsiteY44" fmla="*/ 47625 h 276225"/>
                <a:gd name="connsiteX45" fmla="*/ 232040 w 338667"/>
                <a:gd name="connsiteY45" fmla="*/ 66675 h 276225"/>
                <a:gd name="connsiteX46" fmla="*/ 254265 w 338667"/>
                <a:gd name="connsiteY46" fmla="*/ 66675 h 276225"/>
                <a:gd name="connsiteX47" fmla="*/ 295540 w 338667"/>
                <a:gd name="connsiteY47" fmla="*/ 238125 h 276225"/>
                <a:gd name="connsiteX48" fmla="*/ 43127 w 338667"/>
                <a:gd name="connsiteY48" fmla="*/ 238125 h 276225"/>
                <a:gd name="connsiteX49" fmla="*/ 84402 w 338667"/>
                <a:gd name="connsiteY49" fmla="*/ 66675 h 276225"/>
                <a:gd name="connsiteX50" fmla="*/ 106627 w 338667"/>
                <a:gd name="connsiteY50" fmla="*/ 66675 h 276225"/>
                <a:gd name="connsiteX51" fmla="*/ 169334 w 338667"/>
                <a:gd name="connsiteY51" fmla="*/ 0 h 276225"/>
                <a:gd name="connsiteX52" fmla="*/ 333376 w 338667"/>
                <a:gd name="connsiteY52" fmla="*/ 30193 h 276225"/>
                <a:gd name="connsiteX53" fmla="*/ 337344 w 338667"/>
                <a:gd name="connsiteY53" fmla="*/ 68263 h 276225"/>
                <a:gd name="connsiteX54" fmla="*/ 281782 w 338667"/>
                <a:gd name="connsiteY54" fmla="*/ 68263 h 276225"/>
                <a:gd name="connsiteX55" fmla="*/ 275167 w 338667"/>
                <a:gd name="connsiteY55" fmla="*/ 45946 h 276225"/>
                <a:gd name="connsiteX56" fmla="*/ 169334 w 338667"/>
                <a:gd name="connsiteY56" fmla="*/ 19691 h 276225"/>
                <a:gd name="connsiteX57" fmla="*/ 63500 w 338667"/>
                <a:gd name="connsiteY57" fmla="*/ 45946 h 276225"/>
                <a:gd name="connsiteX58" fmla="*/ 56885 w 338667"/>
                <a:gd name="connsiteY58" fmla="*/ 68263 h 276225"/>
                <a:gd name="connsiteX59" fmla="*/ 1323 w 338667"/>
                <a:gd name="connsiteY59" fmla="*/ 68263 h 276225"/>
                <a:gd name="connsiteX60" fmla="*/ 5291 w 338667"/>
                <a:gd name="connsiteY60" fmla="*/ 30193 h 276225"/>
                <a:gd name="connsiteX61" fmla="*/ 169334 w 338667"/>
                <a:gd name="connsiteY61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667" h="276225">
                  <a:moveTo>
                    <a:pt x="39952" y="252412"/>
                  </a:moveTo>
                  <a:lnTo>
                    <a:pt x="297127" y="252412"/>
                  </a:lnTo>
                  <a:lnTo>
                    <a:pt x="297127" y="276225"/>
                  </a:lnTo>
                  <a:lnTo>
                    <a:pt x="39952" y="276225"/>
                  </a:lnTo>
                  <a:close/>
                  <a:moveTo>
                    <a:pt x="169334" y="98425"/>
                  </a:moveTo>
                  <a:cubicBezTo>
                    <a:pt x="200788" y="98425"/>
                    <a:pt x="225690" y="124701"/>
                    <a:pt x="225690" y="154918"/>
                  </a:cubicBezTo>
                  <a:cubicBezTo>
                    <a:pt x="225690" y="162801"/>
                    <a:pt x="224380" y="170684"/>
                    <a:pt x="221758" y="177253"/>
                  </a:cubicBezTo>
                  <a:cubicBezTo>
                    <a:pt x="221758" y="177253"/>
                    <a:pt x="221758" y="177253"/>
                    <a:pt x="206031" y="169370"/>
                  </a:cubicBezTo>
                  <a:cubicBezTo>
                    <a:pt x="206031" y="169370"/>
                    <a:pt x="206031" y="168056"/>
                    <a:pt x="206031" y="168056"/>
                  </a:cubicBezTo>
                  <a:cubicBezTo>
                    <a:pt x="207342" y="164115"/>
                    <a:pt x="208652" y="160173"/>
                    <a:pt x="208652" y="154918"/>
                  </a:cubicBezTo>
                  <a:cubicBezTo>
                    <a:pt x="208652" y="133897"/>
                    <a:pt x="190303" y="116818"/>
                    <a:pt x="169334" y="116818"/>
                  </a:cubicBezTo>
                  <a:cubicBezTo>
                    <a:pt x="148364" y="116818"/>
                    <a:pt x="130015" y="133897"/>
                    <a:pt x="130015" y="154918"/>
                  </a:cubicBezTo>
                  <a:cubicBezTo>
                    <a:pt x="130015" y="177253"/>
                    <a:pt x="148364" y="194332"/>
                    <a:pt x="169334" y="194332"/>
                  </a:cubicBezTo>
                  <a:cubicBezTo>
                    <a:pt x="181129" y="194332"/>
                    <a:pt x="191614" y="189077"/>
                    <a:pt x="198167" y="181194"/>
                  </a:cubicBezTo>
                  <a:cubicBezTo>
                    <a:pt x="199478" y="181194"/>
                    <a:pt x="199478" y="181194"/>
                    <a:pt x="199478" y="181194"/>
                  </a:cubicBezTo>
                  <a:cubicBezTo>
                    <a:pt x="199478" y="181194"/>
                    <a:pt x="199478" y="181194"/>
                    <a:pt x="213895" y="190391"/>
                  </a:cubicBezTo>
                  <a:cubicBezTo>
                    <a:pt x="203410" y="203528"/>
                    <a:pt x="187682" y="212725"/>
                    <a:pt x="169334" y="212725"/>
                  </a:cubicBezTo>
                  <a:cubicBezTo>
                    <a:pt x="137879" y="212725"/>
                    <a:pt x="112977" y="186449"/>
                    <a:pt x="112977" y="156232"/>
                  </a:cubicBezTo>
                  <a:cubicBezTo>
                    <a:pt x="112977" y="124701"/>
                    <a:pt x="137879" y="98425"/>
                    <a:pt x="169334" y="98425"/>
                  </a:cubicBezTo>
                  <a:close/>
                  <a:moveTo>
                    <a:pt x="169740" y="84137"/>
                  </a:moveTo>
                  <a:cubicBezTo>
                    <a:pt x="130268" y="84137"/>
                    <a:pt x="98689" y="117271"/>
                    <a:pt x="98689" y="157031"/>
                  </a:cubicBezTo>
                  <a:cubicBezTo>
                    <a:pt x="98689" y="195466"/>
                    <a:pt x="130268" y="228600"/>
                    <a:pt x="169740" y="228600"/>
                  </a:cubicBezTo>
                  <a:cubicBezTo>
                    <a:pt x="193424" y="228600"/>
                    <a:pt x="214477" y="216672"/>
                    <a:pt x="227634" y="198117"/>
                  </a:cubicBezTo>
                  <a:cubicBezTo>
                    <a:pt x="227634" y="198117"/>
                    <a:pt x="232897" y="203418"/>
                    <a:pt x="236845" y="203418"/>
                  </a:cubicBezTo>
                  <a:cubicBezTo>
                    <a:pt x="238160" y="203418"/>
                    <a:pt x="240792" y="200768"/>
                    <a:pt x="242108" y="199442"/>
                  </a:cubicBezTo>
                  <a:cubicBezTo>
                    <a:pt x="244739" y="195466"/>
                    <a:pt x="243423" y="191490"/>
                    <a:pt x="239476" y="190165"/>
                  </a:cubicBezTo>
                  <a:cubicBezTo>
                    <a:pt x="239476" y="190165"/>
                    <a:pt x="239476" y="190165"/>
                    <a:pt x="234213" y="186189"/>
                  </a:cubicBezTo>
                  <a:cubicBezTo>
                    <a:pt x="238160" y="176911"/>
                    <a:pt x="240792" y="167634"/>
                    <a:pt x="240792" y="157031"/>
                  </a:cubicBezTo>
                  <a:cubicBezTo>
                    <a:pt x="240792" y="117271"/>
                    <a:pt x="209213" y="84137"/>
                    <a:pt x="169740" y="84137"/>
                  </a:cubicBezTo>
                  <a:close/>
                  <a:moveTo>
                    <a:pt x="280981" y="82550"/>
                  </a:moveTo>
                  <a:cubicBezTo>
                    <a:pt x="333639" y="82550"/>
                    <a:pt x="333639" y="82550"/>
                    <a:pt x="333639" y="82550"/>
                  </a:cubicBezTo>
                  <a:cubicBezTo>
                    <a:pt x="332323" y="87313"/>
                    <a:pt x="332323" y="89694"/>
                    <a:pt x="331006" y="92075"/>
                  </a:cubicBezTo>
                  <a:cubicBezTo>
                    <a:pt x="279664" y="92075"/>
                    <a:pt x="279664" y="92075"/>
                    <a:pt x="279664" y="92075"/>
                  </a:cubicBezTo>
                  <a:cubicBezTo>
                    <a:pt x="279664" y="89694"/>
                    <a:pt x="279664" y="86122"/>
                    <a:pt x="280981" y="82550"/>
                  </a:cubicBezTo>
                  <a:close/>
                  <a:moveTo>
                    <a:pt x="5027" y="82550"/>
                  </a:moveTo>
                  <a:cubicBezTo>
                    <a:pt x="5027" y="82550"/>
                    <a:pt x="5027" y="82550"/>
                    <a:pt x="57685" y="82550"/>
                  </a:cubicBezTo>
                  <a:cubicBezTo>
                    <a:pt x="59002" y="86122"/>
                    <a:pt x="59002" y="89694"/>
                    <a:pt x="59002" y="92075"/>
                  </a:cubicBezTo>
                  <a:cubicBezTo>
                    <a:pt x="59002" y="92075"/>
                    <a:pt x="59002" y="92075"/>
                    <a:pt x="7660" y="92075"/>
                  </a:cubicBezTo>
                  <a:cubicBezTo>
                    <a:pt x="6343" y="89694"/>
                    <a:pt x="6343" y="87313"/>
                    <a:pt x="5027" y="82550"/>
                  </a:cubicBezTo>
                  <a:close/>
                  <a:moveTo>
                    <a:pt x="106627" y="47625"/>
                  </a:moveTo>
                  <a:lnTo>
                    <a:pt x="128852" y="47625"/>
                  </a:lnTo>
                  <a:lnTo>
                    <a:pt x="128852" y="66675"/>
                  </a:lnTo>
                  <a:lnTo>
                    <a:pt x="209815" y="66675"/>
                  </a:lnTo>
                  <a:lnTo>
                    <a:pt x="209815" y="47625"/>
                  </a:lnTo>
                  <a:lnTo>
                    <a:pt x="232040" y="47625"/>
                  </a:lnTo>
                  <a:lnTo>
                    <a:pt x="232040" y="66675"/>
                  </a:lnTo>
                  <a:lnTo>
                    <a:pt x="254265" y="66675"/>
                  </a:lnTo>
                  <a:lnTo>
                    <a:pt x="295540" y="238125"/>
                  </a:lnTo>
                  <a:lnTo>
                    <a:pt x="43127" y="238125"/>
                  </a:lnTo>
                  <a:lnTo>
                    <a:pt x="84402" y="66675"/>
                  </a:lnTo>
                  <a:lnTo>
                    <a:pt x="106627" y="66675"/>
                  </a:lnTo>
                  <a:close/>
                  <a:moveTo>
                    <a:pt x="169334" y="0"/>
                  </a:moveTo>
                  <a:cubicBezTo>
                    <a:pt x="244740" y="0"/>
                    <a:pt x="309563" y="11815"/>
                    <a:pt x="333376" y="30193"/>
                  </a:cubicBezTo>
                  <a:cubicBezTo>
                    <a:pt x="338667" y="34132"/>
                    <a:pt x="339990" y="48572"/>
                    <a:pt x="337344" y="68263"/>
                  </a:cubicBezTo>
                  <a:cubicBezTo>
                    <a:pt x="281782" y="68263"/>
                    <a:pt x="281782" y="68263"/>
                    <a:pt x="281782" y="68263"/>
                  </a:cubicBezTo>
                  <a:cubicBezTo>
                    <a:pt x="281782" y="57761"/>
                    <a:pt x="279136" y="49884"/>
                    <a:pt x="275167" y="45946"/>
                  </a:cubicBezTo>
                  <a:cubicBezTo>
                    <a:pt x="256646" y="26255"/>
                    <a:pt x="207698" y="19691"/>
                    <a:pt x="169334" y="19691"/>
                  </a:cubicBezTo>
                  <a:cubicBezTo>
                    <a:pt x="130969" y="19691"/>
                    <a:pt x="82021" y="26255"/>
                    <a:pt x="63500" y="45946"/>
                  </a:cubicBezTo>
                  <a:cubicBezTo>
                    <a:pt x="59531" y="49884"/>
                    <a:pt x="56885" y="57761"/>
                    <a:pt x="56885" y="68263"/>
                  </a:cubicBezTo>
                  <a:cubicBezTo>
                    <a:pt x="1323" y="68263"/>
                    <a:pt x="1323" y="68263"/>
                    <a:pt x="1323" y="68263"/>
                  </a:cubicBezTo>
                  <a:cubicBezTo>
                    <a:pt x="-1323" y="48572"/>
                    <a:pt x="0" y="35444"/>
                    <a:pt x="5291" y="30193"/>
                  </a:cubicBezTo>
                  <a:cubicBezTo>
                    <a:pt x="29104" y="11815"/>
                    <a:pt x="93927" y="0"/>
                    <a:pt x="169334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591232" y="2832613"/>
              <a:ext cx="3155350" cy="743926"/>
              <a:chOff x="7505490" y="2041661"/>
              <a:chExt cx="4207134" cy="991902"/>
            </a:xfrm>
          </p:grpSpPr>
          <p:sp>
            <p:nvSpPr>
              <p:cNvPr id="13" name="文本框 25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rmAutofit fontScale="70000" lnSpcReduction="20000"/>
              </a:bodyPr>
              <a:lstStyle/>
              <a:p>
                <a:r>
                  <a:rPr lang="zh-CN" altLang="en-US" sz="2400" b="1">
                    <a:solidFill>
                      <a:schemeClr val="bg1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+mn-lt"/>
                  </a:rPr>
                  <a:t>标题文本预设</a:t>
                </a:r>
                <a:endParaRPr lang="zh-CN" altLang="en-US" sz="2400" b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4" name="文本框 26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/>
              </a:bodyPr>
              <a:lstStyle/>
              <a:p>
                <a:pPr defTabSz="913765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600" dirty="0">
                    <a:solidFill>
                      <a:schemeClr val="bg1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</a:rPr>
                  <a:t>输入替换内容</a:t>
                </a:r>
                <a:endParaRPr lang="zh-CN" altLang="en-US" sz="16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016000" y="2022764"/>
            <a:ext cx="4331855" cy="2623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2000">
        <p15:prstTrans prst="pageCurlDouble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2"/>
          <p:cNvGrpSpPr/>
          <p:nvPr/>
        </p:nvGrpSpPr>
        <p:grpSpPr>
          <a:xfrm>
            <a:off x="1945217" y="1553846"/>
            <a:ext cx="8301568" cy="1709511"/>
            <a:chOff x="8121873" y="2010009"/>
            <a:chExt cx="1739454" cy="1412819"/>
          </a:xfrm>
        </p:grpSpPr>
        <p:sp>
          <p:nvSpPr>
            <p:cNvPr id="64" name="圆角矩形 63"/>
            <p:cNvSpPr/>
            <p:nvPr/>
          </p:nvSpPr>
          <p:spPr>
            <a:xfrm>
              <a:off x="8121873" y="2010009"/>
              <a:ext cx="1739454" cy="1412819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 w="3175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65" name="圆角矩形 64"/>
            <p:cNvSpPr/>
            <p:nvPr/>
          </p:nvSpPr>
          <p:spPr>
            <a:xfrm>
              <a:off x="8147445" y="2102827"/>
              <a:ext cx="1688298" cy="122717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44450" h="12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66" name="文本框 7"/>
          <p:cNvSpPr txBox="1"/>
          <p:nvPr/>
        </p:nvSpPr>
        <p:spPr>
          <a:xfrm>
            <a:off x="2391116" y="1989285"/>
            <a:ext cx="1257368" cy="666564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 algn="ctr"/>
            <a:r>
              <a:rPr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添加</a:t>
            </a:r>
            <a:endParaRPr lang="en-US" altLang="zh-CN" sz="1865" dirty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algn="ctr"/>
            <a:r>
              <a:rPr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</a:t>
            </a:r>
            <a:endParaRPr lang="zh-CN" altLang="en-US" sz="1865" dirty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67" name="直接连接符 66"/>
          <p:cNvCxnSpPr/>
          <p:nvPr/>
        </p:nvCxnSpPr>
        <p:spPr>
          <a:xfrm>
            <a:off x="3816957" y="1934935"/>
            <a:ext cx="0" cy="947326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11"/>
          <p:cNvSpPr txBox="1"/>
          <p:nvPr/>
        </p:nvSpPr>
        <p:spPr bwMode="auto">
          <a:xfrm>
            <a:off x="4082587" y="1893139"/>
            <a:ext cx="5630441" cy="532130"/>
          </a:xfrm>
          <a:prstGeom prst="rect">
            <a:avLst/>
          </a:prstGeom>
          <a:noFill/>
        </p:spPr>
        <p:txBody>
          <a:bodyPr wrap="square" lIns="91412" tIns="45706" rIns="91412" bIns="45706">
            <a:sp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pSp>
        <p:nvGrpSpPr>
          <p:cNvPr id="3" name="组合 68"/>
          <p:cNvGrpSpPr/>
          <p:nvPr/>
        </p:nvGrpSpPr>
        <p:grpSpPr>
          <a:xfrm>
            <a:off x="5095507" y="3782258"/>
            <a:ext cx="790980" cy="791224"/>
            <a:chOff x="3237545" y="4561747"/>
            <a:chExt cx="1146960" cy="1146960"/>
          </a:xfrm>
        </p:grpSpPr>
        <p:sp>
          <p:nvSpPr>
            <p:cNvPr id="70" name="圆角矩形 69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1" name="圆角矩形 70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4" name="组合 71"/>
          <p:cNvGrpSpPr/>
          <p:nvPr/>
        </p:nvGrpSpPr>
        <p:grpSpPr>
          <a:xfrm>
            <a:off x="6313998" y="3782258"/>
            <a:ext cx="790980" cy="791224"/>
            <a:chOff x="3237545" y="4561747"/>
            <a:chExt cx="1146960" cy="1146960"/>
          </a:xfrm>
        </p:grpSpPr>
        <p:sp>
          <p:nvSpPr>
            <p:cNvPr id="73" name="圆角矩形 72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4" name="圆角矩形 73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6" name="组合 74"/>
          <p:cNvGrpSpPr/>
          <p:nvPr/>
        </p:nvGrpSpPr>
        <p:grpSpPr>
          <a:xfrm>
            <a:off x="5095507" y="5001458"/>
            <a:ext cx="790980" cy="791224"/>
            <a:chOff x="3237545" y="4561747"/>
            <a:chExt cx="1146960" cy="1146960"/>
          </a:xfrm>
        </p:grpSpPr>
        <p:sp>
          <p:nvSpPr>
            <p:cNvPr id="76" name="圆角矩形 75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7" name="圆角矩形 76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7" name="组合 77"/>
          <p:cNvGrpSpPr/>
          <p:nvPr/>
        </p:nvGrpSpPr>
        <p:grpSpPr>
          <a:xfrm>
            <a:off x="6313998" y="5001458"/>
            <a:ext cx="790980" cy="791224"/>
            <a:chOff x="3237545" y="4561747"/>
            <a:chExt cx="1146960" cy="1146960"/>
          </a:xfrm>
        </p:grpSpPr>
        <p:sp>
          <p:nvSpPr>
            <p:cNvPr id="79" name="圆角矩形 78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0" name="圆角矩形 79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2" name="组合 92"/>
          <p:cNvGrpSpPr/>
          <p:nvPr/>
        </p:nvGrpSpPr>
        <p:grpSpPr>
          <a:xfrm>
            <a:off x="5339870" y="4057930"/>
            <a:ext cx="302260" cy="243594"/>
            <a:chOff x="2702739" y="3017462"/>
            <a:chExt cx="535636" cy="431545"/>
          </a:xfrm>
          <a:solidFill>
            <a:schemeClr val="accent1"/>
          </a:solidFill>
        </p:grpSpPr>
        <p:sp>
          <p:nvSpPr>
            <p:cNvPr id="94" name="Freeform 45"/>
            <p:cNvSpPr/>
            <p:nvPr/>
          </p:nvSpPr>
          <p:spPr bwMode="auto">
            <a:xfrm>
              <a:off x="2772133" y="3189864"/>
              <a:ext cx="176739" cy="35782"/>
            </a:xfrm>
            <a:custGeom>
              <a:avLst/>
              <a:gdLst>
                <a:gd name="T0" fmla="*/ 63 w 69"/>
                <a:gd name="T1" fmla="*/ 14 h 14"/>
                <a:gd name="T2" fmla="*/ 7 w 69"/>
                <a:gd name="T3" fmla="*/ 14 h 14"/>
                <a:gd name="T4" fmla="*/ 0 w 69"/>
                <a:gd name="T5" fmla="*/ 7 h 14"/>
                <a:gd name="T6" fmla="*/ 7 w 69"/>
                <a:gd name="T7" fmla="*/ 0 h 14"/>
                <a:gd name="T8" fmla="*/ 63 w 69"/>
                <a:gd name="T9" fmla="*/ 0 h 14"/>
                <a:gd name="T10" fmla="*/ 69 w 69"/>
                <a:gd name="T11" fmla="*/ 7 h 14"/>
                <a:gd name="T12" fmla="*/ 63 w 69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4">
                  <a:moveTo>
                    <a:pt x="63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6" y="0"/>
                    <a:pt x="69" y="3"/>
                    <a:pt x="69" y="7"/>
                  </a:cubicBezTo>
                  <a:cubicBezTo>
                    <a:pt x="69" y="11"/>
                    <a:pt x="66" y="14"/>
                    <a:pt x="6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5" name="Freeform 46"/>
            <p:cNvSpPr/>
            <p:nvPr/>
          </p:nvSpPr>
          <p:spPr bwMode="auto">
            <a:xfrm>
              <a:off x="2792734" y="3194201"/>
              <a:ext cx="35782" cy="72647"/>
            </a:xfrm>
            <a:custGeom>
              <a:avLst/>
              <a:gdLst>
                <a:gd name="T0" fmla="*/ 7 w 14"/>
                <a:gd name="T1" fmla="*/ 28 h 28"/>
                <a:gd name="T2" fmla="*/ 0 w 14"/>
                <a:gd name="T3" fmla="*/ 21 h 28"/>
                <a:gd name="T4" fmla="*/ 0 w 14"/>
                <a:gd name="T5" fmla="*/ 7 h 28"/>
                <a:gd name="T6" fmla="*/ 7 w 14"/>
                <a:gd name="T7" fmla="*/ 0 h 28"/>
                <a:gd name="T8" fmla="*/ 14 w 14"/>
                <a:gd name="T9" fmla="*/ 7 h 28"/>
                <a:gd name="T10" fmla="*/ 14 w 14"/>
                <a:gd name="T11" fmla="*/ 21 h 28"/>
                <a:gd name="T12" fmla="*/ 7 w 14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8">
                  <a:moveTo>
                    <a:pt x="7" y="28"/>
                  </a:moveTo>
                  <a:cubicBezTo>
                    <a:pt x="3" y="28"/>
                    <a:pt x="0" y="25"/>
                    <a:pt x="0" y="2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5"/>
                    <a:pt x="11" y="28"/>
                    <a:pt x="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6" name="Freeform 47"/>
            <p:cNvSpPr/>
            <p:nvPr/>
          </p:nvSpPr>
          <p:spPr bwMode="auto">
            <a:xfrm>
              <a:off x="2836106" y="3194201"/>
              <a:ext cx="33613" cy="72647"/>
            </a:xfrm>
            <a:custGeom>
              <a:avLst/>
              <a:gdLst>
                <a:gd name="T0" fmla="*/ 7 w 13"/>
                <a:gd name="T1" fmla="*/ 28 h 28"/>
                <a:gd name="T2" fmla="*/ 0 w 13"/>
                <a:gd name="T3" fmla="*/ 21 h 28"/>
                <a:gd name="T4" fmla="*/ 0 w 13"/>
                <a:gd name="T5" fmla="*/ 7 h 28"/>
                <a:gd name="T6" fmla="*/ 7 w 13"/>
                <a:gd name="T7" fmla="*/ 0 h 28"/>
                <a:gd name="T8" fmla="*/ 13 w 13"/>
                <a:gd name="T9" fmla="*/ 7 h 28"/>
                <a:gd name="T10" fmla="*/ 13 w 13"/>
                <a:gd name="T11" fmla="*/ 21 h 28"/>
                <a:gd name="T12" fmla="*/ 7 w 13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8">
                  <a:moveTo>
                    <a:pt x="7" y="28"/>
                  </a:moveTo>
                  <a:cubicBezTo>
                    <a:pt x="3" y="28"/>
                    <a:pt x="0" y="25"/>
                    <a:pt x="0" y="2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5"/>
                    <a:pt x="10" y="28"/>
                    <a:pt x="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7" name="Freeform 48"/>
            <p:cNvSpPr>
              <a:spLocks noEditPoints="1"/>
            </p:cNvSpPr>
            <p:nvPr/>
          </p:nvSpPr>
          <p:spPr bwMode="auto">
            <a:xfrm>
              <a:off x="2920680" y="3133481"/>
              <a:ext cx="101923" cy="148547"/>
            </a:xfrm>
            <a:custGeom>
              <a:avLst/>
              <a:gdLst>
                <a:gd name="T0" fmla="*/ 20 w 40"/>
                <a:gd name="T1" fmla="*/ 58 h 58"/>
                <a:gd name="T2" fmla="*/ 0 w 40"/>
                <a:gd name="T3" fmla="*/ 38 h 58"/>
                <a:gd name="T4" fmla="*/ 0 w 40"/>
                <a:gd name="T5" fmla="*/ 20 h 58"/>
                <a:gd name="T6" fmla="*/ 20 w 40"/>
                <a:gd name="T7" fmla="*/ 0 h 58"/>
                <a:gd name="T8" fmla="*/ 40 w 40"/>
                <a:gd name="T9" fmla="*/ 20 h 58"/>
                <a:gd name="T10" fmla="*/ 40 w 40"/>
                <a:gd name="T11" fmla="*/ 38 h 58"/>
                <a:gd name="T12" fmla="*/ 20 w 40"/>
                <a:gd name="T13" fmla="*/ 58 h 58"/>
                <a:gd name="T14" fmla="*/ 20 w 40"/>
                <a:gd name="T15" fmla="*/ 13 h 58"/>
                <a:gd name="T16" fmla="*/ 14 w 40"/>
                <a:gd name="T17" fmla="*/ 20 h 58"/>
                <a:gd name="T18" fmla="*/ 14 w 40"/>
                <a:gd name="T19" fmla="*/ 38 h 58"/>
                <a:gd name="T20" fmla="*/ 20 w 40"/>
                <a:gd name="T21" fmla="*/ 45 h 58"/>
                <a:gd name="T22" fmla="*/ 27 w 40"/>
                <a:gd name="T23" fmla="*/ 38 h 58"/>
                <a:gd name="T24" fmla="*/ 27 w 40"/>
                <a:gd name="T25" fmla="*/ 20 h 58"/>
                <a:gd name="T26" fmla="*/ 20 w 40"/>
                <a:gd name="T2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58">
                  <a:moveTo>
                    <a:pt x="20" y="58"/>
                  </a:moveTo>
                  <a:cubicBezTo>
                    <a:pt x="9" y="58"/>
                    <a:pt x="0" y="49"/>
                    <a:pt x="0" y="3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49"/>
                    <a:pt x="31" y="58"/>
                    <a:pt x="20" y="58"/>
                  </a:cubicBezTo>
                  <a:close/>
                  <a:moveTo>
                    <a:pt x="20" y="13"/>
                  </a:moveTo>
                  <a:cubicBezTo>
                    <a:pt x="17" y="13"/>
                    <a:pt x="14" y="16"/>
                    <a:pt x="14" y="20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42"/>
                    <a:pt x="17" y="45"/>
                    <a:pt x="20" y="45"/>
                  </a:cubicBezTo>
                  <a:cubicBezTo>
                    <a:pt x="24" y="45"/>
                    <a:pt x="27" y="42"/>
                    <a:pt x="27" y="38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6"/>
                    <a:pt x="24" y="13"/>
                    <a:pt x="2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8" name="Freeform 49"/>
            <p:cNvSpPr>
              <a:spLocks noEditPoints="1"/>
            </p:cNvSpPr>
            <p:nvPr/>
          </p:nvSpPr>
          <p:spPr bwMode="auto">
            <a:xfrm>
              <a:off x="2702739" y="3017462"/>
              <a:ext cx="535636" cy="431545"/>
            </a:xfrm>
            <a:custGeom>
              <a:avLst/>
              <a:gdLst>
                <a:gd name="T0" fmla="*/ 200 w 209"/>
                <a:gd name="T1" fmla="*/ 140 h 168"/>
                <a:gd name="T2" fmla="*/ 159 w 209"/>
                <a:gd name="T3" fmla="*/ 114 h 168"/>
                <a:gd name="T4" fmla="*/ 148 w 209"/>
                <a:gd name="T5" fmla="*/ 112 h 168"/>
                <a:gd name="T6" fmla="*/ 144 w 209"/>
                <a:gd name="T7" fmla="*/ 113 h 168"/>
                <a:gd name="T8" fmla="*/ 137 w 209"/>
                <a:gd name="T9" fmla="*/ 109 h 168"/>
                <a:gd name="T10" fmla="*/ 144 w 209"/>
                <a:gd name="T11" fmla="*/ 60 h 168"/>
                <a:gd name="T12" fmla="*/ 60 w 209"/>
                <a:gd name="T13" fmla="*/ 9 h 168"/>
                <a:gd name="T14" fmla="*/ 9 w 209"/>
                <a:gd name="T15" fmla="*/ 92 h 168"/>
                <a:gd name="T16" fmla="*/ 93 w 209"/>
                <a:gd name="T17" fmla="*/ 143 h 168"/>
                <a:gd name="T18" fmla="*/ 129 w 209"/>
                <a:gd name="T19" fmla="*/ 121 h 168"/>
                <a:gd name="T20" fmla="*/ 136 w 209"/>
                <a:gd name="T21" fmla="*/ 125 h 168"/>
                <a:gd name="T22" fmla="*/ 143 w 209"/>
                <a:gd name="T23" fmla="*/ 139 h 168"/>
                <a:gd name="T24" fmla="*/ 183 w 209"/>
                <a:gd name="T25" fmla="*/ 165 h 168"/>
                <a:gd name="T26" fmla="*/ 195 w 209"/>
                <a:gd name="T27" fmla="*/ 167 h 168"/>
                <a:gd name="T28" fmla="*/ 204 w 209"/>
                <a:gd name="T29" fmla="*/ 161 h 168"/>
                <a:gd name="T30" fmla="*/ 200 w 209"/>
                <a:gd name="T31" fmla="*/ 140 h 168"/>
                <a:gd name="T32" fmla="*/ 90 w 209"/>
                <a:gd name="T33" fmla="*/ 131 h 168"/>
                <a:gd name="T34" fmla="*/ 22 w 209"/>
                <a:gd name="T35" fmla="*/ 89 h 168"/>
                <a:gd name="T36" fmla="*/ 63 w 209"/>
                <a:gd name="T37" fmla="*/ 21 h 168"/>
                <a:gd name="T38" fmla="*/ 131 w 209"/>
                <a:gd name="T39" fmla="*/ 63 h 168"/>
                <a:gd name="T40" fmla="*/ 90 w 209"/>
                <a:gd name="T41" fmla="*/ 13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9" h="168">
                  <a:moveTo>
                    <a:pt x="200" y="140"/>
                  </a:moveTo>
                  <a:cubicBezTo>
                    <a:pt x="159" y="114"/>
                    <a:pt x="159" y="114"/>
                    <a:pt x="159" y="114"/>
                  </a:cubicBezTo>
                  <a:cubicBezTo>
                    <a:pt x="156" y="111"/>
                    <a:pt x="152" y="111"/>
                    <a:pt x="148" y="112"/>
                  </a:cubicBezTo>
                  <a:cubicBezTo>
                    <a:pt x="146" y="112"/>
                    <a:pt x="145" y="113"/>
                    <a:pt x="144" y="113"/>
                  </a:cubicBezTo>
                  <a:cubicBezTo>
                    <a:pt x="137" y="109"/>
                    <a:pt x="137" y="109"/>
                    <a:pt x="137" y="109"/>
                  </a:cubicBezTo>
                  <a:cubicBezTo>
                    <a:pt x="145" y="94"/>
                    <a:pt x="148" y="77"/>
                    <a:pt x="144" y="60"/>
                  </a:cubicBezTo>
                  <a:cubicBezTo>
                    <a:pt x="135" y="22"/>
                    <a:pt x="97" y="0"/>
                    <a:pt x="60" y="9"/>
                  </a:cubicBezTo>
                  <a:cubicBezTo>
                    <a:pt x="23" y="18"/>
                    <a:pt x="0" y="55"/>
                    <a:pt x="9" y="92"/>
                  </a:cubicBezTo>
                  <a:cubicBezTo>
                    <a:pt x="18" y="129"/>
                    <a:pt x="56" y="152"/>
                    <a:pt x="93" y="143"/>
                  </a:cubicBezTo>
                  <a:cubicBezTo>
                    <a:pt x="108" y="140"/>
                    <a:pt x="120" y="132"/>
                    <a:pt x="129" y="121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6" y="131"/>
                    <a:pt x="138" y="136"/>
                    <a:pt x="143" y="139"/>
                  </a:cubicBezTo>
                  <a:cubicBezTo>
                    <a:pt x="183" y="165"/>
                    <a:pt x="183" y="165"/>
                    <a:pt x="183" y="165"/>
                  </a:cubicBezTo>
                  <a:cubicBezTo>
                    <a:pt x="187" y="168"/>
                    <a:pt x="191" y="168"/>
                    <a:pt x="195" y="167"/>
                  </a:cubicBezTo>
                  <a:cubicBezTo>
                    <a:pt x="199" y="166"/>
                    <a:pt x="202" y="164"/>
                    <a:pt x="204" y="161"/>
                  </a:cubicBezTo>
                  <a:cubicBezTo>
                    <a:pt x="209" y="154"/>
                    <a:pt x="207" y="144"/>
                    <a:pt x="200" y="140"/>
                  </a:cubicBezTo>
                  <a:close/>
                  <a:moveTo>
                    <a:pt x="90" y="131"/>
                  </a:moveTo>
                  <a:cubicBezTo>
                    <a:pt x="60" y="138"/>
                    <a:pt x="29" y="120"/>
                    <a:pt x="22" y="89"/>
                  </a:cubicBezTo>
                  <a:cubicBezTo>
                    <a:pt x="14" y="59"/>
                    <a:pt x="33" y="28"/>
                    <a:pt x="63" y="21"/>
                  </a:cubicBezTo>
                  <a:cubicBezTo>
                    <a:pt x="94" y="14"/>
                    <a:pt x="124" y="32"/>
                    <a:pt x="131" y="63"/>
                  </a:cubicBezTo>
                  <a:cubicBezTo>
                    <a:pt x="139" y="93"/>
                    <a:pt x="120" y="123"/>
                    <a:pt x="90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3" name="组合 98"/>
          <p:cNvGrpSpPr/>
          <p:nvPr/>
        </p:nvGrpSpPr>
        <p:grpSpPr>
          <a:xfrm>
            <a:off x="6578845" y="4076735"/>
            <a:ext cx="305320" cy="219726"/>
            <a:chOff x="3820635" y="3071676"/>
            <a:chExt cx="541058" cy="389258"/>
          </a:xfrm>
          <a:solidFill>
            <a:schemeClr val="accent2"/>
          </a:solidFill>
        </p:grpSpPr>
        <p:sp>
          <p:nvSpPr>
            <p:cNvPr id="100" name="Freeform 226"/>
            <p:cNvSpPr>
              <a:spLocks noEditPoints="1"/>
            </p:cNvSpPr>
            <p:nvPr/>
          </p:nvSpPr>
          <p:spPr bwMode="auto">
            <a:xfrm>
              <a:off x="3820635" y="3071676"/>
              <a:ext cx="438051" cy="389258"/>
            </a:xfrm>
            <a:custGeom>
              <a:avLst/>
              <a:gdLst>
                <a:gd name="T0" fmla="*/ 166 w 171"/>
                <a:gd name="T1" fmla="*/ 0 h 152"/>
                <a:gd name="T2" fmla="*/ 6 w 171"/>
                <a:gd name="T3" fmla="*/ 0 h 152"/>
                <a:gd name="T4" fmla="*/ 0 w 171"/>
                <a:gd name="T5" fmla="*/ 6 h 152"/>
                <a:gd name="T6" fmla="*/ 0 w 171"/>
                <a:gd name="T7" fmla="*/ 147 h 152"/>
                <a:gd name="T8" fmla="*/ 6 w 171"/>
                <a:gd name="T9" fmla="*/ 152 h 152"/>
                <a:gd name="T10" fmla="*/ 166 w 171"/>
                <a:gd name="T11" fmla="*/ 152 h 152"/>
                <a:gd name="T12" fmla="*/ 171 w 171"/>
                <a:gd name="T13" fmla="*/ 147 h 152"/>
                <a:gd name="T14" fmla="*/ 171 w 171"/>
                <a:gd name="T15" fmla="*/ 6 h 152"/>
                <a:gd name="T16" fmla="*/ 166 w 171"/>
                <a:gd name="T17" fmla="*/ 0 h 152"/>
                <a:gd name="T18" fmla="*/ 132 w 171"/>
                <a:gd name="T19" fmla="*/ 12 h 152"/>
                <a:gd name="T20" fmla="*/ 139 w 171"/>
                <a:gd name="T21" fmla="*/ 19 h 152"/>
                <a:gd name="T22" fmla="*/ 132 w 171"/>
                <a:gd name="T23" fmla="*/ 26 h 152"/>
                <a:gd name="T24" fmla="*/ 124 w 171"/>
                <a:gd name="T25" fmla="*/ 19 h 152"/>
                <a:gd name="T26" fmla="*/ 132 w 171"/>
                <a:gd name="T27" fmla="*/ 12 h 152"/>
                <a:gd name="T28" fmla="*/ 110 w 171"/>
                <a:gd name="T29" fmla="*/ 12 h 152"/>
                <a:gd name="T30" fmla="*/ 118 w 171"/>
                <a:gd name="T31" fmla="*/ 19 h 152"/>
                <a:gd name="T32" fmla="*/ 110 w 171"/>
                <a:gd name="T33" fmla="*/ 26 h 152"/>
                <a:gd name="T34" fmla="*/ 103 w 171"/>
                <a:gd name="T35" fmla="*/ 19 h 152"/>
                <a:gd name="T36" fmla="*/ 110 w 171"/>
                <a:gd name="T37" fmla="*/ 12 h 152"/>
                <a:gd name="T38" fmla="*/ 160 w 171"/>
                <a:gd name="T39" fmla="*/ 141 h 152"/>
                <a:gd name="T40" fmla="*/ 11 w 171"/>
                <a:gd name="T41" fmla="*/ 141 h 152"/>
                <a:gd name="T42" fmla="*/ 11 w 171"/>
                <a:gd name="T43" fmla="*/ 38 h 152"/>
                <a:gd name="T44" fmla="*/ 160 w 171"/>
                <a:gd name="T45" fmla="*/ 38 h 152"/>
                <a:gd name="T46" fmla="*/ 160 w 171"/>
                <a:gd name="T47" fmla="*/ 141 h 152"/>
                <a:gd name="T48" fmla="*/ 153 w 171"/>
                <a:gd name="T49" fmla="*/ 26 h 152"/>
                <a:gd name="T50" fmla="*/ 146 w 171"/>
                <a:gd name="T51" fmla="*/ 19 h 152"/>
                <a:gd name="T52" fmla="*/ 153 w 171"/>
                <a:gd name="T53" fmla="*/ 12 h 152"/>
                <a:gd name="T54" fmla="*/ 160 w 171"/>
                <a:gd name="T55" fmla="*/ 19 h 152"/>
                <a:gd name="T56" fmla="*/ 153 w 171"/>
                <a:gd name="T57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52">
                  <a:moveTo>
                    <a:pt x="16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3" y="152"/>
                    <a:pt x="6" y="152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9" y="152"/>
                    <a:pt x="171" y="150"/>
                    <a:pt x="171" y="147"/>
                  </a:cubicBezTo>
                  <a:cubicBezTo>
                    <a:pt x="171" y="6"/>
                    <a:pt x="171" y="6"/>
                    <a:pt x="171" y="6"/>
                  </a:cubicBezTo>
                  <a:cubicBezTo>
                    <a:pt x="171" y="3"/>
                    <a:pt x="169" y="0"/>
                    <a:pt x="166" y="0"/>
                  </a:cubicBezTo>
                  <a:close/>
                  <a:moveTo>
                    <a:pt x="132" y="12"/>
                  </a:moveTo>
                  <a:cubicBezTo>
                    <a:pt x="136" y="12"/>
                    <a:pt x="139" y="15"/>
                    <a:pt x="139" y="19"/>
                  </a:cubicBezTo>
                  <a:cubicBezTo>
                    <a:pt x="139" y="23"/>
                    <a:pt x="136" y="26"/>
                    <a:pt x="132" y="26"/>
                  </a:cubicBezTo>
                  <a:cubicBezTo>
                    <a:pt x="128" y="26"/>
                    <a:pt x="124" y="23"/>
                    <a:pt x="124" y="19"/>
                  </a:cubicBezTo>
                  <a:cubicBezTo>
                    <a:pt x="124" y="15"/>
                    <a:pt x="128" y="12"/>
                    <a:pt x="132" y="12"/>
                  </a:cubicBezTo>
                  <a:close/>
                  <a:moveTo>
                    <a:pt x="110" y="12"/>
                  </a:moveTo>
                  <a:cubicBezTo>
                    <a:pt x="114" y="12"/>
                    <a:pt x="118" y="15"/>
                    <a:pt x="118" y="19"/>
                  </a:cubicBezTo>
                  <a:cubicBezTo>
                    <a:pt x="118" y="23"/>
                    <a:pt x="114" y="26"/>
                    <a:pt x="110" y="26"/>
                  </a:cubicBezTo>
                  <a:cubicBezTo>
                    <a:pt x="106" y="26"/>
                    <a:pt x="103" y="23"/>
                    <a:pt x="103" y="19"/>
                  </a:cubicBezTo>
                  <a:cubicBezTo>
                    <a:pt x="103" y="15"/>
                    <a:pt x="106" y="12"/>
                    <a:pt x="110" y="12"/>
                  </a:cubicBezTo>
                  <a:close/>
                  <a:moveTo>
                    <a:pt x="160" y="141"/>
                  </a:moveTo>
                  <a:cubicBezTo>
                    <a:pt x="11" y="141"/>
                    <a:pt x="11" y="141"/>
                    <a:pt x="11" y="1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60" y="38"/>
                    <a:pt x="160" y="38"/>
                    <a:pt x="160" y="38"/>
                  </a:cubicBezTo>
                  <a:lnTo>
                    <a:pt x="160" y="141"/>
                  </a:lnTo>
                  <a:close/>
                  <a:moveTo>
                    <a:pt x="153" y="26"/>
                  </a:moveTo>
                  <a:cubicBezTo>
                    <a:pt x="149" y="26"/>
                    <a:pt x="146" y="23"/>
                    <a:pt x="146" y="19"/>
                  </a:cubicBezTo>
                  <a:cubicBezTo>
                    <a:pt x="146" y="15"/>
                    <a:pt x="149" y="12"/>
                    <a:pt x="153" y="12"/>
                  </a:cubicBezTo>
                  <a:cubicBezTo>
                    <a:pt x="157" y="12"/>
                    <a:pt x="160" y="15"/>
                    <a:pt x="160" y="19"/>
                  </a:cubicBezTo>
                  <a:cubicBezTo>
                    <a:pt x="160" y="23"/>
                    <a:pt x="157" y="26"/>
                    <a:pt x="15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1" name="Freeform 227"/>
            <p:cNvSpPr/>
            <p:nvPr/>
          </p:nvSpPr>
          <p:spPr bwMode="auto">
            <a:xfrm>
              <a:off x="4117729" y="3336242"/>
              <a:ext cx="41203" cy="40119"/>
            </a:xfrm>
            <a:custGeom>
              <a:avLst/>
              <a:gdLst>
                <a:gd name="T0" fmla="*/ 12 w 38"/>
                <a:gd name="T1" fmla="*/ 0 h 37"/>
                <a:gd name="T2" fmla="*/ 12 w 38"/>
                <a:gd name="T3" fmla="*/ 2 h 37"/>
                <a:gd name="T4" fmla="*/ 0 w 38"/>
                <a:gd name="T5" fmla="*/ 37 h 37"/>
                <a:gd name="T6" fmla="*/ 36 w 38"/>
                <a:gd name="T7" fmla="*/ 28 h 37"/>
                <a:gd name="T8" fmla="*/ 38 w 38"/>
                <a:gd name="T9" fmla="*/ 26 h 37"/>
                <a:gd name="T10" fmla="*/ 12 w 3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7">
                  <a:moveTo>
                    <a:pt x="12" y="0"/>
                  </a:moveTo>
                  <a:lnTo>
                    <a:pt x="12" y="2"/>
                  </a:lnTo>
                  <a:lnTo>
                    <a:pt x="0" y="37"/>
                  </a:lnTo>
                  <a:lnTo>
                    <a:pt x="36" y="28"/>
                  </a:lnTo>
                  <a:lnTo>
                    <a:pt x="38" y="26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2" name="Freeform 228"/>
            <p:cNvSpPr/>
            <p:nvPr/>
          </p:nvSpPr>
          <p:spPr bwMode="auto">
            <a:xfrm>
              <a:off x="4281456" y="3135649"/>
              <a:ext cx="80237" cy="76984"/>
            </a:xfrm>
            <a:custGeom>
              <a:avLst/>
              <a:gdLst>
                <a:gd name="T0" fmla="*/ 23 w 31"/>
                <a:gd name="T1" fmla="*/ 30 h 30"/>
                <a:gd name="T2" fmla="*/ 29 w 31"/>
                <a:gd name="T3" fmla="*/ 24 h 30"/>
                <a:gd name="T4" fmla="*/ 29 w 31"/>
                <a:gd name="T5" fmla="*/ 17 h 30"/>
                <a:gd name="T6" fmla="*/ 13 w 31"/>
                <a:gd name="T7" fmla="*/ 2 h 30"/>
                <a:gd name="T8" fmla="*/ 6 w 31"/>
                <a:gd name="T9" fmla="*/ 2 h 30"/>
                <a:gd name="T10" fmla="*/ 0 w 31"/>
                <a:gd name="T11" fmla="*/ 8 h 30"/>
                <a:gd name="T12" fmla="*/ 23 w 31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23" y="3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1" y="22"/>
                    <a:pt x="31" y="19"/>
                    <a:pt x="29" y="17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0"/>
                    <a:pt x="8" y="0"/>
                    <a:pt x="6" y="2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2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3" name="Freeform 229"/>
            <p:cNvSpPr/>
            <p:nvPr/>
          </p:nvSpPr>
          <p:spPr bwMode="auto">
            <a:xfrm>
              <a:off x="4151342" y="3161672"/>
              <a:ext cx="182160" cy="184328"/>
            </a:xfrm>
            <a:custGeom>
              <a:avLst/>
              <a:gdLst>
                <a:gd name="T0" fmla="*/ 49 w 71"/>
                <a:gd name="T1" fmla="*/ 0 h 72"/>
                <a:gd name="T2" fmla="*/ 48 w 71"/>
                <a:gd name="T3" fmla="*/ 1 h 72"/>
                <a:gd name="T4" fmla="*/ 2 w 71"/>
                <a:gd name="T5" fmla="*/ 47 h 72"/>
                <a:gd name="T6" fmla="*/ 2 w 71"/>
                <a:gd name="T7" fmla="*/ 55 h 72"/>
                <a:gd name="T8" fmla="*/ 2 w 71"/>
                <a:gd name="T9" fmla="*/ 55 h 72"/>
                <a:gd name="T10" fmla="*/ 8 w 71"/>
                <a:gd name="T11" fmla="*/ 57 h 72"/>
                <a:gd name="T12" fmla="*/ 9 w 71"/>
                <a:gd name="T13" fmla="*/ 62 h 72"/>
                <a:gd name="T14" fmla="*/ 9 w 71"/>
                <a:gd name="T15" fmla="*/ 62 h 72"/>
                <a:gd name="T16" fmla="*/ 15 w 71"/>
                <a:gd name="T17" fmla="*/ 64 h 72"/>
                <a:gd name="T18" fmla="*/ 16 w 71"/>
                <a:gd name="T19" fmla="*/ 69 h 72"/>
                <a:gd name="T20" fmla="*/ 17 w 71"/>
                <a:gd name="T21" fmla="*/ 70 h 72"/>
                <a:gd name="T22" fmla="*/ 24 w 71"/>
                <a:gd name="T23" fmla="*/ 70 h 72"/>
                <a:gd name="T24" fmla="*/ 71 w 71"/>
                <a:gd name="T25" fmla="*/ 23 h 72"/>
                <a:gd name="T26" fmla="*/ 71 w 71"/>
                <a:gd name="T27" fmla="*/ 23 h 72"/>
                <a:gd name="T28" fmla="*/ 49 w 71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72">
                  <a:moveTo>
                    <a:pt x="49" y="0"/>
                  </a:moveTo>
                  <a:cubicBezTo>
                    <a:pt x="49" y="0"/>
                    <a:pt x="48" y="0"/>
                    <a:pt x="48" y="1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9"/>
                    <a:pt x="0" y="53"/>
                    <a:pt x="2" y="55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4" y="57"/>
                    <a:pt x="6" y="57"/>
                    <a:pt x="8" y="57"/>
                  </a:cubicBezTo>
                  <a:cubicBezTo>
                    <a:pt x="7" y="58"/>
                    <a:pt x="7" y="60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1" y="64"/>
                    <a:pt x="13" y="64"/>
                    <a:pt x="15" y="64"/>
                  </a:cubicBezTo>
                  <a:cubicBezTo>
                    <a:pt x="14" y="66"/>
                    <a:pt x="15" y="68"/>
                    <a:pt x="16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9" y="72"/>
                    <a:pt x="22" y="72"/>
                    <a:pt x="24" y="70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4" name="Rectangle 230"/>
            <p:cNvSpPr>
              <a:spLocks noChangeArrowheads="1"/>
            </p:cNvSpPr>
            <p:nvPr/>
          </p:nvSpPr>
          <p:spPr bwMode="auto">
            <a:xfrm>
              <a:off x="3879187" y="3222392"/>
              <a:ext cx="140957" cy="162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5" name="Rectangle 231"/>
            <p:cNvSpPr>
              <a:spLocks noChangeArrowheads="1"/>
            </p:cNvSpPr>
            <p:nvPr/>
          </p:nvSpPr>
          <p:spPr bwMode="auto">
            <a:xfrm>
              <a:off x="3879187" y="3269016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6" name="Rectangle 232"/>
            <p:cNvSpPr>
              <a:spLocks noChangeArrowheads="1"/>
            </p:cNvSpPr>
            <p:nvPr/>
          </p:nvSpPr>
          <p:spPr bwMode="auto">
            <a:xfrm>
              <a:off x="3879187" y="331564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7" name="Rectangle 233"/>
            <p:cNvSpPr>
              <a:spLocks noChangeArrowheads="1"/>
            </p:cNvSpPr>
            <p:nvPr/>
          </p:nvSpPr>
          <p:spPr bwMode="auto">
            <a:xfrm>
              <a:off x="3879187" y="336118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4" name="组合 107"/>
          <p:cNvGrpSpPr/>
          <p:nvPr/>
        </p:nvGrpSpPr>
        <p:grpSpPr>
          <a:xfrm>
            <a:off x="5341694" y="5269104"/>
            <a:ext cx="275949" cy="260733"/>
            <a:chOff x="4882149" y="3025052"/>
            <a:chExt cx="489013" cy="461905"/>
          </a:xfrm>
          <a:solidFill>
            <a:schemeClr val="accent3"/>
          </a:solidFill>
        </p:grpSpPr>
        <p:sp>
          <p:nvSpPr>
            <p:cNvPr id="109" name="Freeform 250"/>
            <p:cNvSpPr/>
            <p:nvPr/>
          </p:nvSpPr>
          <p:spPr bwMode="auto">
            <a:xfrm>
              <a:off x="4882149" y="3161672"/>
              <a:ext cx="468411" cy="325285"/>
            </a:xfrm>
            <a:custGeom>
              <a:avLst/>
              <a:gdLst>
                <a:gd name="T0" fmla="*/ 102 w 183"/>
                <a:gd name="T1" fmla="*/ 127 h 127"/>
                <a:gd name="T2" fmla="*/ 65 w 183"/>
                <a:gd name="T3" fmla="*/ 119 h 127"/>
                <a:gd name="T4" fmla="*/ 20 w 183"/>
                <a:gd name="T5" fmla="*/ 0 h 127"/>
                <a:gd name="T6" fmla="*/ 50 w 183"/>
                <a:gd name="T7" fmla="*/ 14 h 127"/>
                <a:gd name="T8" fmla="*/ 78 w 183"/>
                <a:gd name="T9" fmla="*/ 89 h 127"/>
                <a:gd name="T10" fmla="*/ 154 w 183"/>
                <a:gd name="T11" fmla="*/ 60 h 127"/>
                <a:gd name="T12" fmla="*/ 183 w 183"/>
                <a:gd name="T13" fmla="*/ 74 h 127"/>
                <a:gd name="T14" fmla="*/ 134 w 183"/>
                <a:gd name="T15" fmla="*/ 121 h 127"/>
                <a:gd name="T16" fmla="*/ 102 w 18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27">
                  <a:moveTo>
                    <a:pt x="102" y="127"/>
                  </a:moveTo>
                  <a:cubicBezTo>
                    <a:pt x="89" y="127"/>
                    <a:pt x="77" y="124"/>
                    <a:pt x="65" y="119"/>
                  </a:cubicBezTo>
                  <a:cubicBezTo>
                    <a:pt x="20" y="98"/>
                    <a:pt x="0" y="45"/>
                    <a:pt x="20" y="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37" y="42"/>
                    <a:pt x="50" y="76"/>
                    <a:pt x="78" y="89"/>
                  </a:cubicBezTo>
                  <a:cubicBezTo>
                    <a:pt x="107" y="102"/>
                    <a:pt x="141" y="89"/>
                    <a:pt x="154" y="60"/>
                  </a:cubicBezTo>
                  <a:cubicBezTo>
                    <a:pt x="183" y="74"/>
                    <a:pt x="183" y="74"/>
                    <a:pt x="183" y="74"/>
                  </a:cubicBezTo>
                  <a:cubicBezTo>
                    <a:pt x="174" y="96"/>
                    <a:pt x="156" y="112"/>
                    <a:pt x="134" y="121"/>
                  </a:cubicBezTo>
                  <a:cubicBezTo>
                    <a:pt x="123" y="125"/>
                    <a:pt x="112" y="127"/>
                    <a:pt x="10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0" name="Freeform 251"/>
            <p:cNvSpPr/>
            <p:nvPr/>
          </p:nvSpPr>
          <p:spPr bwMode="auto">
            <a:xfrm>
              <a:off x="4942869" y="3028305"/>
              <a:ext cx="179991" cy="148547"/>
            </a:xfrm>
            <a:custGeom>
              <a:avLst/>
              <a:gdLst>
                <a:gd name="T0" fmla="*/ 70 w 70"/>
                <a:gd name="T1" fmla="*/ 0 h 58"/>
                <a:gd name="T2" fmla="*/ 8 w 70"/>
                <a:gd name="T3" fmla="*/ 33 h 58"/>
                <a:gd name="T4" fmla="*/ 0 w 70"/>
                <a:gd name="T5" fmla="*/ 45 h 58"/>
                <a:gd name="T6" fmla="*/ 30 w 70"/>
                <a:gd name="T7" fmla="*/ 58 h 58"/>
                <a:gd name="T8" fmla="*/ 33 w 70"/>
                <a:gd name="T9" fmla="*/ 53 h 58"/>
                <a:gd name="T10" fmla="*/ 70 w 70"/>
                <a:gd name="T11" fmla="*/ 33 h 58"/>
                <a:gd name="T12" fmla="*/ 70 w 70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8">
                  <a:moveTo>
                    <a:pt x="70" y="0"/>
                  </a:moveTo>
                  <a:cubicBezTo>
                    <a:pt x="45" y="2"/>
                    <a:pt x="23" y="14"/>
                    <a:pt x="8" y="33"/>
                  </a:cubicBezTo>
                  <a:cubicBezTo>
                    <a:pt x="5" y="37"/>
                    <a:pt x="2" y="41"/>
                    <a:pt x="0" y="45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7"/>
                    <a:pt x="32" y="55"/>
                    <a:pt x="33" y="53"/>
                  </a:cubicBezTo>
                  <a:cubicBezTo>
                    <a:pt x="42" y="42"/>
                    <a:pt x="55" y="35"/>
                    <a:pt x="70" y="33"/>
                  </a:cubicBez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1" name="Freeform 252"/>
            <p:cNvSpPr/>
            <p:nvPr/>
          </p:nvSpPr>
          <p:spPr bwMode="auto">
            <a:xfrm>
              <a:off x="5284419" y="3276606"/>
              <a:ext cx="86743" cy="54214"/>
            </a:xfrm>
            <a:custGeom>
              <a:avLst/>
              <a:gdLst>
                <a:gd name="T0" fmla="*/ 1 w 34"/>
                <a:gd name="T1" fmla="*/ 0 h 21"/>
                <a:gd name="T2" fmla="*/ 0 w 34"/>
                <a:gd name="T3" fmla="*/ 8 h 21"/>
                <a:gd name="T4" fmla="*/ 29 w 34"/>
                <a:gd name="T5" fmla="*/ 21 h 21"/>
                <a:gd name="T6" fmla="*/ 34 w 34"/>
                <a:gd name="T7" fmla="*/ 0 h 21"/>
                <a:gd name="T8" fmla="*/ 1 w 3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1" y="0"/>
                  </a:moveTo>
                  <a:cubicBezTo>
                    <a:pt x="1" y="3"/>
                    <a:pt x="0" y="5"/>
                    <a:pt x="0" y="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2" y="14"/>
                    <a:pt x="33" y="7"/>
                    <a:pt x="34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2" name="Freeform 253"/>
            <p:cNvSpPr/>
            <p:nvPr/>
          </p:nvSpPr>
          <p:spPr bwMode="auto">
            <a:xfrm>
              <a:off x="5143462" y="3025052"/>
              <a:ext cx="227700" cy="230953"/>
            </a:xfrm>
            <a:custGeom>
              <a:avLst/>
              <a:gdLst>
                <a:gd name="T0" fmla="*/ 89 w 89"/>
                <a:gd name="T1" fmla="*/ 90 h 90"/>
                <a:gd name="T2" fmla="*/ 57 w 89"/>
                <a:gd name="T3" fmla="*/ 90 h 90"/>
                <a:gd name="T4" fmla="*/ 0 w 89"/>
                <a:gd name="T5" fmla="*/ 33 h 90"/>
                <a:gd name="T6" fmla="*/ 0 w 89"/>
                <a:gd name="T7" fmla="*/ 0 h 90"/>
                <a:gd name="T8" fmla="*/ 89 w 89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90">
                  <a:moveTo>
                    <a:pt x="89" y="90"/>
                  </a:moveTo>
                  <a:cubicBezTo>
                    <a:pt x="57" y="90"/>
                    <a:pt x="57" y="90"/>
                    <a:pt x="57" y="90"/>
                  </a:cubicBezTo>
                  <a:cubicBezTo>
                    <a:pt x="57" y="59"/>
                    <a:pt x="31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89" y="41"/>
                    <a:pt x="89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3" name="Rectangle 254"/>
            <p:cNvSpPr>
              <a:spLocks noChangeArrowheads="1"/>
            </p:cNvSpPr>
            <p:nvPr/>
          </p:nvSpPr>
          <p:spPr bwMode="auto">
            <a:xfrm>
              <a:off x="5058888" y="3284196"/>
              <a:ext cx="43371" cy="542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4" name="Rectangle 255"/>
            <p:cNvSpPr>
              <a:spLocks noChangeArrowheads="1"/>
            </p:cNvSpPr>
            <p:nvPr/>
          </p:nvSpPr>
          <p:spPr bwMode="auto">
            <a:xfrm>
              <a:off x="5122860" y="3218054"/>
              <a:ext cx="41203" cy="1203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5" name="Rectangle 256"/>
            <p:cNvSpPr>
              <a:spLocks noChangeArrowheads="1"/>
            </p:cNvSpPr>
            <p:nvPr/>
          </p:nvSpPr>
          <p:spPr bwMode="auto">
            <a:xfrm>
              <a:off x="5184664" y="3182273"/>
              <a:ext cx="41203" cy="1561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5" name="组合 115"/>
          <p:cNvGrpSpPr/>
          <p:nvPr/>
        </p:nvGrpSpPr>
        <p:grpSpPr>
          <a:xfrm>
            <a:off x="6551311" y="5246509"/>
            <a:ext cx="302260" cy="302353"/>
            <a:chOff x="5958843" y="2994692"/>
            <a:chExt cx="535637" cy="535637"/>
          </a:xfrm>
          <a:solidFill>
            <a:schemeClr val="accent4"/>
          </a:solidFill>
        </p:grpSpPr>
        <p:sp>
          <p:nvSpPr>
            <p:cNvPr id="117" name="Freeform 257"/>
            <p:cNvSpPr>
              <a:spLocks noEditPoints="1"/>
            </p:cNvSpPr>
            <p:nvPr/>
          </p:nvSpPr>
          <p:spPr bwMode="auto">
            <a:xfrm>
              <a:off x="6077030" y="3109626"/>
              <a:ext cx="302516" cy="305768"/>
            </a:xfrm>
            <a:custGeom>
              <a:avLst/>
              <a:gdLst>
                <a:gd name="T0" fmla="*/ 101 w 118"/>
                <a:gd name="T1" fmla="*/ 91 h 119"/>
                <a:gd name="T2" fmla="*/ 107 w 118"/>
                <a:gd name="T3" fmla="*/ 77 h 119"/>
                <a:gd name="T4" fmla="*/ 23 w 118"/>
                <a:gd name="T5" fmla="*/ 25 h 119"/>
                <a:gd name="T6" fmla="*/ 30 w 118"/>
                <a:gd name="T7" fmla="*/ 25 h 119"/>
                <a:gd name="T8" fmla="*/ 27 w 118"/>
                <a:gd name="T9" fmla="*/ 24 h 119"/>
                <a:gd name="T10" fmla="*/ 21 w 118"/>
                <a:gd name="T11" fmla="*/ 35 h 119"/>
                <a:gd name="T12" fmla="*/ 28 w 118"/>
                <a:gd name="T13" fmla="*/ 33 h 119"/>
                <a:gd name="T14" fmla="*/ 33 w 118"/>
                <a:gd name="T15" fmla="*/ 41 h 119"/>
                <a:gd name="T16" fmla="*/ 25 w 118"/>
                <a:gd name="T17" fmla="*/ 46 h 119"/>
                <a:gd name="T18" fmla="*/ 15 w 118"/>
                <a:gd name="T19" fmla="*/ 54 h 119"/>
                <a:gd name="T20" fmla="*/ 25 w 118"/>
                <a:gd name="T21" fmla="*/ 63 h 119"/>
                <a:gd name="T22" fmla="*/ 40 w 118"/>
                <a:gd name="T23" fmla="*/ 72 h 119"/>
                <a:gd name="T24" fmla="*/ 34 w 118"/>
                <a:gd name="T25" fmla="*/ 89 h 119"/>
                <a:gd name="T26" fmla="*/ 28 w 118"/>
                <a:gd name="T27" fmla="*/ 102 h 119"/>
                <a:gd name="T28" fmla="*/ 25 w 118"/>
                <a:gd name="T29" fmla="*/ 92 h 119"/>
                <a:gd name="T30" fmla="*/ 21 w 118"/>
                <a:gd name="T31" fmla="*/ 70 h 119"/>
                <a:gd name="T32" fmla="*/ 11 w 118"/>
                <a:gd name="T33" fmla="*/ 57 h 119"/>
                <a:gd name="T34" fmla="*/ 34 w 118"/>
                <a:gd name="T35" fmla="*/ 12 h 119"/>
                <a:gd name="T36" fmla="*/ 23 w 118"/>
                <a:gd name="T37" fmla="*/ 20 h 119"/>
                <a:gd name="T38" fmla="*/ 105 w 118"/>
                <a:gd name="T39" fmla="*/ 50 h 119"/>
                <a:gd name="T40" fmla="*/ 98 w 118"/>
                <a:gd name="T41" fmla="*/ 59 h 119"/>
                <a:gd name="T42" fmla="*/ 94 w 118"/>
                <a:gd name="T43" fmla="*/ 64 h 119"/>
                <a:gd name="T44" fmla="*/ 86 w 118"/>
                <a:gd name="T45" fmla="*/ 65 h 119"/>
                <a:gd name="T46" fmla="*/ 76 w 118"/>
                <a:gd name="T47" fmla="*/ 55 h 119"/>
                <a:gd name="T48" fmla="*/ 70 w 118"/>
                <a:gd name="T49" fmla="*/ 60 h 119"/>
                <a:gd name="T50" fmla="*/ 70 w 118"/>
                <a:gd name="T51" fmla="*/ 70 h 119"/>
                <a:gd name="T52" fmla="*/ 57 w 118"/>
                <a:gd name="T53" fmla="*/ 77 h 119"/>
                <a:gd name="T54" fmla="*/ 45 w 118"/>
                <a:gd name="T55" fmla="*/ 58 h 119"/>
                <a:gd name="T56" fmla="*/ 61 w 118"/>
                <a:gd name="T57" fmla="*/ 51 h 119"/>
                <a:gd name="T58" fmla="*/ 63 w 118"/>
                <a:gd name="T59" fmla="*/ 49 h 119"/>
                <a:gd name="T60" fmla="*/ 59 w 118"/>
                <a:gd name="T61" fmla="*/ 48 h 119"/>
                <a:gd name="T62" fmla="*/ 48 w 118"/>
                <a:gd name="T63" fmla="*/ 48 h 119"/>
                <a:gd name="T64" fmla="*/ 50 w 118"/>
                <a:gd name="T65" fmla="*/ 39 h 119"/>
                <a:gd name="T66" fmla="*/ 54 w 118"/>
                <a:gd name="T67" fmla="*/ 38 h 119"/>
                <a:gd name="T68" fmla="*/ 59 w 118"/>
                <a:gd name="T69" fmla="*/ 24 h 119"/>
                <a:gd name="T70" fmla="*/ 75 w 118"/>
                <a:gd name="T71" fmla="*/ 25 h 119"/>
                <a:gd name="T72" fmla="*/ 83 w 118"/>
                <a:gd name="T73" fmla="*/ 20 h 119"/>
                <a:gd name="T74" fmla="*/ 95 w 118"/>
                <a:gd name="T75" fmla="*/ 21 h 119"/>
                <a:gd name="T76" fmla="*/ 105 w 118"/>
                <a:gd name="T77" fmla="*/ 63 h 119"/>
                <a:gd name="T78" fmla="*/ 105 w 118"/>
                <a:gd name="T79" fmla="*/ 70 h 119"/>
                <a:gd name="T80" fmla="*/ 102 w 118"/>
                <a:gd name="T81" fmla="*/ 68 h 119"/>
                <a:gd name="T82" fmla="*/ 105 w 118"/>
                <a:gd name="T83" fmla="*/ 59 h 119"/>
                <a:gd name="T84" fmla="*/ 107 w 118"/>
                <a:gd name="T85" fmla="*/ 50 h 119"/>
                <a:gd name="T86" fmla="*/ 109 w 118"/>
                <a:gd name="T87" fmla="*/ 39 h 119"/>
                <a:gd name="T88" fmla="*/ 86 w 118"/>
                <a:gd name="T89" fmla="*/ 66 h 119"/>
                <a:gd name="T90" fmla="*/ 73 w 118"/>
                <a:gd name="T91" fmla="*/ 76 h 119"/>
                <a:gd name="T92" fmla="*/ 35 w 118"/>
                <a:gd name="T93" fmla="*/ 26 h 119"/>
                <a:gd name="T94" fmla="*/ 31 w 118"/>
                <a:gd name="T95" fmla="*/ 17 h 119"/>
                <a:gd name="T96" fmla="*/ 46 w 118"/>
                <a:gd name="T97" fmla="*/ 11 h 119"/>
                <a:gd name="T98" fmla="*/ 50 w 118"/>
                <a:gd name="T99" fmla="*/ 18 h 119"/>
                <a:gd name="T100" fmla="*/ 42 w 118"/>
                <a:gd name="T101" fmla="*/ 27 h 119"/>
                <a:gd name="T102" fmla="*/ 57 w 118"/>
                <a:gd name="T103" fmla="*/ 16 h 119"/>
                <a:gd name="T104" fmla="*/ 59 w 118"/>
                <a:gd name="T105" fmla="*/ 14 h 119"/>
                <a:gd name="T106" fmla="*/ 47 w 118"/>
                <a:gd name="T107" fmla="*/ 27 h 119"/>
                <a:gd name="T108" fmla="*/ 75 w 118"/>
                <a:gd name="T109" fmla="*/ 19 h 119"/>
                <a:gd name="T110" fmla="*/ 87 w 118"/>
                <a:gd name="T111" fmla="*/ 15 h 119"/>
                <a:gd name="T112" fmla="*/ 27 w 118"/>
                <a:gd name="T113" fmla="*/ 59 h 119"/>
                <a:gd name="T114" fmla="*/ 24 w 118"/>
                <a:gd name="T115" fmla="*/ 59 h 119"/>
                <a:gd name="T116" fmla="*/ 23 w 118"/>
                <a:gd name="T117" fmla="*/ 55 h 119"/>
                <a:gd name="T118" fmla="*/ 111 w 118"/>
                <a:gd name="T119" fmla="*/ 7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8" h="119">
                  <a:moveTo>
                    <a:pt x="59" y="0"/>
                  </a:moveTo>
                  <a:cubicBezTo>
                    <a:pt x="26" y="0"/>
                    <a:pt x="0" y="27"/>
                    <a:pt x="0" y="60"/>
                  </a:cubicBezTo>
                  <a:cubicBezTo>
                    <a:pt x="0" y="92"/>
                    <a:pt x="26" y="119"/>
                    <a:pt x="59" y="119"/>
                  </a:cubicBezTo>
                  <a:cubicBezTo>
                    <a:pt x="91" y="119"/>
                    <a:pt x="118" y="92"/>
                    <a:pt x="118" y="60"/>
                  </a:cubicBezTo>
                  <a:cubicBezTo>
                    <a:pt x="118" y="27"/>
                    <a:pt x="91" y="0"/>
                    <a:pt x="59" y="0"/>
                  </a:cubicBezTo>
                  <a:close/>
                  <a:moveTo>
                    <a:pt x="110" y="77"/>
                  </a:moveTo>
                  <a:cubicBezTo>
                    <a:pt x="110" y="77"/>
                    <a:pt x="110" y="77"/>
                    <a:pt x="110" y="78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08" y="82"/>
                    <a:pt x="107" y="86"/>
                    <a:pt x="104" y="89"/>
                  </a:cubicBezTo>
                  <a:cubicBezTo>
                    <a:pt x="104" y="89"/>
                    <a:pt x="104" y="89"/>
                    <a:pt x="103" y="90"/>
                  </a:cubicBezTo>
                  <a:cubicBezTo>
                    <a:pt x="102" y="89"/>
                    <a:pt x="102" y="90"/>
                    <a:pt x="101" y="91"/>
                  </a:cubicBezTo>
                  <a:cubicBezTo>
                    <a:pt x="100" y="91"/>
                    <a:pt x="100" y="90"/>
                    <a:pt x="100" y="90"/>
                  </a:cubicBezTo>
                  <a:cubicBezTo>
                    <a:pt x="100" y="89"/>
                    <a:pt x="100" y="89"/>
                    <a:pt x="100" y="88"/>
                  </a:cubicBezTo>
                  <a:cubicBezTo>
                    <a:pt x="100" y="87"/>
                    <a:pt x="100" y="87"/>
                    <a:pt x="99" y="87"/>
                  </a:cubicBezTo>
                  <a:cubicBezTo>
                    <a:pt x="100" y="86"/>
                    <a:pt x="99" y="85"/>
                    <a:pt x="99" y="84"/>
                  </a:cubicBezTo>
                  <a:cubicBezTo>
                    <a:pt x="99" y="83"/>
                    <a:pt x="100" y="83"/>
                    <a:pt x="101" y="83"/>
                  </a:cubicBezTo>
                  <a:cubicBezTo>
                    <a:pt x="101" y="83"/>
                    <a:pt x="101" y="81"/>
                    <a:pt x="102" y="81"/>
                  </a:cubicBezTo>
                  <a:cubicBezTo>
                    <a:pt x="102" y="80"/>
                    <a:pt x="102" y="81"/>
                    <a:pt x="102" y="81"/>
                  </a:cubicBezTo>
                  <a:cubicBezTo>
                    <a:pt x="103" y="81"/>
                    <a:pt x="102" y="80"/>
                    <a:pt x="103" y="80"/>
                  </a:cubicBezTo>
                  <a:cubicBezTo>
                    <a:pt x="103" y="80"/>
                    <a:pt x="104" y="79"/>
                    <a:pt x="104" y="80"/>
                  </a:cubicBezTo>
                  <a:cubicBezTo>
                    <a:pt x="105" y="80"/>
                    <a:pt x="105" y="79"/>
                    <a:pt x="105" y="78"/>
                  </a:cubicBezTo>
                  <a:cubicBezTo>
                    <a:pt x="105" y="78"/>
                    <a:pt x="106" y="77"/>
                    <a:pt x="107" y="77"/>
                  </a:cubicBezTo>
                  <a:cubicBezTo>
                    <a:pt x="107" y="77"/>
                    <a:pt x="107" y="76"/>
                    <a:pt x="107" y="76"/>
                  </a:cubicBezTo>
                  <a:cubicBezTo>
                    <a:pt x="108" y="77"/>
                    <a:pt x="109" y="76"/>
                    <a:pt x="110" y="77"/>
                  </a:cubicBezTo>
                  <a:cubicBezTo>
                    <a:pt x="110" y="77"/>
                    <a:pt x="110" y="77"/>
                    <a:pt x="110" y="77"/>
                  </a:cubicBezTo>
                  <a:close/>
                  <a:moveTo>
                    <a:pt x="17" y="25"/>
                  </a:moveTo>
                  <a:cubicBezTo>
                    <a:pt x="17" y="25"/>
                    <a:pt x="18" y="25"/>
                    <a:pt x="18" y="25"/>
                  </a:cubicBezTo>
                  <a:cubicBezTo>
                    <a:pt x="19" y="25"/>
                    <a:pt x="19" y="24"/>
                    <a:pt x="19" y="25"/>
                  </a:cubicBezTo>
                  <a:cubicBezTo>
                    <a:pt x="19" y="25"/>
                    <a:pt x="20" y="26"/>
                    <a:pt x="20" y="26"/>
                  </a:cubicBezTo>
                  <a:cubicBezTo>
                    <a:pt x="20" y="25"/>
                    <a:pt x="20" y="24"/>
                    <a:pt x="20" y="23"/>
                  </a:cubicBezTo>
                  <a:cubicBezTo>
                    <a:pt x="20" y="23"/>
                    <a:pt x="20" y="23"/>
                    <a:pt x="20" y="22"/>
                  </a:cubicBezTo>
                  <a:cubicBezTo>
                    <a:pt x="21" y="22"/>
                    <a:pt x="21" y="23"/>
                    <a:pt x="21" y="23"/>
                  </a:cubicBezTo>
                  <a:cubicBezTo>
                    <a:pt x="22" y="24"/>
                    <a:pt x="22" y="24"/>
                    <a:pt x="23" y="25"/>
                  </a:cubicBezTo>
                  <a:cubicBezTo>
                    <a:pt x="23" y="25"/>
                    <a:pt x="22" y="25"/>
                    <a:pt x="23" y="26"/>
                  </a:cubicBezTo>
                  <a:cubicBezTo>
                    <a:pt x="23" y="25"/>
                    <a:pt x="23" y="25"/>
                    <a:pt x="24" y="24"/>
                  </a:cubicBezTo>
                  <a:cubicBezTo>
                    <a:pt x="24" y="24"/>
                    <a:pt x="23" y="24"/>
                    <a:pt x="23" y="24"/>
                  </a:cubicBezTo>
                  <a:cubicBezTo>
                    <a:pt x="22" y="23"/>
                    <a:pt x="23" y="21"/>
                    <a:pt x="24" y="20"/>
                  </a:cubicBezTo>
                  <a:cubicBezTo>
                    <a:pt x="24" y="20"/>
                    <a:pt x="24" y="21"/>
                    <a:pt x="24" y="21"/>
                  </a:cubicBezTo>
                  <a:cubicBezTo>
                    <a:pt x="25" y="21"/>
                    <a:pt x="26" y="20"/>
                    <a:pt x="26" y="22"/>
                  </a:cubicBezTo>
                  <a:cubicBezTo>
                    <a:pt x="27" y="22"/>
                    <a:pt x="27" y="21"/>
                    <a:pt x="28" y="21"/>
                  </a:cubicBezTo>
                  <a:cubicBezTo>
                    <a:pt x="28" y="22"/>
                    <a:pt x="28" y="22"/>
                    <a:pt x="28" y="23"/>
                  </a:cubicBezTo>
                  <a:cubicBezTo>
                    <a:pt x="29" y="23"/>
                    <a:pt x="29" y="23"/>
                    <a:pt x="30" y="23"/>
                  </a:cubicBezTo>
                  <a:cubicBezTo>
                    <a:pt x="30" y="23"/>
                    <a:pt x="30" y="24"/>
                    <a:pt x="31" y="24"/>
                  </a:cubicBezTo>
                  <a:cubicBezTo>
                    <a:pt x="31" y="24"/>
                    <a:pt x="30" y="24"/>
                    <a:pt x="30" y="25"/>
                  </a:cubicBezTo>
                  <a:cubicBezTo>
                    <a:pt x="31" y="25"/>
                    <a:pt x="31" y="25"/>
                    <a:pt x="32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1" y="27"/>
                    <a:pt x="31" y="28"/>
                    <a:pt x="32" y="28"/>
                  </a:cubicBezTo>
                  <a:cubicBezTo>
                    <a:pt x="31" y="28"/>
                    <a:pt x="31" y="27"/>
                    <a:pt x="30" y="27"/>
                  </a:cubicBezTo>
                  <a:cubicBezTo>
                    <a:pt x="30" y="28"/>
                    <a:pt x="31" y="28"/>
                    <a:pt x="31" y="29"/>
                  </a:cubicBezTo>
                  <a:cubicBezTo>
                    <a:pt x="31" y="30"/>
                    <a:pt x="30" y="30"/>
                    <a:pt x="30" y="31"/>
                  </a:cubicBezTo>
                  <a:cubicBezTo>
                    <a:pt x="29" y="31"/>
                    <a:pt x="29" y="29"/>
                    <a:pt x="27" y="29"/>
                  </a:cubicBezTo>
                  <a:cubicBezTo>
                    <a:pt x="27" y="29"/>
                    <a:pt x="26" y="29"/>
                    <a:pt x="26" y="28"/>
                  </a:cubicBezTo>
                  <a:cubicBezTo>
                    <a:pt x="26" y="27"/>
                    <a:pt x="28" y="27"/>
                    <a:pt x="28" y="26"/>
                  </a:cubicBezTo>
                  <a:cubicBezTo>
                    <a:pt x="28" y="25"/>
                    <a:pt x="27" y="26"/>
                    <a:pt x="27" y="24"/>
                  </a:cubicBezTo>
                  <a:cubicBezTo>
                    <a:pt x="27" y="25"/>
                    <a:pt x="26" y="24"/>
                    <a:pt x="26" y="24"/>
                  </a:cubicBezTo>
                  <a:cubicBezTo>
                    <a:pt x="25" y="24"/>
                    <a:pt x="25" y="24"/>
                    <a:pt x="24" y="24"/>
                  </a:cubicBezTo>
                  <a:cubicBezTo>
                    <a:pt x="24" y="24"/>
                    <a:pt x="25" y="24"/>
                    <a:pt x="25" y="25"/>
                  </a:cubicBezTo>
                  <a:cubicBezTo>
                    <a:pt x="25" y="25"/>
                    <a:pt x="25" y="26"/>
                    <a:pt x="25" y="27"/>
                  </a:cubicBezTo>
                  <a:cubicBezTo>
                    <a:pt x="24" y="27"/>
                    <a:pt x="23" y="27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9"/>
                    <a:pt x="21" y="29"/>
                    <a:pt x="21" y="30"/>
                  </a:cubicBezTo>
                  <a:cubicBezTo>
                    <a:pt x="20" y="30"/>
                    <a:pt x="20" y="31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3"/>
                    <a:pt x="20" y="33"/>
                    <a:pt x="19" y="34"/>
                  </a:cubicBezTo>
                  <a:cubicBezTo>
                    <a:pt x="20" y="34"/>
                    <a:pt x="21" y="35"/>
                    <a:pt x="21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7"/>
                    <a:pt x="24" y="38"/>
                  </a:cubicBezTo>
                  <a:cubicBezTo>
                    <a:pt x="24" y="37"/>
                    <a:pt x="24" y="36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4"/>
                    <a:pt x="25" y="35"/>
                    <a:pt x="25" y="35"/>
                  </a:cubicBezTo>
                  <a:cubicBezTo>
                    <a:pt x="25" y="33"/>
                    <a:pt x="25" y="32"/>
                    <a:pt x="25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7" y="30"/>
                  </a:cubicBezTo>
                  <a:cubicBezTo>
                    <a:pt x="28" y="30"/>
                    <a:pt x="28" y="31"/>
                    <a:pt x="28" y="31"/>
                  </a:cubicBezTo>
                  <a:cubicBezTo>
                    <a:pt x="28" y="31"/>
                    <a:pt x="28" y="32"/>
                    <a:pt x="28" y="33"/>
                  </a:cubicBezTo>
                  <a:cubicBezTo>
                    <a:pt x="29" y="33"/>
                    <a:pt x="29" y="33"/>
                    <a:pt x="30" y="33"/>
                  </a:cubicBezTo>
                  <a:cubicBezTo>
                    <a:pt x="30" y="33"/>
                    <a:pt x="30" y="32"/>
                    <a:pt x="30" y="32"/>
                  </a:cubicBezTo>
                  <a:cubicBezTo>
                    <a:pt x="31" y="32"/>
                    <a:pt x="31" y="33"/>
                    <a:pt x="31" y="34"/>
                  </a:cubicBezTo>
                  <a:cubicBezTo>
                    <a:pt x="31" y="34"/>
                    <a:pt x="31" y="35"/>
                    <a:pt x="31" y="35"/>
                  </a:cubicBezTo>
                  <a:cubicBezTo>
                    <a:pt x="31" y="36"/>
                    <a:pt x="32" y="36"/>
                    <a:pt x="32" y="37"/>
                  </a:cubicBezTo>
                  <a:cubicBezTo>
                    <a:pt x="33" y="37"/>
                    <a:pt x="33" y="36"/>
                    <a:pt x="33" y="37"/>
                  </a:cubicBezTo>
                  <a:cubicBezTo>
                    <a:pt x="33" y="38"/>
                    <a:pt x="33" y="38"/>
                    <a:pt x="33" y="39"/>
                  </a:cubicBezTo>
                  <a:cubicBezTo>
                    <a:pt x="33" y="40"/>
                    <a:pt x="33" y="41"/>
                    <a:pt x="34" y="41"/>
                  </a:cubicBezTo>
                  <a:cubicBezTo>
                    <a:pt x="34" y="41"/>
                    <a:pt x="34" y="42"/>
                    <a:pt x="34" y="42"/>
                  </a:cubicBezTo>
                  <a:cubicBezTo>
                    <a:pt x="34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1"/>
                  </a:cubicBezTo>
                  <a:cubicBezTo>
                    <a:pt x="32" y="41"/>
                    <a:pt x="32" y="42"/>
                    <a:pt x="31" y="42"/>
                  </a:cubicBezTo>
                  <a:cubicBezTo>
                    <a:pt x="32" y="40"/>
                    <a:pt x="32" y="40"/>
                    <a:pt x="33" y="39"/>
                  </a:cubicBezTo>
                  <a:cubicBezTo>
                    <a:pt x="32" y="38"/>
                    <a:pt x="31" y="40"/>
                    <a:pt x="30" y="39"/>
                  </a:cubicBezTo>
                  <a:cubicBezTo>
                    <a:pt x="30" y="40"/>
                    <a:pt x="31" y="40"/>
                    <a:pt x="30" y="40"/>
                  </a:cubicBezTo>
                  <a:cubicBezTo>
                    <a:pt x="30" y="41"/>
                    <a:pt x="29" y="41"/>
                    <a:pt x="29" y="41"/>
                  </a:cubicBezTo>
                  <a:cubicBezTo>
                    <a:pt x="29" y="42"/>
                    <a:pt x="30" y="42"/>
                    <a:pt x="31" y="42"/>
                  </a:cubicBezTo>
                  <a:cubicBezTo>
                    <a:pt x="30" y="43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8" y="43"/>
                    <a:pt x="27" y="43"/>
                    <a:pt x="26" y="44"/>
                  </a:cubicBezTo>
                  <a:cubicBezTo>
                    <a:pt x="26" y="45"/>
                    <a:pt x="27" y="44"/>
                    <a:pt x="27" y="45"/>
                  </a:cubicBezTo>
                  <a:cubicBezTo>
                    <a:pt x="26" y="45"/>
                    <a:pt x="26" y="46"/>
                    <a:pt x="25" y="46"/>
                  </a:cubicBezTo>
                  <a:cubicBezTo>
                    <a:pt x="25" y="47"/>
                    <a:pt x="24" y="47"/>
                    <a:pt x="25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4" y="49"/>
                    <a:pt x="24" y="49"/>
                    <a:pt x="24" y="50"/>
                  </a:cubicBezTo>
                  <a:cubicBezTo>
                    <a:pt x="23" y="50"/>
                    <a:pt x="22" y="51"/>
                    <a:pt x="21" y="52"/>
                  </a:cubicBezTo>
                  <a:cubicBezTo>
                    <a:pt x="21" y="53"/>
                    <a:pt x="22" y="53"/>
                    <a:pt x="22" y="53"/>
                  </a:cubicBezTo>
                  <a:cubicBezTo>
                    <a:pt x="22" y="54"/>
                    <a:pt x="22" y="54"/>
                    <a:pt x="22" y="55"/>
                  </a:cubicBezTo>
                  <a:cubicBezTo>
                    <a:pt x="21" y="55"/>
                    <a:pt x="21" y="55"/>
                    <a:pt x="21" y="54"/>
                  </a:cubicBezTo>
                  <a:cubicBezTo>
                    <a:pt x="21" y="53"/>
                    <a:pt x="19" y="53"/>
                    <a:pt x="19" y="53"/>
                  </a:cubicBezTo>
                  <a:cubicBezTo>
                    <a:pt x="18" y="53"/>
                    <a:pt x="18" y="53"/>
                    <a:pt x="18" y="54"/>
                  </a:cubicBezTo>
                  <a:cubicBezTo>
                    <a:pt x="17" y="54"/>
                    <a:pt x="17" y="53"/>
                    <a:pt x="16" y="53"/>
                  </a:cubicBezTo>
                  <a:cubicBezTo>
                    <a:pt x="16" y="53"/>
                    <a:pt x="15" y="54"/>
                    <a:pt x="15" y="54"/>
                  </a:cubicBezTo>
                  <a:cubicBezTo>
                    <a:pt x="15" y="55"/>
                    <a:pt x="14" y="59"/>
                    <a:pt x="16" y="59"/>
                  </a:cubicBezTo>
                  <a:cubicBezTo>
                    <a:pt x="17" y="59"/>
                    <a:pt x="16" y="58"/>
                    <a:pt x="17" y="57"/>
                  </a:cubicBezTo>
                  <a:cubicBezTo>
                    <a:pt x="18" y="58"/>
                    <a:pt x="18" y="58"/>
                    <a:pt x="19" y="57"/>
                  </a:cubicBezTo>
                  <a:cubicBezTo>
                    <a:pt x="19" y="59"/>
                    <a:pt x="18" y="59"/>
                    <a:pt x="18" y="60"/>
                  </a:cubicBezTo>
                  <a:cubicBezTo>
                    <a:pt x="19" y="61"/>
                    <a:pt x="20" y="60"/>
                    <a:pt x="20" y="61"/>
                  </a:cubicBezTo>
                  <a:cubicBezTo>
                    <a:pt x="20" y="62"/>
                    <a:pt x="20" y="63"/>
                    <a:pt x="20" y="64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2" y="64"/>
                    <a:pt x="22" y="64"/>
                    <a:pt x="22" y="65"/>
                  </a:cubicBezTo>
                  <a:cubicBezTo>
                    <a:pt x="23" y="64"/>
                    <a:pt x="23" y="64"/>
                    <a:pt x="24" y="63"/>
                  </a:cubicBezTo>
                  <a:cubicBezTo>
                    <a:pt x="24" y="63"/>
                    <a:pt x="24" y="62"/>
                    <a:pt x="24" y="62"/>
                  </a:cubicBezTo>
                  <a:cubicBezTo>
                    <a:pt x="25" y="62"/>
                    <a:pt x="25" y="63"/>
                    <a:pt x="25" y="63"/>
                  </a:cubicBezTo>
                  <a:cubicBezTo>
                    <a:pt x="26" y="63"/>
                    <a:pt x="26" y="62"/>
                    <a:pt x="26" y="62"/>
                  </a:cubicBezTo>
                  <a:cubicBezTo>
                    <a:pt x="26" y="63"/>
                    <a:pt x="27" y="63"/>
                    <a:pt x="27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9" y="64"/>
                    <a:pt x="30" y="64"/>
                    <a:pt x="30" y="65"/>
                  </a:cubicBezTo>
                  <a:cubicBezTo>
                    <a:pt x="31" y="66"/>
                    <a:pt x="31" y="66"/>
                    <a:pt x="32" y="67"/>
                  </a:cubicBezTo>
                  <a:cubicBezTo>
                    <a:pt x="33" y="66"/>
                    <a:pt x="34" y="68"/>
                    <a:pt x="34" y="69"/>
                  </a:cubicBezTo>
                  <a:cubicBezTo>
                    <a:pt x="34" y="70"/>
                    <a:pt x="34" y="70"/>
                    <a:pt x="35" y="70"/>
                  </a:cubicBezTo>
                  <a:cubicBezTo>
                    <a:pt x="35" y="71"/>
                    <a:pt x="36" y="70"/>
                    <a:pt x="36" y="71"/>
                  </a:cubicBezTo>
                  <a:cubicBezTo>
                    <a:pt x="37" y="71"/>
                    <a:pt x="37" y="71"/>
                    <a:pt x="38" y="71"/>
                  </a:cubicBezTo>
                  <a:cubicBezTo>
                    <a:pt x="38" y="71"/>
                    <a:pt x="39" y="71"/>
                    <a:pt x="39" y="72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40" y="73"/>
                    <a:pt x="41" y="73"/>
                    <a:pt x="41" y="74"/>
                  </a:cubicBezTo>
                  <a:cubicBezTo>
                    <a:pt x="41" y="74"/>
                    <a:pt x="40" y="74"/>
                    <a:pt x="40" y="75"/>
                  </a:cubicBezTo>
                  <a:cubicBezTo>
                    <a:pt x="40" y="75"/>
                    <a:pt x="40" y="76"/>
                    <a:pt x="40" y="76"/>
                  </a:cubicBezTo>
                  <a:cubicBezTo>
                    <a:pt x="40" y="77"/>
                    <a:pt x="39" y="77"/>
                    <a:pt x="39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79"/>
                    <a:pt x="38" y="79"/>
                    <a:pt x="38" y="79"/>
                  </a:cubicBezTo>
                  <a:cubicBezTo>
                    <a:pt x="39" y="81"/>
                    <a:pt x="38" y="82"/>
                    <a:pt x="38" y="83"/>
                  </a:cubicBezTo>
                  <a:cubicBezTo>
                    <a:pt x="37" y="83"/>
                    <a:pt x="37" y="83"/>
                    <a:pt x="36" y="84"/>
                  </a:cubicBezTo>
                  <a:cubicBezTo>
                    <a:pt x="36" y="84"/>
                    <a:pt x="36" y="85"/>
                    <a:pt x="35" y="85"/>
                  </a:cubicBezTo>
                  <a:cubicBezTo>
                    <a:pt x="35" y="86"/>
                    <a:pt x="35" y="86"/>
                    <a:pt x="35" y="87"/>
                  </a:cubicBezTo>
                  <a:cubicBezTo>
                    <a:pt x="35" y="87"/>
                    <a:pt x="34" y="87"/>
                    <a:pt x="34" y="89"/>
                  </a:cubicBezTo>
                  <a:cubicBezTo>
                    <a:pt x="34" y="89"/>
                    <a:pt x="34" y="89"/>
                    <a:pt x="34" y="90"/>
                  </a:cubicBezTo>
                  <a:cubicBezTo>
                    <a:pt x="33" y="90"/>
                    <a:pt x="33" y="90"/>
                    <a:pt x="33" y="90"/>
                  </a:cubicBezTo>
                  <a:cubicBezTo>
                    <a:pt x="33" y="90"/>
                    <a:pt x="32" y="90"/>
                    <a:pt x="32" y="90"/>
                  </a:cubicBezTo>
                  <a:cubicBezTo>
                    <a:pt x="32" y="91"/>
                    <a:pt x="32" y="91"/>
                    <a:pt x="32" y="92"/>
                  </a:cubicBezTo>
                  <a:cubicBezTo>
                    <a:pt x="31" y="92"/>
                    <a:pt x="31" y="93"/>
                    <a:pt x="30" y="93"/>
                  </a:cubicBezTo>
                  <a:cubicBezTo>
                    <a:pt x="30" y="94"/>
                    <a:pt x="30" y="95"/>
                    <a:pt x="29" y="94"/>
                  </a:cubicBezTo>
                  <a:cubicBezTo>
                    <a:pt x="30" y="95"/>
                    <a:pt x="29" y="97"/>
                    <a:pt x="29" y="97"/>
                  </a:cubicBezTo>
                  <a:cubicBezTo>
                    <a:pt x="29" y="98"/>
                    <a:pt x="29" y="98"/>
                    <a:pt x="29" y="99"/>
                  </a:cubicBezTo>
                  <a:cubicBezTo>
                    <a:pt x="29" y="99"/>
                    <a:pt x="29" y="99"/>
                    <a:pt x="28" y="99"/>
                  </a:cubicBezTo>
                  <a:cubicBezTo>
                    <a:pt x="28" y="100"/>
                    <a:pt x="28" y="100"/>
                    <a:pt x="28" y="101"/>
                  </a:cubicBezTo>
                  <a:cubicBezTo>
                    <a:pt x="28" y="102"/>
                    <a:pt x="29" y="102"/>
                    <a:pt x="28" y="102"/>
                  </a:cubicBezTo>
                  <a:cubicBezTo>
                    <a:pt x="29" y="103"/>
                    <a:pt x="29" y="103"/>
                    <a:pt x="30" y="103"/>
                  </a:cubicBezTo>
                  <a:cubicBezTo>
                    <a:pt x="29" y="104"/>
                    <a:pt x="28" y="104"/>
                    <a:pt x="28" y="104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7" y="103"/>
                    <a:pt x="27" y="103"/>
                    <a:pt x="26" y="103"/>
                  </a:cubicBezTo>
                  <a:cubicBezTo>
                    <a:pt x="27" y="103"/>
                    <a:pt x="26" y="103"/>
                    <a:pt x="26" y="102"/>
                  </a:cubicBezTo>
                  <a:cubicBezTo>
                    <a:pt x="26" y="102"/>
                    <a:pt x="26" y="101"/>
                    <a:pt x="25" y="100"/>
                  </a:cubicBezTo>
                  <a:cubicBezTo>
                    <a:pt x="26" y="99"/>
                    <a:pt x="25" y="98"/>
                    <a:pt x="25" y="97"/>
                  </a:cubicBezTo>
                  <a:cubicBezTo>
                    <a:pt x="25" y="96"/>
                    <a:pt x="25" y="96"/>
                    <a:pt x="25" y="95"/>
                  </a:cubicBezTo>
                  <a:cubicBezTo>
                    <a:pt x="25" y="94"/>
                    <a:pt x="24" y="95"/>
                    <a:pt x="25" y="94"/>
                  </a:cubicBezTo>
                  <a:cubicBezTo>
                    <a:pt x="25" y="94"/>
                    <a:pt x="26" y="94"/>
                    <a:pt x="26" y="93"/>
                  </a:cubicBezTo>
                  <a:cubicBezTo>
                    <a:pt x="25" y="92"/>
                    <a:pt x="25" y="93"/>
                    <a:pt x="25" y="92"/>
                  </a:cubicBezTo>
                  <a:cubicBezTo>
                    <a:pt x="25" y="91"/>
                    <a:pt x="25" y="89"/>
                    <a:pt x="26" y="88"/>
                  </a:cubicBezTo>
                  <a:cubicBezTo>
                    <a:pt x="26" y="87"/>
                    <a:pt x="25" y="86"/>
                    <a:pt x="26" y="85"/>
                  </a:cubicBezTo>
                  <a:cubicBezTo>
                    <a:pt x="26" y="84"/>
                    <a:pt x="25" y="84"/>
                    <a:pt x="25" y="84"/>
                  </a:cubicBezTo>
                  <a:cubicBezTo>
                    <a:pt x="25" y="84"/>
                    <a:pt x="25" y="83"/>
                    <a:pt x="26" y="83"/>
                  </a:cubicBezTo>
                  <a:cubicBezTo>
                    <a:pt x="26" y="81"/>
                    <a:pt x="25" y="81"/>
                    <a:pt x="25" y="80"/>
                  </a:cubicBezTo>
                  <a:cubicBezTo>
                    <a:pt x="24" y="80"/>
                    <a:pt x="23" y="78"/>
                    <a:pt x="23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2" y="76"/>
                    <a:pt x="21" y="76"/>
                    <a:pt x="21" y="74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3"/>
                    <a:pt x="21" y="73"/>
                    <a:pt x="21" y="73"/>
                  </a:cubicBezTo>
                  <a:cubicBezTo>
                    <a:pt x="22" y="72"/>
                    <a:pt x="21" y="71"/>
                    <a:pt x="21" y="70"/>
                  </a:cubicBezTo>
                  <a:cubicBezTo>
                    <a:pt x="21" y="69"/>
                    <a:pt x="22" y="69"/>
                    <a:pt x="22" y="68"/>
                  </a:cubicBezTo>
                  <a:cubicBezTo>
                    <a:pt x="21" y="67"/>
                    <a:pt x="22" y="67"/>
                    <a:pt x="22" y="67"/>
                  </a:cubicBezTo>
                  <a:cubicBezTo>
                    <a:pt x="22" y="66"/>
                    <a:pt x="21" y="66"/>
                    <a:pt x="21" y="65"/>
                  </a:cubicBezTo>
                  <a:cubicBezTo>
                    <a:pt x="21" y="65"/>
                    <a:pt x="21" y="66"/>
                    <a:pt x="21" y="66"/>
                  </a:cubicBezTo>
                  <a:cubicBezTo>
                    <a:pt x="20" y="66"/>
                    <a:pt x="20" y="64"/>
                    <a:pt x="19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7" y="63"/>
                    <a:pt x="17" y="62"/>
                    <a:pt x="16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4" y="61"/>
                    <a:pt x="13" y="60"/>
                    <a:pt x="11" y="60"/>
                  </a:cubicBezTo>
                  <a:cubicBezTo>
                    <a:pt x="11" y="59"/>
                    <a:pt x="11" y="58"/>
                    <a:pt x="11" y="57"/>
                  </a:cubicBezTo>
                  <a:cubicBezTo>
                    <a:pt x="10" y="56"/>
                    <a:pt x="10" y="56"/>
                    <a:pt x="9" y="55"/>
                  </a:cubicBezTo>
                  <a:cubicBezTo>
                    <a:pt x="9" y="55"/>
                    <a:pt x="9" y="54"/>
                    <a:pt x="9" y="54"/>
                  </a:cubicBezTo>
                  <a:cubicBezTo>
                    <a:pt x="9" y="56"/>
                    <a:pt x="9" y="55"/>
                    <a:pt x="9" y="56"/>
                  </a:cubicBezTo>
                  <a:cubicBezTo>
                    <a:pt x="9" y="56"/>
                    <a:pt x="9" y="56"/>
                    <a:pt x="8" y="56"/>
                  </a:cubicBezTo>
                  <a:cubicBezTo>
                    <a:pt x="8" y="55"/>
                    <a:pt x="8" y="54"/>
                    <a:pt x="7" y="54"/>
                  </a:cubicBezTo>
                  <a:cubicBezTo>
                    <a:pt x="7" y="54"/>
                    <a:pt x="7" y="53"/>
                    <a:pt x="7" y="53"/>
                  </a:cubicBezTo>
                  <a:cubicBezTo>
                    <a:pt x="7" y="53"/>
                    <a:pt x="7" y="51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41"/>
                    <a:pt x="11" y="32"/>
                    <a:pt x="17" y="25"/>
                  </a:cubicBezTo>
                  <a:close/>
                  <a:moveTo>
                    <a:pt x="24" y="18"/>
                  </a:moveTo>
                  <a:cubicBezTo>
                    <a:pt x="27" y="16"/>
                    <a:pt x="30" y="14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3" y="13"/>
                    <a:pt x="32" y="13"/>
                  </a:cubicBezTo>
                  <a:cubicBezTo>
                    <a:pt x="32" y="13"/>
                    <a:pt x="32" y="14"/>
                    <a:pt x="32" y="14"/>
                  </a:cubicBezTo>
                  <a:cubicBezTo>
                    <a:pt x="31" y="14"/>
                    <a:pt x="31" y="15"/>
                    <a:pt x="31" y="15"/>
                  </a:cubicBezTo>
                  <a:cubicBezTo>
                    <a:pt x="30" y="15"/>
                    <a:pt x="30" y="16"/>
                    <a:pt x="29" y="16"/>
                  </a:cubicBezTo>
                  <a:cubicBezTo>
                    <a:pt x="29" y="17"/>
                    <a:pt x="28" y="17"/>
                    <a:pt x="28" y="18"/>
                  </a:cubicBezTo>
                  <a:cubicBezTo>
                    <a:pt x="27" y="18"/>
                    <a:pt x="27" y="18"/>
                    <a:pt x="26" y="18"/>
                  </a:cubicBezTo>
                  <a:cubicBezTo>
                    <a:pt x="26" y="19"/>
                    <a:pt x="27" y="18"/>
                    <a:pt x="27" y="19"/>
                  </a:cubicBezTo>
                  <a:cubicBezTo>
                    <a:pt x="27" y="19"/>
                    <a:pt x="27" y="19"/>
                    <a:pt x="26" y="19"/>
                  </a:cubicBezTo>
                  <a:cubicBezTo>
                    <a:pt x="26" y="21"/>
                    <a:pt x="24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9"/>
                  </a:cubicBezTo>
                  <a:cubicBezTo>
                    <a:pt x="25" y="19"/>
                    <a:pt x="24" y="18"/>
                    <a:pt x="24" y="18"/>
                  </a:cubicBezTo>
                  <a:close/>
                  <a:moveTo>
                    <a:pt x="107" y="35"/>
                  </a:moveTo>
                  <a:cubicBezTo>
                    <a:pt x="107" y="35"/>
                    <a:pt x="106" y="35"/>
                    <a:pt x="106" y="36"/>
                  </a:cubicBezTo>
                  <a:cubicBezTo>
                    <a:pt x="106" y="37"/>
                    <a:pt x="107" y="36"/>
                    <a:pt x="107" y="36"/>
                  </a:cubicBezTo>
                  <a:cubicBezTo>
                    <a:pt x="108" y="36"/>
                    <a:pt x="108" y="37"/>
                    <a:pt x="108" y="38"/>
                  </a:cubicBezTo>
                  <a:cubicBezTo>
                    <a:pt x="108" y="39"/>
                    <a:pt x="109" y="40"/>
                    <a:pt x="108" y="41"/>
                  </a:cubicBezTo>
                  <a:cubicBezTo>
                    <a:pt x="108" y="42"/>
                    <a:pt x="107" y="43"/>
                    <a:pt x="107" y="44"/>
                  </a:cubicBezTo>
                  <a:cubicBezTo>
                    <a:pt x="106" y="44"/>
                    <a:pt x="106" y="44"/>
                    <a:pt x="106" y="45"/>
                  </a:cubicBezTo>
                  <a:cubicBezTo>
                    <a:pt x="105" y="46"/>
                    <a:pt x="106" y="49"/>
                    <a:pt x="105" y="50"/>
                  </a:cubicBezTo>
                  <a:cubicBezTo>
                    <a:pt x="104" y="49"/>
                    <a:pt x="104" y="49"/>
                    <a:pt x="104" y="48"/>
                  </a:cubicBezTo>
                  <a:cubicBezTo>
                    <a:pt x="104" y="47"/>
                    <a:pt x="103" y="47"/>
                    <a:pt x="103" y="46"/>
                  </a:cubicBezTo>
                  <a:cubicBezTo>
                    <a:pt x="102" y="46"/>
                    <a:pt x="103" y="47"/>
                    <a:pt x="103" y="48"/>
                  </a:cubicBezTo>
                  <a:cubicBezTo>
                    <a:pt x="103" y="48"/>
                    <a:pt x="102" y="48"/>
                    <a:pt x="102" y="48"/>
                  </a:cubicBezTo>
                  <a:cubicBezTo>
                    <a:pt x="102" y="49"/>
                    <a:pt x="102" y="49"/>
                    <a:pt x="102" y="49"/>
                  </a:cubicBezTo>
                  <a:cubicBezTo>
                    <a:pt x="102" y="50"/>
                    <a:pt x="102" y="50"/>
                    <a:pt x="103" y="50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2"/>
                    <a:pt x="103" y="54"/>
                    <a:pt x="103" y="54"/>
                  </a:cubicBezTo>
                  <a:cubicBezTo>
                    <a:pt x="102" y="54"/>
                    <a:pt x="102" y="55"/>
                    <a:pt x="102" y="55"/>
                  </a:cubicBezTo>
                  <a:cubicBezTo>
                    <a:pt x="102" y="56"/>
                    <a:pt x="101" y="57"/>
                    <a:pt x="100" y="58"/>
                  </a:cubicBezTo>
                  <a:cubicBezTo>
                    <a:pt x="100" y="58"/>
                    <a:pt x="99" y="58"/>
                    <a:pt x="98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9"/>
                    <a:pt x="99" y="60"/>
                    <a:pt x="98" y="60"/>
                  </a:cubicBezTo>
                  <a:cubicBezTo>
                    <a:pt x="99" y="63"/>
                    <a:pt x="98" y="65"/>
                    <a:pt x="97" y="65"/>
                  </a:cubicBezTo>
                  <a:cubicBezTo>
                    <a:pt x="97" y="64"/>
                    <a:pt x="96" y="64"/>
                    <a:pt x="96" y="64"/>
                  </a:cubicBezTo>
                  <a:cubicBezTo>
                    <a:pt x="96" y="64"/>
                    <a:pt x="95" y="63"/>
                    <a:pt x="95" y="62"/>
                  </a:cubicBezTo>
                  <a:cubicBezTo>
                    <a:pt x="94" y="63"/>
                    <a:pt x="95" y="64"/>
                    <a:pt x="95" y="64"/>
                  </a:cubicBezTo>
                  <a:cubicBezTo>
                    <a:pt x="95" y="65"/>
                    <a:pt x="95" y="65"/>
                    <a:pt x="96" y="66"/>
                  </a:cubicBezTo>
                  <a:cubicBezTo>
                    <a:pt x="96" y="67"/>
                    <a:pt x="97" y="67"/>
                    <a:pt x="97" y="69"/>
                  </a:cubicBezTo>
                  <a:cubicBezTo>
                    <a:pt x="96" y="68"/>
                    <a:pt x="95" y="67"/>
                    <a:pt x="94" y="66"/>
                  </a:cubicBezTo>
                  <a:cubicBezTo>
                    <a:pt x="94" y="65"/>
                    <a:pt x="94" y="65"/>
                    <a:pt x="94" y="65"/>
                  </a:cubicBezTo>
                  <a:cubicBezTo>
                    <a:pt x="93" y="64"/>
                    <a:pt x="94" y="64"/>
                    <a:pt x="94" y="64"/>
                  </a:cubicBezTo>
                  <a:cubicBezTo>
                    <a:pt x="94" y="63"/>
                    <a:pt x="94" y="62"/>
                    <a:pt x="93" y="62"/>
                  </a:cubicBezTo>
                  <a:cubicBezTo>
                    <a:pt x="93" y="62"/>
                    <a:pt x="93" y="61"/>
                    <a:pt x="93" y="61"/>
                  </a:cubicBezTo>
                  <a:cubicBezTo>
                    <a:pt x="93" y="60"/>
                    <a:pt x="92" y="61"/>
                    <a:pt x="91" y="60"/>
                  </a:cubicBezTo>
                  <a:cubicBezTo>
                    <a:pt x="91" y="60"/>
                    <a:pt x="92" y="60"/>
                    <a:pt x="92" y="59"/>
                  </a:cubicBezTo>
                  <a:cubicBezTo>
                    <a:pt x="91" y="59"/>
                    <a:pt x="91" y="58"/>
                    <a:pt x="91" y="57"/>
                  </a:cubicBezTo>
                  <a:cubicBezTo>
                    <a:pt x="90" y="58"/>
                    <a:pt x="89" y="58"/>
                    <a:pt x="89" y="58"/>
                  </a:cubicBezTo>
                  <a:cubicBezTo>
                    <a:pt x="89" y="59"/>
                    <a:pt x="88" y="59"/>
                    <a:pt x="88" y="60"/>
                  </a:cubicBezTo>
                  <a:cubicBezTo>
                    <a:pt x="87" y="60"/>
                    <a:pt x="88" y="61"/>
                    <a:pt x="87" y="60"/>
                  </a:cubicBezTo>
                  <a:cubicBezTo>
                    <a:pt x="87" y="61"/>
                    <a:pt x="87" y="61"/>
                    <a:pt x="87" y="61"/>
                  </a:cubicBezTo>
                  <a:cubicBezTo>
                    <a:pt x="87" y="61"/>
                    <a:pt x="87" y="61"/>
                    <a:pt x="86" y="61"/>
                  </a:cubicBezTo>
                  <a:cubicBezTo>
                    <a:pt x="87" y="63"/>
                    <a:pt x="86" y="64"/>
                    <a:pt x="86" y="65"/>
                  </a:cubicBezTo>
                  <a:cubicBezTo>
                    <a:pt x="85" y="65"/>
                    <a:pt x="85" y="65"/>
                    <a:pt x="84" y="65"/>
                  </a:cubicBezTo>
                  <a:cubicBezTo>
                    <a:pt x="84" y="65"/>
                    <a:pt x="84" y="64"/>
                    <a:pt x="84" y="64"/>
                  </a:cubicBezTo>
                  <a:cubicBezTo>
                    <a:pt x="84" y="63"/>
                    <a:pt x="84" y="63"/>
                    <a:pt x="84" y="62"/>
                  </a:cubicBezTo>
                  <a:cubicBezTo>
                    <a:pt x="83" y="61"/>
                    <a:pt x="83" y="60"/>
                    <a:pt x="82" y="59"/>
                  </a:cubicBezTo>
                  <a:cubicBezTo>
                    <a:pt x="83" y="59"/>
                    <a:pt x="82" y="59"/>
                    <a:pt x="82" y="58"/>
                  </a:cubicBezTo>
                  <a:cubicBezTo>
                    <a:pt x="82" y="58"/>
                    <a:pt x="81" y="58"/>
                    <a:pt x="81" y="57"/>
                  </a:cubicBezTo>
                  <a:cubicBezTo>
                    <a:pt x="81" y="57"/>
                    <a:pt x="81" y="57"/>
                    <a:pt x="82" y="57"/>
                  </a:cubicBezTo>
                  <a:cubicBezTo>
                    <a:pt x="81" y="57"/>
                    <a:pt x="80" y="56"/>
                    <a:pt x="79" y="56"/>
                  </a:cubicBezTo>
                  <a:cubicBezTo>
                    <a:pt x="79" y="56"/>
                    <a:pt x="79" y="56"/>
                    <a:pt x="79" y="55"/>
                  </a:cubicBezTo>
                  <a:cubicBezTo>
                    <a:pt x="78" y="55"/>
                    <a:pt x="78" y="56"/>
                    <a:pt x="77" y="56"/>
                  </a:cubicBezTo>
                  <a:cubicBezTo>
                    <a:pt x="77" y="55"/>
                    <a:pt x="77" y="55"/>
                    <a:pt x="76" y="55"/>
                  </a:cubicBezTo>
                  <a:cubicBezTo>
                    <a:pt x="75" y="55"/>
                    <a:pt x="75" y="53"/>
                    <a:pt x="74" y="52"/>
                  </a:cubicBezTo>
                  <a:cubicBezTo>
                    <a:pt x="74" y="52"/>
                    <a:pt x="73" y="53"/>
                    <a:pt x="73" y="53"/>
                  </a:cubicBezTo>
                  <a:cubicBezTo>
                    <a:pt x="74" y="53"/>
                    <a:pt x="74" y="54"/>
                    <a:pt x="74" y="54"/>
                  </a:cubicBezTo>
                  <a:cubicBezTo>
                    <a:pt x="74" y="55"/>
                    <a:pt x="75" y="55"/>
                    <a:pt x="75" y="56"/>
                  </a:cubicBezTo>
                  <a:cubicBezTo>
                    <a:pt x="75" y="55"/>
                    <a:pt x="76" y="55"/>
                    <a:pt x="76" y="55"/>
                  </a:cubicBezTo>
                  <a:cubicBezTo>
                    <a:pt x="76" y="57"/>
                    <a:pt x="77" y="57"/>
                    <a:pt x="77" y="57"/>
                  </a:cubicBezTo>
                  <a:cubicBezTo>
                    <a:pt x="77" y="58"/>
                    <a:pt x="77" y="58"/>
                    <a:pt x="77" y="59"/>
                  </a:cubicBezTo>
                  <a:cubicBezTo>
                    <a:pt x="76" y="59"/>
                    <a:pt x="76" y="60"/>
                    <a:pt x="75" y="60"/>
                  </a:cubicBezTo>
                  <a:cubicBezTo>
                    <a:pt x="75" y="60"/>
                    <a:pt x="75" y="61"/>
                    <a:pt x="75" y="61"/>
                  </a:cubicBezTo>
                  <a:cubicBezTo>
                    <a:pt x="73" y="61"/>
                    <a:pt x="72" y="62"/>
                    <a:pt x="71" y="63"/>
                  </a:cubicBezTo>
                  <a:cubicBezTo>
                    <a:pt x="70" y="62"/>
                    <a:pt x="70" y="61"/>
                    <a:pt x="70" y="60"/>
                  </a:cubicBezTo>
                  <a:cubicBezTo>
                    <a:pt x="69" y="59"/>
                    <a:pt x="69" y="58"/>
                    <a:pt x="68" y="57"/>
                  </a:cubicBezTo>
                  <a:cubicBezTo>
                    <a:pt x="68" y="56"/>
                    <a:pt x="67" y="55"/>
                    <a:pt x="67" y="55"/>
                  </a:cubicBezTo>
                  <a:cubicBezTo>
                    <a:pt x="67" y="55"/>
                    <a:pt x="67" y="56"/>
                    <a:pt x="67" y="57"/>
                  </a:cubicBezTo>
                  <a:cubicBezTo>
                    <a:pt x="67" y="57"/>
                    <a:pt x="68" y="57"/>
                    <a:pt x="68" y="58"/>
                  </a:cubicBezTo>
                  <a:cubicBezTo>
                    <a:pt x="68" y="59"/>
                    <a:pt x="69" y="59"/>
                    <a:pt x="69" y="61"/>
                  </a:cubicBezTo>
                  <a:cubicBezTo>
                    <a:pt x="70" y="61"/>
                    <a:pt x="70" y="62"/>
                    <a:pt x="71" y="63"/>
                  </a:cubicBezTo>
                  <a:cubicBezTo>
                    <a:pt x="71" y="63"/>
                    <a:pt x="72" y="63"/>
                    <a:pt x="72" y="63"/>
                  </a:cubicBezTo>
                  <a:cubicBezTo>
                    <a:pt x="73" y="63"/>
                    <a:pt x="73" y="63"/>
                    <a:pt x="74" y="63"/>
                  </a:cubicBezTo>
                  <a:cubicBezTo>
                    <a:pt x="74" y="63"/>
                    <a:pt x="74" y="64"/>
                    <a:pt x="74" y="65"/>
                  </a:cubicBezTo>
                  <a:cubicBezTo>
                    <a:pt x="73" y="66"/>
                    <a:pt x="72" y="68"/>
                    <a:pt x="71" y="69"/>
                  </a:cubicBezTo>
                  <a:cubicBezTo>
                    <a:pt x="71" y="70"/>
                    <a:pt x="70" y="70"/>
                    <a:pt x="70" y="70"/>
                  </a:cubicBezTo>
                  <a:cubicBezTo>
                    <a:pt x="70" y="72"/>
                    <a:pt x="69" y="72"/>
                    <a:pt x="69" y="73"/>
                  </a:cubicBezTo>
                  <a:cubicBezTo>
                    <a:pt x="69" y="75"/>
                    <a:pt x="69" y="77"/>
                    <a:pt x="69" y="79"/>
                  </a:cubicBezTo>
                  <a:cubicBezTo>
                    <a:pt x="68" y="80"/>
                    <a:pt x="67" y="82"/>
                    <a:pt x="67" y="84"/>
                  </a:cubicBezTo>
                  <a:cubicBezTo>
                    <a:pt x="66" y="84"/>
                    <a:pt x="66" y="84"/>
                    <a:pt x="66" y="84"/>
                  </a:cubicBezTo>
                  <a:cubicBezTo>
                    <a:pt x="66" y="85"/>
                    <a:pt x="66" y="86"/>
                    <a:pt x="66" y="86"/>
                  </a:cubicBezTo>
                  <a:cubicBezTo>
                    <a:pt x="65" y="87"/>
                    <a:pt x="64" y="88"/>
                    <a:pt x="64" y="89"/>
                  </a:cubicBezTo>
                  <a:cubicBezTo>
                    <a:pt x="62" y="89"/>
                    <a:pt x="62" y="90"/>
                    <a:pt x="60" y="91"/>
                  </a:cubicBezTo>
                  <a:cubicBezTo>
                    <a:pt x="59" y="89"/>
                    <a:pt x="59" y="87"/>
                    <a:pt x="58" y="86"/>
                  </a:cubicBezTo>
                  <a:cubicBezTo>
                    <a:pt x="58" y="86"/>
                    <a:pt x="58" y="85"/>
                    <a:pt x="58" y="84"/>
                  </a:cubicBezTo>
                  <a:cubicBezTo>
                    <a:pt x="58" y="83"/>
                    <a:pt x="57" y="82"/>
                    <a:pt x="57" y="81"/>
                  </a:cubicBezTo>
                  <a:cubicBezTo>
                    <a:pt x="57" y="80"/>
                    <a:pt x="57" y="78"/>
                    <a:pt x="57" y="77"/>
                  </a:cubicBezTo>
                  <a:cubicBezTo>
                    <a:pt x="57" y="76"/>
                    <a:pt x="57" y="75"/>
                    <a:pt x="57" y="74"/>
                  </a:cubicBezTo>
                  <a:cubicBezTo>
                    <a:pt x="57" y="73"/>
                    <a:pt x="56" y="72"/>
                    <a:pt x="55" y="71"/>
                  </a:cubicBezTo>
                  <a:cubicBezTo>
                    <a:pt x="55" y="70"/>
                    <a:pt x="56" y="69"/>
                    <a:pt x="56" y="67"/>
                  </a:cubicBezTo>
                  <a:cubicBezTo>
                    <a:pt x="55" y="67"/>
                    <a:pt x="55" y="68"/>
                    <a:pt x="55" y="68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3" y="67"/>
                    <a:pt x="53" y="66"/>
                    <a:pt x="53" y="66"/>
                  </a:cubicBezTo>
                  <a:cubicBezTo>
                    <a:pt x="52" y="66"/>
                    <a:pt x="52" y="67"/>
                    <a:pt x="52" y="68"/>
                  </a:cubicBezTo>
                  <a:cubicBezTo>
                    <a:pt x="51" y="67"/>
                    <a:pt x="50" y="68"/>
                    <a:pt x="49" y="68"/>
                  </a:cubicBezTo>
                  <a:cubicBezTo>
                    <a:pt x="48" y="68"/>
                    <a:pt x="47" y="67"/>
                    <a:pt x="46" y="66"/>
                  </a:cubicBezTo>
                  <a:cubicBezTo>
                    <a:pt x="46" y="65"/>
                    <a:pt x="46" y="64"/>
                    <a:pt x="45" y="63"/>
                  </a:cubicBezTo>
                  <a:cubicBezTo>
                    <a:pt x="45" y="61"/>
                    <a:pt x="45" y="59"/>
                    <a:pt x="45" y="58"/>
                  </a:cubicBezTo>
                  <a:cubicBezTo>
                    <a:pt x="45" y="57"/>
                    <a:pt x="46" y="56"/>
                    <a:pt x="46" y="55"/>
                  </a:cubicBezTo>
                  <a:cubicBezTo>
                    <a:pt x="46" y="54"/>
                    <a:pt x="47" y="54"/>
                    <a:pt x="48" y="53"/>
                  </a:cubicBezTo>
                  <a:cubicBezTo>
                    <a:pt x="48" y="52"/>
                    <a:pt x="48" y="51"/>
                    <a:pt x="48" y="50"/>
                  </a:cubicBezTo>
                  <a:cubicBezTo>
                    <a:pt x="49" y="50"/>
                    <a:pt x="49" y="49"/>
                    <a:pt x="50" y="49"/>
                  </a:cubicBezTo>
                  <a:cubicBezTo>
                    <a:pt x="50" y="49"/>
                    <a:pt x="50" y="49"/>
                    <a:pt x="51" y="49"/>
                  </a:cubicBezTo>
                  <a:cubicBezTo>
                    <a:pt x="51" y="49"/>
                    <a:pt x="53" y="48"/>
                    <a:pt x="54" y="49"/>
                  </a:cubicBezTo>
                  <a:cubicBezTo>
                    <a:pt x="55" y="48"/>
                    <a:pt x="56" y="48"/>
                    <a:pt x="57" y="48"/>
                  </a:cubicBezTo>
                  <a:cubicBezTo>
                    <a:pt x="57" y="48"/>
                    <a:pt x="57" y="49"/>
                    <a:pt x="57" y="49"/>
                  </a:cubicBezTo>
                  <a:cubicBezTo>
                    <a:pt x="57" y="49"/>
                    <a:pt x="57" y="49"/>
                    <a:pt x="57" y="50"/>
                  </a:cubicBezTo>
                  <a:cubicBezTo>
                    <a:pt x="58" y="51"/>
                    <a:pt x="59" y="51"/>
                    <a:pt x="60" y="52"/>
                  </a:cubicBezTo>
                  <a:cubicBezTo>
                    <a:pt x="61" y="52"/>
                    <a:pt x="61" y="51"/>
                    <a:pt x="61" y="51"/>
                  </a:cubicBezTo>
                  <a:cubicBezTo>
                    <a:pt x="63" y="51"/>
                    <a:pt x="64" y="51"/>
                    <a:pt x="66" y="52"/>
                  </a:cubicBezTo>
                  <a:cubicBezTo>
                    <a:pt x="67" y="52"/>
                    <a:pt x="66" y="50"/>
                    <a:pt x="67" y="50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66" y="48"/>
                    <a:pt x="67" y="50"/>
                    <a:pt x="66" y="50"/>
                  </a:cubicBezTo>
                  <a:cubicBezTo>
                    <a:pt x="65" y="50"/>
                    <a:pt x="66" y="49"/>
                    <a:pt x="65" y="49"/>
                  </a:cubicBezTo>
                  <a:cubicBezTo>
                    <a:pt x="65" y="49"/>
                    <a:pt x="64" y="49"/>
                    <a:pt x="63" y="49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7"/>
                    <a:pt x="63" y="47"/>
                    <a:pt x="63" y="46"/>
                  </a:cubicBezTo>
                  <a:cubicBezTo>
                    <a:pt x="63" y="46"/>
                    <a:pt x="62" y="46"/>
                    <a:pt x="62" y="46"/>
                  </a:cubicBezTo>
                  <a:cubicBezTo>
                    <a:pt x="62" y="47"/>
                    <a:pt x="62" y="48"/>
                    <a:pt x="62" y="49"/>
                  </a:cubicBezTo>
                  <a:cubicBezTo>
                    <a:pt x="63" y="48"/>
                    <a:pt x="63" y="49"/>
                    <a:pt x="63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2" y="49"/>
                    <a:pt x="61" y="49"/>
                    <a:pt x="61" y="48"/>
                  </a:cubicBezTo>
                  <a:cubicBezTo>
                    <a:pt x="61" y="48"/>
                    <a:pt x="61" y="47"/>
                    <a:pt x="61" y="47"/>
                  </a:cubicBezTo>
                  <a:cubicBezTo>
                    <a:pt x="61" y="47"/>
                    <a:pt x="61" y="46"/>
                    <a:pt x="60" y="46"/>
                  </a:cubicBezTo>
                  <a:cubicBezTo>
                    <a:pt x="60" y="46"/>
                    <a:pt x="60" y="45"/>
                    <a:pt x="60" y="45"/>
                  </a:cubicBezTo>
                  <a:cubicBezTo>
                    <a:pt x="59" y="44"/>
                    <a:pt x="58" y="44"/>
                    <a:pt x="58" y="43"/>
                  </a:cubicBezTo>
                  <a:cubicBezTo>
                    <a:pt x="57" y="45"/>
                    <a:pt x="60" y="45"/>
                    <a:pt x="60" y="46"/>
                  </a:cubicBezTo>
                  <a:cubicBezTo>
                    <a:pt x="60" y="47"/>
                    <a:pt x="59" y="45"/>
                    <a:pt x="59" y="46"/>
                  </a:cubicBezTo>
                  <a:cubicBezTo>
                    <a:pt x="59" y="46"/>
                    <a:pt x="60" y="46"/>
                    <a:pt x="59" y="47"/>
                  </a:cubicBezTo>
                  <a:cubicBezTo>
                    <a:pt x="59" y="47"/>
                    <a:pt x="58" y="47"/>
                    <a:pt x="59" y="48"/>
                  </a:cubicBezTo>
                  <a:cubicBezTo>
                    <a:pt x="58" y="48"/>
                    <a:pt x="58" y="48"/>
                    <a:pt x="58" y="47"/>
                  </a:cubicBezTo>
                  <a:cubicBezTo>
                    <a:pt x="58" y="47"/>
                    <a:pt x="59" y="47"/>
                    <a:pt x="59" y="47"/>
                  </a:cubicBezTo>
                  <a:cubicBezTo>
                    <a:pt x="58" y="46"/>
                    <a:pt x="58" y="45"/>
                    <a:pt x="57" y="45"/>
                  </a:cubicBezTo>
                  <a:cubicBezTo>
                    <a:pt x="57" y="45"/>
                    <a:pt x="57" y="45"/>
                    <a:pt x="56" y="44"/>
                  </a:cubicBezTo>
                  <a:cubicBezTo>
                    <a:pt x="56" y="46"/>
                    <a:pt x="57" y="47"/>
                    <a:pt x="56" y="47"/>
                  </a:cubicBezTo>
                  <a:cubicBezTo>
                    <a:pt x="56" y="46"/>
                    <a:pt x="55" y="44"/>
                    <a:pt x="56" y="44"/>
                  </a:cubicBezTo>
                  <a:cubicBezTo>
                    <a:pt x="55" y="44"/>
                    <a:pt x="55" y="44"/>
                    <a:pt x="54" y="44"/>
                  </a:cubicBezTo>
                  <a:cubicBezTo>
                    <a:pt x="53" y="44"/>
                    <a:pt x="53" y="45"/>
                    <a:pt x="52" y="46"/>
                  </a:cubicBezTo>
                  <a:cubicBezTo>
                    <a:pt x="53" y="47"/>
                    <a:pt x="52" y="48"/>
                    <a:pt x="52" y="49"/>
                  </a:cubicBezTo>
                  <a:cubicBezTo>
                    <a:pt x="51" y="48"/>
                    <a:pt x="51" y="48"/>
                    <a:pt x="50" y="49"/>
                  </a:cubicBezTo>
                  <a:cubicBezTo>
                    <a:pt x="50" y="48"/>
                    <a:pt x="49" y="48"/>
                    <a:pt x="48" y="48"/>
                  </a:cubicBezTo>
                  <a:cubicBezTo>
                    <a:pt x="49" y="47"/>
                    <a:pt x="48" y="47"/>
                    <a:pt x="48" y="46"/>
                  </a:cubicBezTo>
                  <a:cubicBezTo>
                    <a:pt x="49" y="46"/>
                    <a:pt x="48" y="45"/>
                    <a:pt x="48" y="44"/>
                  </a:cubicBezTo>
                  <a:cubicBezTo>
                    <a:pt x="50" y="44"/>
                    <a:pt x="50" y="43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2"/>
                    <a:pt x="51" y="42"/>
                    <a:pt x="51" y="41"/>
                  </a:cubicBezTo>
                  <a:cubicBezTo>
                    <a:pt x="51" y="41"/>
                    <a:pt x="50" y="41"/>
                    <a:pt x="50" y="41"/>
                  </a:cubicBezTo>
                  <a:cubicBezTo>
                    <a:pt x="50" y="40"/>
                    <a:pt x="50" y="40"/>
                    <a:pt x="51" y="40"/>
                  </a:cubicBezTo>
                  <a:cubicBezTo>
                    <a:pt x="51" y="40"/>
                    <a:pt x="51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1" y="39"/>
                    <a:pt x="50" y="39"/>
                    <a:pt x="49" y="39"/>
                  </a:cubicBezTo>
                  <a:cubicBezTo>
                    <a:pt x="49" y="39"/>
                    <a:pt x="50" y="39"/>
                    <a:pt x="50" y="39"/>
                  </a:cubicBezTo>
                  <a:cubicBezTo>
                    <a:pt x="50" y="38"/>
                    <a:pt x="50" y="38"/>
                    <a:pt x="50" y="37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1" y="36"/>
                    <a:pt x="50" y="36"/>
                    <a:pt x="50" y="35"/>
                  </a:cubicBezTo>
                  <a:cubicBezTo>
                    <a:pt x="50" y="34"/>
                    <a:pt x="50" y="34"/>
                    <a:pt x="50" y="33"/>
                  </a:cubicBezTo>
                  <a:cubicBezTo>
                    <a:pt x="51" y="32"/>
                    <a:pt x="51" y="32"/>
                    <a:pt x="52" y="32"/>
                  </a:cubicBezTo>
                  <a:cubicBezTo>
                    <a:pt x="52" y="33"/>
                    <a:pt x="51" y="33"/>
                    <a:pt x="51" y="33"/>
                  </a:cubicBezTo>
                  <a:cubicBezTo>
                    <a:pt x="51" y="33"/>
                    <a:pt x="51" y="33"/>
                    <a:pt x="52" y="34"/>
                  </a:cubicBezTo>
                  <a:cubicBezTo>
                    <a:pt x="51" y="35"/>
                    <a:pt x="52" y="35"/>
                    <a:pt x="52" y="36"/>
                  </a:cubicBezTo>
                  <a:cubicBezTo>
                    <a:pt x="52" y="37"/>
                    <a:pt x="53" y="37"/>
                    <a:pt x="53" y="37"/>
                  </a:cubicBezTo>
                  <a:cubicBezTo>
                    <a:pt x="52" y="38"/>
                    <a:pt x="52" y="38"/>
                    <a:pt x="52" y="39"/>
                  </a:cubicBezTo>
                  <a:cubicBezTo>
                    <a:pt x="53" y="39"/>
                    <a:pt x="52" y="38"/>
                    <a:pt x="54" y="38"/>
                  </a:cubicBezTo>
                  <a:cubicBezTo>
                    <a:pt x="53" y="37"/>
                    <a:pt x="54" y="37"/>
                    <a:pt x="54" y="37"/>
                  </a:cubicBezTo>
                  <a:cubicBezTo>
                    <a:pt x="54" y="37"/>
                    <a:pt x="55" y="36"/>
                    <a:pt x="55" y="36"/>
                  </a:cubicBezTo>
                  <a:cubicBezTo>
                    <a:pt x="55" y="36"/>
                    <a:pt x="56" y="36"/>
                    <a:pt x="55" y="36"/>
                  </a:cubicBezTo>
                  <a:cubicBezTo>
                    <a:pt x="55" y="35"/>
                    <a:pt x="55" y="35"/>
                    <a:pt x="56" y="34"/>
                  </a:cubicBezTo>
                  <a:cubicBezTo>
                    <a:pt x="56" y="34"/>
                    <a:pt x="55" y="34"/>
                    <a:pt x="54" y="33"/>
                  </a:cubicBezTo>
                  <a:cubicBezTo>
                    <a:pt x="54" y="33"/>
                    <a:pt x="54" y="32"/>
                    <a:pt x="54" y="31"/>
                  </a:cubicBezTo>
                  <a:cubicBezTo>
                    <a:pt x="54" y="30"/>
                    <a:pt x="55" y="29"/>
                    <a:pt x="56" y="29"/>
                  </a:cubicBezTo>
                  <a:cubicBezTo>
                    <a:pt x="56" y="29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7" y="28"/>
                    <a:pt x="57" y="27"/>
                    <a:pt x="57" y="26"/>
                  </a:cubicBezTo>
                  <a:cubicBezTo>
                    <a:pt x="58" y="25"/>
                    <a:pt x="59" y="25"/>
                    <a:pt x="59" y="24"/>
                  </a:cubicBezTo>
                  <a:cubicBezTo>
                    <a:pt x="60" y="24"/>
                    <a:pt x="60" y="23"/>
                    <a:pt x="60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3"/>
                    <a:pt x="63" y="23"/>
                    <a:pt x="63" y="23"/>
                  </a:cubicBezTo>
                  <a:cubicBezTo>
                    <a:pt x="63" y="23"/>
                    <a:pt x="64" y="23"/>
                    <a:pt x="64" y="24"/>
                  </a:cubicBezTo>
                  <a:cubicBezTo>
                    <a:pt x="65" y="24"/>
                    <a:pt x="65" y="24"/>
                    <a:pt x="65" y="25"/>
                  </a:cubicBezTo>
                  <a:cubicBezTo>
                    <a:pt x="67" y="25"/>
                    <a:pt x="68" y="25"/>
                    <a:pt x="68" y="27"/>
                  </a:cubicBezTo>
                  <a:cubicBezTo>
                    <a:pt x="69" y="27"/>
                    <a:pt x="69" y="26"/>
                    <a:pt x="69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70" y="25"/>
                    <a:pt x="70" y="26"/>
                    <a:pt x="70" y="26"/>
                  </a:cubicBezTo>
                  <a:cubicBezTo>
                    <a:pt x="71" y="26"/>
                    <a:pt x="71" y="25"/>
                    <a:pt x="72" y="25"/>
                  </a:cubicBezTo>
                  <a:cubicBezTo>
                    <a:pt x="73" y="25"/>
                    <a:pt x="74" y="24"/>
                    <a:pt x="75" y="25"/>
                  </a:cubicBezTo>
                  <a:cubicBezTo>
                    <a:pt x="75" y="24"/>
                    <a:pt x="74" y="24"/>
                    <a:pt x="74" y="23"/>
                  </a:cubicBezTo>
                  <a:cubicBezTo>
                    <a:pt x="75" y="23"/>
                    <a:pt x="75" y="24"/>
                    <a:pt x="76" y="24"/>
                  </a:cubicBezTo>
                  <a:cubicBezTo>
                    <a:pt x="77" y="23"/>
                    <a:pt x="78" y="22"/>
                    <a:pt x="78" y="21"/>
                  </a:cubicBezTo>
                  <a:cubicBezTo>
                    <a:pt x="79" y="21"/>
                    <a:pt x="79" y="22"/>
                    <a:pt x="79" y="22"/>
                  </a:cubicBezTo>
                  <a:cubicBezTo>
                    <a:pt x="80" y="23"/>
                    <a:pt x="80" y="21"/>
                    <a:pt x="80" y="22"/>
                  </a:cubicBezTo>
                  <a:cubicBezTo>
                    <a:pt x="80" y="22"/>
                    <a:pt x="80" y="23"/>
                    <a:pt x="80" y="23"/>
                  </a:cubicBezTo>
                  <a:cubicBezTo>
                    <a:pt x="81" y="23"/>
                    <a:pt x="81" y="22"/>
                    <a:pt x="81" y="22"/>
                  </a:cubicBezTo>
                  <a:cubicBezTo>
                    <a:pt x="82" y="22"/>
                    <a:pt x="82" y="22"/>
                    <a:pt x="83" y="23"/>
                  </a:cubicBezTo>
                  <a:cubicBezTo>
                    <a:pt x="83" y="22"/>
                    <a:pt x="82" y="22"/>
                    <a:pt x="82" y="21"/>
                  </a:cubicBezTo>
                  <a:cubicBezTo>
                    <a:pt x="82" y="20"/>
                    <a:pt x="82" y="21"/>
                    <a:pt x="83" y="21"/>
                  </a:cubicBezTo>
                  <a:cubicBezTo>
                    <a:pt x="83" y="21"/>
                    <a:pt x="83" y="20"/>
                    <a:pt x="83" y="20"/>
                  </a:cubicBezTo>
                  <a:cubicBezTo>
                    <a:pt x="84" y="20"/>
                    <a:pt x="84" y="19"/>
                    <a:pt x="84" y="19"/>
                  </a:cubicBezTo>
                  <a:cubicBezTo>
                    <a:pt x="85" y="19"/>
                    <a:pt x="86" y="19"/>
                    <a:pt x="87" y="18"/>
                  </a:cubicBezTo>
                  <a:cubicBezTo>
                    <a:pt x="87" y="18"/>
                    <a:pt x="87" y="19"/>
                    <a:pt x="87" y="19"/>
                  </a:cubicBezTo>
                  <a:cubicBezTo>
                    <a:pt x="88" y="19"/>
                    <a:pt x="88" y="18"/>
                    <a:pt x="89" y="18"/>
                  </a:cubicBezTo>
                  <a:cubicBezTo>
                    <a:pt x="89" y="18"/>
                    <a:pt x="89" y="17"/>
                    <a:pt x="89" y="17"/>
                  </a:cubicBezTo>
                  <a:cubicBezTo>
                    <a:pt x="90" y="17"/>
                    <a:pt x="90" y="17"/>
                    <a:pt x="90" y="18"/>
                  </a:cubicBezTo>
                  <a:cubicBezTo>
                    <a:pt x="91" y="18"/>
                    <a:pt x="92" y="18"/>
                    <a:pt x="92" y="17"/>
                  </a:cubicBezTo>
                  <a:cubicBezTo>
                    <a:pt x="93" y="18"/>
                    <a:pt x="93" y="18"/>
                    <a:pt x="93" y="19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4" y="20"/>
                    <a:pt x="94" y="21"/>
                    <a:pt x="95" y="21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6" y="21"/>
                    <a:pt x="96" y="21"/>
                    <a:pt x="97" y="21"/>
                  </a:cubicBezTo>
                  <a:cubicBezTo>
                    <a:pt x="101" y="25"/>
                    <a:pt x="104" y="30"/>
                    <a:pt x="107" y="35"/>
                  </a:cubicBezTo>
                  <a:close/>
                  <a:moveTo>
                    <a:pt x="111" y="44"/>
                  </a:moveTo>
                  <a:cubicBezTo>
                    <a:pt x="111" y="44"/>
                    <a:pt x="111" y="44"/>
                    <a:pt x="111" y="44"/>
                  </a:cubicBezTo>
                  <a:cubicBezTo>
                    <a:pt x="110" y="45"/>
                    <a:pt x="110" y="44"/>
                    <a:pt x="110" y="44"/>
                  </a:cubicBezTo>
                  <a:cubicBezTo>
                    <a:pt x="109" y="44"/>
                    <a:pt x="109" y="45"/>
                    <a:pt x="109" y="44"/>
                  </a:cubicBezTo>
                  <a:cubicBezTo>
                    <a:pt x="109" y="43"/>
                    <a:pt x="109" y="43"/>
                    <a:pt x="109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3"/>
                    <a:pt x="111" y="44"/>
                    <a:pt x="111" y="44"/>
                  </a:cubicBezTo>
                  <a:close/>
                  <a:moveTo>
                    <a:pt x="104" y="63"/>
                  </a:moveTo>
                  <a:cubicBezTo>
                    <a:pt x="105" y="63"/>
                    <a:pt x="105" y="62"/>
                    <a:pt x="105" y="63"/>
                  </a:cubicBezTo>
                  <a:cubicBezTo>
                    <a:pt x="105" y="62"/>
                    <a:pt x="105" y="61"/>
                    <a:pt x="106" y="61"/>
                  </a:cubicBezTo>
                  <a:cubicBezTo>
                    <a:pt x="106" y="61"/>
                    <a:pt x="106" y="62"/>
                    <a:pt x="106" y="62"/>
                  </a:cubicBezTo>
                  <a:cubicBezTo>
                    <a:pt x="107" y="63"/>
                    <a:pt x="107" y="63"/>
                    <a:pt x="107" y="64"/>
                  </a:cubicBezTo>
                  <a:cubicBezTo>
                    <a:pt x="106" y="63"/>
                    <a:pt x="106" y="64"/>
                    <a:pt x="106" y="64"/>
                  </a:cubicBezTo>
                  <a:cubicBezTo>
                    <a:pt x="105" y="64"/>
                    <a:pt x="105" y="64"/>
                    <a:pt x="105" y="63"/>
                  </a:cubicBezTo>
                  <a:cubicBezTo>
                    <a:pt x="105" y="63"/>
                    <a:pt x="105" y="64"/>
                    <a:pt x="104" y="63"/>
                  </a:cubicBezTo>
                  <a:close/>
                  <a:moveTo>
                    <a:pt x="105" y="72"/>
                  </a:moveTo>
                  <a:cubicBezTo>
                    <a:pt x="104" y="72"/>
                    <a:pt x="104" y="72"/>
                    <a:pt x="104" y="71"/>
                  </a:cubicBezTo>
                  <a:cubicBezTo>
                    <a:pt x="103" y="72"/>
                    <a:pt x="103" y="72"/>
                    <a:pt x="103" y="73"/>
                  </a:cubicBezTo>
                  <a:cubicBezTo>
                    <a:pt x="102" y="72"/>
                    <a:pt x="103" y="69"/>
                    <a:pt x="104" y="69"/>
                  </a:cubicBezTo>
                  <a:cubicBezTo>
                    <a:pt x="104" y="69"/>
                    <a:pt x="105" y="69"/>
                    <a:pt x="105" y="70"/>
                  </a:cubicBezTo>
                  <a:cubicBezTo>
                    <a:pt x="105" y="70"/>
                    <a:pt x="104" y="70"/>
                    <a:pt x="104" y="70"/>
                  </a:cubicBezTo>
                  <a:cubicBezTo>
                    <a:pt x="104" y="71"/>
                    <a:pt x="105" y="71"/>
                    <a:pt x="105" y="72"/>
                  </a:cubicBezTo>
                  <a:close/>
                  <a:moveTo>
                    <a:pt x="102" y="70"/>
                  </a:moveTo>
                  <a:cubicBezTo>
                    <a:pt x="102" y="70"/>
                    <a:pt x="102" y="71"/>
                    <a:pt x="102" y="72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2"/>
                    <a:pt x="101" y="72"/>
                    <a:pt x="101" y="72"/>
                  </a:cubicBezTo>
                  <a:cubicBezTo>
                    <a:pt x="100" y="73"/>
                    <a:pt x="100" y="71"/>
                    <a:pt x="99" y="72"/>
                  </a:cubicBezTo>
                  <a:cubicBezTo>
                    <a:pt x="99" y="71"/>
                    <a:pt x="98" y="70"/>
                    <a:pt x="98" y="70"/>
                  </a:cubicBezTo>
                  <a:cubicBezTo>
                    <a:pt x="99" y="68"/>
                    <a:pt x="101" y="68"/>
                    <a:pt x="101" y="66"/>
                  </a:cubicBezTo>
                  <a:cubicBezTo>
                    <a:pt x="102" y="66"/>
                    <a:pt x="102" y="66"/>
                    <a:pt x="103" y="67"/>
                  </a:cubicBezTo>
                  <a:cubicBezTo>
                    <a:pt x="103" y="67"/>
                    <a:pt x="103" y="68"/>
                    <a:pt x="102" y="68"/>
                  </a:cubicBezTo>
                  <a:cubicBezTo>
                    <a:pt x="103" y="68"/>
                    <a:pt x="102" y="69"/>
                    <a:pt x="102" y="70"/>
                  </a:cubicBezTo>
                  <a:close/>
                  <a:moveTo>
                    <a:pt x="101" y="75"/>
                  </a:moveTo>
                  <a:cubicBezTo>
                    <a:pt x="99" y="75"/>
                    <a:pt x="99" y="74"/>
                    <a:pt x="97" y="74"/>
                  </a:cubicBezTo>
                  <a:cubicBezTo>
                    <a:pt x="97" y="73"/>
                    <a:pt x="97" y="73"/>
                    <a:pt x="97" y="73"/>
                  </a:cubicBezTo>
                  <a:cubicBezTo>
                    <a:pt x="98" y="73"/>
                    <a:pt x="99" y="73"/>
                    <a:pt x="101" y="73"/>
                  </a:cubicBezTo>
                  <a:cubicBezTo>
                    <a:pt x="101" y="74"/>
                    <a:pt x="101" y="74"/>
                    <a:pt x="101" y="75"/>
                  </a:cubicBezTo>
                  <a:close/>
                  <a:moveTo>
                    <a:pt x="103" y="57"/>
                  </a:moveTo>
                  <a:cubicBezTo>
                    <a:pt x="103" y="57"/>
                    <a:pt x="102" y="56"/>
                    <a:pt x="102" y="56"/>
                  </a:cubicBezTo>
                  <a:cubicBezTo>
                    <a:pt x="102" y="55"/>
                    <a:pt x="103" y="55"/>
                    <a:pt x="103" y="55"/>
                  </a:cubicBezTo>
                  <a:cubicBezTo>
                    <a:pt x="103" y="56"/>
                    <a:pt x="103" y="57"/>
                    <a:pt x="103" y="57"/>
                  </a:cubicBezTo>
                  <a:close/>
                  <a:moveTo>
                    <a:pt x="105" y="59"/>
                  </a:moveTo>
                  <a:cubicBezTo>
                    <a:pt x="105" y="60"/>
                    <a:pt x="104" y="60"/>
                    <a:pt x="104" y="61"/>
                  </a:cubicBezTo>
                  <a:cubicBezTo>
                    <a:pt x="103" y="60"/>
                    <a:pt x="103" y="60"/>
                    <a:pt x="103" y="59"/>
                  </a:cubicBezTo>
                  <a:cubicBezTo>
                    <a:pt x="103" y="58"/>
                    <a:pt x="104" y="58"/>
                    <a:pt x="105" y="59"/>
                  </a:cubicBezTo>
                  <a:close/>
                  <a:moveTo>
                    <a:pt x="109" y="69"/>
                  </a:moveTo>
                  <a:cubicBezTo>
                    <a:pt x="109" y="70"/>
                    <a:pt x="108" y="70"/>
                    <a:pt x="107" y="70"/>
                  </a:cubicBezTo>
                  <a:cubicBezTo>
                    <a:pt x="107" y="69"/>
                    <a:pt x="108" y="69"/>
                    <a:pt x="109" y="69"/>
                  </a:cubicBezTo>
                  <a:close/>
                  <a:moveTo>
                    <a:pt x="108" y="50"/>
                  </a:moveTo>
                  <a:cubicBezTo>
                    <a:pt x="108" y="50"/>
                    <a:pt x="108" y="50"/>
                    <a:pt x="108" y="50"/>
                  </a:cubicBezTo>
                  <a:cubicBezTo>
                    <a:pt x="107" y="51"/>
                    <a:pt x="107" y="51"/>
                    <a:pt x="107" y="52"/>
                  </a:cubicBezTo>
                  <a:cubicBezTo>
                    <a:pt x="106" y="51"/>
                    <a:pt x="106" y="51"/>
                    <a:pt x="106" y="50"/>
                  </a:cubicBezTo>
                  <a:cubicBezTo>
                    <a:pt x="106" y="50"/>
                    <a:pt x="107" y="50"/>
                    <a:pt x="107" y="50"/>
                  </a:cubicBezTo>
                  <a:cubicBezTo>
                    <a:pt x="107" y="50"/>
                    <a:pt x="106" y="51"/>
                    <a:pt x="106" y="50"/>
                  </a:cubicBezTo>
                  <a:cubicBezTo>
                    <a:pt x="106" y="49"/>
                    <a:pt x="107" y="49"/>
                    <a:pt x="108" y="49"/>
                  </a:cubicBezTo>
                  <a:cubicBezTo>
                    <a:pt x="109" y="48"/>
                    <a:pt x="109" y="48"/>
                    <a:pt x="110" y="47"/>
                  </a:cubicBezTo>
                  <a:cubicBezTo>
                    <a:pt x="109" y="47"/>
                    <a:pt x="110" y="47"/>
                    <a:pt x="110" y="47"/>
                  </a:cubicBezTo>
                  <a:cubicBezTo>
                    <a:pt x="109" y="46"/>
                    <a:pt x="110" y="45"/>
                    <a:pt x="110" y="44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46"/>
                    <a:pt x="111" y="47"/>
                    <a:pt x="111" y="49"/>
                  </a:cubicBezTo>
                  <a:cubicBezTo>
                    <a:pt x="110" y="50"/>
                    <a:pt x="109" y="50"/>
                    <a:pt x="108" y="50"/>
                  </a:cubicBezTo>
                  <a:close/>
                  <a:moveTo>
                    <a:pt x="109" y="39"/>
                  </a:moveTo>
                  <a:cubicBezTo>
                    <a:pt x="109" y="40"/>
                    <a:pt x="110" y="41"/>
                    <a:pt x="110" y="41"/>
                  </a:cubicBezTo>
                  <a:cubicBezTo>
                    <a:pt x="109" y="41"/>
                    <a:pt x="109" y="40"/>
                    <a:pt x="109" y="39"/>
                  </a:cubicBezTo>
                  <a:close/>
                  <a:moveTo>
                    <a:pt x="93" y="66"/>
                  </a:moveTo>
                  <a:cubicBezTo>
                    <a:pt x="93" y="66"/>
                    <a:pt x="93" y="67"/>
                    <a:pt x="93" y="66"/>
                  </a:cubicBezTo>
                  <a:cubicBezTo>
                    <a:pt x="94" y="66"/>
                    <a:pt x="94" y="67"/>
                    <a:pt x="94" y="67"/>
                  </a:cubicBezTo>
                  <a:cubicBezTo>
                    <a:pt x="94" y="67"/>
                    <a:pt x="95" y="68"/>
                    <a:pt x="95" y="68"/>
                  </a:cubicBezTo>
                  <a:cubicBezTo>
                    <a:pt x="95" y="69"/>
                    <a:pt x="96" y="69"/>
                    <a:pt x="96" y="70"/>
                  </a:cubicBezTo>
                  <a:cubicBezTo>
                    <a:pt x="96" y="71"/>
                    <a:pt x="97" y="72"/>
                    <a:pt x="97" y="72"/>
                  </a:cubicBezTo>
                  <a:cubicBezTo>
                    <a:pt x="96" y="73"/>
                    <a:pt x="96" y="71"/>
                    <a:pt x="95" y="71"/>
                  </a:cubicBezTo>
                  <a:cubicBezTo>
                    <a:pt x="95" y="68"/>
                    <a:pt x="93" y="69"/>
                    <a:pt x="93" y="66"/>
                  </a:cubicBezTo>
                  <a:close/>
                  <a:moveTo>
                    <a:pt x="86" y="64"/>
                  </a:moveTo>
                  <a:cubicBezTo>
                    <a:pt x="87" y="64"/>
                    <a:pt x="87" y="65"/>
                    <a:pt x="87" y="65"/>
                  </a:cubicBezTo>
                  <a:cubicBezTo>
                    <a:pt x="87" y="65"/>
                    <a:pt x="87" y="66"/>
                    <a:pt x="86" y="66"/>
                  </a:cubicBezTo>
                  <a:cubicBezTo>
                    <a:pt x="86" y="65"/>
                    <a:pt x="87" y="65"/>
                    <a:pt x="86" y="64"/>
                  </a:cubicBezTo>
                  <a:close/>
                  <a:moveTo>
                    <a:pt x="73" y="81"/>
                  </a:moveTo>
                  <a:cubicBezTo>
                    <a:pt x="73" y="81"/>
                    <a:pt x="73" y="81"/>
                    <a:pt x="73" y="81"/>
                  </a:cubicBezTo>
                  <a:cubicBezTo>
                    <a:pt x="73" y="82"/>
                    <a:pt x="73" y="82"/>
                    <a:pt x="73" y="83"/>
                  </a:cubicBezTo>
                  <a:cubicBezTo>
                    <a:pt x="72" y="83"/>
                    <a:pt x="72" y="84"/>
                    <a:pt x="72" y="85"/>
                  </a:cubicBezTo>
                  <a:cubicBezTo>
                    <a:pt x="71" y="85"/>
                    <a:pt x="71" y="85"/>
                    <a:pt x="71" y="85"/>
                  </a:cubicBezTo>
                  <a:cubicBezTo>
                    <a:pt x="70" y="84"/>
                    <a:pt x="70" y="83"/>
                    <a:pt x="70" y="83"/>
                  </a:cubicBezTo>
                  <a:cubicBezTo>
                    <a:pt x="70" y="82"/>
                    <a:pt x="70" y="82"/>
                    <a:pt x="71" y="81"/>
                  </a:cubicBezTo>
                  <a:cubicBezTo>
                    <a:pt x="71" y="81"/>
                    <a:pt x="70" y="81"/>
                    <a:pt x="70" y="80"/>
                  </a:cubicBezTo>
                  <a:cubicBezTo>
                    <a:pt x="71" y="79"/>
                    <a:pt x="71" y="79"/>
                    <a:pt x="72" y="78"/>
                  </a:cubicBezTo>
                  <a:cubicBezTo>
                    <a:pt x="72" y="77"/>
                    <a:pt x="72" y="77"/>
                    <a:pt x="73" y="76"/>
                  </a:cubicBezTo>
                  <a:cubicBezTo>
                    <a:pt x="73" y="76"/>
                    <a:pt x="73" y="78"/>
                    <a:pt x="73" y="78"/>
                  </a:cubicBezTo>
                  <a:cubicBezTo>
                    <a:pt x="73" y="79"/>
                    <a:pt x="73" y="80"/>
                    <a:pt x="73" y="81"/>
                  </a:cubicBezTo>
                  <a:close/>
                  <a:moveTo>
                    <a:pt x="32" y="100"/>
                  </a:moveTo>
                  <a:cubicBezTo>
                    <a:pt x="32" y="100"/>
                    <a:pt x="33" y="99"/>
                    <a:pt x="33" y="100"/>
                  </a:cubicBezTo>
                  <a:cubicBezTo>
                    <a:pt x="33" y="100"/>
                    <a:pt x="33" y="100"/>
                    <a:pt x="32" y="100"/>
                  </a:cubicBezTo>
                  <a:close/>
                  <a:moveTo>
                    <a:pt x="39" y="31"/>
                  </a:moveTo>
                  <a:cubicBezTo>
                    <a:pt x="39" y="32"/>
                    <a:pt x="39" y="32"/>
                    <a:pt x="38" y="32"/>
                  </a:cubicBezTo>
                  <a:cubicBezTo>
                    <a:pt x="38" y="33"/>
                    <a:pt x="38" y="32"/>
                    <a:pt x="38" y="32"/>
                  </a:cubicBezTo>
                  <a:cubicBezTo>
                    <a:pt x="37" y="32"/>
                    <a:pt x="37" y="32"/>
                    <a:pt x="36" y="32"/>
                  </a:cubicBezTo>
                  <a:cubicBezTo>
                    <a:pt x="35" y="30"/>
                    <a:pt x="36" y="28"/>
                    <a:pt x="35" y="27"/>
                  </a:cubicBezTo>
                  <a:cubicBezTo>
                    <a:pt x="35" y="26"/>
                    <a:pt x="36" y="26"/>
                    <a:pt x="35" y="26"/>
                  </a:cubicBezTo>
                  <a:cubicBezTo>
                    <a:pt x="36" y="25"/>
                    <a:pt x="36" y="25"/>
                    <a:pt x="37" y="25"/>
                  </a:cubicBezTo>
                  <a:cubicBezTo>
                    <a:pt x="36" y="24"/>
                    <a:pt x="35" y="24"/>
                    <a:pt x="35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2"/>
                    <a:pt x="36" y="23"/>
                    <a:pt x="35" y="23"/>
                  </a:cubicBezTo>
                  <a:cubicBezTo>
                    <a:pt x="35" y="22"/>
                    <a:pt x="35" y="22"/>
                    <a:pt x="35" y="21"/>
                  </a:cubicBezTo>
                  <a:cubicBezTo>
                    <a:pt x="35" y="21"/>
                    <a:pt x="34" y="20"/>
                    <a:pt x="35" y="19"/>
                  </a:cubicBezTo>
                  <a:cubicBezTo>
                    <a:pt x="34" y="20"/>
                    <a:pt x="33" y="19"/>
                    <a:pt x="32" y="19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1" y="19"/>
                    <a:pt x="30" y="19"/>
                    <a:pt x="30" y="18"/>
                  </a:cubicBezTo>
                  <a:cubicBezTo>
                    <a:pt x="31" y="17"/>
                    <a:pt x="32" y="18"/>
                    <a:pt x="32" y="18"/>
                  </a:cubicBezTo>
                  <a:cubicBezTo>
                    <a:pt x="32" y="17"/>
                    <a:pt x="32" y="17"/>
                    <a:pt x="31" y="17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30" y="17"/>
                    <a:pt x="30" y="17"/>
                    <a:pt x="29" y="17"/>
                  </a:cubicBezTo>
                  <a:cubicBezTo>
                    <a:pt x="30" y="16"/>
                    <a:pt x="30" y="16"/>
                    <a:pt x="31" y="16"/>
                  </a:cubicBezTo>
                  <a:cubicBezTo>
                    <a:pt x="31" y="16"/>
                    <a:pt x="32" y="16"/>
                    <a:pt x="33" y="15"/>
                  </a:cubicBezTo>
                  <a:cubicBezTo>
                    <a:pt x="33" y="15"/>
                    <a:pt x="32" y="15"/>
                    <a:pt x="32" y="14"/>
                  </a:cubicBezTo>
                  <a:cubicBezTo>
                    <a:pt x="34" y="14"/>
                    <a:pt x="35" y="13"/>
                    <a:pt x="36" y="13"/>
                  </a:cubicBezTo>
                  <a:cubicBezTo>
                    <a:pt x="38" y="13"/>
                    <a:pt x="38" y="13"/>
                    <a:pt x="40" y="13"/>
                  </a:cubicBezTo>
                  <a:cubicBezTo>
                    <a:pt x="40" y="13"/>
                    <a:pt x="39" y="12"/>
                    <a:pt x="39" y="11"/>
                  </a:cubicBezTo>
                  <a:cubicBezTo>
                    <a:pt x="40" y="11"/>
                    <a:pt x="41" y="11"/>
                    <a:pt x="42" y="11"/>
                  </a:cubicBezTo>
                  <a:cubicBezTo>
                    <a:pt x="42" y="10"/>
                    <a:pt x="44" y="11"/>
                    <a:pt x="45" y="10"/>
                  </a:cubicBezTo>
                  <a:cubicBezTo>
                    <a:pt x="45" y="11"/>
                    <a:pt x="46" y="11"/>
                    <a:pt x="46" y="11"/>
                  </a:cubicBezTo>
                  <a:cubicBezTo>
                    <a:pt x="46" y="10"/>
                    <a:pt x="47" y="11"/>
                    <a:pt x="47" y="11"/>
                  </a:cubicBezTo>
                  <a:cubicBezTo>
                    <a:pt x="48" y="11"/>
                    <a:pt x="49" y="11"/>
                    <a:pt x="50" y="12"/>
                  </a:cubicBezTo>
                  <a:cubicBezTo>
                    <a:pt x="49" y="12"/>
                    <a:pt x="48" y="12"/>
                    <a:pt x="48" y="13"/>
                  </a:cubicBezTo>
                  <a:cubicBezTo>
                    <a:pt x="48" y="13"/>
                    <a:pt x="49" y="12"/>
                    <a:pt x="50" y="13"/>
                  </a:cubicBezTo>
                  <a:cubicBezTo>
                    <a:pt x="50" y="12"/>
                    <a:pt x="50" y="13"/>
                    <a:pt x="51" y="13"/>
                  </a:cubicBezTo>
                  <a:cubicBezTo>
                    <a:pt x="51" y="14"/>
                    <a:pt x="52" y="13"/>
                    <a:pt x="52" y="14"/>
                  </a:cubicBezTo>
                  <a:cubicBezTo>
                    <a:pt x="52" y="15"/>
                    <a:pt x="51" y="14"/>
                    <a:pt x="50" y="14"/>
                  </a:cubicBezTo>
                  <a:cubicBezTo>
                    <a:pt x="50" y="14"/>
                    <a:pt x="50" y="15"/>
                    <a:pt x="49" y="15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49" y="17"/>
                    <a:pt x="48" y="17"/>
                  </a:cubicBezTo>
                  <a:cubicBezTo>
                    <a:pt x="49" y="17"/>
                    <a:pt x="50" y="17"/>
                    <a:pt x="50" y="18"/>
                  </a:cubicBezTo>
                  <a:cubicBezTo>
                    <a:pt x="49" y="18"/>
                    <a:pt x="48" y="18"/>
                    <a:pt x="48" y="18"/>
                  </a:cubicBezTo>
                  <a:cubicBezTo>
                    <a:pt x="48" y="19"/>
                    <a:pt x="49" y="21"/>
                    <a:pt x="47" y="21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7" y="23"/>
                    <a:pt x="47" y="22"/>
                    <a:pt x="47" y="22"/>
                  </a:cubicBezTo>
                  <a:cubicBezTo>
                    <a:pt x="46" y="23"/>
                    <a:pt x="48" y="23"/>
                    <a:pt x="47" y="24"/>
                  </a:cubicBezTo>
                  <a:cubicBezTo>
                    <a:pt x="46" y="24"/>
                    <a:pt x="46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4"/>
                    <a:pt x="46" y="24"/>
                  </a:cubicBezTo>
                  <a:cubicBezTo>
                    <a:pt x="47" y="24"/>
                    <a:pt x="45" y="25"/>
                    <a:pt x="45" y="25"/>
                  </a:cubicBezTo>
                  <a:cubicBezTo>
                    <a:pt x="44" y="25"/>
                    <a:pt x="44" y="26"/>
                    <a:pt x="43" y="27"/>
                  </a:cubicBezTo>
                  <a:cubicBezTo>
                    <a:pt x="43" y="27"/>
                    <a:pt x="42" y="27"/>
                    <a:pt x="42" y="27"/>
                  </a:cubicBezTo>
                  <a:cubicBezTo>
                    <a:pt x="41" y="27"/>
                    <a:pt x="41" y="28"/>
                    <a:pt x="41" y="27"/>
                  </a:cubicBezTo>
                  <a:cubicBezTo>
                    <a:pt x="40" y="27"/>
                    <a:pt x="40" y="28"/>
                    <a:pt x="40" y="28"/>
                  </a:cubicBezTo>
                  <a:cubicBezTo>
                    <a:pt x="40" y="30"/>
                    <a:pt x="39" y="30"/>
                    <a:pt x="39" y="31"/>
                  </a:cubicBezTo>
                  <a:close/>
                  <a:moveTo>
                    <a:pt x="59" y="15"/>
                  </a:moveTo>
                  <a:cubicBezTo>
                    <a:pt x="59" y="15"/>
                    <a:pt x="60" y="16"/>
                    <a:pt x="60" y="15"/>
                  </a:cubicBezTo>
                  <a:cubicBezTo>
                    <a:pt x="60" y="16"/>
                    <a:pt x="61" y="16"/>
                    <a:pt x="61" y="18"/>
                  </a:cubicBezTo>
                  <a:cubicBezTo>
                    <a:pt x="60" y="18"/>
                    <a:pt x="60" y="17"/>
                    <a:pt x="59" y="17"/>
                  </a:cubicBezTo>
                  <a:cubicBezTo>
                    <a:pt x="59" y="18"/>
                    <a:pt x="59" y="18"/>
                    <a:pt x="59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7" y="19"/>
                    <a:pt x="57" y="18"/>
                    <a:pt x="57" y="18"/>
                  </a:cubicBezTo>
                  <a:cubicBezTo>
                    <a:pt x="57" y="17"/>
                    <a:pt x="57" y="17"/>
                    <a:pt x="57" y="16"/>
                  </a:cubicBezTo>
                  <a:cubicBezTo>
                    <a:pt x="57" y="16"/>
                    <a:pt x="57" y="17"/>
                    <a:pt x="56" y="17"/>
                  </a:cubicBezTo>
                  <a:cubicBezTo>
                    <a:pt x="56" y="17"/>
                    <a:pt x="56" y="16"/>
                    <a:pt x="56" y="16"/>
                  </a:cubicBezTo>
                  <a:cubicBezTo>
                    <a:pt x="56" y="15"/>
                    <a:pt x="55" y="16"/>
                    <a:pt x="55" y="15"/>
                  </a:cubicBezTo>
                  <a:cubicBezTo>
                    <a:pt x="55" y="13"/>
                    <a:pt x="57" y="14"/>
                    <a:pt x="57" y="15"/>
                  </a:cubicBezTo>
                  <a:cubicBezTo>
                    <a:pt x="58" y="15"/>
                    <a:pt x="57" y="14"/>
                    <a:pt x="57" y="14"/>
                  </a:cubicBezTo>
                  <a:cubicBezTo>
                    <a:pt x="58" y="13"/>
                    <a:pt x="59" y="14"/>
                    <a:pt x="58" y="15"/>
                  </a:cubicBezTo>
                  <a:cubicBezTo>
                    <a:pt x="58" y="15"/>
                    <a:pt x="59" y="15"/>
                    <a:pt x="59" y="15"/>
                  </a:cubicBezTo>
                  <a:close/>
                  <a:moveTo>
                    <a:pt x="59" y="13"/>
                  </a:moveTo>
                  <a:cubicBezTo>
                    <a:pt x="60" y="13"/>
                    <a:pt x="62" y="13"/>
                    <a:pt x="64" y="14"/>
                  </a:cubicBezTo>
                  <a:cubicBezTo>
                    <a:pt x="64" y="15"/>
                    <a:pt x="63" y="14"/>
                    <a:pt x="63" y="15"/>
                  </a:cubicBezTo>
                  <a:cubicBezTo>
                    <a:pt x="61" y="15"/>
                    <a:pt x="60" y="15"/>
                    <a:pt x="59" y="14"/>
                  </a:cubicBezTo>
                  <a:cubicBezTo>
                    <a:pt x="59" y="14"/>
                    <a:pt x="59" y="14"/>
                    <a:pt x="59" y="13"/>
                  </a:cubicBezTo>
                  <a:close/>
                  <a:moveTo>
                    <a:pt x="50" y="37"/>
                  </a:moveTo>
                  <a:cubicBezTo>
                    <a:pt x="49" y="38"/>
                    <a:pt x="48" y="38"/>
                    <a:pt x="48" y="38"/>
                  </a:cubicBezTo>
                  <a:cubicBezTo>
                    <a:pt x="48" y="37"/>
                    <a:pt x="48" y="37"/>
                    <a:pt x="48" y="36"/>
                  </a:cubicBezTo>
                  <a:cubicBezTo>
                    <a:pt x="48" y="36"/>
                    <a:pt x="49" y="36"/>
                    <a:pt x="49" y="35"/>
                  </a:cubicBezTo>
                  <a:cubicBezTo>
                    <a:pt x="49" y="35"/>
                    <a:pt x="49" y="35"/>
                    <a:pt x="50" y="35"/>
                  </a:cubicBezTo>
                  <a:cubicBezTo>
                    <a:pt x="49" y="36"/>
                    <a:pt x="49" y="36"/>
                    <a:pt x="50" y="37"/>
                  </a:cubicBezTo>
                  <a:close/>
                  <a:moveTo>
                    <a:pt x="48" y="29"/>
                  </a:moveTo>
                  <a:cubicBezTo>
                    <a:pt x="48" y="29"/>
                    <a:pt x="48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7"/>
                    <a:pt x="47" y="28"/>
                    <a:pt x="47" y="27"/>
                  </a:cubicBezTo>
                  <a:cubicBezTo>
                    <a:pt x="47" y="27"/>
                    <a:pt x="47" y="27"/>
                    <a:pt x="47" y="26"/>
                  </a:cubicBezTo>
                  <a:cubicBezTo>
                    <a:pt x="48" y="26"/>
                    <a:pt x="48" y="27"/>
                    <a:pt x="48" y="27"/>
                  </a:cubicBezTo>
                  <a:cubicBezTo>
                    <a:pt x="49" y="26"/>
                    <a:pt x="49" y="27"/>
                    <a:pt x="50" y="27"/>
                  </a:cubicBezTo>
                  <a:cubicBezTo>
                    <a:pt x="50" y="27"/>
                    <a:pt x="51" y="28"/>
                    <a:pt x="51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49" y="29"/>
                    <a:pt x="48" y="29"/>
                    <a:pt x="48" y="29"/>
                  </a:cubicBezTo>
                  <a:close/>
                  <a:moveTo>
                    <a:pt x="72" y="19"/>
                  </a:moveTo>
                  <a:cubicBezTo>
                    <a:pt x="74" y="19"/>
                    <a:pt x="75" y="18"/>
                    <a:pt x="76" y="18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6" y="18"/>
                    <a:pt x="77" y="18"/>
                    <a:pt x="77" y="18"/>
                  </a:cubicBezTo>
                  <a:cubicBezTo>
                    <a:pt x="77" y="19"/>
                    <a:pt x="76" y="19"/>
                    <a:pt x="75" y="19"/>
                  </a:cubicBezTo>
                  <a:cubicBezTo>
                    <a:pt x="74" y="20"/>
                    <a:pt x="74" y="21"/>
                    <a:pt x="72" y="21"/>
                  </a:cubicBezTo>
                  <a:cubicBezTo>
                    <a:pt x="72" y="22"/>
                    <a:pt x="73" y="23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2" y="24"/>
                    <a:pt x="72" y="23"/>
                    <a:pt x="71" y="23"/>
                  </a:cubicBezTo>
                  <a:cubicBezTo>
                    <a:pt x="71" y="22"/>
                    <a:pt x="72" y="22"/>
                    <a:pt x="72" y="21"/>
                  </a:cubicBezTo>
                  <a:cubicBezTo>
                    <a:pt x="72" y="20"/>
                    <a:pt x="73" y="20"/>
                    <a:pt x="72" y="19"/>
                  </a:cubicBezTo>
                  <a:close/>
                  <a:moveTo>
                    <a:pt x="72" y="15"/>
                  </a:moveTo>
                  <a:cubicBezTo>
                    <a:pt x="72" y="14"/>
                    <a:pt x="74" y="13"/>
                    <a:pt x="74" y="14"/>
                  </a:cubicBezTo>
                  <a:cubicBezTo>
                    <a:pt x="73" y="14"/>
                    <a:pt x="73" y="15"/>
                    <a:pt x="72" y="15"/>
                  </a:cubicBezTo>
                  <a:close/>
                  <a:moveTo>
                    <a:pt x="84" y="14"/>
                  </a:moveTo>
                  <a:cubicBezTo>
                    <a:pt x="85" y="14"/>
                    <a:pt x="87" y="14"/>
                    <a:pt x="87" y="15"/>
                  </a:cubicBezTo>
                  <a:cubicBezTo>
                    <a:pt x="87" y="16"/>
                    <a:pt x="86" y="15"/>
                    <a:pt x="84" y="16"/>
                  </a:cubicBezTo>
                  <a:cubicBezTo>
                    <a:pt x="84" y="15"/>
                    <a:pt x="84" y="15"/>
                    <a:pt x="84" y="14"/>
                  </a:cubicBezTo>
                  <a:close/>
                  <a:moveTo>
                    <a:pt x="25" y="29"/>
                  </a:moveTo>
                  <a:cubicBezTo>
                    <a:pt x="25" y="31"/>
                    <a:pt x="23" y="28"/>
                    <a:pt x="23" y="30"/>
                  </a:cubicBezTo>
                  <a:cubicBezTo>
                    <a:pt x="23" y="30"/>
                    <a:pt x="22" y="30"/>
                    <a:pt x="22" y="29"/>
                  </a:cubicBezTo>
                  <a:cubicBezTo>
                    <a:pt x="23" y="29"/>
                    <a:pt x="23" y="28"/>
                    <a:pt x="23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5" y="29"/>
                    <a:pt x="24" y="29"/>
                    <a:pt x="25" y="29"/>
                  </a:cubicBezTo>
                  <a:close/>
                  <a:moveTo>
                    <a:pt x="28" y="59"/>
                  </a:moveTo>
                  <a:cubicBezTo>
                    <a:pt x="28" y="60"/>
                    <a:pt x="27" y="60"/>
                    <a:pt x="27" y="60"/>
                  </a:cubicBezTo>
                  <a:cubicBezTo>
                    <a:pt x="27" y="60"/>
                    <a:pt x="27" y="59"/>
                    <a:pt x="27" y="59"/>
                  </a:cubicBezTo>
                  <a:cubicBezTo>
                    <a:pt x="27" y="59"/>
                    <a:pt x="28" y="59"/>
                    <a:pt x="28" y="59"/>
                  </a:cubicBezTo>
                  <a:close/>
                  <a:moveTo>
                    <a:pt x="23" y="58"/>
                  </a:moveTo>
                  <a:cubicBezTo>
                    <a:pt x="22" y="58"/>
                    <a:pt x="22" y="57"/>
                    <a:pt x="21" y="57"/>
                  </a:cubicBezTo>
                  <a:cubicBezTo>
                    <a:pt x="20" y="57"/>
                    <a:pt x="20" y="58"/>
                    <a:pt x="20" y="58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1" y="57"/>
                    <a:pt x="22" y="57"/>
                    <a:pt x="23" y="57"/>
                  </a:cubicBezTo>
                  <a:cubicBezTo>
                    <a:pt x="23" y="57"/>
                    <a:pt x="23" y="57"/>
                    <a:pt x="24" y="57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5" y="58"/>
                    <a:pt x="26" y="58"/>
                    <a:pt x="26" y="59"/>
                  </a:cubicBezTo>
                  <a:cubicBezTo>
                    <a:pt x="26" y="60"/>
                    <a:pt x="25" y="59"/>
                    <a:pt x="25" y="60"/>
                  </a:cubicBezTo>
                  <a:cubicBezTo>
                    <a:pt x="25" y="60"/>
                    <a:pt x="25" y="59"/>
                    <a:pt x="24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8"/>
                    <a:pt x="23" y="59"/>
                    <a:pt x="23" y="58"/>
                  </a:cubicBezTo>
                  <a:close/>
                  <a:moveTo>
                    <a:pt x="23" y="60"/>
                  </a:moveTo>
                  <a:cubicBezTo>
                    <a:pt x="23" y="60"/>
                    <a:pt x="23" y="60"/>
                    <a:pt x="22" y="60"/>
                  </a:cubicBezTo>
                  <a:cubicBezTo>
                    <a:pt x="22" y="60"/>
                    <a:pt x="22" y="59"/>
                    <a:pt x="22" y="59"/>
                  </a:cubicBezTo>
                  <a:cubicBezTo>
                    <a:pt x="23" y="59"/>
                    <a:pt x="23" y="59"/>
                    <a:pt x="23" y="60"/>
                  </a:cubicBezTo>
                  <a:close/>
                  <a:moveTo>
                    <a:pt x="22" y="56"/>
                  </a:moveTo>
                  <a:cubicBezTo>
                    <a:pt x="22" y="56"/>
                    <a:pt x="22" y="56"/>
                    <a:pt x="22" y="55"/>
                  </a:cubicBezTo>
                  <a:cubicBezTo>
                    <a:pt x="23" y="55"/>
                    <a:pt x="23" y="56"/>
                    <a:pt x="23" y="56"/>
                  </a:cubicBezTo>
                  <a:cubicBezTo>
                    <a:pt x="23" y="56"/>
                    <a:pt x="22" y="56"/>
                    <a:pt x="22" y="56"/>
                  </a:cubicBezTo>
                  <a:close/>
                  <a:moveTo>
                    <a:pt x="23" y="55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3" y="56"/>
                    <a:pt x="23" y="56"/>
                    <a:pt x="23" y="55"/>
                  </a:cubicBezTo>
                  <a:close/>
                  <a:moveTo>
                    <a:pt x="24" y="57"/>
                  </a:moveTo>
                  <a:cubicBezTo>
                    <a:pt x="24" y="57"/>
                    <a:pt x="24" y="56"/>
                    <a:pt x="24" y="56"/>
                  </a:cubicBezTo>
                  <a:cubicBezTo>
                    <a:pt x="25" y="56"/>
                    <a:pt x="25" y="56"/>
                    <a:pt x="25" y="57"/>
                  </a:cubicBezTo>
                  <a:cubicBezTo>
                    <a:pt x="25" y="57"/>
                    <a:pt x="26" y="57"/>
                    <a:pt x="26" y="57"/>
                  </a:cubicBezTo>
                  <a:cubicBezTo>
                    <a:pt x="26" y="58"/>
                    <a:pt x="25" y="58"/>
                    <a:pt x="25" y="57"/>
                  </a:cubicBezTo>
                  <a:cubicBezTo>
                    <a:pt x="25" y="57"/>
                    <a:pt x="25" y="57"/>
                    <a:pt x="24" y="57"/>
                  </a:cubicBezTo>
                  <a:close/>
                  <a:moveTo>
                    <a:pt x="111" y="74"/>
                  </a:moveTo>
                  <a:cubicBezTo>
                    <a:pt x="111" y="74"/>
                    <a:pt x="111" y="73"/>
                    <a:pt x="111" y="73"/>
                  </a:cubicBezTo>
                  <a:cubicBezTo>
                    <a:pt x="110" y="72"/>
                    <a:pt x="109" y="72"/>
                    <a:pt x="108" y="71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107" y="70"/>
                    <a:pt x="108" y="71"/>
                    <a:pt x="108" y="70"/>
                  </a:cubicBezTo>
                  <a:cubicBezTo>
                    <a:pt x="109" y="70"/>
                    <a:pt x="108" y="71"/>
                    <a:pt x="109" y="70"/>
                  </a:cubicBezTo>
                  <a:cubicBezTo>
                    <a:pt x="109" y="71"/>
                    <a:pt x="110" y="70"/>
                    <a:pt x="110" y="70"/>
                  </a:cubicBezTo>
                  <a:cubicBezTo>
                    <a:pt x="110" y="70"/>
                    <a:pt x="111" y="70"/>
                    <a:pt x="111" y="70"/>
                  </a:cubicBezTo>
                  <a:cubicBezTo>
                    <a:pt x="111" y="70"/>
                    <a:pt x="112" y="70"/>
                    <a:pt x="112" y="70"/>
                  </a:cubicBezTo>
                  <a:cubicBezTo>
                    <a:pt x="112" y="72"/>
                    <a:pt x="111" y="73"/>
                    <a:pt x="111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8" name="Freeform 258"/>
            <p:cNvSpPr/>
            <p:nvPr/>
          </p:nvSpPr>
          <p:spPr bwMode="auto">
            <a:xfrm>
              <a:off x="6143171" y="31584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9" name="Freeform 259"/>
            <p:cNvSpPr/>
            <p:nvPr/>
          </p:nvSpPr>
          <p:spPr bwMode="auto">
            <a:xfrm>
              <a:off x="6335089" y="3227813"/>
              <a:ext cx="3253" cy="5422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0 h 2"/>
                <a:gd name="T4" fmla="*/ 0 w 1"/>
                <a:gd name="T5" fmla="*/ 1 h 2"/>
                <a:gd name="T6" fmla="*/ 1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0" name="Freeform 260"/>
            <p:cNvSpPr/>
            <p:nvPr/>
          </p:nvSpPr>
          <p:spPr bwMode="auto">
            <a:xfrm>
              <a:off x="6310151" y="3163840"/>
              <a:ext cx="2169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1" name="Freeform 261"/>
            <p:cNvSpPr/>
            <p:nvPr/>
          </p:nvSpPr>
          <p:spPr bwMode="auto">
            <a:xfrm>
              <a:off x="6312320" y="31638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2" name="Freeform 262"/>
            <p:cNvSpPr/>
            <p:nvPr/>
          </p:nvSpPr>
          <p:spPr bwMode="auto">
            <a:xfrm>
              <a:off x="6278707" y="3171431"/>
              <a:ext cx="3253" cy="3253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3" name="Freeform 263"/>
            <p:cNvSpPr/>
            <p:nvPr/>
          </p:nvSpPr>
          <p:spPr bwMode="auto">
            <a:xfrm>
              <a:off x="6099800" y="32484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4" name="Freeform 264"/>
            <p:cNvSpPr/>
            <p:nvPr/>
          </p:nvSpPr>
          <p:spPr bwMode="auto">
            <a:xfrm>
              <a:off x="6220155" y="32223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5" name="Freeform 265"/>
            <p:cNvSpPr/>
            <p:nvPr/>
          </p:nvSpPr>
          <p:spPr bwMode="auto">
            <a:xfrm>
              <a:off x="6220155" y="3179020"/>
              <a:ext cx="15180" cy="23854"/>
            </a:xfrm>
            <a:custGeom>
              <a:avLst/>
              <a:gdLst>
                <a:gd name="T0" fmla="*/ 5 w 6"/>
                <a:gd name="T1" fmla="*/ 0 h 9"/>
                <a:gd name="T2" fmla="*/ 3 w 6"/>
                <a:gd name="T3" fmla="*/ 4 h 9"/>
                <a:gd name="T4" fmla="*/ 3 w 6"/>
                <a:gd name="T5" fmla="*/ 6 h 9"/>
                <a:gd name="T6" fmla="*/ 2 w 6"/>
                <a:gd name="T7" fmla="*/ 8 h 9"/>
                <a:gd name="T8" fmla="*/ 0 w 6"/>
                <a:gd name="T9" fmla="*/ 6 h 9"/>
                <a:gd name="T10" fmla="*/ 1 w 6"/>
                <a:gd name="T11" fmla="*/ 8 h 9"/>
                <a:gd name="T12" fmla="*/ 1 w 6"/>
                <a:gd name="T13" fmla="*/ 9 h 9"/>
                <a:gd name="T14" fmla="*/ 1 w 6"/>
                <a:gd name="T15" fmla="*/ 9 h 9"/>
                <a:gd name="T16" fmla="*/ 3 w 6"/>
                <a:gd name="T17" fmla="*/ 9 h 9"/>
                <a:gd name="T18" fmla="*/ 4 w 6"/>
                <a:gd name="T19" fmla="*/ 9 h 9"/>
                <a:gd name="T20" fmla="*/ 5 w 6"/>
                <a:gd name="T21" fmla="*/ 6 h 9"/>
                <a:gd name="T22" fmla="*/ 5 w 6"/>
                <a:gd name="T23" fmla="*/ 7 h 9"/>
                <a:gd name="T24" fmla="*/ 5 w 6"/>
                <a:gd name="T25" fmla="*/ 5 h 9"/>
                <a:gd name="T26" fmla="*/ 4 w 6"/>
                <a:gd name="T27" fmla="*/ 4 h 9"/>
                <a:gd name="T28" fmla="*/ 5 w 6"/>
                <a:gd name="T29" fmla="*/ 1 h 9"/>
                <a:gd name="T30" fmla="*/ 5 w 6"/>
                <a:gd name="T3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9">
                  <a:moveTo>
                    <a:pt x="5" y="0"/>
                  </a:moveTo>
                  <a:cubicBezTo>
                    <a:pt x="5" y="2"/>
                    <a:pt x="3" y="2"/>
                    <a:pt x="3" y="4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7"/>
                    <a:pt x="3" y="8"/>
                    <a:pt x="2" y="8"/>
                  </a:cubicBezTo>
                  <a:cubicBezTo>
                    <a:pt x="1" y="9"/>
                    <a:pt x="1" y="6"/>
                    <a:pt x="0" y="6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2" y="9"/>
                    <a:pt x="1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5" y="8"/>
                    <a:pt x="4" y="7"/>
                    <a:pt x="5" y="6"/>
                  </a:cubicBezTo>
                  <a:cubicBezTo>
                    <a:pt x="6" y="5"/>
                    <a:pt x="5" y="7"/>
                    <a:pt x="5" y="7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6" name="Freeform 266"/>
            <p:cNvSpPr/>
            <p:nvPr/>
          </p:nvSpPr>
          <p:spPr bwMode="auto">
            <a:xfrm>
              <a:off x="6158351" y="32050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7" name="Freeform 267"/>
            <p:cNvSpPr/>
            <p:nvPr/>
          </p:nvSpPr>
          <p:spPr bwMode="auto">
            <a:xfrm>
              <a:off x="6325331" y="3259257"/>
              <a:ext cx="2169" cy="4337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1 w 1"/>
                <a:gd name="T5" fmla="*/ 2 h 2"/>
                <a:gd name="T6" fmla="*/ 1 w 1"/>
                <a:gd name="T7" fmla="*/ 1 h 2"/>
                <a:gd name="T8" fmla="*/ 0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8" name="Freeform 268"/>
            <p:cNvSpPr/>
            <p:nvPr/>
          </p:nvSpPr>
          <p:spPr bwMode="auto">
            <a:xfrm>
              <a:off x="6242926" y="3176852"/>
              <a:ext cx="7590" cy="7590"/>
            </a:xfrm>
            <a:custGeom>
              <a:avLst/>
              <a:gdLst>
                <a:gd name="T0" fmla="*/ 0 w 3"/>
                <a:gd name="T1" fmla="*/ 1 h 3"/>
                <a:gd name="T2" fmla="*/ 1 w 3"/>
                <a:gd name="T3" fmla="*/ 2 h 3"/>
                <a:gd name="T4" fmla="*/ 2 w 3"/>
                <a:gd name="T5" fmla="*/ 2 h 3"/>
                <a:gd name="T6" fmla="*/ 3 w 3"/>
                <a:gd name="T7" fmla="*/ 1 h 3"/>
                <a:gd name="T8" fmla="*/ 0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2" y="2"/>
                    <a:pt x="1" y="2"/>
                    <a:pt x="2" y="2"/>
                  </a:cubicBezTo>
                  <a:cubicBezTo>
                    <a:pt x="2" y="1"/>
                    <a:pt x="3" y="2"/>
                    <a:pt x="3" y="1"/>
                  </a:cubicBezTo>
                  <a:cubicBezTo>
                    <a:pt x="2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29" name="Freeform 269"/>
            <p:cNvSpPr/>
            <p:nvPr/>
          </p:nvSpPr>
          <p:spPr bwMode="auto">
            <a:xfrm>
              <a:off x="6238588" y="3171431"/>
              <a:ext cx="2169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0" name="Freeform 270"/>
            <p:cNvSpPr/>
            <p:nvPr/>
          </p:nvSpPr>
          <p:spPr bwMode="auto">
            <a:xfrm>
              <a:off x="6248347" y="32484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1" name="Freeform 271"/>
            <p:cNvSpPr/>
            <p:nvPr/>
          </p:nvSpPr>
          <p:spPr bwMode="auto">
            <a:xfrm>
              <a:off x="6248347" y="318227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2" name="Freeform 272"/>
            <p:cNvSpPr/>
            <p:nvPr/>
          </p:nvSpPr>
          <p:spPr bwMode="auto">
            <a:xfrm>
              <a:off x="6278707" y="3169262"/>
              <a:ext cx="3253" cy="2169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3" name="Freeform 273"/>
            <p:cNvSpPr/>
            <p:nvPr/>
          </p:nvSpPr>
          <p:spPr bwMode="auto">
            <a:xfrm>
              <a:off x="6235335" y="3192032"/>
              <a:ext cx="325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4" name="Freeform 274"/>
            <p:cNvSpPr/>
            <p:nvPr/>
          </p:nvSpPr>
          <p:spPr bwMode="auto">
            <a:xfrm>
              <a:off x="6312320" y="3161672"/>
              <a:ext cx="3253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5" name="Freeform 275"/>
            <p:cNvSpPr/>
            <p:nvPr/>
          </p:nvSpPr>
          <p:spPr bwMode="auto">
            <a:xfrm>
              <a:off x="6191964" y="3141071"/>
              <a:ext cx="7590" cy="2169"/>
            </a:xfrm>
            <a:custGeom>
              <a:avLst/>
              <a:gdLst>
                <a:gd name="T0" fmla="*/ 2 w 3"/>
                <a:gd name="T1" fmla="*/ 1 h 1"/>
                <a:gd name="T2" fmla="*/ 3 w 3"/>
                <a:gd name="T3" fmla="*/ 0 h 1"/>
                <a:gd name="T4" fmla="*/ 0 w 3"/>
                <a:gd name="T5" fmla="*/ 1 h 1"/>
                <a:gd name="T6" fmla="*/ 2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2" y="1"/>
                    <a:pt x="3" y="1"/>
                    <a:pt x="3" y="0"/>
                  </a:cubicBezTo>
                  <a:cubicBezTo>
                    <a:pt x="2" y="0"/>
                    <a:pt x="0" y="0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6" name="Freeform 276"/>
            <p:cNvSpPr/>
            <p:nvPr/>
          </p:nvSpPr>
          <p:spPr bwMode="auto">
            <a:xfrm>
              <a:off x="6194132" y="3163840"/>
              <a:ext cx="3253" cy="2169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7" name="Freeform 277"/>
            <p:cNvSpPr/>
            <p:nvPr/>
          </p:nvSpPr>
          <p:spPr bwMode="auto">
            <a:xfrm>
              <a:off x="6097631" y="3246246"/>
              <a:ext cx="2169" cy="2169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8" name="Freeform 278"/>
            <p:cNvSpPr/>
            <p:nvPr/>
          </p:nvSpPr>
          <p:spPr bwMode="auto">
            <a:xfrm>
              <a:off x="6097631" y="3242993"/>
              <a:ext cx="0" cy="3253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39" name="Freeform 279"/>
            <p:cNvSpPr/>
            <p:nvPr/>
          </p:nvSpPr>
          <p:spPr bwMode="auto">
            <a:xfrm>
              <a:off x="5958843" y="3210465"/>
              <a:ext cx="66142" cy="107344"/>
            </a:xfrm>
            <a:custGeom>
              <a:avLst/>
              <a:gdLst>
                <a:gd name="T0" fmla="*/ 0 w 61"/>
                <a:gd name="T1" fmla="*/ 49 h 99"/>
                <a:gd name="T2" fmla="*/ 61 w 61"/>
                <a:gd name="T3" fmla="*/ 99 h 99"/>
                <a:gd name="T4" fmla="*/ 61 w 61"/>
                <a:gd name="T5" fmla="*/ 0 h 99"/>
                <a:gd name="T6" fmla="*/ 0 w 61"/>
                <a:gd name="T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99">
                  <a:moveTo>
                    <a:pt x="0" y="49"/>
                  </a:moveTo>
                  <a:lnTo>
                    <a:pt x="61" y="99"/>
                  </a:lnTo>
                  <a:lnTo>
                    <a:pt x="61" y="0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0" name="Freeform 280"/>
            <p:cNvSpPr/>
            <p:nvPr/>
          </p:nvSpPr>
          <p:spPr bwMode="auto">
            <a:xfrm>
              <a:off x="6020647" y="3240825"/>
              <a:ext cx="40119" cy="43371"/>
            </a:xfrm>
            <a:custGeom>
              <a:avLst/>
              <a:gdLst>
                <a:gd name="T0" fmla="*/ 37 w 37"/>
                <a:gd name="T1" fmla="*/ 40 h 40"/>
                <a:gd name="T2" fmla="*/ 0 w 37"/>
                <a:gd name="T3" fmla="*/ 40 h 40"/>
                <a:gd name="T4" fmla="*/ 0 w 37"/>
                <a:gd name="T5" fmla="*/ 0 h 40"/>
                <a:gd name="T6" fmla="*/ 37 w 37"/>
                <a:gd name="T7" fmla="*/ 0 h 40"/>
                <a:gd name="T8" fmla="*/ 37 w 37"/>
                <a:gd name="T9" fmla="*/ 40 h 40"/>
                <a:gd name="T10" fmla="*/ 37 w 37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0">
                  <a:moveTo>
                    <a:pt x="37" y="40"/>
                  </a:moveTo>
                  <a:lnTo>
                    <a:pt x="0" y="40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40"/>
                  </a:lnTo>
                  <a:lnTo>
                    <a:pt x="37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1" name="Freeform 281"/>
            <p:cNvSpPr/>
            <p:nvPr/>
          </p:nvSpPr>
          <p:spPr bwMode="auto">
            <a:xfrm>
              <a:off x="6428338" y="3210465"/>
              <a:ext cx="66142" cy="107344"/>
            </a:xfrm>
            <a:custGeom>
              <a:avLst/>
              <a:gdLst>
                <a:gd name="T0" fmla="*/ 61 w 61"/>
                <a:gd name="T1" fmla="*/ 49 h 99"/>
                <a:gd name="T2" fmla="*/ 0 w 61"/>
                <a:gd name="T3" fmla="*/ 99 h 99"/>
                <a:gd name="T4" fmla="*/ 0 w 61"/>
                <a:gd name="T5" fmla="*/ 0 h 99"/>
                <a:gd name="T6" fmla="*/ 61 w 61"/>
                <a:gd name="T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99">
                  <a:moveTo>
                    <a:pt x="61" y="49"/>
                  </a:moveTo>
                  <a:lnTo>
                    <a:pt x="0" y="99"/>
                  </a:lnTo>
                  <a:lnTo>
                    <a:pt x="0" y="0"/>
                  </a:lnTo>
                  <a:lnTo>
                    <a:pt x="61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2" name="Freeform 282"/>
            <p:cNvSpPr/>
            <p:nvPr/>
          </p:nvSpPr>
          <p:spPr bwMode="auto">
            <a:xfrm>
              <a:off x="6394725" y="3240825"/>
              <a:ext cx="41203" cy="43371"/>
            </a:xfrm>
            <a:custGeom>
              <a:avLst/>
              <a:gdLst>
                <a:gd name="T0" fmla="*/ 38 w 38"/>
                <a:gd name="T1" fmla="*/ 40 h 40"/>
                <a:gd name="T2" fmla="*/ 0 w 38"/>
                <a:gd name="T3" fmla="*/ 40 h 40"/>
                <a:gd name="T4" fmla="*/ 0 w 38"/>
                <a:gd name="T5" fmla="*/ 0 h 40"/>
                <a:gd name="T6" fmla="*/ 38 w 38"/>
                <a:gd name="T7" fmla="*/ 0 h 40"/>
                <a:gd name="T8" fmla="*/ 38 w 38"/>
                <a:gd name="T9" fmla="*/ 40 h 40"/>
                <a:gd name="T10" fmla="*/ 38 w 38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40">
                  <a:moveTo>
                    <a:pt x="38" y="40"/>
                  </a:moveTo>
                  <a:lnTo>
                    <a:pt x="0" y="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40"/>
                  </a:lnTo>
                  <a:lnTo>
                    <a:pt x="3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3" name="Freeform 283"/>
            <p:cNvSpPr/>
            <p:nvPr/>
          </p:nvSpPr>
          <p:spPr bwMode="auto">
            <a:xfrm>
              <a:off x="6173531" y="2994692"/>
              <a:ext cx="108428" cy="67226"/>
            </a:xfrm>
            <a:custGeom>
              <a:avLst/>
              <a:gdLst>
                <a:gd name="T0" fmla="*/ 50 w 100"/>
                <a:gd name="T1" fmla="*/ 0 h 62"/>
                <a:gd name="T2" fmla="*/ 0 w 100"/>
                <a:gd name="T3" fmla="*/ 62 h 62"/>
                <a:gd name="T4" fmla="*/ 100 w 100"/>
                <a:gd name="T5" fmla="*/ 62 h 62"/>
                <a:gd name="T6" fmla="*/ 50 w 100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2">
                  <a:moveTo>
                    <a:pt x="50" y="0"/>
                  </a:moveTo>
                  <a:lnTo>
                    <a:pt x="0" y="62"/>
                  </a:lnTo>
                  <a:lnTo>
                    <a:pt x="100" y="62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4" name="Freeform 284"/>
            <p:cNvSpPr/>
            <p:nvPr/>
          </p:nvSpPr>
          <p:spPr bwMode="auto">
            <a:xfrm>
              <a:off x="6204975" y="3056497"/>
              <a:ext cx="43371" cy="41203"/>
            </a:xfrm>
            <a:custGeom>
              <a:avLst/>
              <a:gdLst>
                <a:gd name="T0" fmla="*/ 40 w 40"/>
                <a:gd name="T1" fmla="*/ 38 h 38"/>
                <a:gd name="T2" fmla="*/ 0 w 40"/>
                <a:gd name="T3" fmla="*/ 38 h 38"/>
                <a:gd name="T4" fmla="*/ 0 w 40"/>
                <a:gd name="T5" fmla="*/ 0 h 38"/>
                <a:gd name="T6" fmla="*/ 40 w 40"/>
                <a:gd name="T7" fmla="*/ 0 h 38"/>
                <a:gd name="T8" fmla="*/ 40 w 40"/>
                <a:gd name="T9" fmla="*/ 38 h 38"/>
                <a:gd name="T10" fmla="*/ 40 w 40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38">
                  <a:moveTo>
                    <a:pt x="40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38"/>
                  </a:lnTo>
                  <a:lnTo>
                    <a:pt x="4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5" name="Freeform 285"/>
            <p:cNvSpPr/>
            <p:nvPr/>
          </p:nvSpPr>
          <p:spPr bwMode="auto">
            <a:xfrm>
              <a:off x="6173531" y="3464187"/>
              <a:ext cx="108428" cy="66142"/>
            </a:xfrm>
            <a:custGeom>
              <a:avLst/>
              <a:gdLst>
                <a:gd name="T0" fmla="*/ 50 w 100"/>
                <a:gd name="T1" fmla="*/ 61 h 61"/>
                <a:gd name="T2" fmla="*/ 0 w 100"/>
                <a:gd name="T3" fmla="*/ 0 h 61"/>
                <a:gd name="T4" fmla="*/ 100 w 100"/>
                <a:gd name="T5" fmla="*/ 0 h 61"/>
                <a:gd name="T6" fmla="*/ 50 w 100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1">
                  <a:moveTo>
                    <a:pt x="50" y="61"/>
                  </a:moveTo>
                  <a:lnTo>
                    <a:pt x="0" y="0"/>
                  </a:lnTo>
                  <a:lnTo>
                    <a:pt x="100" y="0"/>
                  </a:lnTo>
                  <a:lnTo>
                    <a:pt x="50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6" name="Freeform 286"/>
            <p:cNvSpPr/>
            <p:nvPr/>
          </p:nvSpPr>
          <p:spPr bwMode="auto">
            <a:xfrm>
              <a:off x="6204975" y="3430575"/>
              <a:ext cx="43371" cy="41203"/>
            </a:xfrm>
            <a:custGeom>
              <a:avLst/>
              <a:gdLst>
                <a:gd name="T0" fmla="*/ 40 w 40"/>
                <a:gd name="T1" fmla="*/ 38 h 38"/>
                <a:gd name="T2" fmla="*/ 0 w 40"/>
                <a:gd name="T3" fmla="*/ 38 h 38"/>
                <a:gd name="T4" fmla="*/ 0 w 40"/>
                <a:gd name="T5" fmla="*/ 0 h 38"/>
                <a:gd name="T6" fmla="*/ 40 w 40"/>
                <a:gd name="T7" fmla="*/ 0 h 38"/>
                <a:gd name="T8" fmla="*/ 40 w 40"/>
                <a:gd name="T9" fmla="*/ 38 h 38"/>
                <a:gd name="T10" fmla="*/ 40 w 40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38">
                  <a:moveTo>
                    <a:pt x="40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38"/>
                  </a:lnTo>
                  <a:lnTo>
                    <a:pt x="4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7" name="Freeform 287"/>
            <p:cNvSpPr/>
            <p:nvPr/>
          </p:nvSpPr>
          <p:spPr bwMode="auto">
            <a:xfrm>
              <a:off x="6037996" y="3073845"/>
              <a:ext cx="84574" cy="84574"/>
            </a:xfrm>
            <a:custGeom>
              <a:avLst/>
              <a:gdLst>
                <a:gd name="T0" fmla="*/ 0 w 78"/>
                <a:gd name="T1" fmla="*/ 0 h 78"/>
                <a:gd name="T2" fmla="*/ 7 w 78"/>
                <a:gd name="T3" fmla="*/ 78 h 78"/>
                <a:gd name="T4" fmla="*/ 78 w 78"/>
                <a:gd name="T5" fmla="*/ 7 h 78"/>
                <a:gd name="T6" fmla="*/ 0 w 78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7" y="78"/>
                  </a:lnTo>
                  <a:lnTo>
                    <a:pt x="78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8" name="Freeform 288"/>
            <p:cNvSpPr/>
            <p:nvPr/>
          </p:nvSpPr>
          <p:spPr bwMode="auto">
            <a:xfrm>
              <a:off x="6064018" y="3099868"/>
              <a:ext cx="61805" cy="61805"/>
            </a:xfrm>
            <a:custGeom>
              <a:avLst/>
              <a:gdLst>
                <a:gd name="T0" fmla="*/ 28 w 57"/>
                <a:gd name="T1" fmla="*/ 57 h 57"/>
                <a:gd name="T2" fmla="*/ 0 w 57"/>
                <a:gd name="T3" fmla="*/ 31 h 57"/>
                <a:gd name="T4" fmla="*/ 31 w 57"/>
                <a:gd name="T5" fmla="*/ 0 h 57"/>
                <a:gd name="T6" fmla="*/ 57 w 57"/>
                <a:gd name="T7" fmla="*/ 28 h 57"/>
                <a:gd name="T8" fmla="*/ 28 w 57"/>
                <a:gd name="T9" fmla="*/ 57 h 57"/>
                <a:gd name="T10" fmla="*/ 28 w 57"/>
                <a:gd name="T1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7">
                  <a:moveTo>
                    <a:pt x="28" y="57"/>
                  </a:moveTo>
                  <a:lnTo>
                    <a:pt x="0" y="31"/>
                  </a:lnTo>
                  <a:lnTo>
                    <a:pt x="31" y="0"/>
                  </a:lnTo>
                  <a:lnTo>
                    <a:pt x="57" y="28"/>
                  </a:lnTo>
                  <a:lnTo>
                    <a:pt x="28" y="57"/>
                  </a:lnTo>
                  <a:lnTo>
                    <a:pt x="28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9" name="Freeform 289"/>
            <p:cNvSpPr/>
            <p:nvPr/>
          </p:nvSpPr>
          <p:spPr bwMode="auto">
            <a:xfrm>
              <a:off x="6330752" y="3366602"/>
              <a:ext cx="86743" cy="86743"/>
            </a:xfrm>
            <a:custGeom>
              <a:avLst/>
              <a:gdLst>
                <a:gd name="T0" fmla="*/ 80 w 80"/>
                <a:gd name="T1" fmla="*/ 80 h 80"/>
                <a:gd name="T2" fmla="*/ 0 w 80"/>
                <a:gd name="T3" fmla="*/ 71 h 80"/>
                <a:gd name="T4" fmla="*/ 71 w 80"/>
                <a:gd name="T5" fmla="*/ 0 h 80"/>
                <a:gd name="T6" fmla="*/ 80 w 80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0">
                  <a:moveTo>
                    <a:pt x="80" y="80"/>
                  </a:moveTo>
                  <a:lnTo>
                    <a:pt x="0" y="71"/>
                  </a:lnTo>
                  <a:lnTo>
                    <a:pt x="71" y="0"/>
                  </a:lnTo>
                  <a:lnTo>
                    <a:pt x="8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50" name="Freeform 290"/>
            <p:cNvSpPr/>
            <p:nvPr/>
          </p:nvSpPr>
          <p:spPr bwMode="auto">
            <a:xfrm>
              <a:off x="6327500" y="3364433"/>
              <a:ext cx="61805" cy="60720"/>
            </a:xfrm>
            <a:custGeom>
              <a:avLst/>
              <a:gdLst>
                <a:gd name="T0" fmla="*/ 29 w 57"/>
                <a:gd name="T1" fmla="*/ 56 h 56"/>
                <a:gd name="T2" fmla="*/ 0 w 57"/>
                <a:gd name="T3" fmla="*/ 30 h 56"/>
                <a:gd name="T4" fmla="*/ 31 w 57"/>
                <a:gd name="T5" fmla="*/ 0 h 56"/>
                <a:gd name="T6" fmla="*/ 57 w 57"/>
                <a:gd name="T7" fmla="*/ 28 h 56"/>
                <a:gd name="T8" fmla="*/ 29 w 57"/>
                <a:gd name="T9" fmla="*/ 56 h 56"/>
                <a:gd name="T10" fmla="*/ 29 w 57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6">
                  <a:moveTo>
                    <a:pt x="29" y="56"/>
                  </a:moveTo>
                  <a:lnTo>
                    <a:pt x="0" y="30"/>
                  </a:lnTo>
                  <a:lnTo>
                    <a:pt x="31" y="0"/>
                  </a:lnTo>
                  <a:lnTo>
                    <a:pt x="57" y="28"/>
                  </a:lnTo>
                  <a:lnTo>
                    <a:pt x="29" y="56"/>
                  </a:lnTo>
                  <a:lnTo>
                    <a:pt x="2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51" name="Freeform 291"/>
            <p:cNvSpPr/>
            <p:nvPr/>
          </p:nvSpPr>
          <p:spPr bwMode="auto">
            <a:xfrm>
              <a:off x="6330752" y="3073845"/>
              <a:ext cx="86743" cy="84574"/>
            </a:xfrm>
            <a:custGeom>
              <a:avLst/>
              <a:gdLst>
                <a:gd name="T0" fmla="*/ 80 w 80"/>
                <a:gd name="T1" fmla="*/ 0 h 78"/>
                <a:gd name="T2" fmla="*/ 0 w 80"/>
                <a:gd name="T3" fmla="*/ 7 h 78"/>
                <a:gd name="T4" fmla="*/ 71 w 80"/>
                <a:gd name="T5" fmla="*/ 78 h 78"/>
                <a:gd name="T6" fmla="*/ 80 w 80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8">
                  <a:moveTo>
                    <a:pt x="80" y="0"/>
                  </a:moveTo>
                  <a:lnTo>
                    <a:pt x="0" y="7"/>
                  </a:lnTo>
                  <a:lnTo>
                    <a:pt x="71" y="78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52" name="Freeform 292"/>
            <p:cNvSpPr/>
            <p:nvPr/>
          </p:nvSpPr>
          <p:spPr bwMode="auto">
            <a:xfrm>
              <a:off x="6327500" y="3099868"/>
              <a:ext cx="61805" cy="61805"/>
            </a:xfrm>
            <a:custGeom>
              <a:avLst/>
              <a:gdLst>
                <a:gd name="T0" fmla="*/ 31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31 h 57"/>
                <a:gd name="T8" fmla="*/ 31 w 57"/>
                <a:gd name="T9" fmla="*/ 57 h 57"/>
                <a:gd name="T10" fmla="*/ 31 w 57"/>
                <a:gd name="T1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7">
                  <a:moveTo>
                    <a:pt x="31" y="57"/>
                  </a:moveTo>
                  <a:lnTo>
                    <a:pt x="0" y="28"/>
                  </a:lnTo>
                  <a:lnTo>
                    <a:pt x="29" y="0"/>
                  </a:lnTo>
                  <a:lnTo>
                    <a:pt x="57" y="31"/>
                  </a:lnTo>
                  <a:lnTo>
                    <a:pt x="31" y="57"/>
                  </a:lnTo>
                  <a:lnTo>
                    <a:pt x="31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53" name="Freeform 293"/>
            <p:cNvSpPr/>
            <p:nvPr/>
          </p:nvSpPr>
          <p:spPr bwMode="auto">
            <a:xfrm>
              <a:off x="6037996" y="3366602"/>
              <a:ext cx="84574" cy="86743"/>
            </a:xfrm>
            <a:custGeom>
              <a:avLst/>
              <a:gdLst>
                <a:gd name="T0" fmla="*/ 0 w 78"/>
                <a:gd name="T1" fmla="*/ 80 h 80"/>
                <a:gd name="T2" fmla="*/ 7 w 78"/>
                <a:gd name="T3" fmla="*/ 0 h 80"/>
                <a:gd name="T4" fmla="*/ 78 w 78"/>
                <a:gd name="T5" fmla="*/ 71 h 80"/>
                <a:gd name="T6" fmla="*/ 0 w 78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80">
                  <a:moveTo>
                    <a:pt x="0" y="80"/>
                  </a:moveTo>
                  <a:lnTo>
                    <a:pt x="7" y="0"/>
                  </a:lnTo>
                  <a:lnTo>
                    <a:pt x="78" y="71"/>
                  </a:lnTo>
                  <a:lnTo>
                    <a:pt x="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54" name="Freeform 294"/>
            <p:cNvSpPr/>
            <p:nvPr/>
          </p:nvSpPr>
          <p:spPr bwMode="auto">
            <a:xfrm>
              <a:off x="6064018" y="3364433"/>
              <a:ext cx="61805" cy="60720"/>
            </a:xfrm>
            <a:custGeom>
              <a:avLst/>
              <a:gdLst>
                <a:gd name="T0" fmla="*/ 31 w 57"/>
                <a:gd name="T1" fmla="*/ 56 h 56"/>
                <a:gd name="T2" fmla="*/ 0 w 57"/>
                <a:gd name="T3" fmla="*/ 28 h 56"/>
                <a:gd name="T4" fmla="*/ 28 w 57"/>
                <a:gd name="T5" fmla="*/ 0 h 56"/>
                <a:gd name="T6" fmla="*/ 57 w 57"/>
                <a:gd name="T7" fmla="*/ 30 h 56"/>
                <a:gd name="T8" fmla="*/ 31 w 57"/>
                <a:gd name="T9" fmla="*/ 56 h 56"/>
                <a:gd name="T10" fmla="*/ 31 w 57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6">
                  <a:moveTo>
                    <a:pt x="31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7" y="30"/>
                  </a:lnTo>
                  <a:lnTo>
                    <a:pt x="31" y="56"/>
                  </a:lnTo>
                  <a:lnTo>
                    <a:pt x="31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 sz="2400">
                <a:solidFill>
                  <a:srgbClr val="000000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99" name="išľíďè"/>
          <p:cNvSpPr/>
          <p:nvPr/>
        </p:nvSpPr>
        <p:spPr bwMode="auto">
          <a:xfrm>
            <a:off x="1968699" y="3942836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8" name="iSlíďè"/>
          <p:cNvSpPr txBox="1"/>
          <p:nvPr/>
        </p:nvSpPr>
        <p:spPr bwMode="auto">
          <a:xfrm>
            <a:off x="1975600" y="3630660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16" name="išľíďè"/>
          <p:cNvSpPr/>
          <p:nvPr/>
        </p:nvSpPr>
        <p:spPr bwMode="auto">
          <a:xfrm>
            <a:off x="1975522" y="5247068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5" name="iSlíďè"/>
          <p:cNvSpPr txBox="1"/>
          <p:nvPr/>
        </p:nvSpPr>
        <p:spPr bwMode="auto">
          <a:xfrm>
            <a:off x="1982423" y="4934892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6" name="išľíďè"/>
          <p:cNvSpPr/>
          <p:nvPr/>
        </p:nvSpPr>
        <p:spPr bwMode="auto">
          <a:xfrm>
            <a:off x="7696836" y="3934267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7" name="iSlíďè"/>
          <p:cNvSpPr txBox="1"/>
          <p:nvPr/>
        </p:nvSpPr>
        <p:spPr bwMode="auto">
          <a:xfrm>
            <a:off x="7703737" y="3622091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8" name="išľíďè"/>
          <p:cNvSpPr/>
          <p:nvPr/>
        </p:nvSpPr>
        <p:spPr bwMode="auto">
          <a:xfrm>
            <a:off x="7703659" y="5238499"/>
            <a:ext cx="2543126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9" name="iSlíďè"/>
          <p:cNvSpPr txBox="1"/>
          <p:nvPr/>
        </p:nvSpPr>
        <p:spPr bwMode="auto">
          <a:xfrm>
            <a:off x="7710560" y="492632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725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772319" y="1760760"/>
            <a:ext cx="6517116" cy="4040930"/>
            <a:chOff x="2471901" y="1981705"/>
            <a:chExt cx="7248202" cy="4494239"/>
          </a:xfrm>
        </p:grpSpPr>
        <p:sp>
          <p:nvSpPr>
            <p:cNvPr id="11" name="Freeform 14"/>
            <p:cNvSpPr/>
            <p:nvPr/>
          </p:nvSpPr>
          <p:spPr bwMode="auto">
            <a:xfrm>
              <a:off x="7890068" y="3041786"/>
              <a:ext cx="1830035" cy="2562393"/>
            </a:xfrm>
            <a:custGeom>
              <a:avLst/>
              <a:gdLst>
                <a:gd name="T0" fmla="*/ 576336 w 100"/>
                <a:gd name="T1" fmla="*/ 0 h 140"/>
                <a:gd name="T2" fmla="*/ 0 w 100"/>
                <a:gd name="T3" fmla="*/ 576336 h 140"/>
                <a:gd name="T4" fmla="*/ 548891 w 100"/>
                <a:gd name="T5" fmla="*/ 1921119 h 140"/>
                <a:gd name="T6" fmla="*/ 1372228 w 100"/>
                <a:gd name="T7" fmla="*/ 1921119 h 140"/>
                <a:gd name="T8" fmla="*/ 576336 w 100"/>
                <a:gd name="T9" fmla="*/ 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140">
                  <a:moveTo>
                    <a:pt x="42" y="0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25" y="67"/>
                    <a:pt x="40" y="102"/>
                    <a:pt x="40" y="140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86"/>
                    <a:pt x="77" y="36"/>
                    <a:pt x="42" y="0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49" name="Freeform 15"/>
            <p:cNvSpPr/>
            <p:nvPr/>
          </p:nvSpPr>
          <p:spPr bwMode="auto">
            <a:xfrm>
              <a:off x="7890072" y="3041783"/>
              <a:ext cx="767980" cy="768083"/>
            </a:xfrm>
            <a:custGeom>
              <a:avLst/>
              <a:gdLst>
                <a:gd name="T0" fmla="*/ 575798 w 214"/>
                <a:gd name="T1" fmla="*/ 0 h 214"/>
                <a:gd name="T2" fmla="*/ 0 w 214"/>
                <a:gd name="T3" fmla="*/ 575798 h 214"/>
                <a:gd name="T4" fmla="*/ 0 w 214"/>
                <a:gd name="T5" fmla="*/ 575798 h 214"/>
                <a:gd name="T6" fmla="*/ 575798 w 214"/>
                <a:gd name="T7" fmla="*/ 0 h 214"/>
                <a:gd name="T8" fmla="*/ 575798 w 214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" h="214">
                  <a:moveTo>
                    <a:pt x="214" y="0"/>
                  </a:moveTo>
                  <a:lnTo>
                    <a:pt x="0" y="214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E97FAE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50" name="Freeform 16"/>
            <p:cNvSpPr/>
            <p:nvPr/>
          </p:nvSpPr>
          <p:spPr bwMode="auto">
            <a:xfrm>
              <a:off x="7890072" y="3041783"/>
              <a:ext cx="767980" cy="768083"/>
            </a:xfrm>
            <a:custGeom>
              <a:avLst/>
              <a:gdLst>
                <a:gd name="T0" fmla="*/ 575798 w 214"/>
                <a:gd name="T1" fmla="*/ 0 h 214"/>
                <a:gd name="T2" fmla="*/ 0 w 214"/>
                <a:gd name="T3" fmla="*/ 575798 h 214"/>
                <a:gd name="T4" fmla="*/ 0 w 214"/>
                <a:gd name="T5" fmla="*/ 575798 h 214"/>
                <a:gd name="T6" fmla="*/ 575798 w 214"/>
                <a:gd name="T7" fmla="*/ 0 h 214"/>
                <a:gd name="T8" fmla="*/ 575798 w 214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" h="214">
                  <a:moveTo>
                    <a:pt x="214" y="0"/>
                  </a:moveTo>
                  <a:lnTo>
                    <a:pt x="0" y="214"/>
                  </a:lnTo>
                  <a:lnTo>
                    <a:pt x="214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51" name="Freeform 18"/>
            <p:cNvSpPr/>
            <p:nvPr/>
          </p:nvSpPr>
          <p:spPr bwMode="auto">
            <a:xfrm>
              <a:off x="7890069" y="3041787"/>
              <a:ext cx="820871" cy="825213"/>
            </a:xfrm>
            <a:custGeom>
              <a:avLst/>
              <a:gdLst>
                <a:gd name="T0" fmla="*/ 575798 w 229"/>
                <a:gd name="T1" fmla="*/ 0 h 230"/>
                <a:gd name="T2" fmla="*/ 0 w 229"/>
                <a:gd name="T3" fmla="*/ 575798 h 230"/>
                <a:gd name="T4" fmla="*/ 616158 w 229"/>
                <a:gd name="T5" fmla="*/ 618848 h 230"/>
                <a:gd name="T6" fmla="*/ 575798 w 229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9" h="230">
                  <a:moveTo>
                    <a:pt x="214" y="0"/>
                  </a:moveTo>
                  <a:lnTo>
                    <a:pt x="0" y="214"/>
                  </a:lnTo>
                  <a:lnTo>
                    <a:pt x="229" y="230"/>
                  </a:lnTo>
                  <a:lnTo>
                    <a:pt x="214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grpSp>
          <p:nvGrpSpPr>
            <p:cNvPr id="2" name="Group 42"/>
            <p:cNvGrpSpPr/>
            <p:nvPr/>
          </p:nvGrpSpPr>
          <p:grpSpPr bwMode="auto">
            <a:xfrm>
              <a:off x="6098119" y="1981705"/>
              <a:ext cx="2559934" cy="1834514"/>
              <a:chOff x="4573346" y="1409311"/>
              <a:chExt cx="1921120" cy="1377396"/>
            </a:xfrm>
            <a:solidFill>
              <a:schemeClr val="accent2"/>
            </a:solidFill>
          </p:grpSpPr>
          <p:sp>
            <p:nvSpPr>
              <p:cNvPr id="57384" name="Freeform 19"/>
              <p:cNvSpPr/>
              <p:nvPr/>
            </p:nvSpPr>
            <p:spPr bwMode="auto">
              <a:xfrm>
                <a:off x="5899934" y="2201428"/>
                <a:ext cx="582270" cy="585279"/>
              </a:xfrm>
              <a:custGeom>
                <a:avLst/>
                <a:gdLst>
                  <a:gd name="T0" fmla="*/ 582270 w 214"/>
                  <a:gd name="T1" fmla="*/ 0 h 214"/>
                  <a:gd name="T2" fmla="*/ 582270 w 214"/>
                  <a:gd name="T3" fmla="*/ 585279 h 214"/>
                  <a:gd name="T4" fmla="*/ 0 w 214"/>
                  <a:gd name="T5" fmla="*/ 585279 h 214"/>
                  <a:gd name="T6" fmla="*/ 582270 w 214"/>
                  <a:gd name="T7" fmla="*/ 0 h 2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4" h="214">
                    <a:moveTo>
                      <a:pt x="214" y="0"/>
                    </a:moveTo>
                    <a:lnTo>
                      <a:pt x="214" y="214"/>
                    </a:lnTo>
                    <a:lnTo>
                      <a:pt x="0" y="214"/>
                    </a:lnTo>
                    <a:lnTo>
                      <a:pt x="2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7385" name="Freeform 20"/>
              <p:cNvSpPr/>
              <p:nvPr/>
            </p:nvSpPr>
            <p:spPr bwMode="auto">
              <a:xfrm>
                <a:off x="4573346" y="1409311"/>
                <a:ext cx="1921120" cy="1372228"/>
              </a:xfrm>
              <a:custGeom>
                <a:avLst/>
                <a:gdLst>
                  <a:gd name="T0" fmla="*/ 1344784 w 140"/>
                  <a:gd name="T1" fmla="*/ 1372228 h 100"/>
                  <a:gd name="T2" fmla="*/ 1921120 w 140"/>
                  <a:gd name="T3" fmla="*/ 795892 h 100"/>
                  <a:gd name="T4" fmla="*/ 0 w 140"/>
                  <a:gd name="T5" fmla="*/ 0 h 100"/>
                  <a:gd name="T6" fmla="*/ 0 w 140"/>
                  <a:gd name="T7" fmla="*/ 823337 h 100"/>
                  <a:gd name="T8" fmla="*/ 1344784 w 140"/>
                  <a:gd name="T9" fmla="*/ 1372228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0" h="100">
                    <a:moveTo>
                      <a:pt x="98" y="100"/>
                    </a:moveTo>
                    <a:cubicBezTo>
                      <a:pt x="140" y="58"/>
                      <a:pt x="140" y="58"/>
                      <a:pt x="140" y="58"/>
                    </a:cubicBezTo>
                    <a:cubicBezTo>
                      <a:pt x="104" y="22"/>
                      <a:pt x="54" y="0"/>
                      <a:pt x="0" y="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38" y="60"/>
                      <a:pt x="73" y="75"/>
                      <a:pt x="98" y="10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sp>
          <p:nvSpPr>
            <p:cNvPr id="57353" name="Freeform 22"/>
            <p:cNvSpPr/>
            <p:nvPr/>
          </p:nvSpPr>
          <p:spPr bwMode="auto">
            <a:xfrm>
              <a:off x="6079075" y="1981705"/>
              <a:ext cx="19042" cy="1096052"/>
            </a:xfrm>
            <a:custGeom>
              <a:avLst/>
              <a:gdLst>
                <a:gd name="T0" fmla="*/ 0 w 5"/>
                <a:gd name="T1" fmla="*/ 0 h 306"/>
                <a:gd name="T2" fmla="*/ 0 w 5"/>
                <a:gd name="T3" fmla="*/ 823337 h 306"/>
                <a:gd name="T4" fmla="*/ 13454 w 5"/>
                <a:gd name="T5" fmla="*/ 809884 h 306"/>
                <a:gd name="T6" fmla="*/ 13454 w 5"/>
                <a:gd name="T7" fmla="*/ 13453 h 306"/>
                <a:gd name="T8" fmla="*/ 0 w 5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06">
                  <a:moveTo>
                    <a:pt x="0" y="0"/>
                  </a:moveTo>
                  <a:lnTo>
                    <a:pt x="0" y="306"/>
                  </a:lnTo>
                  <a:lnTo>
                    <a:pt x="5" y="301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7FAE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54" name="Freeform 23"/>
            <p:cNvSpPr/>
            <p:nvPr/>
          </p:nvSpPr>
          <p:spPr bwMode="auto">
            <a:xfrm>
              <a:off x="6079075" y="1981705"/>
              <a:ext cx="19042" cy="1096052"/>
            </a:xfrm>
            <a:custGeom>
              <a:avLst/>
              <a:gdLst>
                <a:gd name="T0" fmla="*/ 0 w 5"/>
                <a:gd name="T1" fmla="*/ 0 h 306"/>
                <a:gd name="T2" fmla="*/ 0 w 5"/>
                <a:gd name="T3" fmla="*/ 823337 h 306"/>
                <a:gd name="T4" fmla="*/ 13454 w 5"/>
                <a:gd name="T5" fmla="*/ 809884 h 306"/>
                <a:gd name="T6" fmla="*/ 13454 w 5"/>
                <a:gd name="T7" fmla="*/ 13453 h 306"/>
                <a:gd name="T8" fmla="*/ 0 w 5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06">
                  <a:moveTo>
                    <a:pt x="0" y="0"/>
                  </a:moveTo>
                  <a:lnTo>
                    <a:pt x="0" y="306"/>
                  </a:lnTo>
                  <a:lnTo>
                    <a:pt x="5" y="301"/>
                  </a:ln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55" name="Freeform 25"/>
            <p:cNvSpPr/>
            <p:nvPr/>
          </p:nvSpPr>
          <p:spPr bwMode="auto">
            <a:xfrm>
              <a:off x="6098120" y="1998634"/>
              <a:ext cx="619883" cy="1062199"/>
            </a:xfrm>
            <a:custGeom>
              <a:avLst/>
              <a:gdLst>
                <a:gd name="T0" fmla="*/ 0 w 173"/>
                <a:gd name="T1" fmla="*/ 0 h 296"/>
                <a:gd name="T2" fmla="*/ 0 w 173"/>
                <a:gd name="T3" fmla="*/ 796430 h 296"/>
                <a:gd name="T4" fmla="*/ 465482 w 173"/>
                <a:gd name="T5" fmla="*/ 398215 h 296"/>
                <a:gd name="T6" fmla="*/ 0 w 173"/>
                <a:gd name="T7" fmla="*/ 0 h 2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" h="296">
                  <a:moveTo>
                    <a:pt x="0" y="0"/>
                  </a:moveTo>
                  <a:lnTo>
                    <a:pt x="0" y="296"/>
                  </a:lnTo>
                  <a:lnTo>
                    <a:pt x="173" y="148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grpSp>
          <p:nvGrpSpPr>
            <p:cNvPr id="3" name="Group 41"/>
            <p:cNvGrpSpPr/>
            <p:nvPr/>
          </p:nvGrpSpPr>
          <p:grpSpPr bwMode="auto">
            <a:xfrm>
              <a:off x="3497985" y="1981705"/>
              <a:ext cx="3131156" cy="1864137"/>
              <a:chOff x="2622628" y="1409311"/>
              <a:chExt cx="2348933" cy="1399135"/>
            </a:xfrm>
            <a:solidFill>
              <a:schemeClr val="accent1"/>
            </a:solidFill>
          </p:grpSpPr>
          <p:sp>
            <p:nvSpPr>
              <p:cNvPr id="57382" name="Freeform 21"/>
              <p:cNvSpPr/>
              <p:nvPr/>
            </p:nvSpPr>
            <p:spPr bwMode="auto">
              <a:xfrm>
                <a:off x="2622628" y="1409311"/>
                <a:ext cx="1937264" cy="1399135"/>
              </a:xfrm>
              <a:custGeom>
                <a:avLst/>
                <a:gdLst>
                  <a:gd name="T0" fmla="*/ 1937264 w 141"/>
                  <a:gd name="T1" fmla="*/ 823021 h 102"/>
                  <a:gd name="T2" fmla="*/ 1937264 w 141"/>
                  <a:gd name="T3" fmla="*/ 0 h 102"/>
                  <a:gd name="T4" fmla="*/ 0 w 141"/>
                  <a:gd name="T5" fmla="*/ 823021 h 102"/>
                  <a:gd name="T6" fmla="*/ 577057 w 141"/>
                  <a:gd name="T7" fmla="*/ 1399135 h 102"/>
                  <a:gd name="T8" fmla="*/ 1937264 w 141"/>
                  <a:gd name="T9" fmla="*/ 82302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1" h="102">
                    <a:moveTo>
                      <a:pt x="141" y="6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86" y="0"/>
                      <a:pt x="36" y="23"/>
                      <a:pt x="0" y="60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68" y="76"/>
                      <a:pt x="102" y="60"/>
                      <a:pt x="141" y="6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7383" name="Freeform 26"/>
              <p:cNvSpPr/>
              <p:nvPr/>
            </p:nvSpPr>
            <p:spPr bwMode="auto">
              <a:xfrm>
                <a:off x="4559892" y="1409311"/>
                <a:ext cx="411669" cy="823337"/>
              </a:xfrm>
              <a:custGeom>
                <a:avLst/>
                <a:gdLst>
                  <a:gd name="T0" fmla="*/ 0 w 153"/>
                  <a:gd name="T1" fmla="*/ 0 h 306"/>
                  <a:gd name="T2" fmla="*/ 411669 w 153"/>
                  <a:gd name="T3" fmla="*/ 411669 h 306"/>
                  <a:gd name="T4" fmla="*/ 0 w 153"/>
                  <a:gd name="T5" fmla="*/ 823337 h 306"/>
                  <a:gd name="T6" fmla="*/ 0 w 153"/>
                  <a:gd name="T7" fmla="*/ 0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3" h="306">
                    <a:moveTo>
                      <a:pt x="0" y="0"/>
                    </a:moveTo>
                    <a:lnTo>
                      <a:pt x="153" y="153"/>
                    </a:lnTo>
                    <a:lnTo>
                      <a:pt x="0" y="30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sp>
          <p:nvSpPr>
            <p:cNvPr id="57357" name="Freeform 27"/>
            <p:cNvSpPr/>
            <p:nvPr/>
          </p:nvSpPr>
          <p:spPr bwMode="auto">
            <a:xfrm>
              <a:off x="3517028" y="3060828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8A9AFF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grpSp>
          <p:nvGrpSpPr>
            <p:cNvPr id="4" name="Group 43"/>
            <p:cNvGrpSpPr/>
            <p:nvPr/>
          </p:nvGrpSpPr>
          <p:grpSpPr bwMode="auto">
            <a:xfrm>
              <a:off x="2471901" y="2986773"/>
              <a:ext cx="1878693" cy="2617407"/>
              <a:chOff x="1853104" y="2163172"/>
              <a:chExt cx="1409898" cy="1963691"/>
            </a:xfrm>
            <a:solidFill>
              <a:schemeClr val="accent2"/>
            </a:solidFill>
          </p:grpSpPr>
          <p:sp>
            <p:nvSpPr>
              <p:cNvPr id="57380" name="Freeform 13"/>
              <p:cNvSpPr/>
              <p:nvPr/>
            </p:nvSpPr>
            <p:spPr bwMode="auto">
              <a:xfrm>
                <a:off x="1853104" y="2219196"/>
                <a:ext cx="1361466" cy="1907667"/>
              </a:xfrm>
              <a:custGeom>
                <a:avLst/>
                <a:gdLst>
                  <a:gd name="T0" fmla="*/ 1361466 w 99"/>
                  <a:gd name="T1" fmla="*/ 576417 h 139"/>
                  <a:gd name="T2" fmla="*/ 783874 w 99"/>
                  <a:gd name="T3" fmla="*/ 0 h 139"/>
                  <a:gd name="T4" fmla="*/ 0 w 99"/>
                  <a:gd name="T5" fmla="*/ 1907667 h 139"/>
                  <a:gd name="T6" fmla="*/ 811379 w 99"/>
                  <a:gd name="T7" fmla="*/ 1907667 h 139"/>
                  <a:gd name="T8" fmla="*/ 1361466 w 99"/>
                  <a:gd name="T9" fmla="*/ 576417 h 1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" h="139">
                    <a:moveTo>
                      <a:pt x="99" y="42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22" y="36"/>
                      <a:pt x="0" y="85"/>
                      <a:pt x="0" y="139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02"/>
                      <a:pt x="75" y="67"/>
                      <a:pt x="99" y="42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7381" name="Freeform 28"/>
              <p:cNvSpPr/>
              <p:nvPr/>
            </p:nvSpPr>
            <p:spPr bwMode="auto">
              <a:xfrm>
                <a:off x="2628759" y="2163172"/>
                <a:ext cx="634243" cy="645274"/>
              </a:xfrm>
              <a:custGeom>
                <a:avLst/>
                <a:gdLst>
                  <a:gd name="T0" fmla="*/ 634243 w 45"/>
                  <a:gd name="T1" fmla="*/ 0 h 46"/>
                  <a:gd name="T2" fmla="*/ 0 w 45"/>
                  <a:gd name="T3" fmla="*/ 56111 h 46"/>
                  <a:gd name="T4" fmla="*/ 0 w 45"/>
                  <a:gd name="T5" fmla="*/ 56111 h 46"/>
                  <a:gd name="T6" fmla="*/ 591960 w 45"/>
                  <a:gd name="T7" fmla="*/ 645274 h 46"/>
                  <a:gd name="T8" fmla="*/ 634243 w 45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46">
                    <a:moveTo>
                      <a:pt x="45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sp>
          <p:nvSpPr>
            <p:cNvPr id="27" name="Freeform 30"/>
            <p:cNvSpPr/>
            <p:nvPr/>
          </p:nvSpPr>
          <p:spPr bwMode="auto">
            <a:xfrm>
              <a:off x="4741988" y="3564418"/>
              <a:ext cx="1373055" cy="2564510"/>
            </a:xfrm>
            <a:custGeom>
              <a:avLst/>
              <a:gdLst>
                <a:gd name="T0" fmla="*/ 0 w 75"/>
                <a:gd name="T1" fmla="*/ 0 h 140"/>
                <a:gd name="T2" fmla="*/ 0 w 75"/>
                <a:gd name="T3" fmla="*/ 0 h 140"/>
                <a:gd name="T4" fmla="*/ 151142 w 75"/>
                <a:gd name="T5" fmla="*/ 755783 h 140"/>
                <a:gd name="T6" fmla="*/ 274805 w 75"/>
                <a:gd name="T7" fmla="*/ 700817 h 140"/>
                <a:gd name="T8" fmla="*/ 838154 w 75"/>
                <a:gd name="T9" fmla="*/ 1923811 h 140"/>
                <a:gd name="T10" fmla="*/ 1030517 w 75"/>
                <a:gd name="T11" fmla="*/ 1827620 h 140"/>
                <a:gd name="T12" fmla="*/ 865634 w 75"/>
                <a:gd name="T13" fmla="*/ 1868845 h 140"/>
                <a:gd name="T14" fmla="*/ 769453 w 75"/>
                <a:gd name="T15" fmla="*/ 1319185 h 140"/>
                <a:gd name="T16" fmla="*/ 398467 w 75"/>
                <a:gd name="T17" fmla="*/ 632109 h 140"/>
                <a:gd name="T18" fmla="*/ 508388 w 75"/>
                <a:gd name="T19" fmla="*/ 577143 h 140"/>
                <a:gd name="T20" fmla="*/ 0 w 75"/>
                <a:gd name="T21" fmla="*/ 0 h 1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5" h="14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0" name="Freeform 31"/>
            <p:cNvSpPr/>
            <p:nvPr/>
          </p:nvSpPr>
          <p:spPr bwMode="auto">
            <a:xfrm>
              <a:off x="4741986" y="3564418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4005D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5438038" y="3308394"/>
              <a:ext cx="748938" cy="2691464"/>
            </a:xfrm>
            <a:custGeom>
              <a:avLst/>
              <a:gdLst>
                <a:gd name="T0" fmla="*/ 562345 w 209"/>
                <a:gd name="T1" fmla="*/ 1991077 h 750"/>
                <a:gd name="T2" fmla="*/ 508532 w 209"/>
                <a:gd name="T3" fmla="*/ 1991077 h 750"/>
                <a:gd name="T4" fmla="*/ 521985 w 209"/>
                <a:gd name="T5" fmla="*/ 2017983 h 750"/>
                <a:gd name="T6" fmla="*/ 508532 w 209"/>
                <a:gd name="T7" fmla="*/ 2017983 h 750"/>
                <a:gd name="T8" fmla="*/ 562345 w 209"/>
                <a:gd name="T9" fmla="*/ 2017983 h 750"/>
                <a:gd name="T10" fmla="*/ 562345 w 209"/>
                <a:gd name="T11" fmla="*/ 1991077 h 750"/>
                <a:gd name="T12" fmla="*/ 40360 w 209"/>
                <a:gd name="T13" fmla="*/ 0 h 750"/>
                <a:gd name="T14" fmla="*/ 0 w 209"/>
                <a:gd name="T15" fmla="*/ 756071 h 750"/>
                <a:gd name="T16" fmla="*/ 123770 w 209"/>
                <a:gd name="T17" fmla="*/ 739927 h 750"/>
                <a:gd name="T18" fmla="*/ 247539 w 209"/>
                <a:gd name="T19" fmla="*/ 1509451 h 750"/>
                <a:gd name="T20" fmla="*/ 344403 w 209"/>
                <a:gd name="T21" fmla="*/ 1689724 h 750"/>
                <a:gd name="T22" fmla="*/ 357856 w 209"/>
                <a:gd name="T23" fmla="*/ 1138142 h 750"/>
                <a:gd name="T24" fmla="*/ 260993 w 209"/>
                <a:gd name="T25" fmla="*/ 699567 h 750"/>
                <a:gd name="T26" fmla="*/ 357856 w 209"/>
                <a:gd name="T27" fmla="*/ 686114 h 750"/>
                <a:gd name="T28" fmla="*/ 357856 w 209"/>
                <a:gd name="T29" fmla="*/ 645755 h 750"/>
                <a:gd name="T30" fmla="*/ 357856 w 209"/>
                <a:gd name="T31" fmla="*/ 645755 h 750"/>
                <a:gd name="T32" fmla="*/ 234086 w 209"/>
                <a:gd name="T33" fmla="*/ 645755 h 750"/>
                <a:gd name="T34" fmla="*/ 274446 w 209"/>
                <a:gd name="T35" fmla="*/ 478935 h 750"/>
                <a:gd name="T36" fmla="*/ 40360 w 209"/>
                <a:gd name="T37" fmla="*/ 0 h 7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9" h="750">
                  <a:moveTo>
                    <a:pt x="209" y="740"/>
                  </a:moveTo>
                  <a:lnTo>
                    <a:pt x="189" y="740"/>
                  </a:lnTo>
                  <a:lnTo>
                    <a:pt x="194" y="750"/>
                  </a:lnTo>
                  <a:lnTo>
                    <a:pt x="189" y="750"/>
                  </a:lnTo>
                  <a:lnTo>
                    <a:pt x="209" y="750"/>
                  </a:lnTo>
                  <a:lnTo>
                    <a:pt x="209" y="740"/>
                  </a:lnTo>
                  <a:close/>
                  <a:moveTo>
                    <a:pt x="15" y="0"/>
                  </a:moveTo>
                  <a:lnTo>
                    <a:pt x="0" y="281"/>
                  </a:lnTo>
                  <a:lnTo>
                    <a:pt x="46" y="275"/>
                  </a:lnTo>
                  <a:lnTo>
                    <a:pt x="92" y="561"/>
                  </a:lnTo>
                  <a:lnTo>
                    <a:pt x="128" y="628"/>
                  </a:lnTo>
                  <a:lnTo>
                    <a:pt x="133" y="423"/>
                  </a:lnTo>
                  <a:lnTo>
                    <a:pt x="97" y="260"/>
                  </a:lnTo>
                  <a:lnTo>
                    <a:pt x="133" y="255"/>
                  </a:lnTo>
                  <a:lnTo>
                    <a:pt x="133" y="240"/>
                  </a:lnTo>
                  <a:lnTo>
                    <a:pt x="87" y="240"/>
                  </a:lnTo>
                  <a:lnTo>
                    <a:pt x="102" y="17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2" name="Freeform 33"/>
            <p:cNvSpPr>
              <a:spLocks noEditPoints="1"/>
            </p:cNvSpPr>
            <p:nvPr/>
          </p:nvSpPr>
          <p:spPr bwMode="auto">
            <a:xfrm>
              <a:off x="5438038" y="3308394"/>
              <a:ext cx="748938" cy="2691464"/>
            </a:xfrm>
            <a:custGeom>
              <a:avLst/>
              <a:gdLst>
                <a:gd name="T0" fmla="*/ 562345 w 209"/>
                <a:gd name="T1" fmla="*/ 1991077 h 750"/>
                <a:gd name="T2" fmla="*/ 508532 w 209"/>
                <a:gd name="T3" fmla="*/ 1991077 h 750"/>
                <a:gd name="T4" fmla="*/ 521985 w 209"/>
                <a:gd name="T5" fmla="*/ 2017983 h 750"/>
                <a:gd name="T6" fmla="*/ 508532 w 209"/>
                <a:gd name="T7" fmla="*/ 2017983 h 750"/>
                <a:gd name="T8" fmla="*/ 562345 w 209"/>
                <a:gd name="T9" fmla="*/ 2017983 h 750"/>
                <a:gd name="T10" fmla="*/ 562345 w 209"/>
                <a:gd name="T11" fmla="*/ 1991077 h 750"/>
                <a:gd name="T12" fmla="*/ 40360 w 209"/>
                <a:gd name="T13" fmla="*/ 0 h 750"/>
                <a:gd name="T14" fmla="*/ 0 w 209"/>
                <a:gd name="T15" fmla="*/ 756071 h 750"/>
                <a:gd name="T16" fmla="*/ 123770 w 209"/>
                <a:gd name="T17" fmla="*/ 739927 h 750"/>
                <a:gd name="T18" fmla="*/ 247539 w 209"/>
                <a:gd name="T19" fmla="*/ 1509451 h 750"/>
                <a:gd name="T20" fmla="*/ 344403 w 209"/>
                <a:gd name="T21" fmla="*/ 1689724 h 750"/>
                <a:gd name="T22" fmla="*/ 357856 w 209"/>
                <a:gd name="T23" fmla="*/ 1138142 h 750"/>
                <a:gd name="T24" fmla="*/ 260993 w 209"/>
                <a:gd name="T25" fmla="*/ 699567 h 750"/>
                <a:gd name="T26" fmla="*/ 357856 w 209"/>
                <a:gd name="T27" fmla="*/ 686114 h 750"/>
                <a:gd name="T28" fmla="*/ 357856 w 209"/>
                <a:gd name="T29" fmla="*/ 645755 h 750"/>
                <a:gd name="T30" fmla="*/ 357856 w 209"/>
                <a:gd name="T31" fmla="*/ 645755 h 750"/>
                <a:gd name="T32" fmla="*/ 234086 w 209"/>
                <a:gd name="T33" fmla="*/ 645755 h 750"/>
                <a:gd name="T34" fmla="*/ 274446 w 209"/>
                <a:gd name="T35" fmla="*/ 478935 h 750"/>
                <a:gd name="T36" fmla="*/ 40360 w 209"/>
                <a:gd name="T37" fmla="*/ 0 h 7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9" h="750">
                  <a:moveTo>
                    <a:pt x="209" y="740"/>
                  </a:moveTo>
                  <a:lnTo>
                    <a:pt x="189" y="740"/>
                  </a:lnTo>
                  <a:lnTo>
                    <a:pt x="194" y="750"/>
                  </a:lnTo>
                  <a:lnTo>
                    <a:pt x="189" y="750"/>
                  </a:lnTo>
                  <a:lnTo>
                    <a:pt x="209" y="750"/>
                  </a:lnTo>
                  <a:lnTo>
                    <a:pt x="209" y="740"/>
                  </a:lnTo>
                  <a:moveTo>
                    <a:pt x="15" y="0"/>
                  </a:moveTo>
                  <a:lnTo>
                    <a:pt x="0" y="281"/>
                  </a:lnTo>
                  <a:lnTo>
                    <a:pt x="46" y="275"/>
                  </a:lnTo>
                  <a:lnTo>
                    <a:pt x="92" y="561"/>
                  </a:lnTo>
                  <a:lnTo>
                    <a:pt x="128" y="628"/>
                  </a:lnTo>
                  <a:lnTo>
                    <a:pt x="133" y="423"/>
                  </a:lnTo>
                  <a:lnTo>
                    <a:pt x="97" y="260"/>
                  </a:lnTo>
                  <a:lnTo>
                    <a:pt x="133" y="255"/>
                  </a:lnTo>
                  <a:lnTo>
                    <a:pt x="133" y="240"/>
                  </a:lnTo>
                  <a:lnTo>
                    <a:pt x="87" y="240"/>
                  </a:lnTo>
                  <a:lnTo>
                    <a:pt x="102" y="178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3" name="Freeform 34"/>
            <p:cNvSpPr/>
            <p:nvPr/>
          </p:nvSpPr>
          <p:spPr bwMode="auto">
            <a:xfrm>
              <a:off x="5768079" y="5320644"/>
              <a:ext cx="366006" cy="732114"/>
            </a:xfrm>
            <a:custGeom>
              <a:avLst/>
              <a:gdLst>
                <a:gd name="T0" fmla="*/ 0 w 102"/>
                <a:gd name="T1" fmla="*/ 0 h 204"/>
                <a:gd name="T2" fmla="*/ 96863 w 102"/>
                <a:gd name="T3" fmla="*/ 548891 h 204"/>
                <a:gd name="T4" fmla="*/ 260993 w 102"/>
                <a:gd name="T5" fmla="*/ 508531 h 204"/>
                <a:gd name="T6" fmla="*/ 274446 w 102"/>
                <a:gd name="T7" fmla="*/ 508531 h 204"/>
                <a:gd name="T8" fmla="*/ 260993 w 102"/>
                <a:gd name="T9" fmla="*/ 481625 h 204"/>
                <a:gd name="T10" fmla="*/ 96863 w 102"/>
                <a:gd name="T11" fmla="*/ 481625 h 204"/>
                <a:gd name="T12" fmla="*/ 96863 w 102"/>
                <a:gd name="T13" fmla="*/ 180273 h 204"/>
                <a:gd name="T14" fmla="*/ 0 w 102"/>
                <a:gd name="T15" fmla="*/ 0 h 2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2" h="204">
                  <a:moveTo>
                    <a:pt x="0" y="0"/>
                  </a:moveTo>
                  <a:lnTo>
                    <a:pt x="36" y="204"/>
                  </a:lnTo>
                  <a:lnTo>
                    <a:pt x="97" y="189"/>
                  </a:lnTo>
                  <a:lnTo>
                    <a:pt x="102" y="189"/>
                  </a:lnTo>
                  <a:lnTo>
                    <a:pt x="97" y="179"/>
                  </a:lnTo>
                  <a:lnTo>
                    <a:pt x="36" y="179"/>
                  </a:lnTo>
                  <a:lnTo>
                    <a:pt x="36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4" name="Freeform 35"/>
            <p:cNvSpPr/>
            <p:nvPr/>
          </p:nvSpPr>
          <p:spPr bwMode="auto">
            <a:xfrm>
              <a:off x="5768079" y="5320644"/>
              <a:ext cx="366006" cy="732114"/>
            </a:xfrm>
            <a:custGeom>
              <a:avLst/>
              <a:gdLst>
                <a:gd name="T0" fmla="*/ 0 w 102"/>
                <a:gd name="T1" fmla="*/ 0 h 204"/>
                <a:gd name="T2" fmla="*/ 96863 w 102"/>
                <a:gd name="T3" fmla="*/ 548891 h 204"/>
                <a:gd name="T4" fmla="*/ 260993 w 102"/>
                <a:gd name="T5" fmla="*/ 508531 h 204"/>
                <a:gd name="T6" fmla="*/ 274446 w 102"/>
                <a:gd name="T7" fmla="*/ 508531 h 204"/>
                <a:gd name="T8" fmla="*/ 260993 w 102"/>
                <a:gd name="T9" fmla="*/ 481625 h 204"/>
                <a:gd name="T10" fmla="*/ 96863 w 102"/>
                <a:gd name="T11" fmla="*/ 481625 h 204"/>
                <a:gd name="T12" fmla="*/ 96863 w 102"/>
                <a:gd name="T13" fmla="*/ 180273 h 204"/>
                <a:gd name="T14" fmla="*/ 0 w 102"/>
                <a:gd name="T15" fmla="*/ 0 h 2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2" h="204">
                  <a:moveTo>
                    <a:pt x="0" y="0"/>
                  </a:moveTo>
                  <a:lnTo>
                    <a:pt x="36" y="204"/>
                  </a:lnTo>
                  <a:lnTo>
                    <a:pt x="97" y="189"/>
                  </a:lnTo>
                  <a:lnTo>
                    <a:pt x="102" y="189"/>
                  </a:lnTo>
                  <a:lnTo>
                    <a:pt x="97" y="179"/>
                  </a:lnTo>
                  <a:lnTo>
                    <a:pt x="36" y="179"/>
                  </a:lnTo>
                  <a:lnTo>
                    <a:pt x="36" y="6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5804041" y="3166218"/>
              <a:ext cx="476021" cy="2784566"/>
            </a:xfrm>
            <a:custGeom>
              <a:avLst/>
              <a:gdLst>
                <a:gd name="T0" fmla="*/ 137223 w 133"/>
                <a:gd name="T1" fmla="*/ 0 h 776"/>
                <a:gd name="T2" fmla="*/ 0 w 133"/>
                <a:gd name="T3" fmla="*/ 575798 h 776"/>
                <a:gd name="T4" fmla="*/ 83410 w 133"/>
                <a:gd name="T5" fmla="*/ 742617 h 776"/>
                <a:gd name="T6" fmla="*/ 83410 w 133"/>
                <a:gd name="T7" fmla="*/ 742617 h 776"/>
                <a:gd name="T8" fmla="*/ 83410 w 133"/>
                <a:gd name="T9" fmla="*/ 742617 h 776"/>
                <a:gd name="T10" fmla="*/ 110317 w 133"/>
                <a:gd name="T11" fmla="*/ 782977 h 776"/>
                <a:gd name="T12" fmla="*/ 83410 w 133"/>
                <a:gd name="T13" fmla="*/ 782977 h 776"/>
                <a:gd name="T14" fmla="*/ 83410 w 133"/>
                <a:gd name="T15" fmla="*/ 1235005 h 776"/>
                <a:gd name="T16" fmla="*/ 287899 w 133"/>
                <a:gd name="T17" fmla="*/ 2087939 h 776"/>
                <a:gd name="T18" fmla="*/ 301352 w 133"/>
                <a:gd name="T19" fmla="*/ 2087939 h 776"/>
                <a:gd name="T20" fmla="*/ 234086 w 133"/>
                <a:gd name="T21" fmla="*/ 742617 h 776"/>
                <a:gd name="T22" fmla="*/ 357856 w 133"/>
                <a:gd name="T23" fmla="*/ 742617 h 776"/>
                <a:gd name="T24" fmla="*/ 137223 w 133"/>
                <a:gd name="T25" fmla="*/ 0 h 7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3" h="776">
                  <a:moveTo>
                    <a:pt x="51" y="0"/>
                  </a:moveTo>
                  <a:lnTo>
                    <a:pt x="0" y="214"/>
                  </a:lnTo>
                  <a:lnTo>
                    <a:pt x="31" y="276"/>
                  </a:lnTo>
                  <a:lnTo>
                    <a:pt x="41" y="291"/>
                  </a:lnTo>
                  <a:lnTo>
                    <a:pt x="31" y="291"/>
                  </a:lnTo>
                  <a:lnTo>
                    <a:pt x="31" y="459"/>
                  </a:lnTo>
                  <a:lnTo>
                    <a:pt x="107" y="776"/>
                  </a:lnTo>
                  <a:lnTo>
                    <a:pt x="112" y="776"/>
                  </a:lnTo>
                  <a:lnTo>
                    <a:pt x="87" y="276"/>
                  </a:lnTo>
                  <a:lnTo>
                    <a:pt x="133" y="27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6" name="Freeform 37"/>
            <p:cNvSpPr/>
            <p:nvPr/>
          </p:nvSpPr>
          <p:spPr bwMode="auto">
            <a:xfrm>
              <a:off x="5804041" y="3179322"/>
              <a:ext cx="476021" cy="2784566"/>
            </a:xfrm>
            <a:custGeom>
              <a:avLst/>
              <a:gdLst>
                <a:gd name="T0" fmla="*/ 137223 w 133"/>
                <a:gd name="T1" fmla="*/ 0 h 776"/>
                <a:gd name="T2" fmla="*/ 0 w 133"/>
                <a:gd name="T3" fmla="*/ 575798 h 776"/>
                <a:gd name="T4" fmla="*/ 83410 w 133"/>
                <a:gd name="T5" fmla="*/ 742617 h 776"/>
                <a:gd name="T6" fmla="*/ 83410 w 133"/>
                <a:gd name="T7" fmla="*/ 742617 h 776"/>
                <a:gd name="T8" fmla="*/ 83410 w 133"/>
                <a:gd name="T9" fmla="*/ 742617 h 776"/>
                <a:gd name="T10" fmla="*/ 110317 w 133"/>
                <a:gd name="T11" fmla="*/ 782977 h 776"/>
                <a:gd name="T12" fmla="*/ 83410 w 133"/>
                <a:gd name="T13" fmla="*/ 782977 h 776"/>
                <a:gd name="T14" fmla="*/ 83410 w 133"/>
                <a:gd name="T15" fmla="*/ 1235005 h 776"/>
                <a:gd name="T16" fmla="*/ 287899 w 133"/>
                <a:gd name="T17" fmla="*/ 2087939 h 776"/>
                <a:gd name="T18" fmla="*/ 301352 w 133"/>
                <a:gd name="T19" fmla="*/ 2087939 h 776"/>
                <a:gd name="T20" fmla="*/ 234086 w 133"/>
                <a:gd name="T21" fmla="*/ 742617 h 776"/>
                <a:gd name="T22" fmla="*/ 357856 w 133"/>
                <a:gd name="T23" fmla="*/ 742617 h 776"/>
                <a:gd name="T24" fmla="*/ 137223 w 133"/>
                <a:gd name="T25" fmla="*/ 0 h 7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3" h="776">
                  <a:moveTo>
                    <a:pt x="51" y="0"/>
                  </a:moveTo>
                  <a:lnTo>
                    <a:pt x="0" y="214"/>
                  </a:lnTo>
                  <a:lnTo>
                    <a:pt x="31" y="276"/>
                  </a:lnTo>
                  <a:lnTo>
                    <a:pt x="41" y="291"/>
                  </a:lnTo>
                  <a:lnTo>
                    <a:pt x="31" y="291"/>
                  </a:lnTo>
                  <a:lnTo>
                    <a:pt x="31" y="459"/>
                  </a:lnTo>
                  <a:lnTo>
                    <a:pt x="107" y="776"/>
                  </a:lnTo>
                  <a:lnTo>
                    <a:pt x="112" y="776"/>
                  </a:lnTo>
                  <a:lnTo>
                    <a:pt x="87" y="276"/>
                  </a:lnTo>
                  <a:lnTo>
                    <a:pt x="133" y="276"/>
                  </a:lnTo>
                  <a:lnTo>
                    <a:pt x="51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7" name="Freeform 38"/>
            <p:cNvSpPr>
              <a:spLocks noEditPoints="1"/>
            </p:cNvSpPr>
            <p:nvPr/>
          </p:nvSpPr>
          <p:spPr bwMode="auto">
            <a:xfrm>
              <a:off x="5749036" y="3947408"/>
              <a:ext cx="437940" cy="2016482"/>
            </a:xfrm>
            <a:custGeom>
              <a:avLst/>
              <a:gdLst>
                <a:gd name="T0" fmla="*/ 123770 w 122"/>
                <a:gd name="T1" fmla="*/ 659208 h 562"/>
                <a:gd name="T2" fmla="*/ 110317 w 122"/>
                <a:gd name="T3" fmla="*/ 1210790 h 562"/>
                <a:gd name="T4" fmla="*/ 274446 w 122"/>
                <a:gd name="T5" fmla="*/ 1512142 h 562"/>
                <a:gd name="T6" fmla="*/ 328259 w 122"/>
                <a:gd name="T7" fmla="*/ 1512142 h 562"/>
                <a:gd name="T8" fmla="*/ 123770 w 122"/>
                <a:gd name="T9" fmla="*/ 659208 h 562"/>
                <a:gd name="T10" fmla="*/ 123770 w 122"/>
                <a:gd name="T11" fmla="*/ 166820 h 562"/>
                <a:gd name="T12" fmla="*/ 123770 w 122"/>
                <a:gd name="T13" fmla="*/ 207180 h 562"/>
                <a:gd name="T14" fmla="*/ 150676 w 122"/>
                <a:gd name="T15" fmla="*/ 207180 h 562"/>
                <a:gd name="T16" fmla="*/ 123770 w 122"/>
                <a:gd name="T17" fmla="*/ 166820 h 562"/>
                <a:gd name="T18" fmla="*/ 40360 w 122"/>
                <a:gd name="T19" fmla="*/ 0 h 562"/>
                <a:gd name="T20" fmla="*/ 0 w 122"/>
                <a:gd name="T21" fmla="*/ 166820 h 562"/>
                <a:gd name="T22" fmla="*/ 123770 w 122"/>
                <a:gd name="T23" fmla="*/ 166820 h 562"/>
                <a:gd name="T24" fmla="*/ 40360 w 122"/>
                <a:gd name="T25" fmla="*/ 0 h 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562">
                  <a:moveTo>
                    <a:pt x="46" y="245"/>
                  </a:moveTo>
                  <a:lnTo>
                    <a:pt x="41" y="450"/>
                  </a:lnTo>
                  <a:lnTo>
                    <a:pt x="102" y="562"/>
                  </a:lnTo>
                  <a:lnTo>
                    <a:pt x="122" y="562"/>
                  </a:lnTo>
                  <a:lnTo>
                    <a:pt x="46" y="245"/>
                  </a:lnTo>
                  <a:close/>
                  <a:moveTo>
                    <a:pt x="46" y="62"/>
                  </a:moveTo>
                  <a:lnTo>
                    <a:pt x="46" y="77"/>
                  </a:lnTo>
                  <a:lnTo>
                    <a:pt x="56" y="77"/>
                  </a:lnTo>
                  <a:lnTo>
                    <a:pt x="46" y="62"/>
                  </a:lnTo>
                  <a:close/>
                  <a:moveTo>
                    <a:pt x="15" y="0"/>
                  </a:moveTo>
                  <a:lnTo>
                    <a:pt x="0" y="62"/>
                  </a:lnTo>
                  <a:lnTo>
                    <a:pt x="46" y="6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8" name="Freeform 39"/>
            <p:cNvSpPr>
              <a:spLocks noEditPoints="1"/>
            </p:cNvSpPr>
            <p:nvPr/>
          </p:nvSpPr>
          <p:spPr bwMode="auto">
            <a:xfrm>
              <a:off x="5749036" y="3947408"/>
              <a:ext cx="437940" cy="2016482"/>
            </a:xfrm>
            <a:custGeom>
              <a:avLst/>
              <a:gdLst>
                <a:gd name="T0" fmla="*/ 123770 w 122"/>
                <a:gd name="T1" fmla="*/ 659208 h 562"/>
                <a:gd name="T2" fmla="*/ 110317 w 122"/>
                <a:gd name="T3" fmla="*/ 1210790 h 562"/>
                <a:gd name="T4" fmla="*/ 274446 w 122"/>
                <a:gd name="T5" fmla="*/ 1512142 h 562"/>
                <a:gd name="T6" fmla="*/ 328259 w 122"/>
                <a:gd name="T7" fmla="*/ 1512142 h 562"/>
                <a:gd name="T8" fmla="*/ 123770 w 122"/>
                <a:gd name="T9" fmla="*/ 659208 h 562"/>
                <a:gd name="T10" fmla="*/ 123770 w 122"/>
                <a:gd name="T11" fmla="*/ 166820 h 562"/>
                <a:gd name="T12" fmla="*/ 123770 w 122"/>
                <a:gd name="T13" fmla="*/ 207180 h 562"/>
                <a:gd name="T14" fmla="*/ 150676 w 122"/>
                <a:gd name="T15" fmla="*/ 207180 h 562"/>
                <a:gd name="T16" fmla="*/ 123770 w 122"/>
                <a:gd name="T17" fmla="*/ 166820 h 562"/>
                <a:gd name="T18" fmla="*/ 40360 w 122"/>
                <a:gd name="T19" fmla="*/ 0 h 562"/>
                <a:gd name="T20" fmla="*/ 0 w 122"/>
                <a:gd name="T21" fmla="*/ 166820 h 562"/>
                <a:gd name="T22" fmla="*/ 123770 w 122"/>
                <a:gd name="T23" fmla="*/ 166820 h 562"/>
                <a:gd name="T24" fmla="*/ 40360 w 122"/>
                <a:gd name="T25" fmla="*/ 0 h 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562">
                  <a:moveTo>
                    <a:pt x="46" y="245"/>
                  </a:moveTo>
                  <a:lnTo>
                    <a:pt x="41" y="450"/>
                  </a:lnTo>
                  <a:lnTo>
                    <a:pt x="102" y="562"/>
                  </a:lnTo>
                  <a:lnTo>
                    <a:pt x="122" y="562"/>
                  </a:lnTo>
                  <a:lnTo>
                    <a:pt x="46" y="245"/>
                  </a:lnTo>
                  <a:moveTo>
                    <a:pt x="46" y="62"/>
                  </a:moveTo>
                  <a:lnTo>
                    <a:pt x="46" y="77"/>
                  </a:lnTo>
                  <a:lnTo>
                    <a:pt x="56" y="77"/>
                  </a:lnTo>
                  <a:lnTo>
                    <a:pt x="46" y="62"/>
                  </a:lnTo>
                  <a:moveTo>
                    <a:pt x="15" y="0"/>
                  </a:moveTo>
                  <a:lnTo>
                    <a:pt x="0" y="62"/>
                  </a:lnTo>
                  <a:lnTo>
                    <a:pt x="46" y="62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69" name="Freeform 40"/>
            <p:cNvSpPr/>
            <p:nvPr/>
          </p:nvSpPr>
          <p:spPr bwMode="auto">
            <a:xfrm>
              <a:off x="5897133" y="5561860"/>
              <a:ext cx="217913" cy="402028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301352 h 112"/>
                <a:gd name="T4" fmla="*/ 164130 w 61"/>
                <a:gd name="T5" fmla="*/ 301352 h 112"/>
                <a:gd name="T6" fmla="*/ 0 w 61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" h="112">
                  <a:moveTo>
                    <a:pt x="0" y="0"/>
                  </a:moveTo>
                  <a:lnTo>
                    <a:pt x="0" y="112"/>
                  </a:lnTo>
                  <a:lnTo>
                    <a:pt x="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57370" name="Freeform 41"/>
            <p:cNvSpPr/>
            <p:nvPr/>
          </p:nvSpPr>
          <p:spPr bwMode="auto">
            <a:xfrm>
              <a:off x="5897133" y="5561860"/>
              <a:ext cx="217913" cy="402028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301352 h 112"/>
                <a:gd name="T4" fmla="*/ 164130 w 61"/>
                <a:gd name="T5" fmla="*/ 301352 h 112"/>
                <a:gd name="T6" fmla="*/ 0 w 61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" h="112">
                  <a:moveTo>
                    <a:pt x="0" y="0"/>
                  </a:moveTo>
                  <a:lnTo>
                    <a:pt x="0" y="112"/>
                  </a:lnTo>
                  <a:lnTo>
                    <a:pt x="61" y="11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5804043" y="3215294"/>
              <a:ext cx="605075" cy="3260650"/>
            </a:xfrm>
            <a:custGeom>
              <a:avLst/>
              <a:gdLst>
                <a:gd name="T0" fmla="*/ 344485 w 33"/>
                <a:gd name="T1" fmla="*/ 2019843 h 178"/>
                <a:gd name="T2" fmla="*/ 303147 w 33"/>
                <a:gd name="T3" fmla="*/ 783204 h 178"/>
                <a:gd name="T4" fmla="*/ 427161 w 33"/>
                <a:gd name="T5" fmla="*/ 783204 h 178"/>
                <a:gd name="T6" fmla="*/ 234250 w 33"/>
                <a:gd name="T7" fmla="*/ 0 h 178"/>
                <a:gd name="T8" fmla="*/ 27559 w 33"/>
                <a:gd name="T9" fmla="*/ 783204 h 178"/>
                <a:gd name="T10" fmla="*/ 165353 w 33"/>
                <a:gd name="T11" fmla="*/ 783204 h 178"/>
                <a:gd name="T12" fmla="*/ 124015 w 33"/>
                <a:gd name="T13" fmla="*/ 2019843 h 178"/>
                <a:gd name="T14" fmla="*/ 0 w 33"/>
                <a:gd name="T15" fmla="*/ 2212209 h 178"/>
                <a:gd name="T16" fmla="*/ 234250 w 33"/>
                <a:gd name="T17" fmla="*/ 2445796 h 178"/>
                <a:gd name="T18" fmla="*/ 454720 w 33"/>
                <a:gd name="T19" fmla="*/ 2212209 h 178"/>
                <a:gd name="T20" fmla="*/ 344485 w 33"/>
                <a:gd name="T21" fmla="*/ 2019843 h 178"/>
                <a:gd name="T22" fmla="*/ 234250 w 33"/>
                <a:gd name="T23" fmla="*/ 2335873 h 178"/>
                <a:gd name="T24" fmla="*/ 110235 w 33"/>
                <a:gd name="T25" fmla="*/ 2212209 h 178"/>
                <a:gd name="T26" fmla="*/ 234250 w 33"/>
                <a:gd name="T27" fmla="*/ 2102285 h 178"/>
                <a:gd name="T28" fmla="*/ 344485 w 33"/>
                <a:gd name="T29" fmla="*/ 2212209 h 178"/>
                <a:gd name="T30" fmla="*/ 234250 w 33"/>
                <a:gd name="T31" fmla="*/ 2335873 h 1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3" h="178">
                  <a:moveTo>
                    <a:pt x="25" y="147"/>
                  </a:moveTo>
                  <a:cubicBezTo>
                    <a:pt x="22" y="57"/>
                    <a:pt x="22" y="57"/>
                    <a:pt x="22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4" y="150"/>
                    <a:pt x="0" y="155"/>
                    <a:pt x="0" y="161"/>
                  </a:cubicBezTo>
                  <a:cubicBezTo>
                    <a:pt x="0" y="171"/>
                    <a:pt x="8" y="178"/>
                    <a:pt x="17" y="178"/>
                  </a:cubicBezTo>
                  <a:cubicBezTo>
                    <a:pt x="26" y="178"/>
                    <a:pt x="33" y="171"/>
                    <a:pt x="33" y="161"/>
                  </a:cubicBezTo>
                  <a:cubicBezTo>
                    <a:pt x="33" y="155"/>
                    <a:pt x="30" y="150"/>
                    <a:pt x="25" y="147"/>
                  </a:cubicBezTo>
                  <a:close/>
                  <a:moveTo>
                    <a:pt x="17" y="170"/>
                  </a:moveTo>
                  <a:cubicBezTo>
                    <a:pt x="12" y="170"/>
                    <a:pt x="8" y="166"/>
                    <a:pt x="8" y="161"/>
                  </a:cubicBezTo>
                  <a:cubicBezTo>
                    <a:pt x="8" y="157"/>
                    <a:pt x="12" y="153"/>
                    <a:pt x="17" y="153"/>
                  </a:cubicBezTo>
                  <a:cubicBezTo>
                    <a:pt x="21" y="153"/>
                    <a:pt x="25" y="157"/>
                    <a:pt x="25" y="161"/>
                  </a:cubicBezTo>
                  <a:cubicBezTo>
                    <a:pt x="25" y="166"/>
                    <a:pt x="21" y="170"/>
                    <a:pt x="17" y="17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lIns="121864" tIns="60932" rIns="121864" bIns="60932"/>
            <a:lstStyle/>
            <a:p>
              <a:endParaRPr lang="zh-CN" altLang="en-US" sz="2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grpSp>
          <p:nvGrpSpPr>
            <p:cNvPr id="5" name="Group 48"/>
            <p:cNvGrpSpPr/>
            <p:nvPr/>
          </p:nvGrpSpPr>
          <p:grpSpPr>
            <a:xfrm>
              <a:off x="3086538" y="4019422"/>
              <a:ext cx="435215" cy="476169"/>
              <a:chOff x="7364413" y="4678362"/>
              <a:chExt cx="473075" cy="517526"/>
            </a:xfrm>
            <a:solidFill>
              <a:schemeClr val="bg1"/>
            </a:solidFill>
          </p:grpSpPr>
          <p:sp>
            <p:nvSpPr>
              <p:cNvPr id="50" name="Freeform 49"/>
              <p:cNvSpPr/>
              <p:nvPr/>
            </p:nvSpPr>
            <p:spPr bwMode="auto">
              <a:xfrm>
                <a:off x="7556501" y="4794250"/>
                <a:ext cx="52388" cy="79375"/>
              </a:xfrm>
              <a:custGeom>
                <a:avLst/>
                <a:gdLst>
                  <a:gd name="T0" fmla="*/ 10 w 14"/>
                  <a:gd name="T1" fmla="*/ 1 h 21"/>
                  <a:gd name="T2" fmla="*/ 0 w 14"/>
                  <a:gd name="T3" fmla="*/ 19 h 21"/>
                  <a:gd name="T4" fmla="*/ 3 w 14"/>
                  <a:gd name="T5" fmla="*/ 21 h 21"/>
                  <a:gd name="T6" fmla="*/ 6 w 14"/>
                  <a:gd name="T7" fmla="*/ 19 h 21"/>
                  <a:gd name="T8" fmla="*/ 12 w 14"/>
                  <a:gd name="T9" fmla="*/ 5 h 21"/>
                  <a:gd name="T10" fmla="*/ 13 w 14"/>
                  <a:gd name="T11" fmla="*/ 1 h 21"/>
                  <a:gd name="T12" fmla="*/ 10 w 14"/>
                  <a:gd name="T1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1">
                    <a:moveTo>
                      <a:pt x="10" y="1"/>
                    </a:moveTo>
                    <a:cubicBezTo>
                      <a:pt x="9" y="1"/>
                      <a:pt x="0" y="7"/>
                      <a:pt x="0" y="19"/>
                    </a:cubicBezTo>
                    <a:cubicBezTo>
                      <a:pt x="0" y="20"/>
                      <a:pt x="2" y="21"/>
                      <a:pt x="3" y="21"/>
                    </a:cubicBezTo>
                    <a:cubicBezTo>
                      <a:pt x="5" y="21"/>
                      <a:pt x="6" y="20"/>
                      <a:pt x="6" y="19"/>
                    </a:cubicBezTo>
                    <a:cubicBezTo>
                      <a:pt x="6" y="10"/>
                      <a:pt x="12" y="5"/>
                      <a:pt x="12" y="5"/>
                    </a:cubicBezTo>
                    <a:cubicBezTo>
                      <a:pt x="14" y="4"/>
                      <a:pt x="14" y="3"/>
                      <a:pt x="13" y="1"/>
                    </a:cubicBezTo>
                    <a:cubicBezTo>
                      <a:pt x="12" y="0"/>
                      <a:pt x="11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1" name="Freeform 50"/>
              <p:cNvSpPr>
                <a:spLocks noEditPoints="1"/>
              </p:cNvSpPr>
              <p:nvPr/>
            </p:nvSpPr>
            <p:spPr bwMode="auto">
              <a:xfrm>
                <a:off x="7364413" y="4678362"/>
                <a:ext cx="473075" cy="517526"/>
              </a:xfrm>
              <a:custGeom>
                <a:avLst/>
                <a:gdLst>
                  <a:gd name="T0" fmla="*/ 123 w 126"/>
                  <a:gd name="T1" fmla="*/ 43 h 138"/>
                  <a:gd name="T2" fmla="*/ 69 w 126"/>
                  <a:gd name="T3" fmla="*/ 2 h 138"/>
                  <a:gd name="T4" fmla="*/ 24 w 126"/>
                  <a:gd name="T5" fmla="*/ 17 h 138"/>
                  <a:gd name="T6" fmla="*/ 10 w 126"/>
                  <a:gd name="T7" fmla="*/ 55 h 138"/>
                  <a:gd name="T8" fmla="*/ 13 w 126"/>
                  <a:gd name="T9" fmla="*/ 63 h 138"/>
                  <a:gd name="T10" fmla="*/ 5 w 126"/>
                  <a:gd name="T11" fmla="*/ 77 h 138"/>
                  <a:gd name="T12" fmla="*/ 0 w 126"/>
                  <a:gd name="T13" fmla="*/ 85 h 138"/>
                  <a:gd name="T14" fmla="*/ 12 w 126"/>
                  <a:gd name="T15" fmla="*/ 92 h 138"/>
                  <a:gd name="T16" fmla="*/ 9 w 126"/>
                  <a:gd name="T17" fmla="*/ 98 h 138"/>
                  <a:gd name="T18" fmla="*/ 13 w 126"/>
                  <a:gd name="T19" fmla="*/ 102 h 138"/>
                  <a:gd name="T20" fmla="*/ 12 w 126"/>
                  <a:gd name="T21" fmla="*/ 107 h 138"/>
                  <a:gd name="T22" fmla="*/ 13 w 126"/>
                  <a:gd name="T23" fmla="*/ 113 h 138"/>
                  <a:gd name="T24" fmla="*/ 10 w 126"/>
                  <a:gd name="T25" fmla="*/ 121 h 138"/>
                  <a:gd name="T26" fmla="*/ 34 w 126"/>
                  <a:gd name="T27" fmla="*/ 127 h 138"/>
                  <a:gd name="T28" fmla="*/ 50 w 126"/>
                  <a:gd name="T29" fmla="*/ 138 h 138"/>
                  <a:gd name="T30" fmla="*/ 110 w 126"/>
                  <a:gd name="T31" fmla="*/ 138 h 138"/>
                  <a:gd name="T32" fmla="*/ 107 w 126"/>
                  <a:gd name="T33" fmla="*/ 120 h 138"/>
                  <a:gd name="T34" fmla="*/ 120 w 126"/>
                  <a:gd name="T35" fmla="*/ 80 h 138"/>
                  <a:gd name="T36" fmla="*/ 123 w 126"/>
                  <a:gd name="T37" fmla="*/ 43 h 138"/>
                  <a:gd name="T38" fmla="*/ 68 w 126"/>
                  <a:gd name="T39" fmla="*/ 106 h 138"/>
                  <a:gd name="T40" fmla="*/ 54 w 126"/>
                  <a:gd name="T41" fmla="*/ 98 h 138"/>
                  <a:gd name="T42" fmla="*/ 81 w 126"/>
                  <a:gd name="T43" fmla="*/ 98 h 138"/>
                  <a:gd name="T44" fmla="*/ 68 w 126"/>
                  <a:gd name="T45" fmla="*/ 106 h 138"/>
                  <a:gd name="T46" fmla="*/ 78 w 126"/>
                  <a:gd name="T47" fmla="*/ 92 h 138"/>
                  <a:gd name="T48" fmla="*/ 57 w 126"/>
                  <a:gd name="T49" fmla="*/ 92 h 138"/>
                  <a:gd name="T50" fmla="*/ 54 w 126"/>
                  <a:gd name="T51" fmla="*/ 89 h 138"/>
                  <a:gd name="T52" fmla="*/ 57 w 126"/>
                  <a:gd name="T53" fmla="*/ 87 h 138"/>
                  <a:gd name="T54" fmla="*/ 78 w 126"/>
                  <a:gd name="T55" fmla="*/ 87 h 138"/>
                  <a:gd name="T56" fmla="*/ 81 w 126"/>
                  <a:gd name="T57" fmla="*/ 89 h 138"/>
                  <a:gd name="T58" fmla="*/ 78 w 126"/>
                  <a:gd name="T59" fmla="*/ 92 h 138"/>
                  <a:gd name="T60" fmla="*/ 78 w 126"/>
                  <a:gd name="T61" fmla="*/ 81 h 138"/>
                  <a:gd name="T62" fmla="*/ 57 w 126"/>
                  <a:gd name="T63" fmla="*/ 81 h 138"/>
                  <a:gd name="T64" fmla="*/ 41 w 126"/>
                  <a:gd name="T65" fmla="*/ 49 h 138"/>
                  <a:gd name="T66" fmla="*/ 68 w 126"/>
                  <a:gd name="T67" fmla="*/ 22 h 138"/>
                  <a:gd name="T68" fmla="*/ 94 w 126"/>
                  <a:gd name="T69" fmla="*/ 49 h 138"/>
                  <a:gd name="T70" fmla="*/ 78 w 126"/>
                  <a:gd name="T71" fmla="*/ 81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6" h="138">
                    <a:moveTo>
                      <a:pt x="123" y="43"/>
                    </a:moveTo>
                    <a:cubicBezTo>
                      <a:pt x="113" y="0"/>
                      <a:pt x="69" y="2"/>
                      <a:pt x="69" y="2"/>
                    </a:cubicBezTo>
                    <a:cubicBezTo>
                      <a:pt x="39" y="1"/>
                      <a:pt x="24" y="17"/>
                      <a:pt x="24" y="17"/>
                    </a:cubicBezTo>
                    <a:cubicBezTo>
                      <a:pt x="15" y="23"/>
                      <a:pt x="4" y="51"/>
                      <a:pt x="10" y="55"/>
                    </a:cubicBezTo>
                    <a:cubicBezTo>
                      <a:pt x="15" y="60"/>
                      <a:pt x="13" y="63"/>
                      <a:pt x="13" y="63"/>
                    </a:cubicBezTo>
                    <a:cubicBezTo>
                      <a:pt x="13" y="63"/>
                      <a:pt x="10" y="71"/>
                      <a:pt x="5" y="77"/>
                    </a:cubicBezTo>
                    <a:cubicBezTo>
                      <a:pt x="0" y="83"/>
                      <a:pt x="0" y="85"/>
                      <a:pt x="0" y="85"/>
                    </a:cubicBezTo>
                    <a:cubicBezTo>
                      <a:pt x="0" y="93"/>
                      <a:pt x="11" y="90"/>
                      <a:pt x="12" y="92"/>
                    </a:cubicBezTo>
                    <a:cubicBezTo>
                      <a:pt x="12" y="93"/>
                      <a:pt x="9" y="97"/>
                      <a:pt x="9" y="98"/>
                    </a:cubicBezTo>
                    <a:cubicBezTo>
                      <a:pt x="9" y="100"/>
                      <a:pt x="13" y="102"/>
                      <a:pt x="13" y="102"/>
                    </a:cubicBezTo>
                    <a:cubicBezTo>
                      <a:pt x="12" y="107"/>
                      <a:pt x="12" y="107"/>
                      <a:pt x="12" y="107"/>
                    </a:cubicBezTo>
                    <a:cubicBezTo>
                      <a:pt x="12" y="107"/>
                      <a:pt x="18" y="111"/>
                      <a:pt x="13" y="113"/>
                    </a:cubicBezTo>
                    <a:cubicBezTo>
                      <a:pt x="9" y="116"/>
                      <a:pt x="10" y="121"/>
                      <a:pt x="10" y="121"/>
                    </a:cubicBezTo>
                    <a:cubicBezTo>
                      <a:pt x="11" y="131"/>
                      <a:pt x="34" y="127"/>
                      <a:pt x="34" y="127"/>
                    </a:cubicBezTo>
                    <a:cubicBezTo>
                      <a:pt x="46" y="126"/>
                      <a:pt x="50" y="138"/>
                      <a:pt x="50" y="138"/>
                    </a:cubicBezTo>
                    <a:cubicBezTo>
                      <a:pt x="110" y="138"/>
                      <a:pt x="110" y="138"/>
                      <a:pt x="110" y="138"/>
                    </a:cubicBezTo>
                    <a:cubicBezTo>
                      <a:pt x="109" y="130"/>
                      <a:pt x="108" y="127"/>
                      <a:pt x="107" y="120"/>
                    </a:cubicBezTo>
                    <a:cubicBezTo>
                      <a:pt x="105" y="99"/>
                      <a:pt x="113" y="93"/>
                      <a:pt x="120" y="80"/>
                    </a:cubicBezTo>
                    <a:cubicBezTo>
                      <a:pt x="126" y="68"/>
                      <a:pt x="123" y="43"/>
                      <a:pt x="123" y="43"/>
                    </a:cubicBezTo>
                    <a:close/>
                    <a:moveTo>
                      <a:pt x="68" y="106"/>
                    </a:moveTo>
                    <a:cubicBezTo>
                      <a:pt x="60" y="106"/>
                      <a:pt x="54" y="102"/>
                      <a:pt x="54" y="98"/>
                    </a:cubicBezTo>
                    <a:cubicBezTo>
                      <a:pt x="81" y="98"/>
                      <a:pt x="81" y="98"/>
                      <a:pt x="81" y="98"/>
                    </a:cubicBezTo>
                    <a:cubicBezTo>
                      <a:pt x="81" y="102"/>
                      <a:pt x="75" y="106"/>
                      <a:pt x="68" y="106"/>
                    </a:cubicBezTo>
                    <a:close/>
                    <a:moveTo>
                      <a:pt x="78" y="92"/>
                    </a:move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4" y="91"/>
                      <a:pt x="54" y="89"/>
                    </a:cubicBezTo>
                    <a:cubicBezTo>
                      <a:pt x="54" y="88"/>
                      <a:pt x="56" y="87"/>
                      <a:pt x="57" y="87"/>
                    </a:cubicBezTo>
                    <a:cubicBezTo>
                      <a:pt x="78" y="87"/>
                      <a:pt x="78" y="87"/>
                      <a:pt x="78" y="87"/>
                    </a:cubicBezTo>
                    <a:cubicBezTo>
                      <a:pt x="79" y="87"/>
                      <a:pt x="81" y="88"/>
                      <a:pt x="81" y="89"/>
                    </a:cubicBezTo>
                    <a:cubicBezTo>
                      <a:pt x="81" y="91"/>
                      <a:pt x="79" y="92"/>
                      <a:pt x="78" y="92"/>
                    </a:cubicBezTo>
                    <a:close/>
                    <a:moveTo>
                      <a:pt x="78" y="81"/>
                    </a:moveTo>
                    <a:cubicBezTo>
                      <a:pt x="57" y="81"/>
                      <a:pt x="57" y="81"/>
                      <a:pt x="57" y="81"/>
                    </a:cubicBezTo>
                    <a:cubicBezTo>
                      <a:pt x="55" y="73"/>
                      <a:pt x="41" y="60"/>
                      <a:pt x="41" y="49"/>
                    </a:cubicBezTo>
                    <a:cubicBezTo>
                      <a:pt x="41" y="34"/>
                      <a:pt x="53" y="22"/>
                      <a:pt x="68" y="22"/>
                    </a:cubicBezTo>
                    <a:cubicBezTo>
                      <a:pt x="82" y="22"/>
                      <a:pt x="94" y="34"/>
                      <a:pt x="94" y="49"/>
                    </a:cubicBezTo>
                    <a:cubicBezTo>
                      <a:pt x="94" y="60"/>
                      <a:pt x="80" y="73"/>
                      <a:pt x="78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6" name="Group 51"/>
            <p:cNvGrpSpPr/>
            <p:nvPr/>
          </p:nvGrpSpPr>
          <p:grpSpPr>
            <a:xfrm>
              <a:off x="4982326" y="2412070"/>
              <a:ext cx="451970" cy="501548"/>
              <a:chOff x="8996363" y="4629150"/>
              <a:chExt cx="449262" cy="498476"/>
            </a:xfrm>
            <a:solidFill>
              <a:schemeClr val="bg1"/>
            </a:solidFill>
          </p:grpSpPr>
          <p:sp>
            <p:nvSpPr>
              <p:cNvPr id="53" name="Freeform 52"/>
              <p:cNvSpPr/>
              <p:nvPr/>
            </p:nvSpPr>
            <p:spPr bwMode="auto">
              <a:xfrm>
                <a:off x="9247188" y="4854575"/>
                <a:ext cx="198437" cy="168275"/>
              </a:xfrm>
              <a:custGeom>
                <a:avLst/>
                <a:gdLst>
                  <a:gd name="T0" fmla="*/ 14 w 53"/>
                  <a:gd name="T1" fmla="*/ 0 h 45"/>
                  <a:gd name="T2" fmla="*/ 21 w 53"/>
                  <a:gd name="T3" fmla="*/ 0 h 45"/>
                  <a:gd name="T4" fmla="*/ 23 w 53"/>
                  <a:gd name="T5" fmla="*/ 6 h 45"/>
                  <a:gd name="T6" fmla="*/ 21 w 53"/>
                  <a:gd name="T7" fmla="*/ 31 h 45"/>
                  <a:gd name="T8" fmla="*/ 26 w 53"/>
                  <a:gd name="T9" fmla="*/ 40 h 45"/>
                  <a:gd name="T10" fmla="*/ 31 w 53"/>
                  <a:gd name="T11" fmla="*/ 31 h 45"/>
                  <a:gd name="T12" fmla="*/ 28 w 53"/>
                  <a:gd name="T13" fmla="*/ 6 h 45"/>
                  <a:gd name="T14" fmla="*/ 30 w 53"/>
                  <a:gd name="T15" fmla="*/ 0 h 45"/>
                  <a:gd name="T16" fmla="*/ 38 w 53"/>
                  <a:gd name="T17" fmla="*/ 0 h 45"/>
                  <a:gd name="T18" fmla="*/ 38 w 53"/>
                  <a:gd name="T19" fmla="*/ 0 h 45"/>
                  <a:gd name="T20" fmla="*/ 52 w 53"/>
                  <a:gd name="T21" fmla="*/ 15 h 45"/>
                  <a:gd name="T22" fmla="*/ 50 w 53"/>
                  <a:gd name="T23" fmla="*/ 31 h 45"/>
                  <a:gd name="T24" fmla="*/ 36 w 53"/>
                  <a:gd name="T25" fmla="*/ 45 h 45"/>
                  <a:gd name="T26" fmla="*/ 16 w 53"/>
                  <a:gd name="T27" fmla="*/ 45 h 45"/>
                  <a:gd name="T28" fmla="*/ 3 w 53"/>
                  <a:gd name="T29" fmla="*/ 30 h 45"/>
                  <a:gd name="T30" fmla="*/ 1 w 53"/>
                  <a:gd name="T31" fmla="*/ 15 h 45"/>
                  <a:gd name="T32" fmla="*/ 14 w 53"/>
                  <a:gd name="T3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45">
                    <a:moveTo>
                      <a:pt x="14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1" y="1"/>
                      <a:pt x="21" y="5"/>
                      <a:pt x="23" y="6"/>
                    </a:cubicBezTo>
                    <a:cubicBezTo>
                      <a:pt x="23" y="6"/>
                      <a:pt x="20" y="25"/>
                      <a:pt x="21" y="31"/>
                    </a:cubicBezTo>
                    <a:cubicBezTo>
                      <a:pt x="22" y="34"/>
                      <a:pt x="24" y="40"/>
                      <a:pt x="26" y="40"/>
                    </a:cubicBezTo>
                    <a:cubicBezTo>
                      <a:pt x="29" y="40"/>
                      <a:pt x="31" y="34"/>
                      <a:pt x="31" y="31"/>
                    </a:cubicBezTo>
                    <a:cubicBezTo>
                      <a:pt x="32" y="25"/>
                      <a:pt x="28" y="6"/>
                      <a:pt x="28" y="6"/>
                    </a:cubicBezTo>
                    <a:cubicBezTo>
                      <a:pt x="29" y="6"/>
                      <a:pt x="30" y="5"/>
                      <a:pt x="3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6" y="0"/>
                      <a:pt x="53" y="7"/>
                      <a:pt x="52" y="15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48" y="39"/>
                      <a:pt x="44" y="45"/>
                      <a:pt x="36" y="45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9" y="45"/>
                      <a:pt x="4" y="39"/>
                      <a:pt x="3" y="30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7"/>
                      <a:pt x="7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9296400" y="4730750"/>
                <a:ext cx="100012" cy="101600"/>
              </a:xfrm>
              <a:custGeom>
                <a:avLst/>
                <a:gdLst>
                  <a:gd name="T0" fmla="*/ 13 w 27"/>
                  <a:gd name="T1" fmla="*/ 0 h 27"/>
                  <a:gd name="T2" fmla="*/ 0 w 27"/>
                  <a:gd name="T3" fmla="*/ 13 h 27"/>
                  <a:gd name="T4" fmla="*/ 13 w 27"/>
                  <a:gd name="T5" fmla="*/ 27 h 27"/>
                  <a:gd name="T6" fmla="*/ 27 w 27"/>
                  <a:gd name="T7" fmla="*/ 13 h 27"/>
                  <a:gd name="T8" fmla="*/ 13 w 27"/>
                  <a:gd name="T9" fmla="*/ 0 h 27"/>
                  <a:gd name="T10" fmla="*/ 13 w 27"/>
                  <a:gd name="T11" fmla="*/ 23 h 27"/>
                  <a:gd name="T12" fmla="*/ 3 w 27"/>
                  <a:gd name="T13" fmla="*/ 13 h 27"/>
                  <a:gd name="T14" fmla="*/ 13 w 27"/>
                  <a:gd name="T15" fmla="*/ 3 h 27"/>
                  <a:gd name="T16" fmla="*/ 23 w 27"/>
                  <a:gd name="T17" fmla="*/ 13 h 27"/>
                  <a:gd name="T18" fmla="*/ 13 w 27"/>
                  <a:gd name="T1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7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1"/>
                      <a:pt x="6" y="27"/>
                      <a:pt x="13" y="27"/>
                    </a:cubicBezTo>
                    <a:cubicBezTo>
                      <a:pt x="21" y="27"/>
                      <a:pt x="27" y="21"/>
                      <a:pt x="27" y="13"/>
                    </a:cubicBezTo>
                    <a:cubicBezTo>
                      <a:pt x="27" y="6"/>
                      <a:pt x="21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9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9"/>
                      <a:pt x="19" y="23"/>
                      <a:pt x="1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8996363" y="4932363"/>
                <a:ext cx="231775" cy="195263"/>
              </a:xfrm>
              <a:custGeom>
                <a:avLst/>
                <a:gdLst>
                  <a:gd name="T0" fmla="*/ 45 w 62"/>
                  <a:gd name="T1" fmla="*/ 0 h 52"/>
                  <a:gd name="T2" fmla="*/ 45 w 62"/>
                  <a:gd name="T3" fmla="*/ 0 h 52"/>
                  <a:gd name="T4" fmla="*/ 17 w 62"/>
                  <a:gd name="T5" fmla="*/ 0 h 52"/>
                  <a:gd name="T6" fmla="*/ 1 w 62"/>
                  <a:gd name="T7" fmla="*/ 17 h 52"/>
                  <a:gd name="T8" fmla="*/ 3 w 62"/>
                  <a:gd name="T9" fmla="*/ 35 h 52"/>
                  <a:gd name="T10" fmla="*/ 19 w 62"/>
                  <a:gd name="T11" fmla="*/ 52 h 52"/>
                  <a:gd name="T12" fmla="*/ 43 w 62"/>
                  <a:gd name="T13" fmla="*/ 52 h 52"/>
                  <a:gd name="T14" fmla="*/ 58 w 62"/>
                  <a:gd name="T15" fmla="*/ 35 h 52"/>
                  <a:gd name="T16" fmla="*/ 61 w 62"/>
                  <a:gd name="T17" fmla="*/ 17 h 52"/>
                  <a:gd name="T18" fmla="*/ 45 w 62"/>
                  <a:gd name="T1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52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1" y="17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5" y="44"/>
                      <a:pt x="10" y="52"/>
                      <a:pt x="19" y="52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51" y="52"/>
                      <a:pt x="57" y="45"/>
                      <a:pt x="58" y="35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2" y="7"/>
                      <a:pt x="54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9051925" y="4786313"/>
                <a:ext cx="120650" cy="1158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9101138" y="4654550"/>
                <a:ext cx="146050" cy="123825"/>
              </a:xfrm>
              <a:custGeom>
                <a:avLst/>
                <a:gdLst>
                  <a:gd name="T0" fmla="*/ 33 w 39"/>
                  <a:gd name="T1" fmla="*/ 0 h 33"/>
                  <a:gd name="T2" fmla="*/ 29 w 39"/>
                  <a:gd name="T3" fmla="*/ 0 h 33"/>
                  <a:gd name="T4" fmla="*/ 10 w 39"/>
                  <a:gd name="T5" fmla="*/ 0 h 33"/>
                  <a:gd name="T6" fmla="*/ 6 w 39"/>
                  <a:gd name="T7" fmla="*/ 0 h 33"/>
                  <a:gd name="T8" fmla="*/ 0 w 39"/>
                  <a:gd name="T9" fmla="*/ 6 h 33"/>
                  <a:gd name="T10" fmla="*/ 0 w 39"/>
                  <a:gd name="T11" fmla="*/ 13 h 33"/>
                  <a:gd name="T12" fmla="*/ 0 w 39"/>
                  <a:gd name="T13" fmla="*/ 20 h 33"/>
                  <a:gd name="T14" fmla="*/ 6 w 39"/>
                  <a:gd name="T15" fmla="*/ 26 h 33"/>
                  <a:gd name="T16" fmla="*/ 11 w 39"/>
                  <a:gd name="T17" fmla="*/ 26 h 33"/>
                  <a:gd name="T18" fmla="*/ 11 w 39"/>
                  <a:gd name="T19" fmla="*/ 31 h 33"/>
                  <a:gd name="T20" fmla="*/ 12 w 39"/>
                  <a:gd name="T21" fmla="*/ 33 h 33"/>
                  <a:gd name="T22" fmla="*/ 13 w 39"/>
                  <a:gd name="T23" fmla="*/ 33 h 33"/>
                  <a:gd name="T24" fmla="*/ 15 w 39"/>
                  <a:gd name="T25" fmla="*/ 32 h 33"/>
                  <a:gd name="T26" fmla="*/ 21 w 39"/>
                  <a:gd name="T27" fmla="*/ 26 h 33"/>
                  <a:gd name="T28" fmla="*/ 33 w 39"/>
                  <a:gd name="T29" fmla="*/ 26 h 33"/>
                  <a:gd name="T30" fmla="*/ 39 w 39"/>
                  <a:gd name="T31" fmla="*/ 20 h 33"/>
                  <a:gd name="T32" fmla="*/ 39 w 39"/>
                  <a:gd name="T33" fmla="*/ 13 h 33"/>
                  <a:gd name="T34" fmla="*/ 39 w 39"/>
                  <a:gd name="T35" fmla="*/ 6 h 33"/>
                  <a:gd name="T36" fmla="*/ 33 w 39"/>
                  <a:gd name="T3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3">
                    <a:moveTo>
                      <a:pt x="33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4"/>
                      <a:pt x="3" y="26"/>
                      <a:pt x="6" y="26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2"/>
                      <a:pt x="12" y="33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4" y="33"/>
                      <a:pt x="15" y="33"/>
                      <a:pt x="15" y="32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6" y="26"/>
                      <a:pt x="39" y="24"/>
                      <a:pt x="39" y="20"/>
                    </a:cubicBezTo>
                    <a:cubicBezTo>
                      <a:pt x="39" y="13"/>
                      <a:pt x="39" y="13"/>
                      <a:pt x="39" y="13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3"/>
                      <a:pt x="36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58" name="Freeform 57"/>
              <p:cNvSpPr>
                <a:spLocks noEditPoints="1"/>
              </p:cNvSpPr>
              <p:nvPr/>
            </p:nvSpPr>
            <p:spPr bwMode="auto">
              <a:xfrm>
                <a:off x="9220200" y="4629150"/>
                <a:ext cx="120650" cy="101600"/>
              </a:xfrm>
              <a:custGeom>
                <a:avLst/>
                <a:gdLst>
                  <a:gd name="T0" fmla="*/ 27 w 32"/>
                  <a:gd name="T1" fmla="*/ 0 h 27"/>
                  <a:gd name="T2" fmla="*/ 24 w 32"/>
                  <a:gd name="T3" fmla="*/ 0 h 27"/>
                  <a:gd name="T4" fmla="*/ 8 w 32"/>
                  <a:gd name="T5" fmla="*/ 0 h 27"/>
                  <a:gd name="T6" fmla="*/ 5 w 32"/>
                  <a:gd name="T7" fmla="*/ 0 h 27"/>
                  <a:gd name="T8" fmla="*/ 0 w 32"/>
                  <a:gd name="T9" fmla="*/ 5 h 27"/>
                  <a:gd name="T10" fmla="*/ 0 w 32"/>
                  <a:gd name="T11" fmla="*/ 5 h 27"/>
                  <a:gd name="T12" fmla="*/ 1 w 32"/>
                  <a:gd name="T13" fmla="*/ 5 h 27"/>
                  <a:gd name="T14" fmla="*/ 9 w 32"/>
                  <a:gd name="T15" fmla="*/ 13 h 27"/>
                  <a:gd name="T16" fmla="*/ 9 w 32"/>
                  <a:gd name="T17" fmla="*/ 20 h 27"/>
                  <a:gd name="T18" fmla="*/ 9 w 32"/>
                  <a:gd name="T19" fmla="*/ 22 h 27"/>
                  <a:gd name="T20" fmla="*/ 14 w 32"/>
                  <a:gd name="T21" fmla="*/ 22 h 27"/>
                  <a:gd name="T22" fmla="*/ 19 w 32"/>
                  <a:gd name="T23" fmla="*/ 26 h 27"/>
                  <a:gd name="T24" fmla="*/ 21 w 32"/>
                  <a:gd name="T25" fmla="*/ 27 h 27"/>
                  <a:gd name="T26" fmla="*/ 22 w 32"/>
                  <a:gd name="T27" fmla="*/ 27 h 27"/>
                  <a:gd name="T28" fmla="*/ 23 w 32"/>
                  <a:gd name="T29" fmla="*/ 25 h 27"/>
                  <a:gd name="T30" fmla="*/ 23 w 32"/>
                  <a:gd name="T31" fmla="*/ 22 h 27"/>
                  <a:gd name="T32" fmla="*/ 27 w 32"/>
                  <a:gd name="T33" fmla="*/ 22 h 27"/>
                  <a:gd name="T34" fmla="*/ 32 w 32"/>
                  <a:gd name="T35" fmla="*/ 17 h 27"/>
                  <a:gd name="T36" fmla="*/ 32 w 32"/>
                  <a:gd name="T37" fmla="*/ 10 h 27"/>
                  <a:gd name="T38" fmla="*/ 32 w 32"/>
                  <a:gd name="T39" fmla="*/ 5 h 27"/>
                  <a:gd name="T40" fmla="*/ 27 w 32"/>
                  <a:gd name="T41" fmla="*/ 0 h 27"/>
                  <a:gd name="T42" fmla="*/ 29 w 32"/>
                  <a:gd name="T43" fmla="*/ 10 h 27"/>
                  <a:gd name="T44" fmla="*/ 29 w 32"/>
                  <a:gd name="T45" fmla="*/ 17 h 27"/>
                  <a:gd name="T46" fmla="*/ 27 w 32"/>
                  <a:gd name="T47" fmla="*/ 19 h 27"/>
                  <a:gd name="T48" fmla="*/ 23 w 32"/>
                  <a:gd name="T49" fmla="*/ 19 h 27"/>
                  <a:gd name="T50" fmla="*/ 20 w 32"/>
                  <a:gd name="T51" fmla="*/ 19 h 27"/>
                  <a:gd name="T52" fmla="*/ 20 w 32"/>
                  <a:gd name="T53" fmla="*/ 22 h 27"/>
                  <a:gd name="T54" fmla="*/ 20 w 32"/>
                  <a:gd name="T55" fmla="*/ 24 h 27"/>
                  <a:gd name="T56" fmla="*/ 16 w 32"/>
                  <a:gd name="T57" fmla="*/ 20 h 27"/>
                  <a:gd name="T58" fmla="*/ 15 w 32"/>
                  <a:gd name="T59" fmla="*/ 19 h 27"/>
                  <a:gd name="T60" fmla="*/ 14 w 32"/>
                  <a:gd name="T61" fmla="*/ 19 h 27"/>
                  <a:gd name="T62" fmla="*/ 11 w 32"/>
                  <a:gd name="T63" fmla="*/ 19 h 27"/>
                  <a:gd name="T64" fmla="*/ 11 w 32"/>
                  <a:gd name="T65" fmla="*/ 13 h 27"/>
                  <a:gd name="T66" fmla="*/ 3 w 32"/>
                  <a:gd name="T67" fmla="*/ 3 h 27"/>
                  <a:gd name="T68" fmla="*/ 5 w 32"/>
                  <a:gd name="T69" fmla="*/ 2 h 27"/>
                  <a:gd name="T70" fmla="*/ 8 w 32"/>
                  <a:gd name="T71" fmla="*/ 2 h 27"/>
                  <a:gd name="T72" fmla="*/ 24 w 32"/>
                  <a:gd name="T73" fmla="*/ 2 h 27"/>
                  <a:gd name="T74" fmla="*/ 27 w 32"/>
                  <a:gd name="T75" fmla="*/ 2 h 27"/>
                  <a:gd name="T76" fmla="*/ 29 w 32"/>
                  <a:gd name="T77" fmla="*/ 5 h 27"/>
                  <a:gd name="T78" fmla="*/ 29 w 32"/>
                  <a:gd name="T7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27">
                    <a:moveTo>
                      <a:pt x="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5" y="5"/>
                      <a:pt x="9" y="8"/>
                      <a:pt x="9" y="13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20" y="27"/>
                      <a:pt x="20" y="27"/>
                      <a:pt x="21" y="27"/>
                    </a:cubicBezTo>
                    <a:cubicBezTo>
                      <a:pt x="21" y="27"/>
                      <a:pt x="21" y="27"/>
                      <a:pt x="22" y="27"/>
                    </a:cubicBezTo>
                    <a:cubicBezTo>
                      <a:pt x="22" y="27"/>
                      <a:pt x="23" y="26"/>
                      <a:pt x="23" y="25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30" y="22"/>
                      <a:pt x="32" y="19"/>
                      <a:pt x="32" y="17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2"/>
                      <a:pt x="30" y="0"/>
                      <a:pt x="27" y="0"/>
                    </a:cubicBezTo>
                    <a:close/>
                    <a:moveTo>
                      <a:pt x="29" y="10"/>
                    </a:move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8"/>
                      <a:pt x="28" y="19"/>
                      <a:pt x="27" y="19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8"/>
                      <a:pt x="8" y="4"/>
                      <a:pt x="3" y="3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9" y="3"/>
                      <a:pt x="29" y="5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7219361" y="2643247"/>
              <a:ext cx="504675" cy="418488"/>
              <a:chOff x="9328150" y="4930775"/>
              <a:chExt cx="501650" cy="415926"/>
            </a:xfrm>
            <a:solidFill>
              <a:schemeClr val="bg1"/>
            </a:solidFill>
          </p:grpSpPr>
          <p:sp>
            <p:nvSpPr>
              <p:cNvPr id="60" name="Freeform 59"/>
              <p:cNvSpPr/>
              <p:nvPr/>
            </p:nvSpPr>
            <p:spPr bwMode="auto">
              <a:xfrm>
                <a:off x="9447213" y="5024438"/>
                <a:ext cx="169863" cy="115888"/>
              </a:xfrm>
              <a:custGeom>
                <a:avLst/>
                <a:gdLst>
                  <a:gd name="T0" fmla="*/ 43 w 45"/>
                  <a:gd name="T1" fmla="*/ 23 h 31"/>
                  <a:gd name="T2" fmla="*/ 44 w 45"/>
                  <a:gd name="T3" fmla="*/ 10 h 31"/>
                  <a:gd name="T4" fmla="*/ 33 w 45"/>
                  <a:gd name="T5" fmla="*/ 0 h 31"/>
                  <a:gd name="T6" fmla="*/ 26 w 45"/>
                  <a:gd name="T7" fmla="*/ 0 h 31"/>
                  <a:gd name="T8" fmla="*/ 25 w 45"/>
                  <a:gd name="T9" fmla="*/ 4 h 31"/>
                  <a:gd name="T10" fmla="*/ 26 w 45"/>
                  <a:gd name="T11" fmla="*/ 22 h 31"/>
                  <a:gd name="T12" fmla="*/ 22 w 45"/>
                  <a:gd name="T13" fmla="*/ 28 h 31"/>
                  <a:gd name="T14" fmla="*/ 18 w 45"/>
                  <a:gd name="T15" fmla="*/ 22 h 31"/>
                  <a:gd name="T16" fmla="*/ 20 w 45"/>
                  <a:gd name="T17" fmla="*/ 4 h 31"/>
                  <a:gd name="T18" fmla="*/ 19 w 45"/>
                  <a:gd name="T19" fmla="*/ 0 h 31"/>
                  <a:gd name="T20" fmla="*/ 12 w 45"/>
                  <a:gd name="T21" fmla="*/ 0 h 31"/>
                  <a:gd name="T22" fmla="*/ 12 w 45"/>
                  <a:gd name="T23" fmla="*/ 0 h 31"/>
                  <a:gd name="T24" fmla="*/ 0 w 45"/>
                  <a:gd name="T25" fmla="*/ 10 h 31"/>
                  <a:gd name="T26" fmla="*/ 2 w 45"/>
                  <a:gd name="T27" fmla="*/ 23 h 31"/>
                  <a:gd name="T28" fmla="*/ 22 w 45"/>
                  <a:gd name="T29" fmla="*/ 31 h 31"/>
                  <a:gd name="T30" fmla="*/ 43 w 45"/>
                  <a:gd name="T31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31">
                    <a:moveTo>
                      <a:pt x="43" y="23"/>
                    </a:move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5"/>
                      <a:pt x="39" y="0"/>
                      <a:pt x="3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1"/>
                      <a:pt x="27" y="3"/>
                      <a:pt x="25" y="4"/>
                    </a:cubicBezTo>
                    <a:cubicBezTo>
                      <a:pt x="25" y="4"/>
                      <a:pt x="28" y="17"/>
                      <a:pt x="26" y="22"/>
                    </a:cubicBezTo>
                    <a:cubicBezTo>
                      <a:pt x="26" y="23"/>
                      <a:pt x="24" y="28"/>
                      <a:pt x="22" y="28"/>
                    </a:cubicBezTo>
                    <a:cubicBezTo>
                      <a:pt x="20" y="28"/>
                      <a:pt x="19" y="23"/>
                      <a:pt x="18" y="22"/>
                    </a:cubicBezTo>
                    <a:cubicBezTo>
                      <a:pt x="17" y="17"/>
                      <a:pt x="20" y="4"/>
                      <a:pt x="20" y="4"/>
                    </a:cubicBezTo>
                    <a:cubicBezTo>
                      <a:pt x="20" y="4"/>
                      <a:pt x="19" y="3"/>
                      <a:pt x="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0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7" y="28"/>
                      <a:pt x="15" y="31"/>
                      <a:pt x="22" y="31"/>
                    </a:cubicBezTo>
                    <a:cubicBezTo>
                      <a:pt x="30" y="31"/>
                      <a:pt x="38" y="28"/>
                      <a:pt x="4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61" name="Oval 60"/>
              <p:cNvSpPr>
                <a:spLocks noChangeArrowheads="1"/>
              </p:cNvSpPr>
              <p:nvPr/>
            </p:nvSpPr>
            <p:spPr bwMode="auto">
              <a:xfrm>
                <a:off x="9488488" y="4930775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9575800" y="5230813"/>
                <a:ext cx="168275" cy="115888"/>
              </a:xfrm>
              <a:custGeom>
                <a:avLst/>
                <a:gdLst>
                  <a:gd name="T0" fmla="*/ 43 w 45"/>
                  <a:gd name="T1" fmla="*/ 24 h 31"/>
                  <a:gd name="T2" fmla="*/ 44 w 45"/>
                  <a:gd name="T3" fmla="*/ 10 h 31"/>
                  <a:gd name="T4" fmla="*/ 33 w 45"/>
                  <a:gd name="T5" fmla="*/ 0 h 31"/>
                  <a:gd name="T6" fmla="*/ 26 w 45"/>
                  <a:gd name="T7" fmla="*/ 0 h 31"/>
                  <a:gd name="T8" fmla="*/ 25 w 45"/>
                  <a:gd name="T9" fmla="*/ 4 h 31"/>
                  <a:gd name="T10" fmla="*/ 26 w 45"/>
                  <a:gd name="T11" fmla="*/ 22 h 31"/>
                  <a:gd name="T12" fmla="*/ 22 w 45"/>
                  <a:gd name="T13" fmla="*/ 28 h 31"/>
                  <a:gd name="T14" fmla="*/ 18 w 45"/>
                  <a:gd name="T15" fmla="*/ 22 h 31"/>
                  <a:gd name="T16" fmla="*/ 20 w 45"/>
                  <a:gd name="T17" fmla="*/ 5 h 31"/>
                  <a:gd name="T18" fmla="*/ 19 w 45"/>
                  <a:gd name="T19" fmla="*/ 0 h 31"/>
                  <a:gd name="T20" fmla="*/ 12 w 45"/>
                  <a:gd name="T21" fmla="*/ 0 h 31"/>
                  <a:gd name="T22" fmla="*/ 12 w 45"/>
                  <a:gd name="T23" fmla="*/ 0 h 31"/>
                  <a:gd name="T24" fmla="*/ 0 w 45"/>
                  <a:gd name="T25" fmla="*/ 11 h 31"/>
                  <a:gd name="T26" fmla="*/ 2 w 45"/>
                  <a:gd name="T27" fmla="*/ 24 h 31"/>
                  <a:gd name="T28" fmla="*/ 22 w 45"/>
                  <a:gd name="T29" fmla="*/ 31 h 31"/>
                  <a:gd name="T30" fmla="*/ 43 w 45"/>
                  <a:gd name="T3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31">
                    <a:moveTo>
                      <a:pt x="43" y="24"/>
                    </a:move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5"/>
                      <a:pt x="39" y="0"/>
                      <a:pt x="3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1"/>
                      <a:pt x="26" y="3"/>
                      <a:pt x="25" y="4"/>
                    </a:cubicBezTo>
                    <a:cubicBezTo>
                      <a:pt x="25" y="4"/>
                      <a:pt x="27" y="18"/>
                      <a:pt x="26" y="22"/>
                    </a:cubicBezTo>
                    <a:cubicBezTo>
                      <a:pt x="26" y="24"/>
                      <a:pt x="24" y="28"/>
                      <a:pt x="22" y="28"/>
                    </a:cubicBezTo>
                    <a:cubicBezTo>
                      <a:pt x="20" y="28"/>
                      <a:pt x="18" y="24"/>
                      <a:pt x="18" y="22"/>
                    </a:cubicBezTo>
                    <a:cubicBezTo>
                      <a:pt x="17" y="18"/>
                      <a:pt x="20" y="5"/>
                      <a:pt x="20" y="5"/>
                    </a:cubicBezTo>
                    <a:cubicBezTo>
                      <a:pt x="20" y="4"/>
                      <a:pt x="19" y="4"/>
                      <a:pt x="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7" y="28"/>
                      <a:pt x="15" y="31"/>
                      <a:pt x="22" y="31"/>
                    </a:cubicBezTo>
                    <a:cubicBezTo>
                      <a:pt x="30" y="31"/>
                      <a:pt x="38" y="28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63" name="Oval 62"/>
              <p:cNvSpPr>
                <a:spLocks noChangeArrowheads="1"/>
              </p:cNvSpPr>
              <p:nvPr/>
            </p:nvSpPr>
            <p:spPr bwMode="auto">
              <a:xfrm>
                <a:off x="9617075" y="5137150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>
                <a:off x="9575800" y="4930775"/>
                <a:ext cx="254000" cy="247650"/>
              </a:xfrm>
              <a:custGeom>
                <a:avLst/>
                <a:gdLst>
                  <a:gd name="T0" fmla="*/ 68 w 68"/>
                  <a:gd name="T1" fmla="*/ 50 h 66"/>
                  <a:gd name="T2" fmla="*/ 60 w 68"/>
                  <a:gd name="T3" fmla="*/ 50 h 66"/>
                  <a:gd name="T4" fmla="*/ 58 w 68"/>
                  <a:gd name="T5" fmla="*/ 50 h 66"/>
                  <a:gd name="T6" fmla="*/ 58 w 68"/>
                  <a:gd name="T7" fmla="*/ 48 h 66"/>
                  <a:gd name="T8" fmla="*/ 9 w 68"/>
                  <a:gd name="T9" fmla="*/ 0 h 66"/>
                  <a:gd name="T10" fmla="*/ 0 w 68"/>
                  <a:gd name="T11" fmla="*/ 0 h 66"/>
                  <a:gd name="T12" fmla="*/ 4 w 68"/>
                  <a:gd name="T13" fmla="*/ 11 h 66"/>
                  <a:gd name="T14" fmla="*/ 4 w 68"/>
                  <a:gd name="T15" fmla="*/ 12 h 66"/>
                  <a:gd name="T16" fmla="*/ 9 w 68"/>
                  <a:gd name="T17" fmla="*/ 12 h 66"/>
                  <a:gd name="T18" fmla="*/ 45 w 68"/>
                  <a:gd name="T19" fmla="*/ 48 h 66"/>
                  <a:gd name="T20" fmla="*/ 45 w 68"/>
                  <a:gd name="T21" fmla="*/ 50 h 66"/>
                  <a:gd name="T22" fmla="*/ 43 w 68"/>
                  <a:gd name="T23" fmla="*/ 50 h 66"/>
                  <a:gd name="T24" fmla="*/ 35 w 68"/>
                  <a:gd name="T25" fmla="*/ 50 h 66"/>
                  <a:gd name="T26" fmla="*/ 35 w 68"/>
                  <a:gd name="T27" fmla="*/ 50 h 66"/>
                  <a:gd name="T28" fmla="*/ 35 w 68"/>
                  <a:gd name="T29" fmla="*/ 50 h 66"/>
                  <a:gd name="T30" fmla="*/ 42 w 68"/>
                  <a:gd name="T31" fmla="*/ 58 h 66"/>
                  <a:gd name="T32" fmla="*/ 49 w 68"/>
                  <a:gd name="T33" fmla="*/ 65 h 66"/>
                  <a:gd name="T34" fmla="*/ 51 w 68"/>
                  <a:gd name="T35" fmla="*/ 66 h 66"/>
                  <a:gd name="T36" fmla="*/ 53 w 68"/>
                  <a:gd name="T37" fmla="*/ 65 h 66"/>
                  <a:gd name="T38" fmla="*/ 61 w 68"/>
                  <a:gd name="T39" fmla="*/ 58 h 66"/>
                  <a:gd name="T40" fmla="*/ 68 w 68"/>
                  <a:gd name="T41" fmla="*/ 50 h 66"/>
                  <a:gd name="T42" fmla="*/ 68 w 68"/>
                  <a:gd name="T43" fmla="*/ 50 h 66"/>
                  <a:gd name="T44" fmla="*/ 68 w 68"/>
                  <a:gd name="T45" fmla="*/ 5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66">
                    <a:moveTo>
                      <a:pt x="68" y="50"/>
                    </a:moveTo>
                    <a:cubicBezTo>
                      <a:pt x="60" y="50"/>
                      <a:pt x="60" y="50"/>
                      <a:pt x="60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8" y="21"/>
                      <a:pt x="36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2" y="3"/>
                      <a:pt x="4" y="7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7" y="12"/>
                      <a:pt x="9" y="12"/>
                    </a:cubicBezTo>
                    <a:cubicBezTo>
                      <a:pt x="29" y="12"/>
                      <a:pt x="45" y="28"/>
                      <a:pt x="45" y="48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2" y="58"/>
                      <a:pt x="42" y="58"/>
                      <a:pt x="42" y="58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50" y="65"/>
                      <a:pt x="51" y="66"/>
                      <a:pt x="51" y="66"/>
                    </a:cubicBezTo>
                    <a:cubicBezTo>
                      <a:pt x="52" y="66"/>
                      <a:pt x="53" y="65"/>
                      <a:pt x="53" y="65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0"/>
                      <a:pt x="68" y="50"/>
                      <a:pt x="68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>
                <a:off x="9328150" y="5087938"/>
                <a:ext cx="261938" cy="258763"/>
              </a:xfrm>
              <a:custGeom>
                <a:avLst/>
                <a:gdLst>
                  <a:gd name="T0" fmla="*/ 64 w 70"/>
                  <a:gd name="T1" fmla="*/ 64 h 69"/>
                  <a:gd name="T2" fmla="*/ 64 w 70"/>
                  <a:gd name="T3" fmla="*/ 62 h 69"/>
                  <a:gd name="T4" fmla="*/ 63 w 70"/>
                  <a:gd name="T5" fmla="*/ 57 h 69"/>
                  <a:gd name="T6" fmla="*/ 62 w 70"/>
                  <a:gd name="T7" fmla="*/ 57 h 69"/>
                  <a:gd name="T8" fmla="*/ 24 w 70"/>
                  <a:gd name="T9" fmla="*/ 18 h 69"/>
                  <a:gd name="T10" fmla="*/ 24 w 70"/>
                  <a:gd name="T11" fmla="*/ 16 h 69"/>
                  <a:gd name="T12" fmla="*/ 26 w 70"/>
                  <a:gd name="T13" fmla="*/ 16 h 69"/>
                  <a:gd name="T14" fmla="*/ 35 w 70"/>
                  <a:gd name="T15" fmla="*/ 16 h 69"/>
                  <a:gd name="T16" fmla="*/ 27 w 70"/>
                  <a:gd name="T17" fmla="*/ 9 h 69"/>
                  <a:gd name="T18" fmla="*/ 19 w 70"/>
                  <a:gd name="T19" fmla="*/ 1 h 69"/>
                  <a:gd name="T20" fmla="*/ 18 w 70"/>
                  <a:gd name="T21" fmla="*/ 0 h 69"/>
                  <a:gd name="T22" fmla="*/ 16 w 70"/>
                  <a:gd name="T23" fmla="*/ 1 h 69"/>
                  <a:gd name="T24" fmla="*/ 8 w 70"/>
                  <a:gd name="T25" fmla="*/ 9 h 69"/>
                  <a:gd name="T26" fmla="*/ 0 w 70"/>
                  <a:gd name="T27" fmla="*/ 16 h 69"/>
                  <a:gd name="T28" fmla="*/ 9 w 70"/>
                  <a:gd name="T29" fmla="*/ 16 h 69"/>
                  <a:gd name="T30" fmla="*/ 11 w 70"/>
                  <a:gd name="T31" fmla="*/ 16 h 69"/>
                  <a:gd name="T32" fmla="*/ 11 w 70"/>
                  <a:gd name="T33" fmla="*/ 18 h 69"/>
                  <a:gd name="T34" fmla="*/ 62 w 70"/>
                  <a:gd name="T35" fmla="*/ 69 h 69"/>
                  <a:gd name="T36" fmla="*/ 70 w 70"/>
                  <a:gd name="T37" fmla="*/ 69 h 69"/>
                  <a:gd name="T38" fmla="*/ 65 w 70"/>
                  <a:gd name="T39" fmla="*/ 65 h 69"/>
                  <a:gd name="T40" fmla="*/ 64 w 70"/>
                  <a:gd name="T41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69">
                    <a:moveTo>
                      <a:pt x="64" y="64"/>
                    </a:moveTo>
                    <a:cubicBezTo>
                      <a:pt x="64" y="62"/>
                      <a:pt x="64" y="62"/>
                      <a:pt x="64" y="62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2" y="57"/>
                      <a:pt x="62" y="57"/>
                    </a:cubicBezTo>
                    <a:cubicBezTo>
                      <a:pt x="41" y="57"/>
                      <a:pt x="24" y="40"/>
                      <a:pt x="24" y="18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47"/>
                      <a:pt x="34" y="69"/>
                      <a:pt x="62" y="69"/>
                    </a:cubicBezTo>
                    <a:cubicBezTo>
                      <a:pt x="65" y="69"/>
                      <a:pt x="68" y="69"/>
                      <a:pt x="70" y="69"/>
                    </a:cubicBezTo>
                    <a:cubicBezTo>
                      <a:pt x="68" y="68"/>
                      <a:pt x="66" y="66"/>
                      <a:pt x="65" y="65"/>
                    </a:cubicBezTo>
                    <a:lnTo>
                      <a:pt x="64" y="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  <p:grpSp>
          <p:nvGrpSpPr>
            <p:cNvPr id="10" name="Group 65"/>
            <p:cNvGrpSpPr/>
            <p:nvPr/>
          </p:nvGrpSpPr>
          <p:grpSpPr>
            <a:xfrm>
              <a:off x="8798812" y="4338370"/>
              <a:ext cx="479120" cy="543078"/>
              <a:chOff x="8534400" y="4603750"/>
              <a:chExt cx="476250" cy="539751"/>
            </a:xfrm>
            <a:solidFill>
              <a:schemeClr val="bg1"/>
            </a:solidFill>
          </p:grpSpPr>
          <p:sp>
            <p:nvSpPr>
              <p:cNvPr id="67" name="Freeform 66"/>
              <p:cNvSpPr/>
              <p:nvPr/>
            </p:nvSpPr>
            <p:spPr bwMode="auto">
              <a:xfrm>
                <a:off x="8534400" y="4906963"/>
                <a:ext cx="269875" cy="236538"/>
              </a:xfrm>
              <a:custGeom>
                <a:avLst/>
                <a:gdLst>
                  <a:gd name="T0" fmla="*/ 19 w 72"/>
                  <a:gd name="T1" fmla="*/ 0 h 63"/>
                  <a:gd name="T2" fmla="*/ 29 w 72"/>
                  <a:gd name="T3" fmla="*/ 0 h 63"/>
                  <a:gd name="T4" fmla="*/ 32 w 72"/>
                  <a:gd name="T5" fmla="*/ 9 h 63"/>
                  <a:gd name="T6" fmla="*/ 29 w 72"/>
                  <a:gd name="T7" fmla="*/ 43 h 63"/>
                  <a:gd name="T8" fmla="*/ 36 w 72"/>
                  <a:gd name="T9" fmla="*/ 56 h 63"/>
                  <a:gd name="T10" fmla="*/ 43 w 72"/>
                  <a:gd name="T11" fmla="*/ 43 h 63"/>
                  <a:gd name="T12" fmla="*/ 39 w 72"/>
                  <a:gd name="T13" fmla="*/ 9 h 63"/>
                  <a:gd name="T14" fmla="*/ 42 w 72"/>
                  <a:gd name="T15" fmla="*/ 0 h 63"/>
                  <a:gd name="T16" fmla="*/ 53 w 72"/>
                  <a:gd name="T17" fmla="*/ 0 h 63"/>
                  <a:gd name="T18" fmla="*/ 53 w 72"/>
                  <a:gd name="T19" fmla="*/ 0 h 63"/>
                  <a:gd name="T20" fmla="*/ 71 w 72"/>
                  <a:gd name="T21" fmla="*/ 21 h 63"/>
                  <a:gd name="T22" fmla="*/ 68 w 72"/>
                  <a:gd name="T23" fmla="*/ 42 h 63"/>
                  <a:gd name="T24" fmla="*/ 50 w 72"/>
                  <a:gd name="T25" fmla="*/ 63 h 63"/>
                  <a:gd name="T26" fmla="*/ 22 w 72"/>
                  <a:gd name="T27" fmla="*/ 63 h 63"/>
                  <a:gd name="T28" fmla="*/ 4 w 72"/>
                  <a:gd name="T29" fmla="*/ 42 h 63"/>
                  <a:gd name="T30" fmla="*/ 1 w 72"/>
                  <a:gd name="T31" fmla="*/ 21 h 63"/>
                  <a:gd name="T32" fmla="*/ 19 w 72"/>
                  <a:gd name="T33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63">
                    <a:moveTo>
                      <a:pt x="19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9" y="2"/>
                      <a:pt x="29" y="7"/>
                      <a:pt x="32" y="9"/>
                    </a:cubicBezTo>
                    <a:cubicBezTo>
                      <a:pt x="32" y="9"/>
                      <a:pt x="28" y="35"/>
                      <a:pt x="29" y="43"/>
                    </a:cubicBezTo>
                    <a:cubicBezTo>
                      <a:pt x="30" y="47"/>
                      <a:pt x="33" y="56"/>
                      <a:pt x="36" y="56"/>
                    </a:cubicBezTo>
                    <a:cubicBezTo>
                      <a:pt x="39" y="55"/>
                      <a:pt x="42" y="47"/>
                      <a:pt x="43" y="43"/>
                    </a:cubicBezTo>
                    <a:cubicBezTo>
                      <a:pt x="44" y="35"/>
                      <a:pt x="39" y="9"/>
                      <a:pt x="39" y="9"/>
                    </a:cubicBezTo>
                    <a:cubicBezTo>
                      <a:pt x="40" y="8"/>
                      <a:pt x="41" y="7"/>
                      <a:pt x="4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3" y="0"/>
                      <a:pt x="72" y="10"/>
                      <a:pt x="71" y="21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6" y="54"/>
                      <a:pt x="60" y="63"/>
                      <a:pt x="50" y="63"/>
                    </a:cubicBezTo>
                    <a:cubicBezTo>
                      <a:pt x="22" y="63"/>
                      <a:pt x="22" y="63"/>
                      <a:pt x="22" y="63"/>
                    </a:cubicBezTo>
                    <a:cubicBezTo>
                      <a:pt x="12" y="63"/>
                      <a:pt x="6" y="53"/>
                      <a:pt x="4" y="42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10"/>
                      <a:pt x="9" y="0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68" name="Oval 67"/>
              <p:cNvSpPr>
                <a:spLocks noChangeArrowheads="1"/>
              </p:cNvSpPr>
              <p:nvPr/>
            </p:nvSpPr>
            <p:spPr bwMode="auto">
              <a:xfrm>
                <a:off x="8601075" y="4733925"/>
                <a:ext cx="13493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69" name="Freeform 68"/>
              <p:cNvSpPr/>
              <p:nvPr/>
            </p:nvSpPr>
            <p:spPr bwMode="auto">
              <a:xfrm>
                <a:off x="8559800" y="4603750"/>
                <a:ext cx="450850" cy="182563"/>
              </a:xfrm>
              <a:custGeom>
                <a:avLst/>
                <a:gdLst>
                  <a:gd name="T0" fmla="*/ 67 w 120"/>
                  <a:gd name="T1" fmla="*/ 5 h 49"/>
                  <a:gd name="T2" fmla="*/ 67 w 120"/>
                  <a:gd name="T3" fmla="*/ 5 h 49"/>
                  <a:gd name="T4" fmla="*/ 60 w 120"/>
                  <a:gd name="T5" fmla="*/ 0 h 49"/>
                  <a:gd name="T6" fmla="*/ 53 w 120"/>
                  <a:gd name="T7" fmla="*/ 5 h 49"/>
                  <a:gd name="T8" fmla="*/ 53 w 120"/>
                  <a:gd name="T9" fmla="*/ 5 h 49"/>
                  <a:gd name="T10" fmla="*/ 0 w 120"/>
                  <a:gd name="T11" fmla="*/ 49 h 49"/>
                  <a:gd name="T12" fmla="*/ 120 w 120"/>
                  <a:gd name="T13" fmla="*/ 49 h 49"/>
                  <a:gd name="T14" fmla="*/ 67 w 120"/>
                  <a:gd name="T15" fmla="*/ 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" h="49">
                    <a:moveTo>
                      <a:pt x="67" y="5"/>
                    </a:moveTo>
                    <a:cubicBezTo>
                      <a:pt x="67" y="5"/>
                      <a:pt x="67" y="5"/>
                      <a:pt x="67" y="5"/>
                    </a:cubicBezTo>
                    <a:cubicBezTo>
                      <a:pt x="67" y="2"/>
                      <a:pt x="64" y="0"/>
                      <a:pt x="60" y="0"/>
                    </a:cubicBezTo>
                    <a:cubicBezTo>
                      <a:pt x="56" y="0"/>
                      <a:pt x="53" y="2"/>
                      <a:pt x="53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23" y="7"/>
                      <a:pt x="0" y="27"/>
                      <a:pt x="0" y="49"/>
                    </a:cubicBezTo>
                    <a:cubicBezTo>
                      <a:pt x="120" y="49"/>
                      <a:pt x="120" y="49"/>
                      <a:pt x="120" y="49"/>
                    </a:cubicBezTo>
                    <a:cubicBezTo>
                      <a:pt x="120" y="27"/>
                      <a:pt x="97" y="7"/>
                      <a:pt x="6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 bwMode="auto">
              <a:xfrm>
                <a:off x="8770938" y="4786313"/>
                <a:ext cx="30163" cy="187325"/>
              </a:xfrm>
              <a:custGeom>
                <a:avLst/>
                <a:gdLst>
                  <a:gd name="T0" fmla="*/ 0 w 19"/>
                  <a:gd name="T1" fmla="*/ 0 h 118"/>
                  <a:gd name="T2" fmla="*/ 0 w 19"/>
                  <a:gd name="T3" fmla="*/ 118 h 118"/>
                  <a:gd name="T4" fmla="*/ 0 w 19"/>
                  <a:gd name="T5" fmla="*/ 118 h 118"/>
                  <a:gd name="T6" fmla="*/ 19 w 19"/>
                  <a:gd name="T7" fmla="*/ 118 h 118"/>
                  <a:gd name="T8" fmla="*/ 19 w 19"/>
                  <a:gd name="T9" fmla="*/ 118 h 118"/>
                  <a:gd name="T10" fmla="*/ 19 w 19"/>
                  <a:gd name="T11" fmla="*/ 0 h 118"/>
                  <a:gd name="T12" fmla="*/ 0 w 19"/>
                  <a:gd name="T1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18">
                    <a:moveTo>
                      <a:pt x="0" y="0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19" y="118"/>
                    </a:lnTo>
                    <a:lnTo>
                      <a:pt x="19" y="118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2400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</p:grpSp>
      </p:grpSp>
      <p:sp>
        <p:nvSpPr>
          <p:cNvPr id="59" name="išľíďè"/>
          <p:cNvSpPr/>
          <p:nvPr/>
        </p:nvSpPr>
        <p:spPr bwMode="auto">
          <a:xfrm>
            <a:off x="564741" y="3365833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6" name="iSlíďè"/>
          <p:cNvSpPr txBox="1"/>
          <p:nvPr/>
        </p:nvSpPr>
        <p:spPr bwMode="auto">
          <a:xfrm>
            <a:off x="592901" y="301463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1" name="išľíďè"/>
          <p:cNvSpPr/>
          <p:nvPr/>
        </p:nvSpPr>
        <p:spPr bwMode="auto">
          <a:xfrm>
            <a:off x="1797331" y="167187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2" name="iSlíďè"/>
          <p:cNvSpPr txBox="1"/>
          <p:nvPr/>
        </p:nvSpPr>
        <p:spPr bwMode="auto">
          <a:xfrm>
            <a:off x="1825491" y="132068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3" name="išľíďè"/>
          <p:cNvSpPr/>
          <p:nvPr/>
        </p:nvSpPr>
        <p:spPr bwMode="auto">
          <a:xfrm>
            <a:off x="7914410" y="1638632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4" name="iSlíďè"/>
          <p:cNvSpPr txBox="1"/>
          <p:nvPr/>
        </p:nvSpPr>
        <p:spPr bwMode="auto">
          <a:xfrm>
            <a:off x="7942570" y="1287436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5" name="išľíďè"/>
          <p:cNvSpPr/>
          <p:nvPr/>
        </p:nvSpPr>
        <p:spPr bwMode="auto">
          <a:xfrm>
            <a:off x="9222121" y="340404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6" name="iSlíďè"/>
          <p:cNvSpPr txBox="1"/>
          <p:nvPr/>
        </p:nvSpPr>
        <p:spPr bwMode="auto">
          <a:xfrm>
            <a:off x="9250281" y="3052852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6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ïṧḷïḓê-Arrow: Pentagon 1"/>
          <p:cNvSpPr/>
          <p:nvPr/>
        </p:nvSpPr>
        <p:spPr>
          <a:xfrm>
            <a:off x="2193397" y="1449565"/>
            <a:ext cx="2850100" cy="6936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379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zh-CN" altLang="en-US" sz="144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6" name="ïṧḷïḓê-Arrow: Pentagon 4"/>
          <p:cNvSpPr/>
          <p:nvPr/>
        </p:nvSpPr>
        <p:spPr>
          <a:xfrm>
            <a:off x="2193399" y="2240866"/>
            <a:ext cx="5700197" cy="6936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3796" anchor="ctr" anchorCtr="0"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zh-CN" altLang="en-US" sz="144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7" name="ïṧḷïḓê-Arrow: Pentagon 7"/>
          <p:cNvSpPr/>
          <p:nvPr/>
        </p:nvSpPr>
        <p:spPr>
          <a:xfrm>
            <a:off x="2193400" y="3032167"/>
            <a:ext cx="7202654" cy="69360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379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zh-CN" altLang="en-US" sz="144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8" name="ïṧḷïḓê-Freeform: Shape 30"/>
          <p:cNvSpPr/>
          <p:nvPr/>
        </p:nvSpPr>
        <p:spPr bwMode="auto">
          <a:xfrm>
            <a:off x="1378688" y="3154585"/>
            <a:ext cx="448764" cy="448764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06 w 236"/>
              <a:gd name="T11" fmla="*/ 171 h 236"/>
              <a:gd name="T12" fmla="*/ 54 w 236"/>
              <a:gd name="T13" fmla="*/ 163 h 236"/>
              <a:gd name="T14" fmla="*/ 54 w 236"/>
              <a:gd name="T15" fmla="*/ 121 h 236"/>
              <a:gd name="T16" fmla="*/ 106 w 236"/>
              <a:gd name="T17" fmla="*/ 121 h 236"/>
              <a:gd name="T18" fmla="*/ 106 w 236"/>
              <a:gd name="T19" fmla="*/ 171 h 236"/>
              <a:gd name="T20" fmla="*/ 106 w 236"/>
              <a:gd name="T21" fmla="*/ 114 h 236"/>
              <a:gd name="T22" fmla="*/ 54 w 236"/>
              <a:gd name="T23" fmla="*/ 114 h 236"/>
              <a:gd name="T24" fmla="*/ 54 w 236"/>
              <a:gd name="T25" fmla="*/ 72 h 236"/>
              <a:gd name="T26" fmla="*/ 106 w 236"/>
              <a:gd name="T27" fmla="*/ 64 h 236"/>
              <a:gd name="T28" fmla="*/ 106 w 236"/>
              <a:gd name="T29" fmla="*/ 114 h 236"/>
              <a:gd name="T30" fmla="*/ 182 w 236"/>
              <a:gd name="T31" fmla="*/ 182 h 236"/>
              <a:gd name="T32" fmla="*/ 113 w 236"/>
              <a:gd name="T33" fmla="*/ 172 h 236"/>
              <a:gd name="T34" fmla="*/ 113 w 236"/>
              <a:gd name="T35" fmla="*/ 121 h 236"/>
              <a:gd name="T36" fmla="*/ 182 w 236"/>
              <a:gd name="T37" fmla="*/ 121 h 236"/>
              <a:gd name="T38" fmla="*/ 182 w 236"/>
              <a:gd name="T39" fmla="*/ 182 h 236"/>
              <a:gd name="T40" fmla="*/ 182 w 236"/>
              <a:gd name="T41" fmla="*/ 114 h 236"/>
              <a:gd name="T42" fmla="*/ 113 w 236"/>
              <a:gd name="T43" fmla="*/ 114 h 236"/>
              <a:gd name="T44" fmla="*/ 113 w 236"/>
              <a:gd name="T45" fmla="*/ 63 h 236"/>
              <a:gd name="T46" fmla="*/ 182 w 236"/>
              <a:gd name="T47" fmla="*/ 53 h 236"/>
              <a:gd name="T48" fmla="*/ 182 w 236"/>
              <a:gd name="T49" fmla="*/ 11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06" y="171"/>
                </a:moveTo>
                <a:cubicBezTo>
                  <a:pt x="54" y="163"/>
                  <a:pt x="54" y="163"/>
                  <a:pt x="54" y="163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106" y="121"/>
                  <a:pt x="106" y="121"/>
                  <a:pt x="106" y="121"/>
                </a:cubicBezTo>
                <a:lnTo>
                  <a:pt x="106" y="171"/>
                </a:lnTo>
                <a:close/>
                <a:moveTo>
                  <a:pt x="106" y="114"/>
                </a:moveTo>
                <a:cubicBezTo>
                  <a:pt x="54" y="114"/>
                  <a:pt x="54" y="114"/>
                  <a:pt x="54" y="114"/>
                </a:cubicBezTo>
                <a:cubicBezTo>
                  <a:pt x="54" y="72"/>
                  <a:pt x="54" y="72"/>
                  <a:pt x="54" y="72"/>
                </a:cubicBezTo>
                <a:cubicBezTo>
                  <a:pt x="106" y="64"/>
                  <a:pt x="106" y="64"/>
                  <a:pt x="106" y="64"/>
                </a:cubicBezTo>
                <a:lnTo>
                  <a:pt x="106" y="114"/>
                </a:lnTo>
                <a:close/>
                <a:moveTo>
                  <a:pt x="182" y="182"/>
                </a:moveTo>
                <a:cubicBezTo>
                  <a:pt x="113" y="172"/>
                  <a:pt x="113" y="172"/>
                  <a:pt x="113" y="172"/>
                </a:cubicBezTo>
                <a:cubicBezTo>
                  <a:pt x="113" y="121"/>
                  <a:pt x="113" y="121"/>
                  <a:pt x="113" y="121"/>
                </a:cubicBezTo>
                <a:cubicBezTo>
                  <a:pt x="182" y="121"/>
                  <a:pt x="182" y="121"/>
                  <a:pt x="182" y="121"/>
                </a:cubicBezTo>
                <a:lnTo>
                  <a:pt x="182" y="182"/>
                </a:lnTo>
                <a:close/>
                <a:moveTo>
                  <a:pt x="182" y="114"/>
                </a:moveTo>
                <a:cubicBezTo>
                  <a:pt x="113" y="114"/>
                  <a:pt x="113" y="114"/>
                  <a:pt x="113" y="114"/>
                </a:cubicBezTo>
                <a:cubicBezTo>
                  <a:pt x="113" y="63"/>
                  <a:pt x="113" y="63"/>
                  <a:pt x="113" y="63"/>
                </a:cubicBezTo>
                <a:cubicBezTo>
                  <a:pt x="182" y="53"/>
                  <a:pt x="182" y="53"/>
                  <a:pt x="182" y="53"/>
                </a:cubicBezTo>
                <a:lnTo>
                  <a:pt x="182" y="11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9" name="ïṧḷïḓê-Freeform: Shape 31"/>
          <p:cNvSpPr/>
          <p:nvPr/>
        </p:nvSpPr>
        <p:spPr bwMode="auto">
          <a:xfrm>
            <a:off x="1378688" y="1585430"/>
            <a:ext cx="448764" cy="448764"/>
          </a:xfrm>
          <a:custGeom>
            <a:avLst/>
            <a:gdLst>
              <a:gd name="T0" fmla="*/ 223 w 228"/>
              <a:gd name="T1" fmla="*/ 95 h 228"/>
              <a:gd name="T2" fmla="*/ 196 w 228"/>
              <a:gd name="T3" fmla="*/ 90 h 228"/>
              <a:gd name="T4" fmla="*/ 189 w 228"/>
              <a:gd name="T5" fmla="*/ 74 h 228"/>
              <a:gd name="T6" fmla="*/ 205 w 228"/>
              <a:gd name="T7" fmla="*/ 50 h 228"/>
              <a:gd name="T8" fmla="*/ 205 w 228"/>
              <a:gd name="T9" fmla="*/ 43 h 228"/>
              <a:gd name="T10" fmla="*/ 185 w 228"/>
              <a:gd name="T11" fmla="*/ 24 h 228"/>
              <a:gd name="T12" fmla="*/ 178 w 228"/>
              <a:gd name="T13" fmla="*/ 23 h 228"/>
              <a:gd name="T14" fmla="*/ 155 w 228"/>
              <a:gd name="T15" fmla="*/ 39 h 228"/>
              <a:gd name="T16" fmla="*/ 138 w 228"/>
              <a:gd name="T17" fmla="*/ 32 h 228"/>
              <a:gd name="T18" fmla="*/ 133 w 228"/>
              <a:gd name="T19" fmla="*/ 5 h 228"/>
              <a:gd name="T20" fmla="*/ 127 w 228"/>
              <a:gd name="T21" fmla="*/ 0 h 228"/>
              <a:gd name="T22" fmla="*/ 100 w 228"/>
              <a:gd name="T23" fmla="*/ 0 h 228"/>
              <a:gd name="T24" fmla="*/ 94 w 228"/>
              <a:gd name="T25" fmla="*/ 5 h 228"/>
              <a:gd name="T26" fmla="*/ 89 w 228"/>
              <a:gd name="T27" fmla="*/ 32 h 228"/>
              <a:gd name="T28" fmla="*/ 73 w 228"/>
              <a:gd name="T29" fmla="*/ 39 h 228"/>
              <a:gd name="T30" fmla="*/ 50 w 228"/>
              <a:gd name="T31" fmla="*/ 23 h 228"/>
              <a:gd name="T32" fmla="*/ 43 w 228"/>
              <a:gd name="T33" fmla="*/ 24 h 228"/>
              <a:gd name="T34" fmla="*/ 23 w 228"/>
              <a:gd name="T35" fmla="*/ 43 h 228"/>
              <a:gd name="T36" fmla="*/ 23 w 228"/>
              <a:gd name="T37" fmla="*/ 51 h 228"/>
              <a:gd name="T38" fmla="*/ 39 w 228"/>
              <a:gd name="T39" fmla="*/ 74 h 228"/>
              <a:gd name="T40" fmla="*/ 32 w 228"/>
              <a:gd name="T41" fmla="*/ 90 h 228"/>
              <a:gd name="T42" fmla="*/ 5 w 228"/>
              <a:gd name="T43" fmla="*/ 95 h 228"/>
              <a:gd name="T44" fmla="*/ 0 w 228"/>
              <a:gd name="T45" fmla="*/ 100 h 228"/>
              <a:gd name="T46" fmla="*/ 0 w 228"/>
              <a:gd name="T47" fmla="*/ 128 h 228"/>
              <a:gd name="T48" fmla="*/ 5 w 228"/>
              <a:gd name="T49" fmla="*/ 134 h 228"/>
              <a:gd name="T50" fmla="*/ 32 w 228"/>
              <a:gd name="T51" fmla="*/ 139 h 228"/>
              <a:gd name="T52" fmla="*/ 39 w 228"/>
              <a:gd name="T53" fmla="*/ 155 h 228"/>
              <a:gd name="T54" fmla="*/ 23 w 228"/>
              <a:gd name="T55" fmla="*/ 178 h 228"/>
              <a:gd name="T56" fmla="*/ 24 w 228"/>
              <a:gd name="T57" fmla="*/ 185 h 228"/>
              <a:gd name="T58" fmla="*/ 43 w 228"/>
              <a:gd name="T59" fmla="*/ 204 h 228"/>
              <a:gd name="T60" fmla="*/ 51 w 228"/>
              <a:gd name="T61" fmla="*/ 205 h 228"/>
              <a:gd name="T62" fmla="*/ 73 w 228"/>
              <a:gd name="T63" fmla="*/ 189 h 228"/>
              <a:gd name="T64" fmla="*/ 89 w 228"/>
              <a:gd name="T65" fmla="*/ 196 h 228"/>
              <a:gd name="T66" fmla="*/ 94 w 228"/>
              <a:gd name="T67" fmla="*/ 223 h 228"/>
              <a:gd name="T68" fmla="*/ 100 w 228"/>
              <a:gd name="T69" fmla="*/ 228 h 228"/>
              <a:gd name="T70" fmla="*/ 127 w 228"/>
              <a:gd name="T71" fmla="*/ 228 h 228"/>
              <a:gd name="T72" fmla="*/ 133 w 228"/>
              <a:gd name="T73" fmla="*/ 223 h 228"/>
              <a:gd name="T74" fmla="*/ 138 w 228"/>
              <a:gd name="T75" fmla="*/ 196 h 228"/>
              <a:gd name="T76" fmla="*/ 154 w 228"/>
              <a:gd name="T77" fmla="*/ 190 h 228"/>
              <a:gd name="T78" fmla="*/ 177 w 228"/>
              <a:gd name="T79" fmla="*/ 205 h 228"/>
              <a:gd name="T80" fmla="*/ 185 w 228"/>
              <a:gd name="T81" fmla="*/ 205 h 228"/>
              <a:gd name="T82" fmla="*/ 204 w 228"/>
              <a:gd name="T83" fmla="*/ 185 h 228"/>
              <a:gd name="T84" fmla="*/ 205 w 228"/>
              <a:gd name="T85" fmla="*/ 178 h 228"/>
              <a:gd name="T86" fmla="*/ 189 w 228"/>
              <a:gd name="T87" fmla="*/ 155 h 228"/>
              <a:gd name="T88" fmla="*/ 196 w 228"/>
              <a:gd name="T89" fmla="*/ 139 h 228"/>
              <a:gd name="T90" fmla="*/ 223 w 228"/>
              <a:gd name="T91" fmla="*/ 134 h 228"/>
              <a:gd name="T92" fmla="*/ 228 w 228"/>
              <a:gd name="T93" fmla="*/ 128 h 228"/>
              <a:gd name="T94" fmla="*/ 228 w 228"/>
              <a:gd name="T95" fmla="*/ 100 h 228"/>
              <a:gd name="T96" fmla="*/ 223 w 228"/>
              <a:gd name="T97" fmla="*/ 95 h 228"/>
              <a:gd name="T98" fmla="*/ 114 w 228"/>
              <a:gd name="T99" fmla="*/ 149 h 228"/>
              <a:gd name="T100" fmla="*/ 79 w 228"/>
              <a:gd name="T101" fmla="*/ 114 h 228"/>
              <a:gd name="T102" fmla="*/ 114 w 228"/>
              <a:gd name="T103" fmla="*/ 79 h 228"/>
              <a:gd name="T104" fmla="*/ 149 w 228"/>
              <a:gd name="T105" fmla="*/ 114 h 228"/>
              <a:gd name="T106" fmla="*/ 114 w 228"/>
              <a:gd name="T107" fmla="*/ 149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8" h="228">
                <a:moveTo>
                  <a:pt x="223" y="95"/>
                </a:moveTo>
                <a:cubicBezTo>
                  <a:pt x="196" y="90"/>
                  <a:pt x="196" y="90"/>
                  <a:pt x="196" y="90"/>
                </a:cubicBezTo>
                <a:cubicBezTo>
                  <a:pt x="194" y="84"/>
                  <a:pt x="192" y="79"/>
                  <a:pt x="189" y="74"/>
                </a:cubicBezTo>
                <a:cubicBezTo>
                  <a:pt x="205" y="50"/>
                  <a:pt x="205" y="50"/>
                  <a:pt x="205" y="50"/>
                </a:cubicBezTo>
                <a:cubicBezTo>
                  <a:pt x="207" y="48"/>
                  <a:pt x="206" y="45"/>
                  <a:pt x="205" y="43"/>
                </a:cubicBezTo>
                <a:cubicBezTo>
                  <a:pt x="185" y="24"/>
                  <a:pt x="185" y="24"/>
                  <a:pt x="185" y="24"/>
                </a:cubicBezTo>
                <a:cubicBezTo>
                  <a:pt x="183" y="22"/>
                  <a:pt x="180" y="21"/>
                  <a:pt x="178" y="23"/>
                </a:cubicBezTo>
                <a:cubicBezTo>
                  <a:pt x="155" y="39"/>
                  <a:pt x="155" y="39"/>
                  <a:pt x="155" y="39"/>
                </a:cubicBezTo>
                <a:cubicBezTo>
                  <a:pt x="149" y="36"/>
                  <a:pt x="144" y="34"/>
                  <a:pt x="138" y="32"/>
                </a:cubicBezTo>
                <a:cubicBezTo>
                  <a:pt x="133" y="5"/>
                  <a:pt x="133" y="5"/>
                  <a:pt x="133" y="5"/>
                </a:cubicBezTo>
                <a:cubicBezTo>
                  <a:pt x="133" y="2"/>
                  <a:pt x="130" y="0"/>
                  <a:pt x="127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97" y="0"/>
                  <a:pt x="95" y="2"/>
                  <a:pt x="94" y="5"/>
                </a:cubicBezTo>
                <a:cubicBezTo>
                  <a:pt x="89" y="32"/>
                  <a:pt x="89" y="32"/>
                  <a:pt x="89" y="32"/>
                </a:cubicBezTo>
                <a:cubicBezTo>
                  <a:pt x="83" y="34"/>
                  <a:pt x="78" y="36"/>
                  <a:pt x="73" y="39"/>
                </a:cubicBezTo>
                <a:cubicBezTo>
                  <a:pt x="50" y="23"/>
                  <a:pt x="50" y="23"/>
                  <a:pt x="50" y="23"/>
                </a:cubicBezTo>
                <a:cubicBezTo>
                  <a:pt x="48" y="22"/>
                  <a:pt x="45" y="22"/>
                  <a:pt x="43" y="24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45"/>
                  <a:pt x="21" y="49"/>
                  <a:pt x="23" y="51"/>
                </a:cubicBezTo>
                <a:cubicBezTo>
                  <a:pt x="39" y="74"/>
                  <a:pt x="39" y="74"/>
                  <a:pt x="39" y="74"/>
                </a:cubicBezTo>
                <a:cubicBezTo>
                  <a:pt x="36" y="79"/>
                  <a:pt x="34" y="84"/>
                  <a:pt x="32" y="90"/>
                </a:cubicBezTo>
                <a:cubicBezTo>
                  <a:pt x="5" y="95"/>
                  <a:pt x="5" y="95"/>
                  <a:pt x="5" y="95"/>
                </a:cubicBezTo>
                <a:cubicBezTo>
                  <a:pt x="2" y="95"/>
                  <a:pt x="0" y="98"/>
                  <a:pt x="0" y="10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1"/>
                  <a:pt x="2" y="133"/>
                  <a:pt x="5" y="134"/>
                </a:cubicBezTo>
                <a:cubicBezTo>
                  <a:pt x="32" y="139"/>
                  <a:pt x="32" y="139"/>
                  <a:pt x="32" y="139"/>
                </a:cubicBezTo>
                <a:cubicBezTo>
                  <a:pt x="34" y="144"/>
                  <a:pt x="36" y="150"/>
                  <a:pt x="39" y="155"/>
                </a:cubicBezTo>
                <a:cubicBezTo>
                  <a:pt x="23" y="178"/>
                  <a:pt x="23" y="178"/>
                  <a:pt x="23" y="178"/>
                </a:cubicBezTo>
                <a:cubicBezTo>
                  <a:pt x="22" y="180"/>
                  <a:pt x="22" y="183"/>
                  <a:pt x="24" y="185"/>
                </a:cubicBezTo>
                <a:cubicBezTo>
                  <a:pt x="43" y="204"/>
                  <a:pt x="43" y="204"/>
                  <a:pt x="43" y="204"/>
                </a:cubicBezTo>
                <a:cubicBezTo>
                  <a:pt x="45" y="206"/>
                  <a:pt x="48" y="207"/>
                  <a:pt x="51" y="205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8" y="192"/>
                  <a:pt x="84" y="194"/>
                  <a:pt x="89" y="196"/>
                </a:cubicBezTo>
                <a:cubicBezTo>
                  <a:pt x="94" y="223"/>
                  <a:pt x="94" y="223"/>
                  <a:pt x="94" y="223"/>
                </a:cubicBezTo>
                <a:cubicBezTo>
                  <a:pt x="95" y="226"/>
                  <a:pt x="97" y="228"/>
                  <a:pt x="100" y="228"/>
                </a:cubicBezTo>
                <a:cubicBezTo>
                  <a:pt x="127" y="228"/>
                  <a:pt x="127" y="228"/>
                  <a:pt x="127" y="228"/>
                </a:cubicBezTo>
                <a:cubicBezTo>
                  <a:pt x="130" y="228"/>
                  <a:pt x="133" y="226"/>
                  <a:pt x="133" y="223"/>
                </a:cubicBezTo>
                <a:cubicBezTo>
                  <a:pt x="138" y="196"/>
                  <a:pt x="138" y="196"/>
                  <a:pt x="138" y="196"/>
                </a:cubicBezTo>
                <a:cubicBezTo>
                  <a:pt x="144" y="194"/>
                  <a:pt x="149" y="192"/>
                  <a:pt x="154" y="190"/>
                </a:cubicBezTo>
                <a:cubicBezTo>
                  <a:pt x="177" y="205"/>
                  <a:pt x="177" y="205"/>
                  <a:pt x="177" y="205"/>
                </a:cubicBezTo>
                <a:cubicBezTo>
                  <a:pt x="180" y="207"/>
                  <a:pt x="183" y="207"/>
                  <a:pt x="185" y="205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6" y="183"/>
                  <a:pt x="206" y="180"/>
                  <a:pt x="205" y="178"/>
                </a:cubicBezTo>
                <a:cubicBezTo>
                  <a:pt x="189" y="155"/>
                  <a:pt x="189" y="155"/>
                  <a:pt x="189" y="155"/>
                </a:cubicBezTo>
                <a:cubicBezTo>
                  <a:pt x="192" y="150"/>
                  <a:pt x="194" y="144"/>
                  <a:pt x="196" y="139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6" y="133"/>
                  <a:pt x="228" y="131"/>
                  <a:pt x="228" y="128"/>
                </a:cubicBezTo>
                <a:cubicBezTo>
                  <a:pt x="228" y="100"/>
                  <a:pt x="228" y="100"/>
                  <a:pt x="228" y="100"/>
                </a:cubicBezTo>
                <a:cubicBezTo>
                  <a:pt x="228" y="98"/>
                  <a:pt x="226" y="95"/>
                  <a:pt x="223" y="95"/>
                </a:cubicBezTo>
                <a:close/>
                <a:moveTo>
                  <a:pt x="114" y="149"/>
                </a:moveTo>
                <a:cubicBezTo>
                  <a:pt x="95" y="149"/>
                  <a:pt x="79" y="133"/>
                  <a:pt x="79" y="114"/>
                </a:cubicBezTo>
                <a:cubicBezTo>
                  <a:pt x="79" y="95"/>
                  <a:pt x="95" y="79"/>
                  <a:pt x="114" y="79"/>
                </a:cubicBezTo>
                <a:cubicBezTo>
                  <a:pt x="133" y="79"/>
                  <a:pt x="149" y="95"/>
                  <a:pt x="149" y="114"/>
                </a:cubicBezTo>
                <a:cubicBezTo>
                  <a:pt x="149" y="133"/>
                  <a:pt x="133" y="149"/>
                  <a:pt x="114" y="1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0" name="ïṧḷïḓê-Freeform: Shape 32"/>
          <p:cNvSpPr/>
          <p:nvPr/>
        </p:nvSpPr>
        <p:spPr bwMode="auto">
          <a:xfrm>
            <a:off x="1378688" y="2376845"/>
            <a:ext cx="448764" cy="448764"/>
          </a:xfrm>
          <a:custGeom>
            <a:avLst/>
            <a:gdLst>
              <a:gd name="T0" fmla="*/ 130 w 236"/>
              <a:gd name="T1" fmla="*/ 1 h 236"/>
              <a:gd name="T2" fmla="*/ 118 w 236"/>
              <a:gd name="T3" fmla="*/ 0 h 236"/>
              <a:gd name="T4" fmla="*/ 30 w 236"/>
              <a:gd name="T5" fmla="*/ 40 h 236"/>
              <a:gd name="T6" fmla="*/ 68 w 236"/>
              <a:gd name="T7" fmla="*/ 105 h 236"/>
              <a:gd name="T8" fmla="*/ 130 w 236"/>
              <a:gd name="T9" fmla="*/ 1 h 236"/>
              <a:gd name="T10" fmla="*/ 20 w 236"/>
              <a:gd name="T11" fmla="*/ 52 h 236"/>
              <a:gd name="T12" fmla="*/ 0 w 236"/>
              <a:gd name="T13" fmla="*/ 118 h 236"/>
              <a:gd name="T14" fmla="*/ 5 w 236"/>
              <a:gd name="T15" fmla="*/ 153 h 236"/>
              <a:gd name="T16" fmla="*/ 81 w 236"/>
              <a:gd name="T17" fmla="*/ 153 h 236"/>
              <a:gd name="T18" fmla="*/ 20 w 236"/>
              <a:gd name="T19" fmla="*/ 52 h 236"/>
              <a:gd name="T20" fmla="*/ 225 w 236"/>
              <a:gd name="T21" fmla="*/ 68 h 236"/>
              <a:gd name="T22" fmla="*/ 145 w 236"/>
              <a:gd name="T23" fmla="*/ 3 h 236"/>
              <a:gd name="T24" fmla="*/ 106 w 236"/>
              <a:gd name="T25" fmla="*/ 68 h 236"/>
              <a:gd name="T26" fmla="*/ 225 w 236"/>
              <a:gd name="T27" fmla="*/ 68 h 236"/>
              <a:gd name="T28" fmla="*/ 130 w 236"/>
              <a:gd name="T29" fmla="*/ 167 h 236"/>
              <a:gd name="T30" fmla="*/ 11 w 236"/>
              <a:gd name="T31" fmla="*/ 167 h 236"/>
              <a:gd name="T32" fmla="*/ 96 w 236"/>
              <a:gd name="T33" fmla="*/ 234 h 236"/>
              <a:gd name="T34" fmla="*/ 93 w 236"/>
              <a:gd name="T35" fmla="*/ 232 h 236"/>
              <a:gd name="T36" fmla="*/ 130 w 236"/>
              <a:gd name="T37" fmla="*/ 167 h 236"/>
              <a:gd name="T38" fmla="*/ 230 w 236"/>
              <a:gd name="T39" fmla="*/ 82 h 236"/>
              <a:gd name="T40" fmla="*/ 155 w 236"/>
              <a:gd name="T41" fmla="*/ 82 h 236"/>
              <a:gd name="T42" fmla="*/ 215 w 236"/>
              <a:gd name="T43" fmla="*/ 186 h 236"/>
              <a:gd name="T44" fmla="*/ 236 w 236"/>
              <a:gd name="T45" fmla="*/ 118 h 236"/>
              <a:gd name="T46" fmla="*/ 230 w 236"/>
              <a:gd name="T47" fmla="*/ 82 h 236"/>
              <a:gd name="T48" fmla="*/ 108 w 236"/>
              <a:gd name="T49" fmla="*/ 236 h 236"/>
              <a:gd name="T50" fmla="*/ 118 w 236"/>
              <a:gd name="T51" fmla="*/ 236 h 236"/>
              <a:gd name="T52" fmla="*/ 205 w 236"/>
              <a:gd name="T53" fmla="*/ 198 h 236"/>
              <a:gd name="T54" fmla="*/ 167 w 236"/>
              <a:gd name="T55" fmla="*/ 132 h 236"/>
              <a:gd name="T56" fmla="*/ 108 w 236"/>
              <a:gd name="T5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6" h="236">
                <a:moveTo>
                  <a:pt x="130" y="1"/>
                </a:moveTo>
                <a:cubicBezTo>
                  <a:pt x="126" y="0"/>
                  <a:pt x="122" y="0"/>
                  <a:pt x="118" y="0"/>
                </a:cubicBezTo>
                <a:cubicBezTo>
                  <a:pt x="83" y="0"/>
                  <a:pt x="51" y="16"/>
                  <a:pt x="30" y="40"/>
                </a:cubicBezTo>
                <a:cubicBezTo>
                  <a:pt x="68" y="105"/>
                  <a:pt x="68" y="105"/>
                  <a:pt x="68" y="105"/>
                </a:cubicBezTo>
                <a:lnTo>
                  <a:pt x="130" y="1"/>
                </a:lnTo>
                <a:close/>
                <a:moveTo>
                  <a:pt x="20" y="52"/>
                </a:moveTo>
                <a:cubicBezTo>
                  <a:pt x="7" y="71"/>
                  <a:pt x="0" y="94"/>
                  <a:pt x="0" y="118"/>
                </a:cubicBezTo>
                <a:cubicBezTo>
                  <a:pt x="0" y="130"/>
                  <a:pt x="2" y="142"/>
                  <a:pt x="5" y="153"/>
                </a:cubicBezTo>
                <a:cubicBezTo>
                  <a:pt x="81" y="153"/>
                  <a:pt x="81" y="153"/>
                  <a:pt x="81" y="153"/>
                </a:cubicBezTo>
                <a:lnTo>
                  <a:pt x="20" y="52"/>
                </a:lnTo>
                <a:close/>
                <a:moveTo>
                  <a:pt x="225" y="68"/>
                </a:moveTo>
                <a:cubicBezTo>
                  <a:pt x="210" y="36"/>
                  <a:pt x="180" y="11"/>
                  <a:pt x="145" y="3"/>
                </a:cubicBezTo>
                <a:cubicBezTo>
                  <a:pt x="106" y="68"/>
                  <a:pt x="106" y="68"/>
                  <a:pt x="106" y="68"/>
                </a:cubicBezTo>
                <a:lnTo>
                  <a:pt x="225" y="68"/>
                </a:lnTo>
                <a:close/>
                <a:moveTo>
                  <a:pt x="130" y="167"/>
                </a:moveTo>
                <a:cubicBezTo>
                  <a:pt x="11" y="167"/>
                  <a:pt x="11" y="167"/>
                  <a:pt x="11" y="167"/>
                </a:cubicBezTo>
                <a:cubicBezTo>
                  <a:pt x="26" y="201"/>
                  <a:pt x="58" y="227"/>
                  <a:pt x="96" y="234"/>
                </a:cubicBezTo>
                <a:cubicBezTo>
                  <a:pt x="93" y="232"/>
                  <a:pt x="93" y="232"/>
                  <a:pt x="93" y="232"/>
                </a:cubicBezTo>
                <a:lnTo>
                  <a:pt x="130" y="167"/>
                </a:lnTo>
                <a:close/>
                <a:moveTo>
                  <a:pt x="230" y="82"/>
                </a:moveTo>
                <a:cubicBezTo>
                  <a:pt x="155" y="82"/>
                  <a:pt x="155" y="82"/>
                  <a:pt x="155" y="82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28" y="167"/>
                  <a:pt x="236" y="143"/>
                  <a:pt x="236" y="118"/>
                </a:cubicBezTo>
                <a:cubicBezTo>
                  <a:pt x="236" y="106"/>
                  <a:pt x="234" y="94"/>
                  <a:pt x="230" y="82"/>
                </a:cubicBezTo>
                <a:close/>
                <a:moveTo>
                  <a:pt x="108" y="236"/>
                </a:moveTo>
                <a:cubicBezTo>
                  <a:pt x="111" y="236"/>
                  <a:pt x="115" y="236"/>
                  <a:pt x="118" y="236"/>
                </a:cubicBezTo>
                <a:cubicBezTo>
                  <a:pt x="152" y="236"/>
                  <a:pt x="183" y="221"/>
                  <a:pt x="205" y="198"/>
                </a:cubicBezTo>
                <a:cubicBezTo>
                  <a:pt x="167" y="132"/>
                  <a:pt x="167" y="132"/>
                  <a:pt x="167" y="132"/>
                </a:cubicBezTo>
                <a:lnTo>
                  <a:pt x="108" y="2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697161" y="5276233"/>
            <a:ext cx="2580233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6163313" y="5005130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95906" y="5284151"/>
            <a:ext cx="2580233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3762058" y="5013049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57980" y="5284151"/>
            <a:ext cx="2580233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1524132" y="5013049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168291" y="5276233"/>
            <a:ext cx="2580233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8634444" y="5005130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9" name="ïṧḷïḓê-Arrow: Pentagon 7"/>
          <p:cNvSpPr/>
          <p:nvPr/>
        </p:nvSpPr>
        <p:spPr>
          <a:xfrm>
            <a:off x="2193397" y="3867029"/>
            <a:ext cx="8550293" cy="6936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379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zh-CN" altLang="en-US" sz="1445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0" name="ïṧḷïḓê-Freeform: Shape 30"/>
          <p:cNvSpPr/>
          <p:nvPr/>
        </p:nvSpPr>
        <p:spPr bwMode="auto">
          <a:xfrm>
            <a:off x="1378685" y="3989447"/>
            <a:ext cx="448764" cy="448764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06 w 236"/>
              <a:gd name="T11" fmla="*/ 171 h 236"/>
              <a:gd name="T12" fmla="*/ 54 w 236"/>
              <a:gd name="T13" fmla="*/ 163 h 236"/>
              <a:gd name="T14" fmla="*/ 54 w 236"/>
              <a:gd name="T15" fmla="*/ 121 h 236"/>
              <a:gd name="T16" fmla="*/ 106 w 236"/>
              <a:gd name="T17" fmla="*/ 121 h 236"/>
              <a:gd name="T18" fmla="*/ 106 w 236"/>
              <a:gd name="T19" fmla="*/ 171 h 236"/>
              <a:gd name="T20" fmla="*/ 106 w 236"/>
              <a:gd name="T21" fmla="*/ 114 h 236"/>
              <a:gd name="T22" fmla="*/ 54 w 236"/>
              <a:gd name="T23" fmla="*/ 114 h 236"/>
              <a:gd name="T24" fmla="*/ 54 w 236"/>
              <a:gd name="T25" fmla="*/ 72 h 236"/>
              <a:gd name="T26" fmla="*/ 106 w 236"/>
              <a:gd name="T27" fmla="*/ 64 h 236"/>
              <a:gd name="T28" fmla="*/ 106 w 236"/>
              <a:gd name="T29" fmla="*/ 114 h 236"/>
              <a:gd name="T30" fmla="*/ 182 w 236"/>
              <a:gd name="T31" fmla="*/ 182 h 236"/>
              <a:gd name="T32" fmla="*/ 113 w 236"/>
              <a:gd name="T33" fmla="*/ 172 h 236"/>
              <a:gd name="T34" fmla="*/ 113 w 236"/>
              <a:gd name="T35" fmla="*/ 121 h 236"/>
              <a:gd name="T36" fmla="*/ 182 w 236"/>
              <a:gd name="T37" fmla="*/ 121 h 236"/>
              <a:gd name="T38" fmla="*/ 182 w 236"/>
              <a:gd name="T39" fmla="*/ 182 h 236"/>
              <a:gd name="T40" fmla="*/ 182 w 236"/>
              <a:gd name="T41" fmla="*/ 114 h 236"/>
              <a:gd name="T42" fmla="*/ 113 w 236"/>
              <a:gd name="T43" fmla="*/ 114 h 236"/>
              <a:gd name="T44" fmla="*/ 113 w 236"/>
              <a:gd name="T45" fmla="*/ 63 h 236"/>
              <a:gd name="T46" fmla="*/ 182 w 236"/>
              <a:gd name="T47" fmla="*/ 53 h 236"/>
              <a:gd name="T48" fmla="*/ 182 w 236"/>
              <a:gd name="T49" fmla="*/ 11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06" y="171"/>
                </a:moveTo>
                <a:cubicBezTo>
                  <a:pt x="54" y="163"/>
                  <a:pt x="54" y="163"/>
                  <a:pt x="54" y="163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106" y="121"/>
                  <a:pt x="106" y="121"/>
                  <a:pt x="106" y="121"/>
                </a:cubicBezTo>
                <a:lnTo>
                  <a:pt x="106" y="171"/>
                </a:lnTo>
                <a:close/>
                <a:moveTo>
                  <a:pt x="106" y="114"/>
                </a:moveTo>
                <a:cubicBezTo>
                  <a:pt x="54" y="114"/>
                  <a:pt x="54" y="114"/>
                  <a:pt x="54" y="114"/>
                </a:cubicBezTo>
                <a:cubicBezTo>
                  <a:pt x="54" y="72"/>
                  <a:pt x="54" y="72"/>
                  <a:pt x="54" y="72"/>
                </a:cubicBezTo>
                <a:cubicBezTo>
                  <a:pt x="106" y="64"/>
                  <a:pt x="106" y="64"/>
                  <a:pt x="106" y="64"/>
                </a:cubicBezTo>
                <a:lnTo>
                  <a:pt x="106" y="114"/>
                </a:lnTo>
                <a:close/>
                <a:moveTo>
                  <a:pt x="182" y="182"/>
                </a:moveTo>
                <a:cubicBezTo>
                  <a:pt x="113" y="172"/>
                  <a:pt x="113" y="172"/>
                  <a:pt x="113" y="172"/>
                </a:cubicBezTo>
                <a:cubicBezTo>
                  <a:pt x="113" y="121"/>
                  <a:pt x="113" y="121"/>
                  <a:pt x="113" y="121"/>
                </a:cubicBezTo>
                <a:cubicBezTo>
                  <a:pt x="182" y="121"/>
                  <a:pt x="182" y="121"/>
                  <a:pt x="182" y="121"/>
                </a:cubicBezTo>
                <a:lnTo>
                  <a:pt x="182" y="182"/>
                </a:lnTo>
                <a:close/>
                <a:moveTo>
                  <a:pt x="182" y="114"/>
                </a:moveTo>
                <a:cubicBezTo>
                  <a:pt x="113" y="114"/>
                  <a:pt x="113" y="114"/>
                  <a:pt x="113" y="114"/>
                </a:cubicBezTo>
                <a:cubicBezTo>
                  <a:pt x="113" y="63"/>
                  <a:pt x="113" y="63"/>
                  <a:pt x="113" y="63"/>
                </a:cubicBezTo>
                <a:cubicBezTo>
                  <a:pt x="182" y="53"/>
                  <a:pt x="182" y="53"/>
                  <a:pt x="182" y="53"/>
                </a:cubicBezTo>
                <a:lnTo>
                  <a:pt x="182" y="11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387980" y="1687026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3756663" y="2489961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970763" y="3279056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163313" y="4078276"/>
            <a:ext cx="1647928" cy="2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1"/>
          <p:cNvGrpSpPr/>
          <p:nvPr/>
        </p:nvGrpSpPr>
        <p:grpSpPr bwMode="auto">
          <a:xfrm>
            <a:off x="4171623" y="1245069"/>
            <a:ext cx="3828047" cy="4617784"/>
            <a:chOff x="0" y="0"/>
            <a:chExt cx="7656017" cy="9235797"/>
          </a:xfrm>
        </p:grpSpPr>
        <p:sp>
          <p:nvSpPr>
            <p:cNvPr id="36866" name="AutoShape 2"/>
            <p:cNvSpPr/>
            <p:nvPr/>
          </p:nvSpPr>
          <p:spPr bwMode="auto">
            <a:xfrm>
              <a:off x="0" y="0"/>
              <a:ext cx="7656017" cy="8765911"/>
            </a:xfrm>
            <a:custGeom>
              <a:avLst/>
              <a:gdLst>
                <a:gd name="T0" fmla="*/ 3828009 w 21478"/>
                <a:gd name="T1" fmla="*/ 4418202 h 21513"/>
                <a:gd name="T2" fmla="*/ 3828009 w 21478"/>
                <a:gd name="T3" fmla="*/ 4418202 h 21513"/>
                <a:gd name="T4" fmla="*/ 3828009 w 21478"/>
                <a:gd name="T5" fmla="*/ 4418202 h 21513"/>
                <a:gd name="T6" fmla="*/ 3828009 w 21478"/>
                <a:gd name="T7" fmla="*/ 4418202 h 21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78" h="21513">
                  <a:moveTo>
                    <a:pt x="4795" y="18732"/>
                  </a:moveTo>
                  <a:cubicBezTo>
                    <a:pt x="5386" y="17487"/>
                    <a:pt x="5279" y="16073"/>
                    <a:pt x="4506" y="14906"/>
                  </a:cubicBezTo>
                  <a:cubicBezTo>
                    <a:pt x="4367" y="14697"/>
                    <a:pt x="4208" y="14498"/>
                    <a:pt x="4030" y="14313"/>
                  </a:cubicBezTo>
                  <a:cubicBezTo>
                    <a:pt x="2650" y="13526"/>
                    <a:pt x="1575" y="12439"/>
                    <a:pt x="880" y="11191"/>
                  </a:cubicBezTo>
                  <a:cubicBezTo>
                    <a:pt x="213" y="9996"/>
                    <a:pt x="-106" y="8647"/>
                    <a:pt x="31" y="7270"/>
                  </a:cubicBezTo>
                  <a:cubicBezTo>
                    <a:pt x="144" y="6136"/>
                    <a:pt x="577" y="5045"/>
                    <a:pt x="1292" y="4093"/>
                  </a:cubicBezTo>
                  <a:cubicBezTo>
                    <a:pt x="2009" y="3076"/>
                    <a:pt x="2975" y="2221"/>
                    <a:pt x="4111" y="1584"/>
                  </a:cubicBezTo>
                  <a:cubicBezTo>
                    <a:pt x="5290" y="922"/>
                    <a:pt x="6632" y="507"/>
                    <a:pt x="8023" y="261"/>
                  </a:cubicBezTo>
                  <a:cubicBezTo>
                    <a:pt x="9991" y="-87"/>
                    <a:pt x="12019" y="-87"/>
                    <a:pt x="13988" y="259"/>
                  </a:cubicBezTo>
                  <a:cubicBezTo>
                    <a:pt x="14807" y="409"/>
                    <a:pt x="15607" y="623"/>
                    <a:pt x="16382" y="898"/>
                  </a:cubicBezTo>
                  <a:cubicBezTo>
                    <a:pt x="17093" y="1150"/>
                    <a:pt x="17776" y="1446"/>
                    <a:pt x="18449" y="1768"/>
                  </a:cubicBezTo>
                  <a:cubicBezTo>
                    <a:pt x="19172" y="2114"/>
                    <a:pt x="19730" y="2635"/>
                    <a:pt x="20130" y="3083"/>
                  </a:cubicBezTo>
                  <a:cubicBezTo>
                    <a:pt x="20410" y="3396"/>
                    <a:pt x="20510" y="3769"/>
                    <a:pt x="20175" y="3950"/>
                  </a:cubicBezTo>
                  <a:cubicBezTo>
                    <a:pt x="20089" y="3996"/>
                    <a:pt x="19988" y="4007"/>
                    <a:pt x="19892" y="4021"/>
                  </a:cubicBezTo>
                  <a:cubicBezTo>
                    <a:pt x="19766" y="4040"/>
                    <a:pt x="19642" y="4067"/>
                    <a:pt x="19518" y="4103"/>
                  </a:cubicBezTo>
                  <a:cubicBezTo>
                    <a:pt x="19362" y="4131"/>
                    <a:pt x="19241" y="4238"/>
                    <a:pt x="19211" y="4374"/>
                  </a:cubicBezTo>
                  <a:cubicBezTo>
                    <a:pt x="19169" y="4558"/>
                    <a:pt x="19301" y="4725"/>
                    <a:pt x="19407" y="4888"/>
                  </a:cubicBezTo>
                  <a:cubicBezTo>
                    <a:pt x="19711" y="5354"/>
                    <a:pt x="19813" y="5853"/>
                    <a:pt x="19873" y="6355"/>
                  </a:cubicBezTo>
                  <a:cubicBezTo>
                    <a:pt x="19936" y="6893"/>
                    <a:pt x="19957" y="7452"/>
                    <a:pt x="19868" y="8014"/>
                  </a:cubicBezTo>
                  <a:cubicBezTo>
                    <a:pt x="19773" y="8618"/>
                    <a:pt x="19552" y="9232"/>
                    <a:pt x="19558" y="9842"/>
                  </a:cubicBezTo>
                  <a:cubicBezTo>
                    <a:pt x="19566" y="10497"/>
                    <a:pt x="19841" y="11132"/>
                    <a:pt x="20363" y="11601"/>
                  </a:cubicBezTo>
                  <a:cubicBezTo>
                    <a:pt x="20589" y="11804"/>
                    <a:pt x="20856" y="11968"/>
                    <a:pt x="21101" y="12154"/>
                  </a:cubicBezTo>
                  <a:cubicBezTo>
                    <a:pt x="21288" y="12296"/>
                    <a:pt x="21464" y="12458"/>
                    <a:pt x="21477" y="12666"/>
                  </a:cubicBezTo>
                  <a:cubicBezTo>
                    <a:pt x="21493" y="12926"/>
                    <a:pt x="21258" y="13131"/>
                    <a:pt x="21002" y="13295"/>
                  </a:cubicBezTo>
                  <a:cubicBezTo>
                    <a:pt x="20866" y="13381"/>
                    <a:pt x="20726" y="13462"/>
                    <a:pt x="20580" y="13535"/>
                  </a:cubicBezTo>
                  <a:cubicBezTo>
                    <a:pt x="20330" y="13543"/>
                    <a:pt x="20109" y="13661"/>
                    <a:pt x="19985" y="13842"/>
                  </a:cubicBezTo>
                  <a:cubicBezTo>
                    <a:pt x="19944" y="13902"/>
                    <a:pt x="19914" y="13969"/>
                    <a:pt x="19905" y="14041"/>
                  </a:cubicBezTo>
                  <a:cubicBezTo>
                    <a:pt x="19890" y="14168"/>
                    <a:pt x="19946" y="14294"/>
                    <a:pt x="20056" y="14377"/>
                  </a:cubicBezTo>
                  <a:cubicBezTo>
                    <a:pt x="20132" y="14531"/>
                    <a:pt x="20196" y="14684"/>
                    <a:pt x="20250" y="14838"/>
                  </a:cubicBezTo>
                  <a:cubicBezTo>
                    <a:pt x="20286" y="14941"/>
                    <a:pt x="20320" y="15054"/>
                    <a:pt x="20267" y="15160"/>
                  </a:cubicBezTo>
                  <a:cubicBezTo>
                    <a:pt x="20198" y="15294"/>
                    <a:pt x="19995" y="15356"/>
                    <a:pt x="19971" y="15506"/>
                  </a:cubicBezTo>
                  <a:cubicBezTo>
                    <a:pt x="19958" y="15585"/>
                    <a:pt x="20003" y="15663"/>
                    <a:pt x="20084" y="15700"/>
                  </a:cubicBezTo>
                  <a:cubicBezTo>
                    <a:pt x="20379" y="16058"/>
                    <a:pt x="20033" y="16550"/>
                    <a:pt x="19534" y="16481"/>
                  </a:cubicBezTo>
                  <a:cubicBezTo>
                    <a:pt x="19476" y="16473"/>
                    <a:pt x="19419" y="16454"/>
                    <a:pt x="19369" y="16427"/>
                  </a:cubicBezTo>
                  <a:cubicBezTo>
                    <a:pt x="20003" y="17092"/>
                    <a:pt x="19736" y="18103"/>
                    <a:pt x="18832" y="18456"/>
                  </a:cubicBezTo>
                  <a:cubicBezTo>
                    <a:pt x="18439" y="18609"/>
                    <a:pt x="17996" y="18585"/>
                    <a:pt x="17568" y="18545"/>
                  </a:cubicBezTo>
                  <a:cubicBezTo>
                    <a:pt x="16762" y="18471"/>
                    <a:pt x="15909" y="18366"/>
                    <a:pt x="15220" y="18742"/>
                  </a:cubicBezTo>
                  <a:cubicBezTo>
                    <a:pt x="15072" y="18823"/>
                    <a:pt x="14940" y="18925"/>
                    <a:pt x="14828" y="19042"/>
                  </a:cubicBezTo>
                  <a:cubicBezTo>
                    <a:pt x="14395" y="19484"/>
                    <a:pt x="14095" y="20013"/>
                    <a:pt x="13956" y="20581"/>
                  </a:cubicBezTo>
                  <a:cubicBezTo>
                    <a:pt x="13881" y="20887"/>
                    <a:pt x="13855" y="21200"/>
                    <a:pt x="13876" y="21513"/>
                  </a:cubicBezTo>
                  <a:lnTo>
                    <a:pt x="4795" y="187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705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867" name="AutoShape 3"/>
            <p:cNvSpPr/>
            <p:nvPr/>
          </p:nvSpPr>
          <p:spPr bwMode="auto">
            <a:xfrm>
              <a:off x="1007998" y="7537223"/>
              <a:ext cx="4163742" cy="1698574"/>
            </a:xfrm>
            <a:custGeom>
              <a:avLst/>
              <a:gdLst>
                <a:gd name="T0" fmla="*/ 2081871 w 21600"/>
                <a:gd name="T1" fmla="*/ 849287 h 21600"/>
                <a:gd name="T2" fmla="*/ 2081871 w 21600"/>
                <a:gd name="T3" fmla="*/ 849287 h 21600"/>
                <a:gd name="T4" fmla="*/ 2081871 w 21600"/>
                <a:gd name="T5" fmla="*/ 849287 h 21600"/>
                <a:gd name="T6" fmla="*/ 2081871 w 21600"/>
                <a:gd name="T7" fmla="*/ 8492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4895"/>
                  </a:moveTo>
                  <a:lnTo>
                    <a:pt x="2391" y="0"/>
                  </a:lnTo>
                  <a:lnTo>
                    <a:pt x="21599" y="11351"/>
                  </a:lnTo>
                  <a:lnTo>
                    <a:pt x="20383" y="21600"/>
                  </a:lnTo>
                  <a:lnTo>
                    <a:pt x="0" y="1489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705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869" name="AutoShape 5"/>
          <p:cNvSpPr/>
          <p:nvPr/>
        </p:nvSpPr>
        <p:spPr bwMode="auto">
          <a:xfrm>
            <a:off x="4377192" y="1486356"/>
            <a:ext cx="3146252" cy="2176343"/>
          </a:xfrm>
          <a:custGeom>
            <a:avLst/>
            <a:gdLst>
              <a:gd name="T0" fmla="*/ 3146278 w 21369"/>
              <a:gd name="T1" fmla="*/ 2203287 h 21420"/>
              <a:gd name="T2" fmla="*/ 3146278 w 21369"/>
              <a:gd name="T3" fmla="*/ 2203287 h 21420"/>
              <a:gd name="T4" fmla="*/ 3146278 w 21369"/>
              <a:gd name="T5" fmla="*/ 2203287 h 21420"/>
              <a:gd name="T6" fmla="*/ 3146278 w 21369"/>
              <a:gd name="T7" fmla="*/ 2203287 h 214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69" h="21420">
                <a:moveTo>
                  <a:pt x="854" y="9342"/>
                </a:moveTo>
                <a:cubicBezTo>
                  <a:pt x="739" y="8499"/>
                  <a:pt x="917" y="7629"/>
                  <a:pt x="1329" y="7011"/>
                </a:cubicBezTo>
                <a:cubicBezTo>
                  <a:pt x="1715" y="6433"/>
                  <a:pt x="2265" y="6148"/>
                  <a:pt x="2663" y="5586"/>
                </a:cubicBezTo>
                <a:cubicBezTo>
                  <a:pt x="3053" y="5036"/>
                  <a:pt x="3257" y="4276"/>
                  <a:pt x="3613" y="3683"/>
                </a:cubicBezTo>
                <a:cubicBezTo>
                  <a:pt x="4190" y="2719"/>
                  <a:pt x="5085" y="2283"/>
                  <a:pt x="5949" y="2546"/>
                </a:cubicBezTo>
                <a:cubicBezTo>
                  <a:pt x="6187" y="2041"/>
                  <a:pt x="6521" y="1648"/>
                  <a:pt x="6911" y="1414"/>
                </a:cubicBezTo>
                <a:cubicBezTo>
                  <a:pt x="7330" y="1164"/>
                  <a:pt x="7792" y="1109"/>
                  <a:pt x="8234" y="1258"/>
                </a:cubicBezTo>
                <a:cubicBezTo>
                  <a:pt x="8595" y="737"/>
                  <a:pt x="9054" y="382"/>
                  <a:pt x="9554" y="238"/>
                </a:cubicBezTo>
                <a:cubicBezTo>
                  <a:pt x="10166" y="61"/>
                  <a:pt x="10802" y="207"/>
                  <a:pt x="11346" y="649"/>
                </a:cubicBezTo>
                <a:cubicBezTo>
                  <a:pt x="12074" y="66"/>
                  <a:pt x="12920" y="-132"/>
                  <a:pt x="13738" y="87"/>
                </a:cubicBezTo>
                <a:cubicBezTo>
                  <a:pt x="14549" y="304"/>
                  <a:pt x="15282" y="918"/>
                  <a:pt x="15816" y="1825"/>
                </a:cubicBezTo>
                <a:cubicBezTo>
                  <a:pt x="16356" y="1598"/>
                  <a:pt x="16937" y="1688"/>
                  <a:pt x="17431" y="2076"/>
                </a:cubicBezTo>
                <a:cubicBezTo>
                  <a:pt x="17904" y="2447"/>
                  <a:pt x="18262" y="3062"/>
                  <a:pt x="18433" y="3799"/>
                </a:cubicBezTo>
                <a:cubicBezTo>
                  <a:pt x="19006" y="3937"/>
                  <a:pt x="19522" y="4382"/>
                  <a:pt x="19878" y="5045"/>
                </a:cubicBezTo>
                <a:cubicBezTo>
                  <a:pt x="20226" y="5694"/>
                  <a:pt x="20396" y="6505"/>
                  <a:pt x="20354" y="7323"/>
                </a:cubicBezTo>
                <a:cubicBezTo>
                  <a:pt x="20829" y="7823"/>
                  <a:pt x="21165" y="8550"/>
                  <a:pt x="21301" y="9375"/>
                </a:cubicBezTo>
                <a:cubicBezTo>
                  <a:pt x="21459" y="10333"/>
                  <a:pt x="21336" y="11343"/>
                  <a:pt x="20962" y="12167"/>
                </a:cubicBezTo>
                <a:cubicBezTo>
                  <a:pt x="21068" y="13766"/>
                  <a:pt x="20604" y="15334"/>
                  <a:pt x="19729" y="16328"/>
                </a:cubicBezTo>
                <a:cubicBezTo>
                  <a:pt x="18952" y="17211"/>
                  <a:pt x="17937" y="17535"/>
                  <a:pt x="16974" y="17207"/>
                </a:cubicBezTo>
                <a:cubicBezTo>
                  <a:pt x="16598" y="17607"/>
                  <a:pt x="16137" y="17806"/>
                  <a:pt x="15670" y="17770"/>
                </a:cubicBezTo>
                <a:cubicBezTo>
                  <a:pt x="15156" y="17731"/>
                  <a:pt x="14671" y="17411"/>
                  <a:pt x="14314" y="16875"/>
                </a:cubicBezTo>
                <a:cubicBezTo>
                  <a:pt x="14139" y="17038"/>
                  <a:pt x="13933" y="17121"/>
                  <a:pt x="13725" y="17116"/>
                </a:cubicBezTo>
                <a:cubicBezTo>
                  <a:pt x="13513" y="17111"/>
                  <a:pt x="13308" y="17014"/>
                  <a:pt x="13135" y="16839"/>
                </a:cubicBezTo>
                <a:cubicBezTo>
                  <a:pt x="12764" y="17306"/>
                  <a:pt x="12328" y="17653"/>
                  <a:pt x="11857" y="17857"/>
                </a:cubicBezTo>
                <a:cubicBezTo>
                  <a:pt x="11381" y="18062"/>
                  <a:pt x="10882" y="18115"/>
                  <a:pt x="10391" y="18214"/>
                </a:cubicBezTo>
                <a:cubicBezTo>
                  <a:pt x="9937" y="18306"/>
                  <a:pt x="9489" y="18437"/>
                  <a:pt x="9074" y="18713"/>
                </a:cubicBezTo>
                <a:cubicBezTo>
                  <a:pt x="8662" y="18986"/>
                  <a:pt x="8298" y="19393"/>
                  <a:pt x="7930" y="19779"/>
                </a:cubicBezTo>
                <a:cubicBezTo>
                  <a:pt x="7500" y="20232"/>
                  <a:pt x="7056" y="20663"/>
                  <a:pt x="6566" y="20949"/>
                </a:cubicBezTo>
                <a:cubicBezTo>
                  <a:pt x="6057" y="21246"/>
                  <a:pt x="5513" y="21379"/>
                  <a:pt x="4961" y="21412"/>
                </a:cubicBezTo>
                <a:cubicBezTo>
                  <a:pt x="4052" y="21468"/>
                  <a:pt x="3137" y="21246"/>
                  <a:pt x="2342" y="20607"/>
                </a:cubicBezTo>
                <a:cubicBezTo>
                  <a:pt x="685" y="19276"/>
                  <a:pt x="-141" y="16498"/>
                  <a:pt x="331" y="13846"/>
                </a:cubicBezTo>
                <a:cubicBezTo>
                  <a:pt x="29" y="13087"/>
                  <a:pt x="-72" y="12195"/>
                  <a:pt x="49" y="11337"/>
                </a:cubicBezTo>
                <a:cubicBezTo>
                  <a:pt x="158" y="10563"/>
                  <a:pt x="441" y="9861"/>
                  <a:pt x="854" y="9342"/>
                </a:cubicBezTo>
                <a:close/>
              </a:path>
            </a:pathLst>
          </a:custGeom>
          <a:solidFill>
            <a:srgbClr val="EDEDED"/>
          </a:solidFill>
          <a:ln w="165100" cap="flat" cmpd="sng">
            <a:solidFill>
              <a:srgbClr val="FFFFFF"/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 sz="1705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0" name="AutoShape 6"/>
          <p:cNvSpPr/>
          <p:nvPr/>
        </p:nvSpPr>
        <p:spPr bwMode="auto">
          <a:xfrm>
            <a:off x="5362974" y="1692720"/>
            <a:ext cx="1273899" cy="705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079" y="21"/>
                </a:moveTo>
                <a:lnTo>
                  <a:pt x="21600" y="21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079" y="21"/>
                </a:lnTo>
                <a:close/>
              </a:path>
            </a:pathLst>
          </a:custGeom>
          <a:solidFill>
            <a:schemeClr val="accent4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3530">
              <a:lnSpc>
                <a:spcPct val="120000"/>
              </a:lnSpc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1" name="AutoShape 7"/>
          <p:cNvSpPr/>
          <p:nvPr/>
        </p:nvSpPr>
        <p:spPr bwMode="auto">
          <a:xfrm>
            <a:off x="4678798" y="2380863"/>
            <a:ext cx="1273899" cy="673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1079" y="21"/>
                </a:moveTo>
                <a:lnTo>
                  <a:pt x="21600" y="21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079" y="21"/>
                </a:lnTo>
                <a:close/>
              </a:path>
            </a:pathLst>
          </a:custGeom>
          <a:solidFill>
            <a:schemeClr val="accent2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 sz="1705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2" name="AutoShape 8"/>
          <p:cNvSpPr/>
          <p:nvPr/>
        </p:nvSpPr>
        <p:spPr bwMode="auto">
          <a:xfrm>
            <a:off x="4897865" y="2877724"/>
            <a:ext cx="536545" cy="792119"/>
          </a:xfrm>
          <a:custGeom>
            <a:avLst/>
            <a:gdLst>
              <a:gd name="T0" fmla="*/ 10800 w 21600"/>
              <a:gd name="T1" fmla="*/ 10770 h 21540"/>
              <a:gd name="T2" fmla="*/ 10800 w 21600"/>
              <a:gd name="T3" fmla="*/ 10770 h 21540"/>
              <a:gd name="T4" fmla="*/ 10800 w 21600"/>
              <a:gd name="T5" fmla="*/ 10770 h 21540"/>
              <a:gd name="T6" fmla="*/ 10800 w 21600"/>
              <a:gd name="T7" fmla="*/ 10770 h 2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40">
                <a:moveTo>
                  <a:pt x="225" y="0"/>
                </a:moveTo>
                <a:lnTo>
                  <a:pt x="0" y="21037"/>
                </a:lnTo>
                <a:cubicBezTo>
                  <a:pt x="2786" y="21453"/>
                  <a:pt x="5671" y="21599"/>
                  <a:pt x="8551" y="21517"/>
                </a:cubicBezTo>
                <a:cubicBezTo>
                  <a:pt x="11828" y="21424"/>
                  <a:pt x="15063" y="21051"/>
                  <a:pt x="18082" y="20227"/>
                </a:cubicBezTo>
                <a:cubicBezTo>
                  <a:pt x="19301" y="19894"/>
                  <a:pt x="20462" y="19476"/>
                  <a:pt x="21599" y="19027"/>
                </a:cubicBezTo>
                <a:lnTo>
                  <a:pt x="21599" y="0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5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3530">
              <a:lnSpc>
                <a:spcPct val="120000"/>
              </a:lnSpc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3" name="AutoShape 9"/>
          <p:cNvSpPr/>
          <p:nvPr/>
        </p:nvSpPr>
        <p:spPr bwMode="auto">
          <a:xfrm>
            <a:off x="6474957" y="2371339"/>
            <a:ext cx="773069" cy="925461"/>
          </a:xfrm>
          <a:custGeom>
            <a:avLst/>
            <a:gdLst>
              <a:gd name="T0" fmla="*/ 10549 w 21098"/>
              <a:gd name="T1" fmla="*/ 10762 h 21524"/>
              <a:gd name="T2" fmla="*/ 10549 w 21098"/>
              <a:gd name="T3" fmla="*/ 10762 h 21524"/>
              <a:gd name="T4" fmla="*/ 10549 w 21098"/>
              <a:gd name="T5" fmla="*/ 10762 h 21524"/>
              <a:gd name="T6" fmla="*/ 10549 w 21098"/>
              <a:gd name="T7" fmla="*/ 10762 h 2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98" h="21524">
                <a:moveTo>
                  <a:pt x="0" y="0"/>
                </a:moveTo>
                <a:lnTo>
                  <a:pt x="0" y="19579"/>
                </a:lnTo>
                <a:cubicBezTo>
                  <a:pt x="71" y="19551"/>
                  <a:pt x="141" y="19520"/>
                  <a:pt x="211" y="19488"/>
                </a:cubicBezTo>
                <a:cubicBezTo>
                  <a:pt x="280" y="19457"/>
                  <a:pt x="349" y="19424"/>
                  <a:pt x="416" y="19388"/>
                </a:cubicBezTo>
                <a:cubicBezTo>
                  <a:pt x="1853" y="20660"/>
                  <a:pt x="3804" y="21420"/>
                  <a:pt x="5874" y="21514"/>
                </a:cubicBezTo>
                <a:cubicBezTo>
                  <a:pt x="7755" y="21599"/>
                  <a:pt x="9613" y="21127"/>
                  <a:pt x="11132" y="20178"/>
                </a:cubicBezTo>
                <a:cubicBezTo>
                  <a:pt x="11717" y="20296"/>
                  <a:pt x="12307" y="20374"/>
                  <a:pt x="12897" y="20418"/>
                </a:cubicBezTo>
                <a:cubicBezTo>
                  <a:pt x="13488" y="20462"/>
                  <a:pt x="14079" y="20471"/>
                  <a:pt x="14667" y="20451"/>
                </a:cubicBezTo>
                <a:cubicBezTo>
                  <a:pt x="18222" y="18458"/>
                  <a:pt x="20548" y="15220"/>
                  <a:pt x="21011" y="11618"/>
                </a:cubicBezTo>
                <a:cubicBezTo>
                  <a:pt x="21600" y="7042"/>
                  <a:pt x="19155" y="2566"/>
                  <a:pt x="146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Noto Sans S Chinese Thin" panose="020B0200000000000000" pitchFamily="34" charset="-122"/>
              <a:ea typeface="Noto Sans S Chinese Thin" panose="020B02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874" name="AutoShape 10"/>
          <p:cNvSpPr/>
          <p:nvPr/>
        </p:nvSpPr>
        <p:spPr bwMode="auto">
          <a:xfrm>
            <a:off x="4407352" y="2877723"/>
            <a:ext cx="654807" cy="774657"/>
          </a:xfrm>
          <a:custGeom>
            <a:avLst/>
            <a:gdLst>
              <a:gd name="T0" fmla="+- 0 11100 1478"/>
              <a:gd name="T1" fmla="*/ T0 w 19245"/>
              <a:gd name="T2" fmla="*/ 10800 h 21600"/>
              <a:gd name="T3" fmla="+- 0 11100 1478"/>
              <a:gd name="T4" fmla="*/ T3 w 19245"/>
              <a:gd name="T5" fmla="*/ 10800 h 21600"/>
              <a:gd name="T6" fmla="+- 0 11100 1478"/>
              <a:gd name="T7" fmla="*/ T6 w 19245"/>
              <a:gd name="T8" fmla="*/ 10800 h 21600"/>
              <a:gd name="T9" fmla="+- 0 11100 1478"/>
              <a:gd name="T10" fmla="*/ T9 w 1924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9245" h="21600">
                <a:moveTo>
                  <a:pt x="298" y="0"/>
                </a:moveTo>
                <a:cubicBezTo>
                  <a:pt x="387" y="168"/>
                  <a:pt x="471" y="339"/>
                  <a:pt x="571" y="503"/>
                </a:cubicBezTo>
                <a:cubicBezTo>
                  <a:pt x="-1478" y="8064"/>
                  <a:pt x="2108" y="15983"/>
                  <a:pt x="9303" y="19782"/>
                </a:cubicBezTo>
                <a:cubicBezTo>
                  <a:pt x="10930" y="20641"/>
                  <a:pt x="12677" y="21227"/>
                  <a:pt x="14478" y="21599"/>
                </a:cubicBezTo>
                <a:lnTo>
                  <a:pt x="14478" y="15716"/>
                </a:lnTo>
                <a:lnTo>
                  <a:pt x="15432" y="15716"/>
                </a:lnTo>
                <a:cubicBezTo>
                  <a:pt x="15685" y="16323"/>
                  <a:pt x="16305" y="16721"/>
                  <a:pt x="16994" y="16718"/>
                </a:cubicBezTo>
                <a:cubicBezTo>
                  <a:pt x="19586" y="16704"/>
                  <a:pt x="20121" y="13233"/>
                  <a:pt x="17633" y="12515"/>
                </a:cubicBezTo>
                <a:cubicBezTo>
                  <a:pt x="16668" y="12236"/>
                  <a:pt x="15651" y="12775"/>
                  <a:pt x="15401" y="13702"/>
                </a:cubicBezTo>
                <a:lnTo>
                  <a:pt x="14484" y="13702"/>
                </a:lnTo>
                <a:lnTo>
                  <a:pt x="14648" y="0"/>
                </a:lnTo>
                <a:lnTo>
                  <a:pt x="298" y="0"/>
                </a:lnTo>
                <a:close/>
              </a:path>
            </a:pathLst>
          </a:custGeom>
          <a:solidFill>
            <a:schemeClr val="accent3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3530">
              <a:lnSpc>
                <a:spcPct val="120000"/>
              </a:lnSpc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5" name="AutoShape 11"/>
          <p:cNvSpPr/>
          <p:nvPr/>
        </p:nvSpPr>
        <p:spPr bwMode="auto">
          <a:xfrm>
            <a:off x="5432029" y="2877724"/>
            <a:ext cx="1042137" cy="7016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9" y="0"/>
                </a:moveTo>
                <a:lnTo>
                  <a:pt x="0" y="21600"/>
                </a:lnTo>
                <a:cubicBezTo>
                  <a:pt x="830" y="20884"/>
                  <a:pt x="1631" y="20081"/>
                  <a:pt x="2411" y="19235"/>
                </a:cubicBezTo>
                <a:cubicBezTo>
                  <a:pt x="3534" y="18019"/>
                  <a:pt x="4646" y="16740"/>
                  <a:pt x="5908" y="15878"/>
                </a:cubicBezTo>
                <a:cubicBezTo>
                  <a:pt x="7178" y="15011"/>
                  <a:pt x="8544" y="14597"/>
                  <a:pt x="9932" y="14308"/>
                </a:cubicBezTo>
                <a:cubicBezTo>
                  <a:pt x="11435" y="13995"/>
                  <a:pt x="12961" y="13826"/>
                  <a:pt x="14416" y="13180"/>
                </a:cubicBezTo>
                <a:cubicBezTo>
                  <a:pt x="15859" y="12539"/>
                  <a:pt x="17193" y="11446"/>
                  <a:pt x="18328" y="9974"/>
                </a:cubicBezTo>
                <a:cubicBezTo>
                  <a:pt x="18856" y="10526"/>
                  <a:pt x="19483" y="10831"/>
                  <a:pt x="20129" y="10848"/>
                </a:cubicBezTo>
                <a:cubicBezTo>
                  <a:pt x="20639" y="10862"/>
                  <a:pt x="21143" y="10686"/>
                  <a:pt x="21599" y="10357"/>
                </a:cubicBezTo>
                <a:lnTo>
                  <a:pt x="21599" y="70"/>
                </a:lnTo>
                <a:lnTo>
                  <a:pt x="6249" y="70"/>
                </a:lnTo>
                <a:lnTo>
                  <a:pt x="6249" y="836"/>
                </a:lnTo>
                <a:cubicBezTo>
                  <a:pt x="6743" y="810"/>
                  <a:pt x="7181" y="1297"/>
                  <a:pt x="7306" y="2007"/>
                </a:cubicBezTo>
                <a:cubicBezTo>
                  <a:pt x="7889" y="5320"/>
                  <a:pt x="4046" y="6081"/>
                  <a:pt x="3878" y="2666"/>
                </a:cubicBezTo>
                <a:cubicBezTo>
                  <a:pt x="3837" y="1841"/>
                  <a:pt x="4186" y="1084"/>
                  <a:pt x="4717" y="836"/>
                </a:cubicBezTo>
                <a:lnTo>
                  <a:pt x="4717" y="0"/>
                </a:lnTo>
                <a:lnTo>
                  <a:pt x="119" y="0"/>
                </a:lnTo>
                <a:close/>
              </a:path>
            </a:pathLst>
          </a:custGeom>
          <a:solidFill>
            <a:schemeClr val="accent6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3530">
              <a:lnSpc>
                <a:spcPct val="120000"/>
              </a:lnSpc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6" name="AutoShape 12"/>
          <p:cNvSpPr/>
          <p:nvPr/>
        </p:nvSpPr>
        <p:spPr bwMode="auto">
          <a:xfrm>
            <a:off x="7013884" y="2370544"/>
            <a:ext cx="517496" cy="880221"/>
          </a:xfrm>
          <a:custGeom>
            <a:avLst/>
            <a:gdLst>
              <a:gd name="T0" fmla="*/ 10528 w 21057"/>
              <a:gd name="T1" fmla="*/ 10800 h 21600"/>
              <a:gd name="T2" fmla="*/ 10528 w 21057"/>
              <a:gd name="T3" fmla="*/ 10800 h 21600"/>
              <a:gd name="T4" fmla="*/ 10528 w 21057"/>
              <a:gd name="T5" fmla="*/ 10800 h 21600"/>
              <a:gd name="T6" fmla="*/ 10528 w 2105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57" h="21600">
                <a:moveTo>
                  <a:pt x="0" y="0"/>
                </a:moveTo>
                <a:lnTo>
                  <a:pt x="0" y="12797"/>
                </a:lnTo>
                <a:lnTo>
                  <a:pt x="1211" y="12797"/>
                </a:lnTo>
                <a:cubicBezTo>
                  <a:pt x="1615" y="12109"/>
                  <a:pt x="2745" y="11677"/>
                  <a:pt x="3949" y="11748"/>
                </a:cubicBezTo>
                <a:cubicBezTo>
                  <a:pt x="7422" y="11952"/>
                  <a:pt x="8077" y="14818"/>
                  <a:pt x="4876" y="15575"/>
                </a:cubicBezTo>
                <a:cubicBezTo>
                  <a:pt x="3239" y="15962"/>
                  <a:pt x="1434" y="15323"/>
                  <a:pt x="1197" y="14272"/>
                </a:cubicBezTo>
                <a:lnTo>
                  <a:pt x="7" y="14272"/>
                </a:lnTo>
                <a:lnTo>
                  <a:pt x="7" y="21600"/>
                </a:lnTo>
                <a:cubicBezTo>
                  <a:pt x="4044" y="21494"/>
                  <a:pt x="7976" y="20651"/>
                  <a:pt x="11220" y="19110"/>
                </a:cubicBezTo>
                <a:cubicBezTo>
                  <a:pt x="16471" y="16615"/>
                  <a:pt x="19258" y="12682"/>
                  <a:pt x="18620" y="8669"/>
                </a:cubicBezTo>
                <a:cubicBezTo>
                  <a:pt x="20865" y="6602"/>
                  <a:pt x="21600" y="4068"/>
                  <a:pt x="20652" y="1664"/>
                </a:cubicBezTo>
                <a:cubicBezTo>
                  <a:pt x="20424" y="1087"/>
                  <a:pt x="20095" y="532"/>
                  <a:pt x="1968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3530">
              <a:lnSpc>
                <a:spcPct val="120000"/>
              </a:lnSpc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7" name="AutoShape 13"/>
          <p:cNvSpPr/>
          <p:nvPr/>
        </p:nvSpPr>
        <p:spPr bwMode="auto">
          <a:xfrm>
            <a:off x="6481305" y="1514136"/>
            <a:ext cx="1015944" cy="1032612"/>
          </a:xfrm>
          <a:custGeom>
            <a:avLst/>
            <a:gdLst>
              <a:gd name="T0" fmla="*/ 2147483647 w 21600"/>
              <a:gd name="T1" fmla="*/ 2147483647 h 20867"/>
              <a:gd name="T2" fmla="*/ 2147483647 w 21600"/>
              <a:gd name="T3" fmla="*/ 2147483647 h 20867"/>
              <a:gd name="T4" fmla="*/ 2147483647 w 21600"/>
              <a:gd name="T5" fmla="*/ 2147483647 h 20867"/>
              <a:gd name="T6" fmla="*/ 2147483647 w 21600"/>
              <a:gd name="T7" fmla="*/ 2147483647 h 208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0867">
                <a:moveTo>
                  <a:pt x="0" y="0"/>
                </a:moveTo>
                <a:lnTo>
                  <a:pt x="0" y="11817"/>
                </a:lnTo>
                <a:lnTo>
                  <a:pt x="670" y="11817"/>
                </a:lnTo>
                <a:cubicBezTo>
                  <a:pt x="819" y="11277"/>
                  <a:pt x="1371" y="10930"/>
                  <a:pt x="1950" y="11016"/>
                </a:cubicBezTo>
                <a:cubicBezTo>
                  <a:pt x="4049" y="11329"/>
                  <a:pt x="3427" y="14545"/>
                  <a:pt x="1381" y="14002"/>
                </a:cubicBezTo>
                <a:cubicBezTo>
                  <a:pt x="862" y="13865"/>
                  <a:pt x="548" y="13365"/>
                  <a:pt x="662" y="12865"/>
                </a:cubicBezTo>
                <a:lnTo>
                  <a:pt x="14" y="12865"/>
                </a:lnTo>
                <a:lnTo>
                  <a:pt x="14" y="17431"/>
                </a:lnTo>
                <a:lnTo>
                  <a:pt x="4560" y="17431"/>
                </a:lnTo>
                <a:lnTo>
                  <a:pt x="4519" y="17892"/>
                </a:lnTo>
                <a:cubicBezTo>
                  <a:pt x="3847" y="18062"/>
                  <a:pt x="3415" y="18686"/>
                  <a:pt x="3518" y="19341"/>
                </a:cubicBezTo>
                <a:cubicBezTo>
                  <a:pt x="3870" y="21600"/>
                  <a:pt x="7330" y="21227"/>
                  <a:pt x="7181" y="19036"/>
                </a:cubicBezTo>
                <a:cubicBezTo>
                  <a:pt x="7141" y="18444"/>
                  <a:pt x="6652" y="17971"/>
                  <a:pt x="6031" y="17920"/>
                </a:cubicBezTo>
                <a:lnTo>
                  <a:pt x="6031" y="17417"/>
                </a:lnTo>
                <a:lnTo>
                  <a:pt x="21599" y="17417"/>
                </a:lnTo>
                <a:cubicBezTo>
                  <a:pt x="21051" y="16284"/>
                  <a:pt x="20211" y="15291"/>
                  <a:pt x="19139" y="14548"/>
                </a:cubicBezTo>
                <a:cubicBezTo>
                  <a:pt x="19268" y="12857"/>
                  <a:pt x="18737" y="11181"/>
                  <a:pt x="17646" y="9840"/>
                </a:cubicBezTo>
                <a:cubicBezTo>
                  <a:pt x="16531" y="8469"/>
                  <a:pt x="14912" y="7550"/>
                  <a:pt x="13115" y="7265"/>
                </a:cubicBezTo>
                <a:cubicBezTo>
                  <a:pt x="12579" y="5742"/>
                  <a:pt x="11460" y="4468"/>
                  <a:pt x="9977" y="3701"/>
                </a:cubicBezTo>
                <a:cubicBezTo>
                  <a:pt x="8426" y="2900"/>
                  <a:pt x="6604" y="2714"/>
                  <a:pt x="4910" y="3184"/>
                </a:cubicBezTo>
                <a:cubicBezTo>
                  <a:pt x="3598" y="1712"/>
                  <a:pt x="1898" y="62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 sz="1705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8" name="AutoShape 14"/>
          <p:cNvSpPr/>
          <p:nvPr/>
        </p:nvSpPr>
        <p:spPr bwMode="auto">
          <a:xfrm>
            <a:off x="5436789" y="1480007"/>
            <a:ext cx="1046899" cy="380185"/>
          </a:xfrm>
          <a:custGeom>
            <a:avLst/>
            <a:gdLst>
              <a:gd name="T0" fmla="*/ 10800 w 21600"/>
              <a:gd name="T1" fmla="+- 0 10826 52"/>
              <a:gd name="T2" fmla="*/ 10826 h 21548"/>
              <a:gd name="T3" fmla="*/ 10800 w 21600"/>
              <a:gd name="T4" fmla="+- 0 10826 52"/>
              <a:gd name="T5" fmla="*/ 10826 h 21548"/>
              <a:gd name="T6" fmla="*/ 10800 w 21600"/>
              <a:gd name="T7" fmla="+- 0 10826 52"/>
              <a:gd name="T8" fmla="*/ 10826 h 21548"/>
              <a:gd name="T9" fmla="*/ 10800 w 21600"/>
              <a:gd name="T10" fmla="+- 0 10826 52"/>
              <a:gd name="T11" fmla="*/ 10826 h 2154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48">
                <a:moveTo>
                  <a:pt x="18114" y="1"/>
                </a:moveTo>
                <a:cubicBezTo>
                  <a:pt x="16234" y="-52"/>
                  <a:pt x="14371" y="1231"/>
                  <a:pt x="12709" y="3763"/>
                </a:cubicBezTo>
                <a:cubicBezTo>
                  <a:pt x="11053" y="1199"/>
                  <a:pt x="9116" y="356"/>
                  <a:pt x="7253" y="1381"/>
                </a:cubicBezTo>
                <a:cubicBezTo>
                  <a:pt x="5729" y="2218"/>
                  <a:pt x="4331" y="4271"/>
                  <a:pt x="3232" y="7286"/>
                </a:cubicBezTo>
                <a:cubicBezTo>
                  <a:pt x="2161" y="6599"/>
                  <a:pt x="1053" y="6697"/>
                  <a:pt x="0" y="7484"/>
                </a:cubicBezTo>
                <a:lnTo>
                  <a:pt x="79" y="21468"/>
                </a:lnTo>
                <a:lnTo>
                  <a:pt x="14111" y="21468"/>
                </a:lnTo>
                <a:lnTo>
                  <a:pt x="14111" y="19979"/>
                </a:lnTo>
                <a:cubicBezTo>
                  <a:pt x="13390" y="19807"/>
                  <a:pt x="12932" y="17727"/>
                  <a:pt x="13193" y="15821"/>
                </a:cubicBezTo>
                <a:cubicBezTo>
                  <a:pt x="13768" y="11625"/>
                  <a:pt x="15974" y="13190"/>
                  <a:pt x="15786" y="17597"/>
                </a:cubicBezTo>
                <a:cubicBezTo>
                  <a:pt x="15736" y="18755"/>
                  <a:pt x="15433" y="19690"/>
                  <a:pt x="15030" y="19940"/>
                </a:cubicBezTo>
                <a:lnTo>
                  <a:pt x="15030" y="21548"/>
                </a:lnTo>
                <a:lnTo>
                  <a:pt x="21599" y="21548"/>
                </a:lnTo>
                <a:lnTo>
                  <a:pt x="21599" y="1698"/>
                </a:lnTo>
                <a:cubicBezTo>
                  <a:pt x="21078" y="1198"/>
                  <a:pt x="20543" y="787"/>
                  <a:pt x="19994" y="507"/>
                </a:cubicBezTo>
                <a:cubicBezTo>
                  <a:pt x="19371" y="190"/>
                  <a:pt x="18741" y="19"/>
                  <a:pt x="18114" y="1"/>
                </a:cubicBezTo>
                <a:close/>
              </a:path>
            </a:pathLst>
          </a:custGeom>
          <a:solidFill>
            <a:schemeClr val="accent5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3530">
              <a:lnSpc>
                <a:spcPct val="120000"/>
              </a:lnSpc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79" name="AutoShape 15"/>
          <p:cNvSpPr/>
          <p:nvPr/>
        </p:nvSpPr>
        <p:spPr bwMode="auto">
          <a:xfrm>
            <a:off x="4901833" y="1611760"/>
            <a:ext cx="726241" cy="767515"/>
          </a:xfrm>
          <a:custGeom>
            <a:avLst/>
            <a:gdLst>
              <a:gd name="T0" fmla="*/ 10375 w 20750"/>
              <a:gd name="T1" fmla="*/ 10800 h 21600"/>
              <a:gd name="T2" fmla="*/ 10375 w 20750"/>
              <a:gd name="T3" fmla="*/ 10800 h 21600"/>
              <a:gd name="T4" fmla="*/ 10375 w 20750"/>
              <a:gd name="T5" fmla="*/ 10800 h 21600"/>
              <a:gd name="T6" fmla="*/ 10375 w 2075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50" h="21600">
                <a:moveTo>
                  <a:pt x="15273" y="0"/>
                </a:moveTo>
                <a:cubicBezTo>
                  <a:pt x="14905" y="99"/>
                  <a:pt x="14536" y="205"/>
                  <a:pt x="14181" y="350"/>
                </a:cubicBezTo>
                <a:cubicBezTo>
                  <a:pt x="12534" y="1022"/>
                  <a:pt x="11127" y="2153"/>
                  <a:pt x="10127" y="3606"/>
                </a:cubicBezTo>
                <a:cubicBezTo>
                  <a:pt x="6480" y="2851"/>
                  <a:pt x="2703" y="4107"/>
                  <a:pt x="265" y="6882"/>
                </a:cubicBezTo>
                <a:cubicBezTo>
                  <a:pt x="177" y="6983"/>
                  <a:pt x="109" y="7099"/>
                  <a:pt x="25" y="7203"/>
                </a:cubicBezTo>
                <a:lnTo>
                  <a:pt x="0" y="21599"/>
                </a:lnTo>
                <a:lnTo>
                  <a:pt x="15464" y="21599"/>
                </a:lnTo>
                <a:lnTo>
                  <a:pt x="15464" y="15916"/>
                </a:lnTo>
                <a:lnTo>
                  <a:pt x="16611" y="15916"/>
                </a:lnTo>
                <a:cubicBezTo>
                  <a:pt x="16866" y="16752"/>
                  <a:pt x="17696" y="17283"/>
                  <a:pt x="18576" y="17179"/>
                </a:cubicBezTo>
                <a:cubicBezTo>
                  <a:pt x="21599" y="16820"/>
                  <a:pt x="21384" y="12524"/>
                  <a:pt x="18455" y="12433"/>
                </a:cubicBezTo>
                <a:cubicBezTo>
                  <a:pt x="17642" y="12407"/>
                  <a:pt x="16924" y="12957"/>
                  <a:pt x="16752" y="13740"/>
                </a:cubicBezTo>
                <a:lnTo>
                  <a:pt x="15399" y="13740"/>
                </a:lnTo>
                <a:lnTo>
                  <a:pt x="15273" y="0"/>
                </a:lnTo>
                <a:close/>
              </a:path>
            </a:pathLst>
          </a:custGeom>
          <a:solidFill>
            <a:schemeClr val="accent3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3530">
              <a:lnSpc>
                <a:spcPct val="120000"/>
              </a:lnSpc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80" name="AutoShape 16"/>
          <p:cNvSpPr/>
          <p:nvPr/>
        </p:nvSpPr>
        <p:spPr bwMode="auto">
          <a:xfrm>
            <a:off x="4377984" y="1866543"/>
            <a:ext cx="527021" cy="1010388"/>
          </a:xfrm>
          <a:custGeom>
            <a:avLst/>
            <a:gdLst>
              <a:gd name="T0" fmla="*/ 2147483647 w 21231"/>
              <a:gd name="T1" fmla="*/ 2147483647 h 21600"/>
              <a:gd name="T2" fmla="*/ 2147483647 w 21231"/>
              <a:gd name="T3" fmla="*/ 2147483647 h 21600"/>
              <a:gd name="T4" fmla="*/ 2147483647 w 21231"/>
              <a:gd name="T5" fmla="*/ 2147483647 h 21600"/>
              <a:gd name="T6" fmla="*/ 2147483647 w 21231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231" h="21600">
                <a:moveTo>
                  <a:pt x="21181" y="0"/>
                </a:moveTo>
                <a:cubicBezTo>
                  <a:pt x="19265" y="1262"/>
                  <a:pt x="18032" y="2803"/>
                  <a:pt x="15842" y="3940"/>
                </a:cubicBezTo>
                <a:cubicBezTo>
                  <a:pt x="13475" y="5169"/>
                  <a:pt x="10204" y="5789"/>
                  <a:pt x="7911" y="7053"/>
                </a:cubicBezTo>
                <a:cubicBezTo>
                  <a:pt x="5460" y="8404"/>
                  <a:pt x="4397" y="10308"/>
                  <a:pt x="5079" y="12152"/>
                </a:cubicBezTo>
                <a:cubicBezTo>
                  <a:pt x="2622" y="13286"/>
                  <a:pt x="938" y="14819"/>
                  <a:pt x="291" y="16512"/>
                </a:cubicBezTo>
                <a:cubicBezTo>
                  <a:pt x="-369" y="18242"/>
                  <a:pt x="107" y="20030"/>
                  <a:pt x="1590" y="21600"/>
                </a:cubicBezTo>
                <a:lnTo>
                  <a:pt x="21231" y="21600"/>
                </a:lnTo>
                <a:lnTo>
                  <a:pt x="21231" y="16610"/>
                </a:lnTo>
                <a:lnTo>
                  <a:pt x="20397" y="16572"/>
                </a:lnTo>
                <a:cubicBezTo>
                  <a:pt x="20494" y="17131"/>
                  <a:pt x="19840" y="17650"/>
                  <a:pt x="18829" y="17816"/>
                </a:cubicBezTo>
                <a:cubicBezTo>
                  <a:pt x="14726" y="18491"/>
                  <a:pt x="12589" y="15169"/>
                  <a:pt x="16873" y="14340"/>
                </a:cubicBezTo>
                <a:cubicBezTo>
                  <a:pt x="18455" y="14033"/>
                  <a:pt x="20173" y="14561"/>
                  <a:pt x="20461" y="15441"/>
                </a:cubicBezTo>
                <a:lnTo>
                  <a:pt x="21181" y="15441"/>
                </a:lnTo>
                <a:lnTo>
                  <a:pt x="21181" y="0"/>
                </a:lnTo>
                <a:close/>
              </a:path>
            </a:pathLst>
          </a:custGeom>
          <a:solidFill>
            <a:schemeClr val="accent1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 sz="1705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81" name="AutoShape 17"/>
          <p:cNvSpPr/>
          <p:nvPr/>
        </p:nvSpPr>
        <p:spPr bwMode="auto">
          <a:xfrm>
            <a:off x="5950317" y="2386419"/>
            <a:ext cx="526227" cy="49686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1315" y="21"/>
                </a:moveTo>
                <a:lnTo>
                  <a:pt x="21600" y="21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315" y="21"/>
                </a:lnTo>
                <a:close/>
              </a:path>
            </a:pathLst>
          </a:custGeom>
          <a:solidFill>
            <a:schemeClr val="accent1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 sz="1705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97" name="AutoShape 33"/>
          <p:cNvSpPr/>
          <p:nvPr/>
        </p:nvSpPr>
        <p:spPr bwMode="auto">
          <a:xfrm>
            <a:off x="2990587" y="1775266"/>
            <a:ext cx="491305" cy="4913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Noto Sans S Chinese Thin" panose="020B0200000000000000" pitchFamily="34" charset="-122"/>
              <a:ea typeface="Noto Sans S Chinese Thin" panose="020B02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898" name="AutoShape 34"/>
          <p:cNvSpPr/>
          <p:nvPr/>
        </p:nvSpPr>
        <p:spPr bwMode="auto">
          <a:xfrm>
            <a:off x="3062276" y="1883211"/>
            <a:ext cx="326213" cy="2460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>
            <a:lvl1pPr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35" b="0" dirty="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rPr>
              <a:t>01</a:t>
            </a:r>
            <a:endParaRPr lang="es-ES" altLang="zh-CN" sz="995" b="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3558085" y="2051476"/>
            <a:ext cx="1082616" cy="196045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lIns="0" tIns="0" rIns="0" bIns="0" anchor="ctr"/>
          <a:lstStyle/>
          <a:p>
            <a:pPr defTabSz="303530"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01" name="AutoShape 37"/>
          <p:cNvSpPr/>
          <p:nvPr/>
        </p:nvSpPr>
        <p:spPr bwMode="auto">
          <a:xfrm>
            <a:off x="2990587" y="3221399"/>
            <a:ext cx="491305" cy="4913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Noto Sans S Chinese Thin" panose="020B0200000000000000" pitchFamily="34" charset="-122"/>
              <a:ea typeface="Noto Sans S Chinese Thin" panose="020B02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02" name="AutoShape 38"/>
          <p:cNvSpPr/>
          <p:nvPr/>
        </p:nvSpPr>
        <p:spPr bwMode="auto">
          <a:xfrm>
            <a:off x="3062276" y="3335694"/>
            <a:ext cx="326213" cy="2460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>
            <a:lvl1pPr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35" b="0" dirty="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rPr>
              <a:t>03</a:t>
            </a:r>
            <a:endParaRPr lang="es-ES" altLang="zh-CN" sz="995" b="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 flipV="1">
            <a:off x="3564436" y="3209495"/>
            <a:ext cx="925461" cy="19525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lIns="0" tIns="0" rIns="0" bIns="0" anchor="ctr"/>
          <a:lstStyle/>
          <a:p>
            <a:pPr defTabSz="303530"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05" name="AutoShape 41"/>
          <p:cNvSpPr/>
          <p:nvPr/>
        </p:nvSpPr>
        <p:spPr bwMode="auto">
          <a:xfrm>
            <a:off x="3766036" y="4295282"/>
            <a:ext cx="492099" cy="4913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Noto Sans S Chinese Thin" panose="020B0200000000000000" pitchFamily="34" charset="-122"/>
              <a:ea typeface="Noto Sans S Chinese Thin" panose="020B02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06" name="AutoShape 42"/>
          <p:cNvSpPr/>
          <p:nvPr/>
        </p:nvSpPr>
        <p:spPr bwMode="auto">
          <a:xfrm>
            <a:off x="3838520" y="4404022"/>
            <a:ext cx="325420" cy="2460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>
            <a:lvl1pPr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35" b="0" dirty="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rPr>
              <a:t>05</a:t>
            </a:r>
            <a:endParaRPr lang="es-ES" altLang="zh-CN" sz="995" b="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 flipV="1">
            <a:off x="4262897" y="3588886"/>
            <a:ext cx="806405" cy="722273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lIns="0" tIns="0" rIns="0" bIns="0" anchor="ctr"/>
          <a:lstStyle/>
          <a:p>
            <a:pPr defTabSz="303530"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09" name="AutoShape 45"/>
          <p:cNvSpPr/>
          <p:nvPr/>
        </p:nvSpPr>
        <p:spPr bwMode="auto">
          <a:xfrm>
            <a:off x="8378266" y="4295282"/>
            <a:ext cx="491305" cy="4913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Noto Sans S Chinese Thin" panose="020B0200000000000000" pitchFamily="34" charset="-122"/>
              <a:ea typeface="Noto Sans S Chinese Thin" panose="020B02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10" name="AutoShape 46"/>
          <p:cNvSpPr/>
          <p:nvPr/>
        </p:nvSpPr>
        <p:spPr bwMode="auto">
          <a:xfrm>
            <a:off x="8450748" y="4410371"/>
            <a:ext cx="325420" cy="2460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>
            <a:lvl1pPr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35" b="0" dirty="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rPr>
              <a:t>06</a:t>
            </a:r>
            <a:endParaRPr lang="es-ES" altLang="zh-CN" sz="995" b="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 flipH="1" flipV="1">
            <a:off x="6304310" y="3099960"/>
            <a:ext cx="2031888" cy="1221515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lIns="0" tIns="0" rIns="0" bIns="0" anchor="ctr"/>
          <a:lstStyle/>
          <a:p>
            <a:pPr defTabSz="303530"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13" name="AutoShape 49"/>
          <p:cNvSpPr/>
          <p:nvPr/>
        </p:nvSpPr>
        <p:spPr bwMode="auto">
          <a:xfrm>
            <a:off x="8637805" y="2899155"/>
            <a:ext cx="492099" cy="4913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Noto Sans S Chinese Thin" panose="020B0200000000000000" pitchFamily="34" charset="-122"/>
              <a:ea typeface="Noto Sans S Chinese Thin" panose="020B02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14" name="AutoShape 50"/>
          <p:cNvSpPr/>
          <p:nvPr/>
        </p:nvSpPr>
        <p:spPr bwMode="auto">
          <a:xfrm>
            <a:off x="8710291" y="3014243"/>
            <a:ext cx="325420" cy="2452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>
            <a:lvl1pPr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35" b="0" dirty="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rPr>
              <a:t>04</a:t>
            </a:r>
            <a:endParaRPr lang="es-ES" altLang="zh-CN" sz="995" b="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 flipH="1" flipV="1">
            <a:off x="7413117" y="2603101"/>
            <a:ext cx="1179448" cy="32780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lIns="0" tIns="0" rIns="0" bIns="0" anchor="ctr"/>
          <a:lstStyle/>
          <a:p>
            <a:pPr defTabSz="303530"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17" name="AutoShape 53"/>
          <p:cNvSpPr/>
          <p:nvPr/>
        </p:nvSpPr>
        <p:spPr bwMode="auto">
          <a:xfrm>
            <a:off x="8632253" y="1434765"/>
            <a:ext cx="491305" cy="4913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Noto Sans S Chinese Thin" panose="020B0200000000000000" pitchFamily="34" charset="-122"/>
              <a:ea typeface="Noto Sans S Chinese Thin" panose="020B0200000000000000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18" name="AutoShape 54"/>
          <p:cNvSpPr/>
          <p:nvPr/>
        </p:nvSpPr>
        <p:spPr bwMode="auto">
          <a:xfrm>
            <a:off x="8710291" y="1541915"/>
            <a:ext cx="325420" cy="2460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>
            <a:lvl1pPr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737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73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35" b="0" dirty="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 pitchFamily="34" charset="0"/>
              </a:rPr>
              <a:t>02</a:t>
            </a:r>
            <a:endParaRPr lang="es-ES" altLang="zh-CN" sz="995" b="0" dirty="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 flipH="1">
            <a:off x="7110716" y="1668116"/>
            <a:ext cx="1376287" cy="32780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lIns="0" tIns="0" rIns="0" bIns="0" anchor="ctr"/>
          <a:lstStyle/>
          <a:p>
            <a:pPr defTabSz="303530">
              <a:defRPr/>
            </a:pPr>
            <a:endParaRPr lang="es-ES" sz="600">
              <a:solidFill>
                <a:srgbClr val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išľíďè"/>
          <p:cNvSpPr/>
          <p:nvPr/>
        </p:nvSpPr>
        <p:spPr bwMode="auto">
          <a:xfrm>
            <a:off x="879895" y="249643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3" name="iSlíďè"/>
          <p:cNvSpPr txBox="1"/>
          <p:nvPr/>
        </p:nvSpPr>
        <p:spPr bwMode="auto">
          <a:xfrm>
            <a:off x="1320986" y="216206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4" name="išľíďè"/>
          <p:cNvSpPr/>
          <p:nvPr/>
        </p:nvSpPr>
        <p:spPr bwMode="auto">
          <a:xfrm>
            <a:off x="877299" y="398809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5" name="iSlíďè"/>
          <p:cNvSpPr txBox="1"/>
          <p:nvPr/>
        </p:nvSpPr>
        <p:spPr bwMode="auto">
          <a:xfrm>
            <a:off x="1318390" y="365372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6" name="išľíďè"/>
          <p:cNvSpPr/>
          <p:nvPr/>
        </p:nvSpPr>
        <p:spPr bwMode="auto">
          <a:xfrm>
            <a:off x="2002618" y="522505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7" name="iSlíďè"/>
          <p:cNvSpPr txBox="1"/>
          <p:nvPr/>
        </p:nvSpPr>
        <p:spPr bwMode="auto">
          <a:xfrm>
            <a:off x="2443709" y="489068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8" name="išľíďè"/>
          <p:cNvSpPr/>
          <p:nvPr/>
        </p:nvSpPr>
        <p:spPr bwMode="auto">
          <a:xfrm>
            <a:off x="9179709" y="1813030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9" name="iSlíďè"/>
          <p:cNvSpPr txBox="1"/>
          <p:nvPr/>
        </p:nvSpPr>
        <p:spPr bwMode="auto">
          <a:xfrm>
            <a:off x="9620800" y="1478658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0" name="išľíďè"/>
          <p:cNvSpPr/>
          <p:nvPr/>
        </p:nvSpPr>
        <p:spPr bwMode="auto">
          <a:xfrm>
            <a:off x="9183081" y="303139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1" name="iSlíďè"/>
          <p:cNvSpPr txBox="1"/>
          <p:nvPr/>
        </p:nvSpPr>
        <p:spPr bwMode="auto">
          <a:xfrm>
            <a:off x="9624172" y="269702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2" name="išľíďè"/>
          <p:cNvSpPr/>
          <p:nvPr/>
        </p:nvSpPr>
        <p:spPr bwMode="auto">
          <a:xfrm>
            <a:off x="8654477" y="4836689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3" name="iSlíďè"/>
          <p:cNvSpPr txBox="1"/>
          <p:nvPr/>
        </p:nvSpPr>
        <p:spPr bwMode="auto">
          <a:xfrm>
            <a:off x="9095568" y="450231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 userDrawn="1"/>
        </p:nvSpPr>
        <p:spPr bwMode="auto">
          <a:xfrm>
            <a:off x="3874090" y="399736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请替换文字内容</a:t>
            </a:r>
            <a:endParaRPr lang="zh-CN" altLang="en-US" sz="180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文本框 66"/>
          <p:cNvSpPr txBox="1">
            <a:spLocks noChangeArrowheads="1"/>
          </p:cNvSpPr>
          <p:nvPr userDrawn="1"/>
        </p:nvSpPr>
        <p:spPr bwMode="auto">
          <a:xfrm>
            <a:off x="5572385" y="447937"/>
            <a:ext cx="2683299" cy="31470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zh-CN" sz="1445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PLEASE ADD YOUR TITLE HERE</a:t>
            </a:r>
            <a:endParaRPr lang="zh-CN" altLang="en-US" sz="1445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5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5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5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15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7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7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7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2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7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2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7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2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7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2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7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3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9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61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7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ldLvl="0" animBg="1"/>
      <p:bldP spid="36871" grpId="0" bldLvl="0" animBg="1"/>
      <p:bldP spid="36877" grpId="0" bldLvl="0" animBg="1"/>
      <p:bldP spid="36880" grpId="0" bldLvl="0" animBg="1"/>
      <p:bldP spid="36881" grpId="0" bldLvl="0" animBg="1"/>
      <p:bldP spid="36898" grpId="0" bldLvl="0" animBg="1" autoUpdateAnimBg="0"/>
      <p:bldP spid="36902" grpId="0" bldLvl="0" animBg="1" autoUpdateAnimBg="0"/>
      <p:bldP spid="36906" grpId="0" bldLvl="0" animBg="1" autoUpdateAnimBg="0"/>
      <p:bldP spid="36910" grpId="0" bldLvl="0" animBg="1" autoUpdateAnimBg="0"/>
      <p:bldP spid="36914" grpId="0" bldLvl="0" animBg="1" autoUpdateAnimBg="0"/>
      <p:bldP spid="36918" grpId="0" bldLvl="0" animBg="1" autoUpdateAnimBg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13334" r="16812" b="8418"/>
          <a:stretch>
            <a:fillRect/>
          </a:stretch>
        </p:blipFill>
        <p:spPr>
          <a:xfrm rot="16200000">
            <a:off x="2667002" y="-2667001"/>
            <a:ext cx="6857999" cy="12192001"/>
          </a:xfrm>
          <a:prstGeom prst="rect">
            <a:avLst/>
          </a:prstGeom>
          <a:solidFill>
            <a:srgbClr val="E298A7"/>
          </a:solidFill>
        </p:spPr>
      </p:pic>
      <p:grpSp>
        <p:nvGrpSpPr>
          <p:cNvPr id="10" name="组合 9"/>
          <p:cNvGrpSpPr/>
          <p:nvPr/>
        </p:nvGrpSpPr>
        <p:grpSpPr>
          <a:xfrm>
            <a:off x="7842554" y="1315594"/>
            <a:ext cx="2020666" cy="273062"/>
            <a:chOff x="9477392" y="872247"/>
            <a:chExt cx="1199744" cy="162127"/>
          </a:xfrm>
          <a:solidFill>
            <a:srgbClr val="E298A7"/>
          </a:solidFill>
        </p:grpSpPr>
        <p:sp>
          <p:nvSpPr>
            <p:cNvPr id="9" name="椭圆 8"/>
            <p:cNvSpPr/>
            <p:nvPr/>
          </p:nvSpPr>
          <p:spPr>
            <a:xfrm>
              <a:off x="9477392" y="875490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814618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174541" y="872247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21494" y="878732"/>
              <a:ext cx="155642" cy="15564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708336" y="2987660"/>
            <a:ext cx="243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580">
              <a:defRPr/>
            </a:pPr>
            <a:r>
              <a:rPr kumimoji="1" lang="zh-CN" altLang="en-US" sz="4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ea"/>
              </a:rPr>
              <a:t>培训内容</a:t>
            </a:r>
            <a:endParaRPr kumimoji="1" lang="zh-CN" altLang="en-US" sz="4000" b="1" kern="0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781597" y="3793509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2903123" y="4225196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2770336" y="4341571"/>
            <a:ext cx="6770828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645544" y="1685508"/>
            <a:ext cx="34196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pitchFamily="34" charset="-122"/>
              </a:rPr>
              <a:t>PART  02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PA" val="v4.0.0"/>
</p:tagLst>
</file>

<file path=ppt/theme/theme1.xml><?xml version="1.0" encoding="utf-8"?>
<a:theme xmlns:a="http://schemas.openxmlformats.org/drawingml/2006/main" name="主题">
  <a:themeElements>
    <a:clrScheme name="自定义 94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77B5"/>
      </a:accent1>
      <a:accent2>
        <a:srgbClr val="CE787A"/>
      </a:accent2>
      <a:accent3>
        <a:srgbClr val="5B77B5"/>
      </a:accent3>
      <a:accent4>
        <a:srgbClr val="CE787A"/>
      </a:accent4>
      <a:accent5>
        <a:srgbClr val="5B77B5"/>
      </a:accent5>
      <a:accent6>
        <a:srgbClr val="CE787A"/>
      </a:accent6>
      <a:hlink>
        <a:srgbClr val="5B77B5"/>
      </a:hlink>
      <a:folHlink>
        <a:srgbClr val="CE787A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3138</Words>
  <Application>WPS 演示</Application>
  <PresentationFormat>宽屏</PresentationFormat>
  <Paragraphs>512</Paragraphs>
  <Slides>24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8" baseType="lpstr">
      <vt:lpstr>Arial</vt:lpstr>
      <vt:lpstr>宋体</vt:lpstr>
      <vt:lpstr>Wingdings</vt:lpstr>
      <vt:lpstr>Noto Sans S Chinese Light</vt:lpstr>
      <vt:lpstr>Open Sans</vt:lpstr>
      <vt:lpstr>Noto Sans S Chinese Thin</vt:lpstr>
      <vt:lpstr>微软雅黑</vt:lpstr>
      <vt:lpstr>Calibri Light</vt:lpstr>
      <vt:lpstr>Calibri</vt:lpstr>
      <vt:lpstr>Simply City Light</vt:lpstr>
      <vt:lpstr>SimSun-ExtB</vt:lpstr>
      <vt:lpstr>Hiragino Sans GB W3</vt:lpstr>
      <vt:lpstr>Gill Sans</vt:lpstr>
      <vt:lpstr>Lato</vt:lpstr>
      <vt:lpstr>Segoe Print</vt:lpstr>
      <vt:lpstr>MS PGothic</vt:lpstr>
      <vt:lpstr>等线</vt:lpstr>
      <vt:lpstr>Arial Unicode MS</vt:lpstr>
      <vt:lpstr>等线 Light</vt:lpstr>
      <vt:lpstr>Montserrat</vt:lpstr>
      <vt:lpstr>Century Gothic</vt:lpstr>
      <vt:lpstr>Montserrat Light</vt:lpstr>
      <vt:lpstr>DejaVu Math TeX Gyre</vt:lpstr>
      <vt:lpstr>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南蛮姑娘</cp:lastModifiedBy>
  <cp:revision>14</cp:revision>
  <dcterms:created xsi:type="dcterms:W3CDTF">2019-01-24T01:54:00Z</dcterms:created>
  <dcterms:modified xsi:type="dcterms:W3CDTF">2021-09-10T09:26:56Z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8D7FC098C68549BFA501F17D35C7CF2F</vt:lpwstr>
  </property>
</Properties>
</file>