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9" r:id="rId3"/>
    <p:sldId id="290" r:id="rId5"/>
    <p:sldId id="302" r:id="rId6"/>
    <p:sldId id="267" r:id="rId7"/>
    <p:sldId id="281" r:id="rId8"/>
    <p:sldId id="288" r:id="rId9"/>
    <p:sldId id="266" r:id="rId10"/>
    <p:sldId id="256" r:id="rId11"/>
    <p:sldId id="296" r:id="rId12"/>
    <p:sldId id="318" r:id="rId13"/>
    <p:sldId id="328" r:id="rId14"/>
    <p:sldId id="312" r:id="rId15"/>
    <p:sldId id="317" r:id="rId16"/>
    <p:sldId id="326" r:id="rId17"/>
    <p:sldId id="307" r:id="rId18"/>
    <p:sldId id="291" r:id="rId19"/>
    <p:sldId id="285" r:id="rId20"/>
    <p:sldId id="277" r:id="rId21"/>
    <p:sldId id="297" r:id="rId22"/>
    <p:sldId id="315" r:id="rId23"/>
    <p:sldId id="322" r:id="rId24"/>
    <p:sldId id="325" r:id="rId25"/>
    <p:sldId id="257" r:id="rId26"/>
    <p:sldId id="332" r:id="rId27"/>
    <p:sldId id="303" r:id="rId28"/>
    <p:sldId id="333" r:id="rId29"/>
  </p:sldIdLst>
  <p:sldSz cx="19476720" cy="109728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A6E3"/>
    <a:srgbClr val="CC2129"/>
    <a:srgbClr val="DF4D3E"/>
    <a:srgbClr val="6A4A9F"/>
    <a:srgbClr val="F36F30"/>
    <a:srgbClr val="FFD066"/>
    <a:srgbClr val="934398"/>
    <a:srgbClr val="3A56A0"/>
    <a:srgbClr val="5FA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746125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1492250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2238375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2984500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3730625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4476750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5222875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5969000" algn="l" defTabSz="149225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477038" cy="1097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00086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00086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/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10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3" name="Group 12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5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6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14" name="Freeform: Shape 13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7" name="TextBox 16"/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57319" y="1096643"/>
            <a:ext cx="3962400" cy="3962400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625169" y="3581209"/>
            <a:ext cx="1645602" cy="1645602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6203524" y="4800972"/>
            <a:ext cx="1645602" cy="1645602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442267" y="7429666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1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2 h 2438498"/>
              <a:gd name="connsiteX36" fmla="*/ 2161181 w 2169548"/>
              <a:gd name="connsiteY36" fmla="*/ 693653 h 2438498"/>
              <a:gd name="connsiteX37" fmla="*/ 2164916 w 2169548"/>
              <a:gd name="connsiteY37" fmla="*/ 719333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6 h 2438498"/>
              <a:gd name="connsiteX43" fmla="*/ 2168203 w 2169548"/>
              <a:gd name="connsiteY43" fmla="*/ 933279 h 2438498"/>
              <a:gd name="connsiteX44" fmla="*/ 2167307 w 2169548"/>
              <a:gd name="connsiteY44" fmla="*/ 981446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49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6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8 h 2438498"/>
              <a:gd name="connsiteX69" fmla="*/ 2054646 w 2169548"/>
              <a:gd name="connsiteY69" fmla="*/ 1911534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6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8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4 h 2438498"/>
              <a:gd name="connsiteX96" fmla="*/ 1084924 w 2169548"/>
              <a:gd name="connsiteY96" fmla="*/ 2438498 h 2438498"/>
              <a:gd name="connsiteX97" fmla="*/ 1064005 w 2169548"/>
              <a:gd name="connsiteY97" fmla="*/ 2437434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6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4 h 2438498"/>
              <a:gd name="connsiteX124" fmla="*/ 94582 w 2169548"/>
              <a:gd name="connsiteY124" fmla="*/ 1895428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6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49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6 h 2438498"/>
              <a:gd name="connsiteX149" fmla="*/ 1345 w 2169548"/>
              <a:gd name="connsiteY149" fmla="*/ 933279 h 2438498"/>
              <a:gd name="connsiteX150" fmla="*/ 448 w 2169548"/>
              <a:gd name="connsiteY150" fmla="*/ 889366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3 h 2438498"/>
              <a:gd name="connsiteX156" fmla="*/ 8218 w 2169548"/>
              <a:gd name="connsiteY156" fmla="*/ 693653 h 2438498"/>
              <a:gd name="connsiteX157" fmla="*/ 13000 w 2169548"/>
              <a:gd name="connsiteY157" fmla="*/ 670102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1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1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2"/>
                </a:lnTo>
                <a:lnTo>
                  <a:pt x="2161181" y="693653"/>
                </a:lnTo>
                <a:lnTo>
                  <a:pt x="2164916" y="719333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6"/>
                </a:lnTo>
                <a:lnTo>
                  <a:pt x="2168203" y="933279"/>
                </a:lnTo>
                <a:lnTo>
                  <a:pt x="2167307" y="981446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49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6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8"/>
                </a:lnTo>
                <a:lnTo>
                  <a:pt x="2054646" y="1911534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6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8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4"/>
                </a:lnTo>
                <a:lnTo>
                  <a:pt x="1084924" y="2438498"/>
                </a:lnTo>
                <a:lnTo>
                  <a:pt x="1064005" y="2437434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6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4"/>
                </a:lnTo>
                <a:lnTo>
                  <a:pt x="94582" y="1895428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6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49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6"/>
                </a:lnTo>
                <a:lnTo>
                  <a:pt x="1345" y="933279"/>
                </a:lnTo>
                <a:lnTo>
                  <a:pt x="448" y="889366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3"/>
                </a:lnTo>
                <a:lnTo>
                  <a:pt x="8218" y="693653"/>
                </a:lnTo>
                <a:lnTo>
                  <a:pt x="13000" y="670102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1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171128" y="3962400"/>
            <a:ext cx="2711826" cy="3048000"/>
          </a:xfrm>
          <a:custGeom>
            <a:avLst/>
            <a:gdLst>
              <a:gd name="connsiteX0" fmla="*/ 1356101 w 2711826"/>
              <a:gd name="connsiteY0" fmla="*/ 0 h 3048000"/>
              <a:gd name="connsiteX1" fmla="*/ 1381873 w 2711826"/>
              <a:gd name="connsiteY1" fmla="*/ 1329 h 3048000"/>
              <a:gd name="connsiteX2" fmla="*/ 1408395 w 2711826"/>
              <a:gd name="connsiteY2" fmla="*/ 5509 h 3048000"/>
              <a:gd name="connsiteX3" fmla="*/ 1435662 w 2711826"/>
              <a:gd name="connsiteY3" fmla="*/ 12156 h 3048000"/>
              <a:gd name="connsiteX4" fmla="*/ 1463863 w 2711826"/>
              <a:gd name="connsiteY4" fmla="*/ 21652 h 3048000"/>
              <a:gd name="connsiteX5" fmla="*/ 1493746 w 2711826"/>
              <a:gd name="connsiteY5" fmla="*/ 33998 h 3048000"/>
              <a:gd name="connsiteX6" fmla="*/ 1525495 w 2711826"/>
              <a:gd name="connsiteY6" fmla="*/ 48812 h 3048000"/>
              <a:gd name="connsiteX7" fmla="*/ 1559487 w 2711826"/>
              <a:gd name="connsiteY7" fmla="*/ 66476 h 3048000"/>
              <a:gd name="connsiteX8" fmla="*/ 1596094 w 2711826"/>
              <a:gd name="connsiteY8" fmla="*/ 86608 h 3048000"/>
              <a:gd name="connsiteX9" fmla="*/ 1635687 w 2711826"/>
              <a:gd name="connsiteY9" fmla="*/ 109780 h 3048000"/>
              <a:gd name="connsiteX10" fmla="*/ 1678830 w 2711826"/>
              <a:gd name="connsiteY10" fmla="*/ 135421 h 3048000"/>
              <a:gd name="connsiteX11" fmla="*/ 1725708 w 2711826"/>
              <a:gd name="connsiteY11" fmla="*/ 164100 h 3048000"/>
              <a:gd name="connsiteX12" fmla="*/ 1776882 w 2711826"/>
              <a:gd name="connsiteY12" fmla="*/ 195059 h 3048000"/>
              <a:gd name="connsiteX13" fmla="*/ 1832537 w 2711826"/>
              <a:gd name="connsiteY13" fmla="*/ 229056 h 3048000"/>
              <a:gd name="connsiteX14" fmla="*/ 1893049 w 2711826"/>
              <a:gd name="connsiteY14" fmla="*/ 265523 h 3048000"/>
              <a:gd name="connsiteX15" fmla="*/ 1958976 w 2711826"/>
              <a:gd name="connsiteY15" fmla="*/ 305029 h 3048000"/>
              <a:gd name="connsiteX16" fmla="*/ 2030695 w 2711826"/>
              <a:gd name="connsiteY16" fmla="*/ 346813 h 3048000"/>
              <a:gd name="connsiteX17" fmla="*/ 2102413 w 2711826"/>
              <a:gd name="connsiteY17" fmla="*/ 388408 h 3048000"/>
              <a:gd name="connsiteX18" fmla="*/ 2169273 w 2711826"/>
              <a:gd name="connsiteY18" fmla="*/ 426204 h 3048000"/>
              <a:gd name="connsiteX19" fmla="*/ 2230907 w 2711826"/>
              <a:gd name="connsiteY19" fmla="*/ 460771 h 3048000"/>
              <a:gd name="connsiteX20" fmla="*/ 2288057 w 2711826"/>
              <a:gd name="connsiteY20" fmla="*/ 492489 h 3048000"/>
              <a:gd name="connsiteX21" fmla="*/ 2340164 w 2711826"/>
              <a:gd name="connsiteY21" fmla="*/ 521359 h 3048000"/>
              <a:gd name="connsiteX22" fmla="*/ 2388163 w 2711826"/>
              <a:gd name="connsiteY22" fmla="*/ 548139 h 3048000"/>
              <a:gd name="connsiteX23" fmla="*/ 2431866 w 2711826"/>
              <a:gd name="connsiteY23" fmla="*/ 572829 h 3048000"/>
              <a:gd name="connsiteX24" fmla="*/ 2471460 w 2711826"/>
              <a:gd name="connsiteY24" fmla="*/ 595812 h 3048000"/>
              <a:gd name="connsiteX25" fmla="*/ 2507319 w 2711826"/>
              <a:gd name="connsiteY25" fmla="*/ 617843 h 3048000"/>
              <a:gd name="connsiteX26" fmla="*/ 2539629 w 2711826"/>
              <a:gd name="connsiteY26" fmla="*/ 638546 h 3048000"/>
              <a:gd name="connsiteX27" fmla="*/ 2568017 w 2711826"/>
              <a:gd name="connsiteY27" fmla="*/ 658678 h 3048000"/>
              <a:gd name="connsiteX28" fmla="*/ 2593604 w 2711826"/>
              <a:gd name="connsiteY28" fmla="*/ 678811 h 3048000"/>
              <a:gd name="connsiteX29" fmla="*/ 2616016 w 2711826"/>
              <a:gd name="connsiteY29" fmla="*/ 698564 h 3048000"/>
              <a:gd name="connsiteX30" fmla="*/ 2635253 w 2711826"/>
              <a:gd name="connsiteY30" fmla="*/ 718886 h 3048000"/>
              <a:gd name="connsiteX31" fmla="*/ 2652062 w 2711826"/>
              <a:gd name="connsiteY31" fmla="*/ 739968 h 3048000"/>
              <a:gd name="connsiteX32" fmla="*/ 2666256 w 2711826"/>
              <a:gd name="connsiteY32" fmla="*/ 762000 h 3048000"/>
              <a:gd name="connsiteX33" fmla="*/ 2678022 w 2711826"/>
              <a:gd name="connsiteY33" fmla="*/ 785362 h 3048000"/>
              <a:gd name="connsiteX34" fmla="*/ 2687733 w 2711826"/>
              <a:gd name="connsiteY34" fmla="*/ 810433 h 3048000"/>
              <a:gd name="connsiteX35" fmla="*/ 2695578 w 2711826"/>
              <a:gd name="connsiteY35" fmla="*/ 837593 h 3048000"/>
              <a:gd name="connsiteX36" fmla="*/ 2701367 w 2711826"/>
              <a:gd name="connsiteY36" fmla="*/ 867032 h 3048000"/>
              <a:gd name="connsiteX37" fmla="*/ 2706036 w 2711826"/>
              <a:gd name="connsiteY37" fmla="*/ 899129 h 3048000"/>
              <a:gd name="connsiteX38" fmla="*/ 2709025 w 2711826"/>
              <a:gd name="connsiteY38" fmla="*/ 934267 h 3048000"/>
              <a:gd name="connsiteX39" fmla="*/ 2710893 w 2711826"/>
              <a:gd name="connsiteY39" fmla="*/ 972633 h 3048000"/>
              <a:gd name="connsiteX40" fmla="*/ 2711639 w 2711826"/>
              <a:gd name="connsiteY40" fmla="*/ 1014798 h 3048000"/>
              <a:gd name="connsiteX41" fmla="*/ 2711826 w 2711826"/>
              <a:gd name="connsiteY41" fmla="*/ 1061140 h 3048000"/>
              <a:gd name="connsiteX42" fmla="*/ 2711266 w 2711826"/>
              <a:gd name="connsiteY42" fmla="*/ 1111662 h 3048000"/>
              <a:gd name="connsiteX43" fmla="*/ 2710145 w 2711826"/>
              <a:gd name="connsiteY43" fmla="*/ 1166552 h 3048000"/>
              <a:gd name="connsiteX44" fmla="*/ 2709025 w 2711826"/>
              <a:gd name="connsiteY44" fmla="*/ 1226759 h 3048000"/>
              <a:gd name="connsiteX45" fmla="*/ 2707717 w 2711826"/>
              <a:gd name="connsiteY45" fmla="*/ 1292286 h 3048000"/>
              <a:gd name="connsiteX46" fmla="*/ 2706596 w 2711826"/>
              <a:gd name="connsiteY46" fmla="*/ 1363320 h 3048000"/>
              <a:gd name="connsiteX47" fmla="*/ 2705663 w 2711826"/>
              <a:gd name="connsiteY47" fmla="*/ 1440621 h 3048000"/>
              <a:gd name="connsiteX48" fmla="*/ 2705290 w 2711826"/>
              <a:gd name="connsiteY48" fmla="*/ 1524001 h 3048000"/>
              <a:gd name="connsiteX49" fmla="*/ 2705663 w 2711826"/>
              <a:gd name="connsiteY49" fmla="*/ 1607380 h 3048000"/>
              <a:gd name="connsiteX50" fmla="*/ 2706596 w 2711826"/>
              <a:gd name="connsiteY50" fmla="*/ 1684682 h 3048000"/>
              <a:gd name="connsiteX51" fmla="*/ 2707717 w 2711826"/>
              <a:gd name="connsiteY51" fmla="*/ 1755716 h 3048000"/>
              <a:gd name="connsiteX52" fmla="*/ 2709025 w 2711826"/>
              <a:gd name="connsiteY52" fmla="*/ 1821241 h 3048000"/>
              <a:gd name="connsiteX53" fmla="*/ 2710145 w 2711826"/>
              <a:gd name="connsiteY53" fmla="*/ 1881449 h 3048000"/>
              <a:gd name="connsiteX54" fmla="*/ 2711266 w 2711826"/>
              <a:gd name="connsiteY54" fmla="*/ 1936340 h 3048000"/>
              <a:gd name="connsiteX55" fmla="*/ 2711826 w 2711826"/>
              <a:gd name="connsiteY55" fmla="*/ 1986860 h 3048000"/>
              <a:gd name="connsiteX56" fmla="*/ 2711639 w 2711826"/>
              <a:gd name="connsiteY56" fmla="*/ 2033203 h 3048000"/>
              <a:gd name="connsiteX57" fmla="*/ 2710893 w 2711826"/>
              <a:gd name="connsiteY57" fmla="*/ 2075368 h 3048000"/>
              <a:gd name="connsiteX58" fmla="*/ 2709025 w 2711826"/>
              <a:gd name="connsiteY58" fmla="*/ 2113733 h 3048000"/>
              <a:gd name="connsiteX59" fmla="*/ 2706036 w 2711826"/>
              <a:gd name="connsiteY59" fmla="*/ 2148871 h 3048000"/>
              <a:gd name="connsiteX60" fmla="*/ 2701554 w 2711826"/>
              <a:gd name="connsiteY60" fmla="*/ 2180969 h 3048000"/>
              <a:gd name="connsiteX61" fmla="*/ 2695578 w 2711826"/>
              <a:gd name="connsiteY61" fmla="*/ 2210409 h 3048000"/>
              <a:gd name="connsiteX62" fmla="*/ 2687733 w 2711826"/>
              <a:gd name="connsiteY62" fmla="*/ 2237568 h 3048000"/>
              <a:gd name="connsiteX63" fmla="*/ 2678022 w 2711826"/>
              <a:gd name="connsiteY63" fmla="*/ 2262638 h 3048000"/>
              <a:gd name="connsiteX64" fmla="*/ 2666256 w 2711826"/>
              <a:gd name="connsiteY64" fmla="*/ 2286001 h 3048000"/>
              <a:gd name="connsiteX65" fmla="*/ 2652062 w 2711826"/>
              <a:gd name="connsiteY65" fmla="*/ 2308032 h 3048000"/>
              <a:gd name="connsiteX66" fmla="*/ 2635253 w 2711826"/>
              <a:gd name="connsiteY66" fmla="*/ 2329114 h 3048000"/>
              <a:gd name="connsiteX67" fmla="*/ 2616016 w 2711826"/>
              <a:gd name="connsiteY67" fmla="*/ 2349437 h 3048000"/>
              <a:gd name="connsiteX68" fmla="*/ 2593604 w 2711826"/>
              <a:gd name="connsiteY68" fmla="*/ 2369190 h 3048000"/>
              <a:gd name="connsiteX69" fmla="*/ 2568204 w 2711826"/>
              <a:gd name="connsiteY69" fmla="*/ 2389322 h 3048000"/>
              <a:gd name="connsiteX70" fmla="*/ 2539629 w 2711826"/>
              <a:gd name="connsiteY70" fmla="*/ 2409455 h 3048000"/>
              <a:gd name="connsiteX71" fmla="*/ 2507319 w 2711826"/>
              <a:gd name="connsiteY71" fmla="*/ 2430347 h 3048000"/>
              <a:gd name="connsiteX72" fmla="*/ 2471646 w 2711826"/>
              <a:gd name="connsiteY72" fmla="*/ 2452189 h 3048000"/>
              <a:gd name="connsiteX73" fmla="*/ 2431866 w 2711826"/>
              <a:gd name="connsiteY73" fmla="*/ 2475171 h 3048000"/>
              <a:gd name="connsiteX74" fmla="*/ 2388163 w 2711826"/>
              <a:gd name="connsiteY74" fmla="*/ 2499862 h 3048000"/>
              <a:gd name="connsiteX75" fmla="*/ 2340164 w 2711826"/>
              <a:gd name="connsiteY75" fmla="*/ 2526642 h 3048000"/>
              <a:gd name="connsiteX76" fmla="*/ 2288057 w 2711826"/>
              <a:gd name="connsiteY76" fmla="*/ 2555701 h 3048000"/>
              <a:gd name="connsiteX77" fmla="*/ 2230907 w 2711826"/>
              <a:gd name="connsiteY77" fmla="*/ 2587419 h 3048000"/>
              <a:gd name="connsiteX78" fmla="*/ 2169273 w 2711826"/>
              <a:gd name="connsiteY78" fmla="*/ 2621797 h 3048000"/>
              <a:gd name="connsiteX79" fmla="*/ 2102413 w 2711826"/>
              <a:gd name="connsiteY79" fmla="*/ 2659593 h 3048000"/>
              <a:gd name="connsiteX80" fmla="*/ 2030695 w 2711826"/>
              <a:gd name="connsiteY80" fmla="*/ 2701188 h 3048000"/>
              <a:gd name="connsiteX81" fmla="*/ 1958976 w 2711826"/>
              <a:gd name="connsiteY81" fmla="*/ 2742973 h 3048000"/>
              <a:gd name="connsiteX82" fmla="*/ 1893049 w 2711826"/>
              <a:gd name="connsiteY82" fmla="*/ 2782478 h 3048000"/>
              <a:gd name="connsiteX83" fmla="*/ 1832537 w 2711826"/>
              <a:gd name="connsiteY83" fmla="*/ 2818944 h 3048000"/>
              <a:gd name="connsiteX84" fmla="*/ 1776882 w 2711826"/>
              <a:gd name="connsiteY84" fmla="*/ 2852942 h 3048000"/>
              <a:gd name="connsiteX85" fmla="*/ 1725708 w 2711826"/>
              <a:gd name="connsiteY85" fmla="*/ 2883901 h 3048000"/>
              <a:gd name="connsiteX86" fmla="*/ 1678830 w 2711826"/>
              <a:gd name="connsiteY86" fmla="*/ 2912581 h 3048000"/>
              <a:gd name="connsiteX87" fmla="*/ 1635687 w 2711826"/>
              <a:gd name="connsiteY87" fmla="*/ 2938221 h 3048000"/>
              <a:gd name="connsiteX88" fmla="*/ 1596094 w 2711826"/>
              <a:gd name="connsiteY88" fmla="*/ 2961392 h 3048000"/>
              <a:gd name="connsiteX89" fmla="*/ 1559487 w 2711826"/>
              <a:gd name="connsiteY89" fmla="*/ 2981524 h 3048000"/>
              <a:gd name="connsiteX90" fmla="*/ 1525495 w 2711826"/>
              <a:gd name="connsiteY90" fmla="*/ 2999189 h 3048000"/>
              <a:gd name="connsiteX91" fmla="*/ 1493746 w 2711826"/>
              <a:gd name="connsiteY91" fmla="*/ 3014003 h 3048000"/>
              <a:gd name="connsiteX92" fmla="*/ 1463863 w 2711826"/>
              <a:gd name="connsiteY92" fmla="*/ 3026348 h 3048000"/>
              <a:gd name="connsiteX93" fmla="*/ 1435662 w 2711826"/>
              <a:gd name="connsiteY93" fmla="*/ 3035845 h 3048000"/>
              <a:gd name="connsiteX94" fmla="*/ 1408395 w 2711826"/>
              <a:gd name="connsiteY94" fmla="*/ 3042493 h 3048000"/>
              <a:gd name="connsiteX95" fmla="*/ 1381873 w 2711826"/>
              <a:gd name="connsiteY95" fmla="*/ 3046671 h 3048000"/>
              <a:gd name="connsiteX96" fmla="*/ 1356101 w 2711826"/>
              <a:gd name="connsiteY96" fmla="*/ 3048000 h 3048000"/>
              <a:gd name="connsiteX97" fmla="*/ 1329953 w 2711826"/>
              <a:gd name="connsiteY97" fmla="*/ 3046671 h 3048000"/>
              <a:gd name="connsiteX98" fmla="*/ 1303432 w 2711826"/>
              <a:gd name="connsiteY98" fmla="*/ 3042493 h 3048000"/>
              <a:gd name="connsiteX99" fmla="*/ 1276166 w 2711826"/>
              <a:gd name="connsiteY99" fmla="*/ 3035845 h 3048000"/>
              <a:gd name="connsiteX100" fmla="*/ 1247963 w 2711826"/>
              <a:gd name="connsiteY100" fmla="*/ 3026348 h 3048000"/>
              <a:gd name="connsiteX101" fmla="*/ 1218082 w 2711826"/>
              <a:gd name="connsiteY101" fmla="*/ 3014003 h 3048000"/>
              <a:gd name="connsiteX102" fmla="*/ 1186331 w 2711826"/>
              <a:gd name="connsiteY102" fmla="*/ 2999189 h 3048000"/>
              <a:gd name="connsiteX103" fmla="*/ 1152340 w 2711826"/>
              <a:gd name="connsiteY103" fmla="*/ 2981524 h 3048000"/>
              <a:gd name="connsiteX104" fmla="*/ 1115734 w 2711826"/>
              <a:gd name="connsiteY104" fmla="*/ 2961392 h 3048000"/>
              <a:gd name="connsiteX105" fmla="*/ 1076139 w 2711826"/>
              <a:gd name="connsiteY105" fmla="*/ 2938221 h 3048000"/>
              <a:gd name="connsiteX106" fmla="*/ 1032997 w 2711826"/>
              <a:gd name="connsiteY106" fmla="*/ 2912581 h 3048000"/>
              <a:gd name="connsiteX107" fmla="*/ 986119 w 2711826"/>
              <a:gd name="connsiteY107" fmla="*/ 2883901 h 3048000"/>
              <a:gd name="connsiteX108" fmla="*/ 934946 w 2711826"/>
              <a:gd name="connsiteY108" fmla="*/ 2852942 h 3048000"/>
              <a:gd name="connsiteX109" fmla="*/ 879289 w 2711826"/>
              <a:gd name="connsiteY109" fmla="*/ 2818944 h 3048000"/>
              <a:gd name="connsiteX110" fmla="*/ 818778 w 2711826"/>
              <a:gd name="connsiteY110" fmla="*/ 2782478 h 3048000"/>
              <a:gd name="connsiteX111" fmla="*/ 752850 w 2711826"/>
              <a:gd name="connsiteY111" fmla="*/ 2742973 h 3048000"/>
              <a:gd name="connsiteX112" fmla="*/ 681132 w 2711826"/>
              <a:gd name="connsiteY112" fmla="*/ 2701188 h 3048000"/>
              <a:gd name="connsiteX113" fmla="*/ 609414 w 2711826"/>
              <a:gd name="connsiteY113" fmla="*/ 2659593 h 3048000"/>
              <a:gd name="connsiteX114" fmla="*/ 542552 w 2711826"/>
              <a:gd name="connsiteY114" fmla="*/ 2621797 h 3048000"/>
              <a:gd name="connsiteX115" fmla="*/ 480921 w 2711826"/>
              <a:gd name="connsiteY115" fmla="*/ 2587229 h 3048000"/>
              <a:gd name="connsiteX116" fmla="*/ 423769 w 2711826"/>
              <a:gd name="connsiteY116" fmla="*/ 2555511 h 3048000"/>
              <a:gd name="connsiteX117" fmla="*/ 371662 w 2711826"/>
              <a:gd name="connsiteY117" fmla="*/ 2526642 h 3048000"/>
              <a:gd name="connsiteX118" fmla="*/ 323664 w 2711826"/>
              <a:gd name="connsiteY118" fmla="*/ 2499862 h 3048000"/>
              <a:gd name="connsiteX119" fmla="*/ 279961 w 2711826"/>
              <a:gd name="connsiteY119" fmla="*/ 2475171 h 3048000"/>
              <a:gd name="connsiteX120" fmla="*/ 240367 w 2711826"/>
              <a:gd name="connsiteY120" fmla="*/ 2452189 h 3048000"/>
              <a:gd name="connsiteX121" fmla="*/ 204507 w 2711826"/>
              <a:gd name="connsiteY121" fmla="*/ 2430158 h 3048000"/>
              <a:gd name="connsiteX122" fmla="*/ 172197 w 2711826"/>
              <a:gd name="connsiteY122" fmla="*/ 2409455 h 3048000"/>
              <a:gd name="connsiteX123" fmla="*/ 143809 w 2711826"/>
              <a:gd name="connsiteY123" fmla="*/ 2389322 h 3048000"/>
              <a:gd name="connsiteX124" fmla="*/ 118222 w 2711826"/>
              <a:gd name="connsiteY124" fmla="*/ 2369190 h 3048000"/>
              <a:gd name="connsiteX125" fmla="*/ 95811 w 2711826"/>
              <a:gd name="connsiteY125" fmla="*/ 2349437 h 3048000"/>
              <a:gd name="connsiteX126" fmla="*/ 76574 w 2711826"/>
              <a:gd name="connsiteY126" fmla="*/ 2329114 h 3048000"/>
              <a:gd name="connsiteX127" fmla="*/ 59765 w 2711826"/>
              <a:gd name="connsiteY127" fmla="*/ 2308032 h 3048000"/>
              <a:gd name="connsiteX128" fmla="*/ 45571 w 2711826"/>
              <a:gd name="connsiteY128" fmla="*/ 2286001 h 3048000"/>
              <a:gd name="connsiteX129" fmla="*/ 33805 w 2711826"/>
              <a:gd name="connsiteY129" fmla="*/ 2262638 h 3048000"/>
              <a:gd name="connsiteX130" fmla="*/ 24093 w 2711826"/>
              <a:gd name="connsiteY130" fmla="*/ 2237568 h 3048000"/>
              <a:gd name="connsiteX131" fmla="*/ 16249 w 2711826"/>
              <a:gd name="connsiteY131" fmla="*/ 2210409 h 3048000"/>
              <a:gd name="connsiteX132" fmla="*/ 10459 w 2711826"/>
              <a:gd name="connsiteY132" fmla="*/ 2180969 h 3048000"/>
              <a:gd name="connsiteX133" fmla="*/ 5790 w 2711826"/>
              <a:gd name="connsiteY133" fmla="*/ 2148871 h 3048000"/>
              <a:gd name="connsiteX134" fmla="*/ 2802 w 2711826"/>
              <a:gd name="connsiteY134" fmla="*/ 2113733 h 3048000"/>
              <a:gd name="connsiteX135" fmla="*/ 934 w 2711826"/>
              <a:gd name="connsiteY135" fmla="*/ 2075368 h 3048000"/>
              <a:gd name="connsiteX136" fmla="*/ 187 w 2711826"/>
              <a:gd name="connsiteY136" fmla="*/ 2033203 h 3048000"/>
              <a:gd name="connsiteX137" fmla="*/ 0 w 2711826"/>
              <a:gd name="connsiteY137" fmla="*/ 1986860 h 3048000"/>
              <a:gd name="connsiteX138" fmla="*/ 560 w 2711826"/>
              <a:gd name="connsiteY138" fmla="*/ 1936340 h 3048000"/>
              <a:gd name="connsiteX139" fmla="*/ 1681 w 2711826"/>
              <a:gd name="connsiteY139" fmla="*/ 1881449 h 3048000"/>
              <a:gd name="connsiteX140" fmla="*/ 2802 w 2711826"/>
              <a:gd name="connsiteY140" fmla="*/ 1821241 h 3048000"/>
              <a:gd name="connsiteX141" fmla="*/ 4109 w 2711826"/>
              <a:gd name="connsiteY141" fmla="*/ 1755716 h 3048000"/>
              <a:gd name="connsiteX142" fmla="*/ 5230 w 2711826"/>
              <a:gd name="connsiteY142" fmla="*/ 1684682 h 3048000"/>
              <a:gd name="connsiteX143" fmla="*/ 6164 w 2711826"/>
              <a:gd name="connsiteY143" fmla="*/ 1607380 h 3048000"/>
              <a:gd name="connsiteX144" fmla="*/ 6537 w 2711826"/>
              <a:gd name="connsiteY144" fmla="*/ 1524001 h 3048000"/>
              <a:gd name="connsiteX145" fmla="*/ 6164 w 2711826"/>
              <a:gd name="connsiteY145" fmla="*/ 1440621 h 3048000"/>
              <a:gd name="connsiteX146" fmla="*/ 5230 w 2711826"/>
              <a:gd name="connsiteY146" fmla="*/ 1363320 h 3048000"/>
              <a:gd name="connsiteX147" fmla="*/ 4109 w 2711826"/>
              <a:gd name="connsiteY147" fmla="*/ 1292286 h 3048000"/>
              <a:gd name="connsiteX148" fmla="*/ 2802 w 2711826"/>
              <a:gd name="connsiteY148" fmla="*/ 1226759 h 3048000"/>
              <a:gd name="connsiteX149" fmla="*/ 1681 w 2711826"/>
              <a:gd name="connsiteY149" fmla="*/ 1166552 h 3048000"/>
              <a:gd name="connsiteX150" fmla="*/ 560 w 2711826"/>
              <a:gd name="connsiteY150" fmla="*/ 1111662 h 3048000"/>
              <a:gd name="connsiteX151" fmla="*/ 0 w 2711826"/>
              <a:gd name="connsiteY151" fmla="*/ 1061140 h 3048000"/>
              <a:gd name="connsiteX152" fmla="*/ 187 w 2711826"/>
              <a:gd name="connsiteY152" fmla="*/ 1014798 h 3048000"/>
              <a:gd name="connsiteX153" fmla="*/ 934 w 2711826"/>
              <a:gd name="connsiteY153" fmla="*/ 972633 h 3048000"/>
              <a:gd name="connsiteX154" fmla="*/ 2802 w 2711826"/>
              <a:gd name="connsiteY154" fmla="*/ 934267 h 3048000"/>
              <a:gd name="connsiteX155" fmla="*/ 5790 w 2711826"/>
              <a:gd name="connsiteY155" fmla="*/ 899129 h 3048000"/>
              <a:gd name="connsiteX156" fmla="*/ 10272 w 2711826"/>
              <a:gd name="connsiteY156" fmla="*/ 867032 h 3048000"/>
              <a:gd name="connsiteX157" fmla="*/ 16249 w 2711826"/>
              <a:gd name="connsiteY157" fmla="*/ 837593 h 3048000"/>
              <a:gd name="connsiteX158" fmla="*/ 24093 w 2711826"/>
              <a:gd name="connsiteY158" fmla="*/ 810433 h 3048000"/>
              <a:gd name="connsiteX159" fmla="*/ 33805 w 2711826"/>
              <a:gd name="connsiteY159" fmla="*/ 785362 h 3048000"/>
              <a:gd name="connsiteX160" fmla="*/ 45571 w 2711826"/>
              <a:gd name="connsiteY160" fmla="*/ 762000 h 3048000"/>
              <a:gd name="connsiteX161" fmla="*/ 59765 w 2711826"/>
              <a:gd name="connsiteY161" fmla="*/ 739968 h 3048000"/>
              <a:gd name="connsiteX162" fmla="*/ 76574 w 2711826"/>
              <a:gd name="connsiteY162" fmla="*/ 718886 h 3048000"/>
              <a:gd name="connsiteX163" fmla="*/ 95811 w 2711826"/>
              <a:gd name="connsiteY163" fmla="*/ 698564 h 3048000"/>
              <a:gd name="connsiteX164" fmla="*/ 118222 w 2711826"/>
              <a:gd name="connsiteY164" fmla="*/ 678811 h 3048000"/>
              <a:gd name="connsiteX165" fmla="*/ 143623 w 2711826"/>
              <a:gd name="connsiteY165" fmla="*/ 658678 h 3048000"/>
              <a:gd name="connsiteX166" fmla="*/ 172197 w 2711826"/>
              <a:gd name="connsiteY166" fmla="*/ 638546 h 3048000"/>
              <a:gd name="connsiteX167" fmla="*/ 204507 w 2711826"/>
              <a:gd name="connsiteY167" fmla="*/ 617654 h 3048000"/>
              <a:gd name="connsiteX168" fmla="*/ 240180 w 2711826"/>
              <a:gd name="connsiteY168" fmla="*/ 595812 h 3048000"/>
              <a:gd name="connsiteX169" fmla="*/ 279961 w 2711826"/>
              <a:gd name="connsiteY169" fmla="*/ 572829 h 3048000"/>
              <a:gd name="connsiteX170" fmla="*/ 323664 w 2711826"/>
              <a:gd name="connsiteY170" fmla="*/ 548139 h 3048000"/>
              <a:gd name="connsiteX171" fmla="*/ 371662 w 2711826"/>
              <a:gd name="connsiteY171" fmla="*/ 521359 h 3048000"/>
              <a:gd name="connsiteX172" fmla="*/ 423769 w 2711826"/>
              <a:gd name="connsiteY172" fmla="*/ 492300 h 3048000"/>
              <a:gd name="connsiteX173" fmla="*/ 480921 w 2711826"/>
              <a:gd name="connsiteY173" fmla="*/ 460581 h 3048000"/>
              <a:gd name="connsiteX174" fmla="*/ 542552 w 2711826"/>
              <a:gd name="connsiteY174" fmla="*/ 426204 h 3048000"/>
              <a:gd name="connsiteX175" fmla="*/ 609414 w 2711826"/>
              <a:gd name="connsiteY175" fmla="*/ 388408 h 3048000"/>
              <a:gd name="connsiteX176" fmla="*/ 681132 w 2711826"/>
              <a:gd name="connsiteY176" fmla="*/ 346813 h 3048000"/>
              <a:gd name="connsiteX177" fmla="*/ 752850 w 2711826"/>
              <a:gd name="connsiteY177" fmla="*/ 305029 h 3048000"/>
              <a:gd name="connsiteX178" fmla="*/ 818778 w 2711826"/>
              <a:gd name="connsiteY178" fmla="*/ 265523 h 3048000"/>
              <a:gd name="connsiteX179" fmla="*/ 879289 w 2711826"/>
              <a:gd name="connsiteY179" fmla="*/ 229056 h 3048000"/>
              <a:gd name="connsiteX180" fmla="*/ 934946 w 2711826"/>
              <a:gd name="connsiteY180" fmla="*/ 195059 h 3048000"/>
              <a:gd name="connsiteX181" fmla="*/ 986119 w 2711826"/>
              <a:gd name="connsiteY181" fmla="*/ 164100 h 3048000"/>
              <a:gd name="connsiteX182" fmla="*/ 1032997 w 2711826"/>
              <a:gd name="connsiteY182" fmla="*/ 135421 h 3048000"/>
              <a:gd name="connsiteX183" fmla="*/ 1076139 w 2711826"/>
              <a:gd name="connsiteY183" fmla="*/ 109780 h 3048000"/>
              <a:gd name="connsiteX184" fmla="*/ 1115734 w 2711826"/>
              <a:gd name="connsiteY184" fmla="*/ 86608 h 3048000"/>
              <a:gd name="connsiteX185" fmla="*/ 1152340 w 2711826"/>
              <a:gd name="connsiteY185" fmla="*/ 66476 h 3048000"/>
              <a:gd name="connsiteX186" fmla="*/ 1186331 w 2711826"/>
              <a:gd name="connsiteY186" fmla="*/ 48812 h 3048000"/>
              <a:gd name="connsiteX187" fmla="*/ 1218082 w 2711826"/>
              <a:gd name="connsiteY187" fmla="*/ 33998 h 3048000"/>
              <a:gd name="connsiteX188" fmla="*/ 1247963 w 2711826"/>
              <a:gd name="connsiteY188" fmla="*/ 21652 h 3048000"/>
              <a:gd name="connsiteX189" fmla="*/ 1276166 w 2711826"/>
              <a:gd name="connsiteY189" fmla="*/ 12156 h 3048000"/>
              <a:gd name="connsiteX190" fmla="*/ 1303432 w 2711826"/>
              <a:gd name="connsiteY190" fmla="*/ 5509 h 3048000"/>
              <a:gd name="connsiteX191" fmla="*/ 1329953 w 2711826"/>
              <a:gd name="connsiteY191" fmla="*/ 1329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711826" h="3048000">
                <a:moveTo>
                  <a:pt x="1356101" y="0"/>
                </a:moveTo>
                <a:lnTo>
                  <a:pt x="1381873" y="1329"/>
                </a:lnTo>
                <a:lnTo>
                  <a:pt x="1408395" y="5509"/>
                </a:lnTo>
                <a:lnTo>
                  <a:pt x="1435662" y="12156"/>
                </a:lnTo>
                <a:lnTo>
                  <a:pt x="1463863" y="21652"/>
                </a:lnTo>
                <a:lnTo>
                  <a:pt x="1493746" y="33998"/>
                </a:lnTo>
                <a:lnTo>
                  <a:pt x="1525495" y="48812"/>
                </a:lnTo>
                <a:lnTo>
                  <a:pt x="1559487" y="66476"/>
                </a:lnTo>
                <a:lnTo>
                  <a:pt x="1596094" y="86608"/>
                </a:lnTo>
                <a:lnTo>
                  <a:pt x="1635687" y="109780"/>
                </a:lnTo>
                <a:lnTo>
                  <a:pt x="1678830" y="135421"/>
                </a:lnTo>
                <a:lnTo>
                  <a:pt x="1725708" y="164100"/>
                </a:lnTo>
                <a:lnTo>
                  <a:pt x="1776882" y="195059"/>
                </a:lnTo>
                <a:lnTo>
                  <a:pt x="1832537" y="229056"/>
                </a:lnTo>
                <a:lnTo>
                  <a:pt x="1893049" y="265523"/>
                </a:lnTo>
                <a:lnTo>
                  <a:pt x="1958976" y="305029"/>
                </a:lnTo>
                <a:lnTo>
                  <a:pt x="2030695" y="346813"/>
                </a:lnTo>
                <a:lnTo>
                  <a:pt x="2102413" y="388408"/>
                </a:lnTo>
                <a:lnTo>
                  <a:pt x="2169273" y="426204"/>
                </a:lnTo>
                <a:lnTo>
                  <a:pt x="2230907" y="460771"/>
                </a:lnTo>
                <a:lnTo>
                  <a:pt x="2288057" y="492489"/>
                </a:lnTo>
                <a:lnTo>
                  <a:pt x="2340164" y="521359"/>
                </a:lnTo>
                <a:lnTo>
                  <a:pt x="2388163" y="548139"/>
                </a:lnTo>
                <a:lnTo>
                  <a:pt x="2431866" y="572829"/>
                </a:lnTo>
                <a:lnTo>
                  <a:pt x="2471460" y="595812"/>
                </a:lnTo>
                <a:lnTo>
                  <a:pt x="2507319" y="617843"/>
                </a:lnTo>
                <a:lnTo>
                  <a:pt x="2539629" y="638546"/>
                </a:lnTo>
                <a:lnTo>
                  <a:pt x="2568017" y="658678"/>
                </a:lnTo>
                <a:lnTo>
                  <a:pt x="2593604" y="678811"/>
                </a:lnTo>
                <a:lnTo>
                  <a:pt x="2616016" y="698564"/>
                </a:lnTo>
                <a:lnTo>
                  <a:pt x="2635253" y="718886"/>
                </a:lnTo>
                <a:lnTo>
                  <a:pt x="2652062" y="739968"/>
                </a:lnTo>
                <a:lnTo>
                  <a:pt x="2666256" y="762000"/>
                </a:lnTo>
                <a:lnTo>
                  <a:pt x="2678022" y="785362"/>
                </a:lnTo>
                <a:lnTo>
                  <a:pt x="2687733" y="810433"/>
                </a:lnTo>
                <a:lnTo>
                  <a:pt x="2695578" y="837593"/>
                </a:lnTo>
                <a:lnTo>
                  <a:pt x="2701367" y="867032"/>
                </a:lnTo>
                <a:lnTo>
                  <a:pt x="2706036" y="899129"/>
                </a:lnTo>
                <a:lnTo>
                  <a:pt x="2709025" y="934267"/>
                </a:lnTo>
                <a:lnTo>
                  <a:pt x="2710893" y="972633"/>
                </a:lnTo>
                <a:lnTo>
                  <a:pt x="2711639" y="1014798"/>
                </a:lnTo>
                <a:lnTo>
                  <a:pt x="2711826" y="1061140"/>
                </a:lnTo>
                <a:lnTo>
                  <a:pt x="2711266" y="1111662"/>
                </a:lnTo>
                <a:lnTo>
                  <a:pt x="2710145" y="1166552"/>
                </a:lnTo>
                <a:lnTo>
                  <a:pt x="2709025" y="1226759"/>
                </a:lnTo>
                <a:lnTo>
                  <a:pt x="2707717" y="1292286"/>
                </a:lnTo>
                <a:lnTo>
                  <a:pt x="2706596" y="1363320"/>
                </a:lnTo>
                <a:lnTo>
                  <a:pt x="2705663" y="1440621"/>
                </a:lnTo>
                <a:lnTo>
                  <a:pt x="2705290" y="1524001"/>
                </a:lnTo>
                <a:lnTo>
                  <a:pt x="2705663" y="1607380"/>
                </a:lnTo>
                <a:lnTo>
                  <a:pt x="2706596" y="1684682"/>
                </a:lnTo>
                <a:lnTo>
                  <a:pt x="2707717" y="1755716"/>
                </a:lnTo>
                <a:lnTo>
                  <a:pt x="2709025" y="1821241"/>
                </a:lnTo>
                <a:lnTo>
                  <a:pt x="2710145" y="1881449"/>
                </a:lnTo>
                <a:lnTo>
                  <a:pt x="2711266" y="1936340"/>
                </a:lnTo>
                <a:lnTo>
                  <a:pt x="2711826" y="1986860"/>
                </a:lnTo>
                <a:lnTo>
                  <a:pt x="2711639" y="2033203"/>
                </a:lnTo>
                <a:lnTo>
                  <a:pt x="2710893" y="2075368"/>
                </a:lnTo>
                <a:lnTo>
                  <a:pt x="2709025" y="2113733"/>
                </a:lnTo>
                <a:lnTo>
                  <a:pt x="2706036" y="2148871"/>
                </a:lnTo>
                <a:lnTo>
                  <a:pt x="2701554" y="2180969"/>
                </a:lnTo>
                <a:lnTo>
                  <a:pt x="2695578" y="2210409"/>
                </a:lnTo>
                <a:lnTo>
                  <a:pt x="2687733" y="2237568"/>
                </a:lnTo>
                <a:lnTo>
                  <a:pt x="2678022" y="2262638"/>
                </a:lnTo>
                <a:lnTo>
                  <a:pt x="2666256" y="2286001"/>
                </a:lnTo>
                <a:lnTo>
                  <a:pt x="2652062" y="2308032"/>
                </a:lnTo>
                <a:lnTo>
                  <a:pt x="2635253" y="2329114"/>
                </a:lnTo>
                <a:lnTo>
                  <a:pt x="2616016" y="2349437"/>
                </a:lnTo>
                <a:lnTo>
                  <a:pt x="2593604" y="2369190"/>
                </a:lnTo>
                <a:lnTo>
                  <a:pt x="2568204" y="2389322"/>
                </a:lnTo>
                <a:lnTo>
                  <a:pt x="2539629" y="2409455"/>
                </a:lnTo>
                <a:lnTo>
                  <a:pt x="2507319" y="2430347"/>
                </a:lnTo>
                <a:lnTo>
                  <a:pt x="2471646" y="2452189"/>
                </a:lnTo>
                <a:lnTo>
                  <a:pt x="2431866" y="2475171"/>
                </a:lnTo>
                <a:lnTo>
                  <a:pt x="2388163" y="2499862"/>
                </a:lnTo>
                <a:lnTo>
                  <a:pt x="2340164" y="2526642"/>
                </a:lnTo>
                <a:lnTo>
                  <a:pt x="2288057" y="2555701"/>
                </a:lnTo>
                <a:lnTo>
                  <a:pt x="2230907" y="2587419"/>
                </a:lnTo>
                <a:lnTo>
                  <a:pt x="2169273" y="2621797"/>
                </a:lnTo>
                <a:lnTo>
                  <a:pt x="2102413" y="2659593"/>
                </a:lnTo>
                <a:lnTo>
                  <a:pt x="2030695" y="2701188"/>
                </a:lnTo>
                <a:lnTo>
                  <a:pt x="1958976" y="2742973"/>
                </a:lnTo>
                <a:lnTo>
                  <a:pt x="1893049" y="2782478"/>
                </a:lnTo>
                <a:lnTo>
                  <a:pt x="1832537" y="2818944"/>
                </a:lnTo>
                <a:lnTo>
                  <a:pt x="1776882" y="2852942"/>
                </a:lnTo>
                <a:lnTo>
                  <a:pt x="1725708" y="2883901"/>
                </a:lnTo>
                <a:lnTo>
                  <a:pt x="1678830" y="2912581"/>
                </a:lnTo>
                <a:lnTo>
                  <a:pt x="1635687" y="2938221"/>
                </a:lnTo>
                <a:lnTo>
                  <a:pt x="1596094" y="2961392"/>
                </a:lnTo>
                <a:lnTo>
                  <a:pt x="1559487" y="2981524"/>
                </a:lnTo>
                <a:lnTo>
                  <a:pt x="1525495" y="2999189"/>
                </a:lnTo>
                <a:lnTo>
                  <a:pt x="1493746" y="3014003"/>
                </a:lnTo>
                <a:lnTo>
                  <a:pt x="1463863" y="3026348"/>
                </a:lnTo>
                <a:lnTo>
                  <a:pt x="1435662" y="3035845"/>
                </a:lnTo>
                <a:lnTo>
                  <a:pt x="1408395" y="3042493"/>
                </a:lnTo>
                <a:lnTo>
                  <a:pt x="1381873" y="3046671"/>
                </a:lnTo>
                <a:lnTo>
                  <a:pt x="1356101" y="3048000"/>
                </a:lnTo>
                <a:lnTo>
                  <a:pt x="1329953" y="3046671"/>
                </a:lnTo>
                <a:lnTo>
                  <a:pt x="1303432" y="3042493"/>
                </a:lnTo>
                <a:lnTo>
                  <a:pt x="1276166" y="3035845"/>
                </a:lnTo>
                <a:lnTo>
                  <a:pt x="1247963" y="3026348"/>
                </a:lnTo>
                <a:lnTo>
                  <a:pt x="1218082" y="3014003"/>
                </a:lnTo>
                <a:lnTo>
                  <a:pt x="1186331" y="2999189"/>
                </a:lnTo>
                <a:lnTo>
                  <a:pt x="1152340" y="2981524"/>
                </a:lnTo>
                <a:lnTo>
                  <a:pt x="1115734" y="2961392"/>
                </a:lnTo>
                <a:lnTo>
                  <a:pt x="1076139" y="2938221"/>
                </a:lnTo>
                <a:lnTo>
                  <a:pt x="1032997" y="2912581"/>
                </a:lnTo>
                <a:lnTo>
                  <a:pt x="986119" y="2883901"/>
                </a:lnTo>
                <a:lnTo>
                  <a:pt x="934946" y="2852942"/>
                </a:lnTo>
                <a:lnTo>
                  <a:pt x="879289" y="2818944"/>
                </a:lnTo>
                <a:lnTo>
                  <a:pt x="818778" y="2782478"/>
                </a:lnTo>
                <a:lnTo>
                  <a:pt x="752850" y="2742973"/>
                </a:lnTo>
                <a:lnTo>
                  <a:pt x="681132" y="2701188"/>
                </a:lnTo>
                <a:lnTo>
                  <a:pt x="609414" y="2659593"/>
                </a:lnTo>
                <a:lnTo>
                  <a:pt x="542552" y="2621797"/>
                </a:lnTo>
                <a:lnTo>
                  <a:pt x="480921" y="2587229"/>
                </a:lnTo>
                <a:lnTo>
                  <a:pt x="423769" y="2555511"/>
                </a:lnTo>
                <a:lnTo>
                  <a:pt x="371662" y="2526642"/>
                </a:lnTo>
                <a:lnTo>
                  <a:pt x="323664" y="2499862"/>
                </a:lnTo>
                <a:lnTo>
                  <a:pt x="279961" y="2475171"/>
                </a:lnTo>
                <a:lnTo>
                  <a:pt x="240367" y="2452189"/>
                </a:lnTo>
                <a:lnTo>
                  <a:pt x="204507" y="2430158"/>
                </a:lnTo>
                <a:lnTo>
                  <a:pt x="172197" y="2409455"/>
                </a:lnTo>
                <a:lnTo>
                  <a:pt x="143809" y="2389322"/>
                </a:lnTo>
                <a:lnTo>
                  <a:pt x="118222" y="2369190"/>
                </a:lnTo>
                <a:lnTo>
                  <a:pt x="95811" y="2349437"/>
                </a:lnTo>
                <a:lnTo>
                  <a:pt x="76574" y="2329114"/>
                </a:lnTo>
                <a:lnTo>
                  <a:pt x="59765" y="2308032"/>
                </a:lnTo>
                <a:lnTo>
                  <a:pt x="45571" y="2286001"/>
                </a:lnTo>
                <a:lnTo>
                  <a:pt x="33805" y="2262638"/>
                </a:lnTo>
                <a:lnTo>
                  <a:pt x="24093" y="2237568"/>
                </a:lnTo>
                <a:lnTo>
                  <a:pt x="16249" y="2210409"/>
                </a:lnTo>
                <a:lnTo>
                  <a:pt x="10459" y="2180969"/>
                </a:lnTo>
                <a:lnTo>
                  <a:pt x="5790" y="2148871"/>
                </a:lnTo>
                <a:lnTo>
                  <a:pt x="2802" y="2113733"/>
                </a:lnTo>
                <a:lnTo>
                  <a:pt x="934" y="2075368"/>
                </a:lnTo>
                <a:lnTo>
                  <a:pt x="187" y="2033203"/>
                </a:lnTo>
                <a:lnTo>
                  <a:pt x="0" y="1986860"/>
                </a:lnTo>
                <a:lnTo>
                  <a:pt x="560" y="1936340"/>
                </a:lnTo>
                <a:lnTo>
                  <a:pt x="1681" y="1881449"/>
                </a:lnTo>
                <a:lnTo>
                  <a:pt x="2802" y="1821241"/>
                </a:lnTo>
                <a:lnTo>
                  <a:pt x="4109" y="1755716"/>
                </a:lnTo>
                <a:lnTo>
                  <a:pt x="5230" y="1684682"/>
                </a:lnTo>
                <a:lnTo>
                  <a:pt x="6164" y="1607380"/>
                </a:lnTo>
                <a:lnTo>
                  <a:pt x="6537" y="1524001"/>
                </a:lnTo>
                <a:lnTo>
                  <a:pt x="6164" y="1440621"/>
                </a:lnTo>
                <a:lnTo>
                  <a:pt x="5230" y="1363320"/>
                </a:lnTo>
                <a:lnTo>
                  <a:pt x="4109" y="1292286"/>
                </a:lnTo>
                <a:lnTo>
                  <a:pt x="2802" y="1226759"/>
                </a:lnTo>
                <a:lnTo>
                  <a:pt x="1681" y="1166552"/>
                </a:lnTo>
                <a:lnTo>
                  <a:pt x="560" y="1111662"/>
                </a:lnTo>
                <a:lnTo>
                  <a:pt x="0" y="1061140"/>
                </a:lnTo>
                <a:lnTo>
                  <a:pt x="187" y="1014798"/>
                </a:lnTo>
                <a:lnTo>
                  <a:pt x="934" y="972633"/>
                </a:lnTo>
                <a:lnTo>
                  <a:pt x="2802" y="934267"/>
                </a:lnTo>
                <a:lnTo>
                  <a:pt x="5790" y="899129"/>
                </a:lnTo>
                <a:lnTo>
                  <a:pt x="10272" y="867032"/>
                </a:lnTo>
                <a:lnTo>
                  <a:pt x="16249" y="837593"/>
                </a:lnTo>
                <a:lnTo>
                  <a:pt x="24093" y="810433"/>
                </a:lnTo>
                <a:lnTo>
                  <a:pt x="33805" y="785362"/>
                </a:lnTo>
                <a:lnTo>
                  <a:pt x="45571" y="762000"/>
                </a:lnTo>
                <a:lnTo>
                  <a:pt x="59765" y="739968"/>
                </a:lnTo>
                <a:lnTo>
                  <a:pt x="76574" y="718886"/>
                </a:lnTo>
                <a:lnTo>
                  <a:pt x="95811" y="698564"/>
                </a:lnTo>
                <a:lnTo>
                  <a:pt x="118222" y="678811"/>
                </a:lnTo>
                <a:lnTo>
                  <a:pt x="143623" y="658678"/>
                </a:lnTo>
                <a:lnTo>
                  <a:pt x="172197" y="638546"/>
                </a:lnTo>
                <a:lnTo>
                  <a:pt x="204507" y="617654"/>
                </a:lnTo>
                <a:lnTo>
                  <a:pt x="240180" y="595812"/>
                </a:lnTo>
                <a:lnTo>
                  <a:pt x="279961" y="572829"/>
                </a:lnTo>
                <a:lnTo>
                  <a:pt x="323664" y="548139"/>
                </a:lnTo>
                <a:lnTo>
                  <a:pt x="371662" y="521359"/>
                </a:lnTo>
                <a:lnTo>
                  <a:pt x="423769" y="492300"/>
                </a:lnTo>
                <a:lnTo>
                  <a:pt x="480921" y="460581"/>
                </a:lnTo>
                <a:lnTo>
                  <a:pt x="542552" y="426204"/>
                </a:lnTo>
                <a:lnTo>
                  <a:pt x="609414" y="388408"/>
                </a:lnTo>
                <a:lnTo>
                  <a:pt x="681132" y="346813"/>
                </a:lnTo>
                <a:lnTo>
                  <a:pt x="752850" y="305029"/>
                </a:lnTo>
                <a:lnTo>
                  <a:pt x="818778" y="265523"/>
                </a:lnTo>
                <a:lnTo>
                  <a:pt x="879289" y="229056"/>
                </a:lnTo>
                <a:lnTo>
                  <a:pt x="934946" y="195059"/>
                </a:lnTo>
                <a:lnTo>
                  <a:pt x="986119" y="164100"/>
                </a:lnTo>
                <a:lnTo>
                  <a:pt x="1032997" y="135421"/>
                </a:lnTo>
                <a:lnTo>
                  <a:pt x="1076139" y="109780"/>
                </a:lnTo>
                <a:lnTo>
                  <a:pt x="1115734" y="86608"/>
                </a:lnTo>
                <a:lnTo>
                  <a:pt x="1152340" y="66476"/>
                </a:lnTo>
                <a:lnTo>
                  <a:pt x="1186331" y="48812"/>
                </a:lnTo>
                <a:lnTo>
                  <a:pt x="1218082" y="33998"/>
                </a:lnTo>
                <a:lnTo>
                  <a:pt x="1247963" y="21652"/>
                </a:lnTo>
                <a:lnTo>
                  <a:pt x="1276166" y="12156"/>
                </a:lnTo>
                <a:lnTo>
                  <a:pt x="1303432" y="5509"/>
                </a:lnTo>
                <a:lnTo>
                  <a:pt x="1329953" y="13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42267" y="1104636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533291" cy="52753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943747" y="0"/>
            <a:ext cx="5533291" cy="52753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33291" y="0"/>
            <a:ext cx="8410455" cy="52753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0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530348" y="1721563"/>
            <a:ext cx="6699200" cy="7529674"/>
          </a:xfrm>
          <a:custGeom>
            <a:avLst/>
            <a:gdLst>
              <a:gd name="connsiteX0" fmla="*/ 6683502 w 6699200"/>
              <a:gd name="connsiteY0" fmla="*/ 3664681 h 7529674"/>
              <a:gd name="connsiteX1" fmla="*/ 6683054 w 6699200"/>
              <a:gd name="connsiteY1" fmla="*/ 3764838 h 7529674"/>
              <a:gd name="connsiteX2" fmla="*/ 6683974 w 6699200"/>
              <a:gd name="connsiteY2" fmla="*/ 3970816 h 7529674"/>
              <a:gd name="connsiteX3" fmla="*/ 6686280 w 6699200"/>
              <a:gd name="connsiteY3" fmla="*/ 4161780 h 7529674"/>
              <a:gd name="connsiteX4" fmla="*/ 6689050 w 6699200"/>
              <a:gd name="connsiteY4" fmla="*/ 4337259 h 7529674"/>
              <a:gd name="connsiteX5" fmla="*/ 6692280 w 6699200"/>
              <a:gd name="connsiteY5" fmla="*/ 4499132 h 7529674"/>
              <a:gd name="connsiteX6" fmla="*/ 6695046 w 6699200"/>
              <a:gd name="connsiteY6" fmla="*/ 4647867 h 7529674"/>
              <a:gd name="connsiteX7" fmla="*/ 6697816 w 6699200"/>
              <a:gd name="connsiteY7" fmla="*/ 4783467 h 7529674"/>
              <a:gd name="connsiteX8" fmla="*/ 6699200 w 6699200"/>
              <a:gd name="connsiteY8" fmla="*/ 4908271 h 7529674"/>
              <a:gd name="connsiteX9" fmla="*/ 6698738 w 6699200"/>
              <a:gd name="connsiteY9" fmla="*/ 5022754 h 7529674"/>
              <a:gd name="connsiteX10" fmla="*/ 6696894 w 6699200"/>
              <a:gd name="connsiteY10" fmla="*/ 5126917 h 7529674"/>
              <a:gd name="connsiteX11" fmla="*/ 6692280 w 6699200"/>
              <a:gd name="connsiteY11" fmla="*/ 5221693 h 7529674"/>
              <a:gd name="connsiteX12" fmla="*/ 6684896 w 6699200"/>
              <a:gd name="connsiteY12" fmla="*/ 5308496 h 7529674"/>
              <a:gd name="connsiteX13" fmla="*/ 6673824 w 6699200"/>
              <a:gd name="connsiteY13" fmla="*/ 5387790 h 7529674"/>
              <a:gd name="connsiteX14" fmla="*/ 6659062 w 6699200"/>
              <a:gd name="connsiteY14" fmla="*/ 5460517 h 7529674"/>
              <a:gd name="connsiteX15" fmla="*/ 6639682 w 6699200"/>
              <a:gd name="connsiteY15" fmla="*/ 5527612 h 7529674"/>
              <a:gd name="connsiteX16" fmla="*/ 6615690 w 6699200"/>
              <a:gd name="connsiteY16" fmla="*/ 5589543 h 7529674"/>
              <a:gd name="connsiteX17" fmla="*/ 6586624 w 6699200"/>
              <a:gd name="connsiteY17" fmla="*/ 5647257 h 7529674"/>
              <a:gd name="connsiteX18" fmla="*/ 6551560 w 6699200"/>
              <a:gd name="connsiteY18" fmla="*/ 5701683 h 7529674"/>
              <a:gd name="connsiteX19" fmla="*/ 6510036 w 6699200"/>
              <a:gd name="connsiteY19" fmla="*/ 5753764 h 7529674"/>
              <a:gd name="connsiteX20" fmla="*/ 6462512 w 6699200"/>
              <a:gd name="connsiteY20" fmla="*/ 5803967 h 7529674"/>
              <a:gd name="connsiteX21" fmla="*/ 6407148 w 6699200"/>
              <a:gd name="connsiteY21" fmla="*/ 5852766 h 7529674"/>
              <a:gd name="connsiteX22" fmla="*/ 6344400 w 6699200"/>
              <a:gd name="connsiteY22" fmla="*/ 5902499 h 7529674"/>
              <a:gd name="connsiteX23" fmla="*/ 6273810 w 6699200"/>
              <a:gd name="connsiteY23" fmla="*/ 5952234 h 7529674"/>
              <a:gd name="connsiteX24" fmla="*/ 6193993 w 6699200"/>
              <a:gd name="connsiteY24" fmla="*/ 6003845 h 7529674"/>
              <a:gd name="connsiteX25" fmla="*/ 6105868 w 6699200"/>
              <a:gd name="connsiteY25" fmla="*/ 6057804 h 7529674"/>
              <a:gd name="connsiteX26" fmla="*/ 6007596 w 6699200"/>
              <a:gd name="connsiteY26" fmla="*/ 6114577 h 7529674"/>
              <a:gd name="connsiteX27" fmla="*/ 5899634 w 6699200"/>
              <a:gd name="connsiteY27" fmla="*/ 6175573 h 7529674"/>
              <a:gd name="connsiteX28" fmla="*/ 5781060 w 6699200"/>
              <a:gd name="connsiteY28" fmla="*/ 6241729 h 7529674"/>
              <a:gd name="connsiteX29" fmla="*/ 5659853 w 6699200"/>
              <a:gd name="connsiteY29" fmla="*/ 6309324 h 7529674"/>
              <a:gd name="connsiteX30" fmla="*/ 3460517 w 6699200"/>
              <a:gd name="connsiteY30" fmla="*/ 5236636 h 7529674"/>
              <a:gd name="connsiteX31" fmla="*/ 2049907 w 6699200"/>
              <a:gd name="connsiteY31" fmla="*/ 3004690 h 7529674"/>
              <a:gd name="connsiteX32" fmla="*/ 2049907 w 6699200"/>
              <a:gd name="connsiteY32" fmla="*/ 4622634 h 7529674"/>
              <a:gd name="connsiteX33" fmla="*/ 2058499 w 6699200"/>
              <a:gd name="connsiteY33" fmla="*/ 4626931 h 7529674"/>
              <a:gd name="connsiteX34" fmla="*/ 2049907 w 6699200"/>
              <a:gd name="connsiteY34" fmla="*/ 4644550 h 7529674"/>
              <a:gd name="connsiteX35" fmla="*/ 5567888 w 6699200"/>
              <a:gd name="connsiteY35" fmla="*/ 6360385 h 7529674"/>
              <a:gd name="connsiteX36" fmla="*/ 5511154 w 6699200"/>
              <a:gd name="connsiteY36" fmla="*/ 6391871 h 7529674"/>
              <a:gd name="connsiteX37" fmla="*/ 5358897 w 6699200"/>
              <a:gd name="connsiteY37" fmla="*/ 6476796 h 7529674"/>
              <a:gd name="connsiteX38" fmla="*/ 5193726 w 6699200"/>
              <a:gd name="connsiteY38" fmla="*/ 6570167 h 7529674"/>
              <a:gd name="connsiteX39" fmla="*/ 5016558 w 6699200"/>
              <a:gd name="connsiteY39" fmla="*/ 6672922 h 7529674"/>
              <a:gd name="connsiteX40" fmla="*/ 4839386 w 6699200"/>
              <a:gd name="connsiteY40" fmla="*/ 6776145 h 7529674"/>
              <a:gd name="connsiteX41" fmla="*/ 4676520 w 6699200"/>
              <a:gd name="connsiteY41" fmla="*/ 6873737 h 7529674"/>
              <a:gd name="connsiteX42" fmla="*/ 4527036 w 6699200"/>
              <a:gd name="connsiteY42" fmla="*/ 6963823 h 7529674"/>
              <a:gd name="connsiteX43" fmla="*/ 4389546 w 6699200"/>
              <a:gd name="connsiteY43" fmla="*/ 7047809 h 7529674"/>
              <a:gd name="connsiteX44" fmla="*/ 4263128 w 6699200"/>
              <a:gd name="connsiteY44" fmla="*/ 7124288 h 7529674"/>
              <a:gd name="connsiteX45" fmla="*/ 4147322 w 6699200"/>
              <a:gd name="connsiteY45" fmla="*/ 7195139 h 7529674"/>
              <a:gd name="connsiteX46" fmla="*/ 4040742 w 6699200"/>
              <a:gd name="connsiteY46" fmla="*/ 7258481 h 7529674"/>
              <a:gd name="connsiteX47" fmla="*/ 3942933 w 6699200"/>
              <a:gd name="connsiteY47" fmla="*/ 7315721 h 7529674"/>
              <a:gd name="connsiteX48" fmla="*/ 3852501 w 6699200"/>
              <a:gd name="connsiteY48" fmla="*/ 7365454 h 7529674"/>
              <a:gd name="connsiteX49" fmla="*/ 3768530 w 6699200"/>
              <a:gd name="connsiteY49" fmla="*/ 7409092 h 7529674"/>
              <a:gd name="connsiteX50" fmla="*/ 3690098 w 6699200"/>
              <a:gd name="connsiteY50" fmla="*/ 7445687 h 7529674"/>
              <a:gd name="connsiteX51" fmla="*/ 3616275 w 6699200"/>
              <a:gd name="connsiteY51" fmla="*/ 7476187 h 7529674"/>
              <a:gd name="connsiteX52" fmla="*/ 3546608 w 6699200"/>
              <a:gd name="connsiteY52" fmla="*/ 7499647 h 7529674"/>
              <a:gd name="connsiteX53" fmla="*/ 3479248 w 6699200"/>
              <a:gd name="connsiteY53" fmla="*/ 7516069 h 7529674"/>
              <a:gd name="connsiteX54" fmla="*/ 3413730 w 6699200"/>
              <a:gd name="connsiteY54" fmla="*/ 7526390 h 7529674"/>
              <a:gd name="connsiteX55" fmla="*/ 3350063 w 6699200"/>
              <a:gd name="connsiteY55" fmla="*/ 7529674 h 7529674"/>
              <a:gd name="connsiteX56" fmla="*/ 3285468 w 6699200"/>
              <a:gd name="connsiteY56" fmla="*/ 7526390 h 7529674"/>
              <a:gd name="connsiteX57" fmla="*/ 3219954 w 6699200"/>
              <a:gd name="connsiteY57" fmla="*/ 7516069 h 7529674"/>
              <a:gd name="connsiteX58" fmla="*/ 3152594 w 6699200"/>
              <a:gd name="connsiteY58" fmla="*/ 7499647 h 7529674"/>
              <a:gd name="connsiteX59" fmla="*/ 3082923 w 6699200"/>
              <a:gd name="connsiteY59" fmla="*/ 7476187 h 7529674"/>
              <a:gd name="connsiteX60" fmla="*/ 3009106 w 6699200"/>
              <a:gd name="connsiteY60" fmla="*/ 7445687 h 7529674"/>
              <a:gd name="connsiteX61" fmla="*/ 2930670 w 6699200"/>
              <a:gd name="connsiteY61" fmla="*/ 7409092 h 7529674"/>
              <a:gd name="connsiteX62" fmla="*/ 2846699 w 6699200"/>
              <a:gd name="connsiteY62" fmla="*/ 7365454 h 7529674"/>
              <a:gd name="connsiteX63" fmla="*/ 2756268 w 6699200"/>
              <a:gd name="connsiteY63" fmla="*/ 7315721 h 7529674"/>
              <a:gd name="connsiteX64" fmla="*/ 2658456 w 6699200"/>
              <a:gd name="connsiteY64" fmla="*/ 7258481 h 7529674"/>
              <a:gd name="connsiteX65" fmla="*/ 2551878 w 6699200"/>
              <a:gd name="connsiteY65" fmla="*/ 7195139 h 7529674"/>
              <a:gd name="connsiteX66" fmla="*/ 2436074 w 6699200"/>
              <a:gd name="connsiteY66" fmla="*/ 7124288 h 7529674"/>
              <a:gd name="connsiteX67" fmla="*/ 2309656 w 6699200"/>
              <a:gd name="connsiteY67" fmla="*/ 7047809 h 7529674"/>
              <a:gd name="connsiteX68" fmla="*/ 2172164 w 6699200"/>
              <a:gd name="connsiteY68" fmla="*/ 6963823 h 7529674"/>
              <a:gd name="connsiteX69" fmla="*/ 2022680 w 6699200"/>
              <a:gd name="connsiteY69" fmla="*/ 6873737 h 7529674"/>
              <a:gd name="connsiteX70" fmla="*/ 1859814 w 6699200"/>
              <a:gd name="connsiteY70" fmla="*/ 6776145 h 7529674"/>
              <a:gd name="connsiteX71" fmla="*/ 1682644 w 6699200"/>
              <a:gd name="connsiteY71" fmla="*/ 6672922 h 7529674"/>
              <a:gd name="connsiteX72" fmla="*/ 1505475 w 6699200"/>
              <a:gd name="connsiteY72" fmla="*/ 6570167 h 7529674"/>
              <a:gd name="connsiteX73" fmla="*/ 1340301 w 6699200"/>
              <a:gd name="connsiteY73" fmla="*/ 6476796 h 7529674"/>
              <a:gd name="connsiteX74" fmla="*/ 1188049 w 6699200"/>
              <a:gd name="connsiteY74" fmla="*/ 6391402 h 7529674"/>
              <a:gd name="connsiteX75" fmla="*/ 1046864 w 6699200"/>
              <a:gd name="connsiteY75" fmla="*/ 6313047 h 7529674"/>
              <a:gd name="connsiteX76" fmla="*/ 918140 w 6699200"/>
              <a:gd name="connsiteY76" fmla="*/ 6241729 h 7529674"/>
              <a:gd name="connsiteX77" fmla="*/ 799568 w 6699200"/>
              <a:gd name="connsiteY77" fmla="*/ 6175573 h 7529674"/>
              <a:gd name="connsiteX78" fmla="*/ 691606 w 6699200"/>
              <a:gd name="connsiteY78" fmla="*/ 6114577 h 7529674"/>
              <a:gd name="connsiteX79" fmla="*/ 593793 w 6699200"/>
              <a:gd name="connsiteY79" fmla="*/ 6057804 h 7529674"/>
              <a:gd name="connsiteX80" fmla="*/ 505207 w 6699200"/>
              <a:gd name="connsiteY80" fmla="*/ 6003378 h 7529674"/>
              <a:gd name="connsiteX81" fmla="*/ 425390 w 6699200"/>
              <a:gd name="connsiteY81" fmla="*/ 5952234 h 7529674"/>
              <a:gd name="connsiteX82" fmla="*/ 355261 w 6699200"/>
              <a:gd name="connsiteY82" fmla="*/ 5902499 h 7529674"/>
              <a:gd name="connsiteX83" fmla="*/ 292051 w 6699200"/>
              <a:gd name="connsiteY83" fmla="*/ 5852766 h 7529674"/>
              <a:gd name="connsiteX84" fmla="*/ 236687 w 6699200"/>
              <a:gd name="connsiteY84" fmla="*/ 5803967 h 7529674"/>
              <a:gd name="connsiteX85" fmla="*/ 189164 w 6699200"/>
              <a:gd name="connsiteY85" fmla="*/ 5753764 h 7529674"/>
              <a:gd name="connsiteX86" fmla="*/ 147642 w 6699200"/>
              <a:gd name="connsiteY86" fmla="*/ 5701683 h 7529674"/>
              <a:gd name="connsiteX87" fmla="*/ 112578 w 6699200"/>
              <a:gd name="connsiteY87" fmla="*/ 5647257 h 7529674"/>
              <a:gd name="connsiteX88" fmla="*/ 83510 w 6699200"/>
              <a:gd name="connsiteY88" fmla="*/ 5589543 h 7529674"/>
              <a:gd name="connsiteX89" fmla="*/ 59518 w 6699200"/>
              <a:gd name="connsiteY89" fmla="*/ 5527612 h 7529674"/>
              <a:gd name="connsiteX90" fmla="*/ 40140 w 6699200"/>
              <a:gd name="connsiteY90" fmla="*/ 5460517 h 7529674"/>
              <a:gd name="connsiteX91" fmla="*/ 25837 w 6699200"/>
              <a:gd name="connsiteY91" fmla="*/ 5387790 h 7529674"/>
              <a:gd name="connsiteX92" fmla="*/ 14303 w 6699200"/>
              <a:gd name="connsiteY92" fmla="*/ 5308496 h 7529674"/>
              <a:gd name="connsiteX93" fmla="*/ 6921 w 6699200"/>
              <a:gd name="connsiteY93" fmla="*/ 5221693 h 7529674"/>
              <a:gd name="connsiteX94" fmla="*/ 2306 w 6699200"/>
              <a:gd name="connsiteY94" fmla="*/ 5126917 h 7529674"/>
              <a:gd name="connsiteX95" fmla="*/ 461 w 6699200"/>
              <a:gd name="connsiteY95" fmla="*/ 5022754 h 7529674"/>
              <a:gd name="connsiteX96" fmla="*/ 0 w 6699200"/>
              <a:gd name="connsiteY96" fmla="*/ 4908271 h 7529674"/>
              <a:gd name="connsiteX97" fmla="*/ 1384 w 6699200"/>
              <a:gd name="connsiteY97" fmla="*/ 4783467 h 7529674"/>
              <a:gd name="connsiteX98" fmla="*/ 4153 w 6699200"/>
              <a:gd name="connsiteY98" fmla="*/ 4647867 h 7529674"/>
              <a:gd name="connsiteX99" fmla="*/ 6921 w 6699200"/>
              <a:gd name="connsiteY99" fmla="*/ 4499132 h 7529674"/>
              <a:gd name="connsiteX100" fmla="*/ 10150 w 6699200"/>
              <a:gd name="connsiteY100" fmla="*/ 4337259 h 7529674"/>
              <a:gd name="connsiteX101" fmla="*/ 12920 w 6699200"/>
              <a:gd name="connsiteY101" fmla="*/ 4161780 h 7529674"/>
              <a:gd name="connsiteX102" fmla="*/ 14907 w 6699200"/>
              <a:gd name="connsiteY102" fmla="*/ 3997225 h 7529674"/>
              <a:gd name="connsiteX103" fmla="*/ 1039287 w 6699200"/>
              <a:gd name="connsiteY103" fmla="*/ 1220386 h 7529674"/>
              <a:gd name="connsiteX104" fmla="*/ 3258474 w 6699200"/>
              <a:gd name="connsiteY104" fmla="*/ 2302756 h 7529674"/>
              <a:gd name="connsiteX105" fmla="*/ 2049907 w 6699200"/>
              <a:gd name="connsiteY105" fmla="*/ 2907040 h 7529674"/>
              <a:gd name="connsiteX106" fmla="*/ 2049907 w 6699200"/>
              <a:gd name="connsiteY106" fmla="*/ 2908775 h 7529674"/>
              <a:gd name="connsiteX107" fmla="*/ 15539 w 6699200"/>
              <a:gd name="connsiteY107" fmla="*/ 3901001 h 7529674"/>
              <a:gd name="connsiteX108" fmla="*/ 16148 w 6699200"/>
              <a:gd name="connsiteY108" fmla="*/ 3764838 h 7529674"/>
              <a:gd name="connsiteX109" fmla="*/ 15226 w 6699200"/>
              <a:gd name="connsiteY109" fmla="*/ 3558860 h 7529674"/>
              <a:gd name="connsiteX110" fmla="*/ 12920 w 6699200"/>
              <a:gd name="connsiteY110" fmla="*/ 3367898 h 7529674"/>
              <a:gd name="connsiteX111" fmla="*/ 10150 w 6699200"/>
              <a:gd name="connsiteY111" fmla="*/ 3192417 h 7529674"/>
              <a:gd name="connsiteX112" fmla="*/ 6921 w 6699200"/>
              <a:gd name="connsiteY112" fmla="*/ 3030543 h 7529674"/>
              <a:gd name="connsiteX113" fmla="*/ 4153 w 6699200"/>
              <a:gd name="connsiteY113" fmla="*/ 2881810 h 7529674"/>
              <a:gd name="connsiteX114" fmla="*/ 1384 w 6699200"/>
              <a:gd name="connsiteY114" fmla="*/ 2746212 h 7529674"/>
              <a:gd name="connsiteX115" fmla="*/ 0 w 6699200"/>
              <a:gd name="connsiteY115" fmla="*/ 2621404 h 7529674"/>
              <a:gd name="connsiteX116" fmla="*/ 461 w 6699200"/>
              <a:gd name="connsiteY116" fmla="*/ 2506920 h 7529674"/>
              <a:gd name="connsiteX117" fmla="*/ 2306 w 6699200"/>
              <a:gd name="connsiteY117" fmla="*/ 2402758 h 7529674"/>
              <a:gd name="connsiteX118" fmla="*/ 6921 w 6699200"/>
              <a:gd name="connsiteY118" fmla="*/ 2307981 h 7529674"/>
              <a:gd name="connsiteX119" fmla="*/ 14303 w 6699200"/>
              <a:gd name="connsiteY119" fmla="*/ 2221178 h 7529674"/>
              <a:gd name="connsiteX120" fmla="*/ 25376 w 6699200"/>
              <a:gd name="connsiteY120" fmla="*/ 2141885 h 7529674"/>
              <a:gd name="connsiteX121" fmla="*/ 40140 w 6699200"/>
              <a:gd name="connsiteY121" fmla="*/ 2069161 h 7529674"/>
              <a:gd name="connsiteX122" fmla="*/ 59518 w 6699200"/>
              <a:gd name="connsiteY122" fmla="*/ 2002065 h 7529674"/>
              <a:gd name="connsiteX123" fmla="*/ 83510 w 6699200"/>
              <a:gd name="connsiteY123" fmla="*/ 1940131 h 7529674"/>
              <a:gd name="connsiteX124" fmla="*/ 112578 w 6699200"/>
              <a:gd name="connsiteY124" fmla="*/ 1882419 h 7529674"/>
              <a:gd name="connsiteX125" fmla="*/ 147642 w 6699200"/>
              <a:gd name="connsiteY125" fmla="*/ 1827991 h 7529674"/>
              <a:gd name="connsiteX126" fmla="*/ 189164 w 6699200"/>
              <a:gd name="connsiteY126" fmla="*/ 1775911 h 7529674"/>
              <a:gd name="connsiteX127" fmla="*/ 236687 w 6699200"/>
              <a:gd name="connsiteY127" fmla="*/ 1725707 h 7529674"/>
              <a:gd name="connsiteX128" fmla="*/ 292051 w 6699200"/>
              <a:gd name="connsiteY128" fmla="*/ 1676910 h 7529674"/>
              <a:gd name="connsiteX129" fmla="*/ 354800 w 6699200"/>
              <a:gd name="connsiteY129" fmla="*/ 1627176 h 7529674"/>
              <a:gd name="connsiteX130" fmla="*/ 425390 w 6699200"/>
              <a:gd name="connsiteY130" fmla="*/ 1577441 h 7529674"/>
              <a:gd name="connsiteX131" fmla="*/ 505207 w 6699200"/>
              <a:gd name="connsiteY131" fmla="*/ 1525830 h 7529674"/>
              <a:gd name="connsiteX132" fmla="*/ 593331 w 6699200"/>
              <a:gd name="connsiteY132" fmla="*/ 1471873 h 7529674"/>
              <a:gd name="connsiteX133" fmla="*/ 691606 w 6699200"/>
              <a:gd name="connsiteY133" fmla="*/ 1415097 h 7529674"/>
              <a:gd name="connsiteX134" fmla="*/ 799568 w 6699200"/>
              <a:gd name="connsiteY134" fmla="*/ 1354104 h 7529674"/>
              <a:gd name="connsiteX135" fmla="*/ 918140 w 6699200"/>
              <a:gd name="connsiteY135" fmla="*/ 1287948 h 7529674"/>
              <a:gd name="connsiteX136" fmla="*/ 3350063 w 6699200"/>
              <a:gd name="connsiteY136" fmla="*/ 0 h 7529674"/>
              <a:gd name="connsiteX137" fmla="*/ 3413730 w 6699200"/>
              <a:gd name="connsiteY137" fmla="*/ 3284 h 7529674"/>
              <a:gd name="connsiteX138" fmla="*/ 3479248 w 6699200"/>
              <a:gd name="connsiteY138" fmla="*/ 13609 h 7529674"/>
              <a:gd name="connsiteX139" fmla="*/ 3546608 w 6699200"/>
              <a:gd name="connsiteY139" fmla="*/ 30030 h 7529674"/>
              <a:gd name="connsiteX140" fmla="*/ 3616275 w 6699200"/>
              <a:gd name="connsiteY140" fmla="*/ 53488 h 7529674"/>
              <a:gd name="connsiteX141" fmla="*/ 3690098 w 6699200"/>
              <a:gd name="connsiteY141" fmla="*/ 83987 h 7529674"/>
              <a:gd name="connsiteX142" fmla="*/ 3768530 w 6699200"/>
              <a:gd name="connsiteY142" fmla="*/ 120584 h 7529674"/>
              <a:gd name="connsiteX143" fmla="*/ 3852501 w 6699200"/>
              <a:gd name="connsiteY143" fmla="*/ 164220 h 7529674"/>
              <a:gd name="connsiteX144" fmla="*/ 3942933 w 6699200"/>
              <a:gd name="connsiteY144" fmla="*/ 213953 h 7529674"/>
              <a:gd name="connsiteX145" fmla="*/ 4040742 w 6699200"/>
              <a:gd name="connsiteY145" fmla="*/ 271198 h 7529674"/>
              <a:gd name="connsiteX146" fmla="*/ 4147322 w 6699200"/>
              <a:gd name="connsiteY146" fmla="*/ 334539 h 7529674"/>
              <a:gd name="connsiteX147" fmla="*/ 4263128 w 6699200"/>
              <a:gd name="connsiteY147" fmla="*/ 405386 h 7529674"/>
              <a:gd name="connsiteX148" fmla="*/ 4389546 w 6699200"/>
              <a:gd name="connsiteY148" fmla="*/ 481867 h 7529674"/>
              <a:gd name="connsiteX149" fmla="*/ 4527036 w 6699200"/>
              <a:gd name="connsiteY149" fmla="*/ 565851 h 7529674"/>
              <a:gd name="connsiteX150" fmla="*/ 4676520 w 6699200"/>
              <a:gd name="connsiteY150" fmla="*/ 655939 h 7529674"/>
              <a:gd name="connsiteX151" fmla="*/ 4839386 w 6699200"/>
              <a:gd name="connsiteY151" fmla="*/ 753532 h 7529674"/>
              <a:gd name="connsiteX152" fmla="*/ 5016558 w 6699200"/>
              <a:gd name="connsiteY152" fmla="*/ 856754 h 7529674"/>
              <a:gd name="connsiteX153" fmla="*/ 5193726 w 6699200"/>
              <a:gd name="connsiteY153" fmla="*/ 959510 h 7529674"/>
              <a:gd name="connsiteX154" fmla="*/ 5358897 w 6699200"/>
              <a:gd name="connsiteY154" fmla="*/ 1052878 h 7529674"/>
              <a:gd name="connsiteX155" fmla="*/ 5511154 w 6699200"/>
              <a:gd name="connsiteY155" fmla="*/ 1138272 h 7529674"/>
              <a:gd name="connsiteX156" fmla="*/ 5652336 w 6699200"/>
              <a:gd name="connsiteY156" fmla="*/ 1216627 h 7529674"/>
              <a:gd name="connsiteX157" fmla="*/ 5781060 w 6699200"/>
              <a:gd name="connsiteY157" fmla="*/ 1287948 h 7529674"/>
              <a:gd name="connsiteX158" fmla="*/ 5899634 w 6699200"/>
              <a:gd name="connsiteY158" fmla="*/ 1354104 h 7529674"/>
              <a:gd name="connsiteX159" fmla="*/ 6007596 w 6699200"/>
              <a:gd name="connsiteY159" fmla="*/ 1415097 h 7529674"/>
              <a:gd name="connsiteX160" fmla="*/ 6105408 w 6699200"/>
              <a:gd name="connsiteY160" fmla="*/ 1471873 h 7529674"/>
              <a:gd name="connsiteX161" fmla="*/ 6193993 w 6699200"/>
              <a:gd name="connsiteY161" fmla="*/ 1526299 h 7529674"/>
              <a:gd name="connsiteX162" fmla="*/ 6273810 w 6699200"/>
              <a:gd name="connsiteY162" fmla="*/ 1577441 h 7529674"/>
              <a:gd name="connsiteX163" fmla="*/ 6343940 w 6699200"/>
              <a:gd name="connsiteY163" fmla="*/ 1627176 h 7529674"/>
              <a:gd name="connsiteX164" fmla="*/ 6407148 w 6699200"/>
              <a:gd name="connsiteY164" fmla="*/ 1676910 h 7529674"/>
              <a:gd name="connsiteX165" fmla="*/ 6462512 w 6699200"/>
              <a:gd name="connsiteY165" fmla="*/ 1725707 h 7529674"/>
              <a:gd name="connsiteX166" fmla="*/ 6510036 w 6699200"/>
              <a:gd name="connsiteY166" fmla="*/ 1775911 h 7529674"/>
              <a:gd name="connsiteX167" fmla="*/ 6551560 w 6699200"/>
              <a:gd name="connsiteY167" fmla="*/ 1827991 h 7529674"/>
              <a:gd name="connsiteX168" fmla="*/ 6586624 w 6699200"/>
              <a:gd name="connsiteY168" fmla="*/ 1882419 h 7529674"/>
              <a:gd name="connsiteX169" fmla="*/ 6615690 w 6699200"/>
              <a:gd name="connsiteY169" fmla="*/ 1940131 h 7529674"/>
              <a:gd name="connsiteX170" fmla="*/ 6639682 w 6699200"/>
              <a:gd name="connsiteY170" fmla="*/ 2002065 h 7529674"/>
              <a:gd name="connsiteX171" fmla="*/ 6659062 w 6699200"/>
              <a:gd name="connsiteY171" fmla="*/ 2069161 h 7529674"/>
              <a:gd name="connsiteX172" fmla="*/ 6673364 w 6699200"/>
              <a:gd name="connsiteY172" fmla="*/ 2141885 h 7529674"/>
              <a:gd name="connsiteX173" fmla="*/ 6684896 w 6699200"/>
              <a:gd name="connsiteY173" fmla="*/ 2221178 h 7529674"/>
              <a:gd name="connsiteX174" fmla="*/ 6692280 w 6699200"/>
              <a:gd name="connsiteY174" fmla="*/ 2307981 h 7529674"/>
              <a:gd name="connsiteX175" fmla="*/ 6696894 w 6699200"/>
              <a:gd name="connsiteY175" fmla="*/ 2402758 h 7529674"/>
              <a:gd name="connsiteX176" fmla="*/ 6698738 w 6699200"/>
              <a:gd name="connsiteY176" fmla="*/ 2506920 h 7529674"/>
              <a:gd name="connsiteX177" fmla="*/ 6699200 w 6699200"/>
              <a:gd name="connsiteY177" fmla="*/ 2621404 h 7529674"/>
              <a:gd name="connsiteX178" fmla="*/ 6697816 w 6699200"/>
              <a:gd name="connsiteY178" fmla="*/ 2746212 h 7529674"/>
              <a:gd name="connsiteX179" fmla="*/ 6695046 w 6699200"/>
              <a:gd name="connsiteY179" fmla="*/ 2881810 h 7529674"/>
              <a:gd name="connsiteX180" fmla="*/ 6692280 w 6699200"/>
              <a:gd name="connsiteY180" fmla="*/ 3030543 h 7529674"/>
              <a:gd name="connsiteX181" fmla="*/ 6689050 w 6699200"/>
              <a:gd name="connsiteY181" fmla="*/ 3192417 h 7529674"/>
              <a:gd name="connsiteX182" fmla="*/ 6686280 w 6699200"/>
              <a:gd name="connsiteY182" fmla="*/ 3367898 h 7529674"/>
              <a:gd name="connsiteX183" fmla="*/ 6683974 w 6699200"/>
              <a:gd name="connsiteY183" fmla="*/ 3558860 h 7529674"/>
              <a:gd name="connsiteX184" fmla="*/ 6683930 w 6699200"/>
              <a:gd name="connsiteY184" fmla="*/ 3568557 h 7529674"/>
              <a:gd name="connsiteX185" fmla="*/ 4649294 w 6699200"/>
              <a:gd name="connsiteY185" fmla="*/ 4560915 h 7529674"/>
              <a:gd name="connsiteX186" fmla="*/ 4649294 w 6699200"/>
              <a:gd name="connsiteY186" fmla="*/ 2907040 h 7529674"/>
              <a:gd name="connsiteX187" fmla="*/ 4640726 w 6699200"/>
              <a:gd name="connsiteY187" fmla="*/ 2902757 h 7529674"/>
              <a:gd name="connsiteX188" fmla="*/ 4649294 w 6699200"/>
              <a:gd name="connsiteY188" fmla="*/ 2885189 h 7529674"/>
              <a:gd name="connsiteX189" fmla="*/ 1131252 w 6699200"/>
              <a:gd name="connsiteY189" fmla="*/ 1169325 h 7529674"/>
              <a:gd name="connsiteX190" fmla="*/ 1188049 w 6699200"/>
              <a:gd name="connsiteY190" fmla="*/ 1137803 h 7529674"/>
              <a:gd name="connsiteX191" fmla="*/ 1340301 w 6699200"/>
              <a:gd name="connsiteY191" fmla="*/ 1052878 h 7529674"/>
              <a:gd name="connsiteX192" fmla="*/ 1505475 w 6699200"/>
              <a:gd name="connsiteY192" fmla="*/ 959510 h 7529674"/>
              <a:gd name="connsiteX193" fmla="*/ 1682644 w 6699200"/>
              <a:gd name="connsiteY193" fmla="*/ 856754 h 7529674"/>
              <a:gd name="connsiteX194" fmla="*/ 1859814 w 6699200"/>
              <a:gd name="connsiteY194" fmla="*/ 753532 h 7529674"/>
              <a:gd name="connsiteX195" fmla="*/ 2022680 w 6699200"/>
              <a:gd name="connsiteY195" fmla="*/ 655939 h 7529674"/>
              <a:gd name="connsiteX196" fmla="*/ 2172164 w 6699200"/>
              <a:gd name="connsiteY196" fmla="*/ 565851 h 7529674"/>
              <a:gd name="connsiteX197" fmla="*/ 2309656 w 6699200"/>
              <a:gd name="connsiteY197" fmla="*/ 481867 h 7529674"/>
              <a:gd name="connsiteX198" fmla="*/ 2436074 w 6699200"/>
              <a:gd name="connsiteY198" fmla="*/ 405386 h 7529674"/>
              <a:gd name="connsiteX199" fmla="*/ 2551878 w 6699200"/>
              <a:gd name="connsiteY199" fmla="*/ 334539 h 7529674"/>
              <a:gd name="connsiteX200" fmla="*/ 2658456 w 6699200"/>
              <a:gd name="connsiteY200" fmla="*/ 271198 h 7529674"/>
              <a:gd name="connsiteX201" fmla="*/ 2756268 w 6699200"/>
              <a:gd name="connsiteY201" fmla="*/ 213953 h 7529674"/>
              <a:gd name="connsiteX202" fmla="*/ 2846699 w 6699200"/>
              <a:gd name="connsiteY202" fmla="*/ 164220 h 7529674"/>
              <a:gd name="connsiteX203" fmla="*/ 2930670 w 6699200"/>
              <a:gd name="connsiteY203" fmla="*/ 120584 h 7529674"/>
              <a:gd name="connsiteX204" fmla="*/ 3009106 w 6699200"/>
              <a:gd name="connsiteY204" fmla="*/ 83987 h 7529674"/>
              <a:gd name="connsiteX205" fmla="*/ 3082923 w 6699200"/>
              <a:gd name="connsiteY205" fmla="*/ 53488 h 7529674"/>
              <a:gd name="connsiteX206" fmla="*/ 3152594 w 6699200"/>
              <a:gd name="connsiteY206" fmla="*/ 30030 h 7529674"/>
              <a:gd name="connsiteX207" fmla="*/ 3219954 w 6699200"/>
              <a:gd name="connsiteY207" fmla="*/ 13609 h 7529674"/>
              <a:gd name="connsiteX208" fmla="*/ 3285468 w 6699200"/>
              <a:gd name="connsiteY208" fmla="*/ 3284 h 752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6699200" h="7529674">
                <a:moveTo>
                  <a:pt x="6683502" y="3664681"/>
                </a:moveTo>
                <a:lnTo>
                  <a:pt x="6683054" y="3764838"/>
                </a:lnTo>
                <a:lnTo>
                  <a:pt x="6683974" y="3970816"/>
                </a:lnTo>
                <a:lnTo>
                  <a:pt x="6686280" y="4161780"/>
                </a:lnTo>
                <a:lnTo>
                  <a:pt x="6689050" y="4337259"/>
                </a:lnTo>
                <a:lnTo>
                  <a:pt x="6692280" y="4499132"/>
                </a:lnTo>
                <a:lnTo>
                  <a:pt x="6695046" y="4647867"/>
                </a:lnTo>
                <a:lnTo>
                  <a:pt x="6697816" y="4783467"/>
                </a:lnTo>
                <a:lnTo>
                  <a:pt x="6699200" y="4908271"/>
                </a:lnTo>
                <a:lnTo>
                  <a:pt x="6698738" y="5022754"/>
                </a:lnTo>
                <a:lnTo>
                  <a:pt x="6696894" y="5126917"/>
                </a:lnTo>
                <a:lnTo>
                  <a:pt x="6692280" y="5221693"/>
                </a:lnTo>
                <a:lnTo>
                  <a:pt x="6684896" y="5308496"/>
                </a:lnTo>
                <a:lnTo>
                  <a:pt x="6673824" y="5387790"/>
                </a:lnTo>
                <a:lnTo>
                  <a:pt x="6659062" y="5460517"/>
                </a:lnTo>
                <a:lnTo>
                  <a:pt x="6639682" y="5527612"/>
                </a:lnTo>
                <a:lnTo>
                  <a:pt x="6615690" y="5589543"/>
                </a:lnTo>
                <a:lnTo>
                  <a:pt x="6586624" y="5647257"/>
                </a:lnTo>
                <a:lnTo>
                  <a:pt x="6551560" y="5701683"/>
                </a:lnTo>
                <a:lnTo>
                  <a:pt x="6510036" y="5753764"/>
                </a:lnTo>
                <a:lnTo>
                  <a:pt x="6462512" y="5803967"/>
                </a:lnTo>
                <a:lnTo>
                  <a:pt x="6407148" y="5852766"/>
                </a:lnTo>
                <a:lnTo>
                  <a:pt x="6344400" y="5902499"/>
                </a:lnTo>
                <a:lnTo>
                  <a:pt x="6273810" y="5952234"/>
                </a:lnTo>
                <a:lnTo>
                  <a:pt x="6193993" y="6003845"/>
                </a:lnTo>
                <a:lnTo>
                  <a:pt x="6105868" y="6057804"/>
                </a:lnTo>
                <a:lnTo>
                  <a:pt x="6007596" y="6114577"/>
                </a:lnTo>
                <a:lnTo>
                  <a:pt x="5899634" y="6175573"/>
                </a:lnTo>
                <a:lnTo>
                  <a:pt x="5781060" y="6241729"/>
                </a:lnTo>
                <a:lnTo>
                  <a:pt x="5659853" y="6309324"/>
                </a:lnTo>
                <a:lnTo>
                  <a:pt x="3460517" y="5236636"/>
                </a:lnTo>
                <a:close/>
                <a:moveTo>
                  <a:pt x="2049907" y="3004690"/>
                </a:moveTo>
                <a:lnTo>
                  <a:pt x="2049907" y="4622634"/>
                </a:lnTo>
                <a:lnTo>
                  <a:pt x="2058499" y="4626931"/>
                </a:lnTo>
                <a:lnTo>
                  <a:pt x="2049907" y="4644550"/>
                </a:lnTo>
                <a:lnTo>
                  <a:pt x="5567888" y="6360385"/>
                </a:lnTo>
                <a:lnTo>
                  <a:pt x="5511154" y="6391871"/>
                </a:lnTo>
                <a:lnTo>
                  <a:pt x="5358897" y="6476796"/>
                </a:lnTo>
                <a:lnTo>
                  <a:pt x="5193726" y="6570167"/>
                </a:lnTo>
                <a:lnTo>
                  <a:pt x="5016558" y="6672922"/>
                </a:lnTo>
                <a:lnTo>
                  <a:pt x="4839386" y="6776145"/>
                </a:lnTo>
                <a:lnTo>
                  <a:pt x="4676520" y="6873737"/>
                </a:lnTo>
                <a:lnTo>
                  <a:pt x="4527036" y="6963823"/>
                </a:lnTo>
                <a:lnTo>
                  <a:pt x="4389546" y="7047809"/>
                </a:lnTo>
                <a:lnTo>
                  <a:pt x="4263128" y="7124288"/>
                </a:lnTo>
                <a:lnTo>
                  <a:pt x="4147322" y="7195139"/>
                </a:lnTo>
                <a:lnTo>
                  <a:pt x="4040742" y="7258481"/>
                </a:lnTo>
                <a:lnTo>
                  <a:pt x="3942933" y="7315721"/>
                </a:lnTo>
                <a:lnTo>
                  <a:pt x="3852501" y="7365454"/>
                </a:lnTo>
                <a:lnTo>
                  <a:pt x="3768530" y="7409092"/>
                </a:lnTo>
                <a:lnTo>
                  <a:pt x="3690098" y="7445687"/>
                </a:lnTo>
                <a:lnTo>
                  <a:pt x="3616275" y="7476187"/>
                </a:lnTo>
                <a:lnTo>
                  <a:pt x="3546608" y="7499647"/>
                </a:lnTo>
                <a:lnTo>
                  <a:pt x="3479248" y="7516069"/>
                </a:lnTo>
                <a:lnTo>
                  <a:pt x="3413730" y="7526390"/>
                </a:lnTo>
                <a:lnTo>
                  <a:pt x="3350063" y="7529674"/>
                </a:lnTo>
                <a:lnTo>
                  <a:pt x="3285468" y="7526390"/>
                </a:lnTo>
                <a:lnTo>
                  <a:pt x="3219954" y="7516069"/>
                </a:lnTo>
                <a:lnTo>
                  <a:pt x="3152594" y="7499647"/>
                </a:lnTo>
                <a:lnTo>
                  <a:pt x="3082923" y="7476187"/>
                </a:lnTo>
                <a:lnTo>
                  <a:pt x="3009106" y="7445687"/>
                </a:lnTo>
                <a:lnTo>
                  <a:pt x="2930670" y="7409092"/>
                </a:lnTo>
                <a:lnTo>
                  <a:pt x="2846699" y="7365454"/>
                </a:lnTo>
                <a:lnTo>
                  <a:pt x="2756268" y="7315721"/>
                </a:lnTo>
                <a:lnTo>
                  <a:pt x="2658456" y="7258481"/>
                </a:lnTo>
                <a:lnTo>
                  <a:pt x="2551878" y="7195139"/>
                </a:lnTo>
                <a:lnTo>
                  <a:pt x="2436074" y="7124288"/>
                </a:lnTo>
                <a:lnTo>
                  <a:pt x="2309656" y="7047809"/>
                </a:lnTo>
                <a:lnTo>
                  <a:pt x="2172164" y="6963823"/>
                </a:lnTo>
                <a:lnTo>
                  <a:pt x="2022680" y="6873737"/>
                </a:lnTo>
                <a:lnTo>
                  <a:pt x="1859814" y="6776145"/>
                </a:lnTo>
                <a:lnTo>
                  <a:pt x="1682644" y="6672922"/>
                </a:lnTo>
                <a:lnTo>
                  <a:pt x="1505475" y="6570167"/>
                </a:lnTo>
                <a:lnTo>
                  <a:pt x="1340301" y="6476796"/>
                </a:lnTo>
                <a:lnTo>
                  <a:pt x="1188049" y="6391402"/>
                </a:lnTo>
                <a:lnTo>
                  <a:pt x="1046864" y="6313047"/>
                </a:lnTo>
                <a:lnTo>
                  <a:pt x="918140" y="6241729"/>
                </a:lnTo>
                <a:lnTo>
                  <a:pt x="799568" y="6175573"/>
                </a:lnTo>
                <a:lnTo>
                  <a:pt x="691606" y="6114577"/>
                </a:lnTo>
                <a:lnTo>
                  <a:pt x="593793" y="6057804"/>
                </a:lnTo>
                <a:lnTo>
                  <a:pt x="505207" y="6003378"/>
                </a:lnTo>
                <a:lnTo>
                  <a:pt x="425390" y="5952234"/>
                </a:lnTo>
                <a:lnTo>
                  <a:pt x="355261" y="5902499"/>
                </a:lnTo>
                <a:lnTo>
                  <a:pt x="292051" y="5852766"/>
                </a:lnTo>
                <a:lnTo>
                  <a:pt x="236687" y="5803967"/>
                </a:lnTo>
                <a:lnTo>
                  <a:pt x="189164" y="5753764"/>
                </a:lnTo>
                <a:lnTo>
                  <a:pt x="147642" y="5701683"/>
                </a:lnTo>
                <a:lnTo>
                  <a:pt x="112578" y="5647257"/>
                </a:lnTo>
                <a:lnTo>
                  <a:pt x="83510" y="5589543"/>
                </a:lnTo>
                <a:lnTo>
                  <a:pt x="59518" y="5527612"/>
                </a:lnTo>
                <a:lnTo>
                  <a:pt x="40140" y="5460517"/>
                </a:lnTo>
                <a:lnTo>
                  <a:pt x="25837" y="5387790"/>
                </a:lnTo>
                <a:lnTo>
                  <a:pt x="14303" y="5308496"/>
                </a:lnTo>
                <a:lnTo>
                  <a:pt x="6921" y="5221693"/>
                </a:lnTo>
                <a:lnTo>
                  <a:pt x="2306" y="5126917"/>
                </a:lnTo>
                <a:lnTo>
                  <a:pt x="461" y="5022754"/>
                </a:lnTo>
                <a:lnTo>
                  <a:pt x="0" y="4908271"/>
                </a:lnTo>
                <a:lnTo>
                  <a:pt x="1384" y="4783467"/>
                </a:lnTo>
                <a:lnTo>
                  <a:pt x="4153" y="4647867"/>
                </a:lnTo>
                <a:lnTo>
                  <a:pt x="6921" y="4499132"/>
                </a:lnTo>
                <a:lnTo>
                  <a:pt x="10150" y="4337259"/>
                </a:lnTo>
                <a:lnTo>
                  <a:pt x="12920" y="4161780"/>
                </a:lnTo>
                <a:lnTo>
                  <a:pt x="14907" y="3997225"/>
                </a:lnTo>
                <a:close/>
                <a:moveTo>
                  <a:pt x="1039287" y="1220386"/>
                </a:moveTo>
                <a:lnTo>
                  <a:pt x="3258474" y="2302756"/>
                </a:lnTo>
                <a:lnTo>
                  <a:pt x="2049907" y="2907040"/>
                </a:lnTo>
                <a:lnTo>
                  <a:pt x="2049907" y="2908775"/>
                </a:lnTo>
                <a:lnTo>
                  <a:pt x="15539" y="3901001"/>
                </a:lnTo>
                <a:lnTo>
                  <a:pt x="16148" y="3764838"/>
                </a:lnTo>
                <a:lnTo>
                  <a:pt x="15226" y="3558860"/>
                </a:lnTo>
                <a:lnTo>
                  <a:pt x="12920" y="3367898"/>
                </a:lnTo>
                <a:lnTo>
                  <a:pt x="10150" y="3192417"/>
                </a:lnTo>
                <a:lnTo>
                  <a:pt x="6921" y="3030543"/>
                </a:lnTo>
                <a:lnTo>
                  <a:pt x="4153" y="2881810"/>
                </a:lnTo>
                <a:lnTo>
                  <a:pt x="1384" y="2746212"/>
                </a:lnTo>
                <a:lnTo>
                  <a:pt x="0" y="2621404"/>
                </a:lnTo>
                <a:lnTo>
                  <a:pt x="461" y="2506920"/>
                </a:lnTo>
                <a:lnTo>
                  <a:pt x="2306" y="2402758"/>
                </a:lnTo>
                <a:lnTo>
                  <a:pt x="6921" y="2307981"/>
                </a:lnTo>
                <a:lnTo>
                  <a:pt x="14303" y="2221178"/>
                </a:lnTo>
                <a:lnTo>
                  <a:pt x="25376" y="2141885"/>
                </a:lnTo>
                <a:lnTo>
                  <a:pt x="40140" y="2069161"/>
                </a:lnTo>
                <a:lnTo>
                  <a:pt x="59518" y="2002065"/>
                </a:lnTo>
                <a:lnTo>
                  <a:pt x="83510" y="1940131"/>
                </a:lnTo>
                <a:lnTo>
                  <a:pt x="112578" y="1882419"/>
                </a:lnTo>
                <a:lnTo>
                  <a:pt x="147642" y="1827991"/>
                </a:lnTo>
                <a:lnTo>
                  <a:pt x="189164" y="1775911"/>
                </a:lnTo>
                <a:lnTo>
                  <a:pt x="236687" y="1725707"/>
                </a:lnTo>
                <a:lnTo>
                  <a:pt x="292051" y="1676910"/>
                </a:lnTo>
                <a:lnTo>
                  <a:pt x="354800" y="1627176"/>
                </a:lnTo>
                <a:lnTo>
                  <a:pt x="425390" y="1577441"/>
                </a:lnTo>
                <a:lnTo>
                  <a:pt x="505207" y="1525830"/>
                </a:lnTo>
                <a:lnTo>
                  <a:pt x="593331" y="1471873"/>
                </a:lnTo>
                <a:lnTo>
                  <a:pt x="691606" y="1415097"/>
                </a:lnTo>
                <a:lnTo>
                  <a:pt x="799568" y="1354104"/>
                </a:lnTo>
                <a:lnTo>
                  <a:pt x="918140" y="1287948"/>
                </a:lnTo>
                <a:close/>
                <a:moveTo>
                  <a:pt x="3350063" y="0"/>
                </a:moveTo>
                <a:lnTo>
                  <a:pt x="3413730" y="3284"/>
                </a:lnTo>
                <a:lnTo>
                  <a:pt x="3479248" y="13609"/>
                </a:lnTo>
                <a:lnTo>
                  <a:pt x="3546608" y="30030"/>
                </a:lnTo>
                <a:lnTo>
                  <a:pt x="3616275" y="53488"/>
                </a:lnTo>
                <a:lnTo>
                  <a:pt x="3690098" y="83987"/>
                </a:lnTo>
                <a:lnTo>
                  <a:pt x="3768530" y="120584"/>
                </a:lnTo>
                <a:lnTo>
                  <a:pt x="3852501" y="164220"/>
                </a:lnTo>
                <a:lnTo>
                  <a:pt x="3942933" y="213953"/>
                </a:lnTo>
                <a:lnTo>
                  <a:pt x="4040742" y="271198"/>
                </a:lnTo>
                <a:lnTo>
                  <a:pt x="4147322" y="334539"/>
                </a:lnTo>
                <a:lnTo>
                  <a:pt x="4263128" y="405386"/>
                </a:lnTo>
                <a:lnTo>
                  <a:pt x="4389546" y="481867"/>
                </a:lnTo>
                <a:lnTo>
                  <a:pt x="4527036" y="565851"/>
                </a:lnTo>
                <a:lnTo>
                  <a:pt x="4676520" y="655939"/>
                </a:lnTo>
                <a:lnTo>
                  <a:pt x="4839386" y="753532"/>
                </a:lnTo>
                <a:lnTo>
                  <a:pt x="5016558" y="856754"/>
                </a:lnTo>
                <a:lnTo>
                  <a:pt x="5193726" y="959510"/>
                </a:lnTo>
                <a:lnTo>
                  <a:pt x="5358897" y="1052878"/>
                </a:lnTo>
                <a:lnTo>
                  <a:pt x="5511154" y="1138272"/>
                </a:lnTo>
                <a:lnTo>
                  <a:pt x="5652336" y="1216627"/>
                </a:lnTo>
                <a:lnTo>
                  <a:pt x="5781060" y="1287948"/>
                </a:lnTo>
                <a:lnTo>
                  <a:pt x="5899634" y="1354104"/>
                </a:lnTo>
                <a:lnTo>
                  <a:pt x="6007596" y="1415097"/>
                </a:lnTo>
                <a:lnTo>
                  <a:pt x="6105408" y="1471873"/>
                </a:lnTo>
                <a:lnTo>
                  <a:pt x="6193993" y="1526299"/>
                </a:lnTo>
                <a:lnTo>
                  <a:pt x="6273810" y="1577441"/>
                </a:lnTo>
                <a:lnTo>
                  <a:pt x="6343940" y="1627176"/>
                </a:lnTo>
                <a:lnTo>
                  <a:pt x="6407148" y="1676910"/>
                </a:lnTo>
                <a:lnTo>
                  <a:pt x="6462512" y="1725707"/>
                </a:lnTo>
                <a:lnTo>
                  <a:pt x="6510036" y="1775911"/>
                </a:lnTo>
                <a:lnTo>
                  <a:pt x="6551560" y="1827991"/>
                </a:lnTo>
                <a:lnTo>
                  <a:pt x="6586624" y="1882419"/>
                </a:lnTo>
                <a:lnTo>
                  <a:pt x="6615690" y="1940131"/>
                </a:lnTo>
                <a:lnTo>
                  <a:pt x="6639682" y="2002065"/>
                </a:lnTo>
                <a:lnTo>
                  <a:pt x="6659062" y="2069161"/>
                </a:lnTo>
                <a:lnTo>
                  <a:pt x="6673364" y="2141885"/>
                </a:lnTo>
                <a:lnTo>
                  <a:pt x="6684896" y="2221178"/>
                </a:lnTo>
                <a:lnTo>
                  <a:pt x="6692280" y="2307981"/>
                </a:lnTo>
                <a:lnTo>
                  <a:pt x="6696894" y="2402758"/>
                </a:lnTo>
                <a:lnTo>
                  <a:pt x="6698738" y="2506920"/>
                </a:lnTo>
                <a:lnTo>
                  <a:pt x="6699200" y="2621404"/>
                </a:lnTo>
                <a:lnTo>
                  <a:pt x="6697816" y="2746212"/>
                </a:lnTo>
                <a:lnTo>
                  <a:pt x="6695046" y="2881810"/>
                </a:lnTo>
                <a:lnTo>
                  <a:pt x="6692280" y="3030543"/>
                </a:lnTo>
                <a:lnTo>
                  <a:pt x="6689050" y="3192417"/>
                </a:lnTo>
                <a:lnTo>
                  <a:pt x="6686280" y="3367898"/>
                </a:lnTo>
                <a:lnTo>
                  <a:pt x="6683974" y="3558860"/>
                </a:lnTo>
                <a:lnTo>
                  <a:pt x="6683930" y="3568557"/>
                </a:lnTo>
                <a:lnTo>
                  <a:pt x="4649294" y="4560915"/>
                </a:lnTo>
                <a:lnTo>
                  <a:pt x="4649294" y="2907040"/>
                </a:lnTo>
                <a:lnTo>
                  <a:pt x="4640726" y="2902757"/>
                </a:lnTo>
                <a:lnTo>
                  <a:pt x="4649294" y="2885189"/>
                </a:lnTo>
                <a:lnTo>
                  <a:pt x="1131252" y="1169325"/>
                </a:lnTo>
                <a:lnTo>
                  <a:pt x="1188049" y="1137803"/>
                </a:lnTo>
                <a:lnTo>
                  <a:pt x="1340301" y="1052878"/>
                </a:lnTo>
                <a:lnTo>
                  <a:pt x="1505475" y="959510"/>
                </a:lnTo>
                <a:lnTo>
                  <a:pt x="1682644" y="856754"/>
                </a:lnTo>
                <a:lnTo>
                  <a:pt x="1859814" y="753532"/>
                </a:lnTo>
                <a:lnTo>
                  <a:pt x="2022680" y="655939"/>
                </a:lnTo>
                <a:lnTo>
                  <a:pt x="2172164" y="565851"/>
                </a:lnTo>
                <a:lnTo>
                  <a:pt x="2309656" y="481867"/>
                </a:lnTo>
                <a:lnTo>
                  <a:pt x="2436074" y="405386"/>
                </a:lnTo>
                <a:lnTo>
                  <a:pt x="2551878" y="334539"/>
                </a:lnTo>
                <a:lnTo>
                  <a:pt x="2658456" y="271198"/>
                </a:lnTo>
                <a:lnTo>
                  <a:pt x="2756268" y="213953"/>
                </a:lnTo>
                <a:lnTo>
                  <a:pt x="2846699" y="164220"/>
                </a:lnTo>
                <a:lnTo>
                  <a:pt x="2930670" y="120584"/>
                </a:lnTo>
                <a:lnTo>
                  <a:pt x="3009106" y="83987"/>
                </a:lnTo>
                <a:lnTo>
                  <a:pt x="3082923" y="53488"/>
                </a:lnTo>
                <a:lnTo>
                  <a:pt x="3152594" y="30030"/>
                </a:lnTo>
                <a:lnTo>
                  <a:pt x="3219954" y="13609"/>
                </a:lnTo>
                <a:lnTo>
                  <a:pt x="3285468" y="32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 flipV="1">
            <a:off x="2803451" y="1"/>
            <a:ext cx="16673587" cy="109727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" name="Freeform: Shape 2"/>
          <p:cNvSpPr/>
          <p:nvPr userDrawn="1"/>
        </p:nvSpPr>
        <p:spPr>
          <a:xfrm>
            <a:off x="6075082" y="6247785"/>
            <a:ext cx="7817322" cy="8786407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3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/>
          <p:cNvSpPr/>
          <p:nvPr userDrawn="1"/>
        </p:nvSpPr>
        <p:spPr>
          <a:xfrm flipH="1">
            <a:off x="13892404" y="-2881521"/>
            <a:ext cx="7817322" cy="8786407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3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9477038" cy="200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12912969" y="0"/>
            <a:ext cx="5342369" cy="6423462"/>
          </a:xfrm>
          <a:custGeom>
            <a:avLst/>
            <a:gdLst>
              <a:gd name="connsiteX0" fmla="*/ 0 w 3549014"/>
              <a:gd name="connsiteY0" fmla="*/ 0 h 4267200"/>
              <a:gd name="connsiteX1" fmla="*/ 3549014 w 3549014"/>
              <a:gd name="connsiteY1" fmla="*/ 0 h 4267200"/>
              <a:gd name="connsiteX2" fmla="*/ 3549014 w 3549014"/>
              <a:gd name="connsiteY2" fmla="*/ 4267200 h 4267200"/>
              <a:gd name="connsiteX3" fmla="*/ 4285 w 3549014"/>
              <a:gd name="connsiteY3" fmla="*/ 3062287 h 4267200"/>
              <a:gd name="connsiteX4" fmla="*/ 0 w 3549014"/>
              <a:gd name="connsiteY4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014" h="4267200">
                <a:moveTo>
                  <a:pt x="0" y="0"/>
                </a:moveTo>
                <a:lnTo>
                  <a:pt x="3549014" y="0"/>
                </a:lnTo>
                <a:lnTo>
                  <a:pt x="3549014" y="4267200"/>
                </a:lnTo>
                <a:lnTo>
                  <a:pt x="4285" y="3062287"/>
                </a:lnTo>
                <a:cubicBezTo>
                  <a:pt x="-1430" y="2046287"/>
                  <a:pt x="5715" y="101600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260899" y="-1"/>
            <a:ext cx="4955239" cy="4371231"/>
          </a:xfrm>
          <a:custGeom>
            <a:avLst/>
            <a:gdLst>
              <a:gd name="connsiteX0" fmla="*/ 0 w 3291839"/>
              <a:gd name="connsiteY0" fmla="*/ 0 h 2903874"/>
              <a:gd name="connsiteX1" fmla="*/ 3291839 w 3291839"/>
              <a:gd name="connsiteY1" fmla="*/ 0 h 2903874"/>
              <a:gd name="connsiteX2" fmla="*/ 3291839 w 3291839"/>
              <a:gd name="connsiteY2" fmla="*/ 2903874 h 2903874"/>
              <a:gd name="connsiteX3" fmla="*/ 1648043 w 3291839"/>
              <a:gd name="connsiteY3" fmla="*/ 2335263 h 2903874"/>
              <a:gd name="connsiteX4" fmla="*/ 0 w 3291839"/>
              <a:gd name="connsiteY4" fmla="*/ 2903874 h 290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839" h="2903874">
                <a:moveTo>
                  <a:pt x="0" y="0"/>
                </a:moveTo>
                <a:lnTo>
                  <a:pt x="3291839" y="0"/>
                </a:lnTo>
                <a:lnTo>
                  <a:pt x="3291839" y="2903874"/>
                </a:lnTo>
                <a:lnTo>
                  <a:pt x="1648043" y="2335263"/>
                </a:lnTo>
                <a:lnTo>
                  <a:pt x="0" y="29038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221699" y="-1"/>
            <a:ext cx="5342365" cy="6423457"/>
          </a:xfrm>
          <a:custGeom>
            <a:avLst/>
            <a:gdLst>
              <a:gd name="connsiteX0" fmla="*/ 0 w 3549014"/>
              <a:gd name="connsiteY0" fmla="*/ 0 h 4267200"/>
              <a:gd name="connsiteX1" fmla="*/ 3549014 w 3549014"/>
              <a:gd name="connsiteY1" fmla="*/ 0 h 4267200"/>
              <a:gd name="connsiteX2" fmla="*/ 3544729 w 3549014"/>
              <a:gd name="connsiteY2" fmla="*/ 3062287 h 4267200"/>
              <a:gd name="connsiteX3" fmla="*/ 0 w 3549014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9014" h="4267200">
                <a:moveTo>
                  <a:pt x="0" y="0"/>
                </a:moveTo>
                <a:lnTo>
                  <a:pt x="3549014" y="0"/>
                </a:lnTo>
                <a:cubicBezTo>
                  <a:pt x="3543300" y="1016000"/>
                  <a:pt x="3550444" y="2046287"/>
                  <a:pt x="3544729" y="3062287"/>
                </a:cubicBez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39819" y="3727941"/>
            <a:ext cx="3516918" cy="3516918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234166" y="3113544"/>
            <a:ext cx="4745712" cy="4745712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270000" dir="10800000" sx="74000" sy="74000" algn="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3889237" y="3666932"/>
            <a:ext cx="3754209" cy="2543369"/>
          </a:xfrm>
          <a:custGeom>
            <a:avLst/>
            <a:gdLst>
              <a:gd name="connsiteX0" fmla="*/ 92477 w 3754209"/>
              <a:gd name="connsiteY0" fmla="*/ 0 h 2543369"/>
              <a:gd name="connsiteX1" fmla="*/ 3661731 w 3754209"/>
              <a:gd name="connsiteY1" fmla="*/ 0 h 2543369"/>
              <a:gd name="connsiteX2" fmla="*/ 3754209 w 3754209"/>
              <a:gd name="connsiteY2" fmla="*/ 92477 h 2543369"/>
              <a:gd name="connsiteX3" fmla="*/ 3754209 w 3754209"/>
              <a:gd name="connsiteY3" fmla="*/ 2543369 h 2543369"/>
              <a:gd name="connsiteX4" fmla="*/ 0 w 3754209"/>
              <a:gd name="connsiteY4" fmla="*/ 2543369 h 2543369"/>
              <a:gd name="connsiteX5" fmla="*/ 0 w 3754209"/>
              <a:gd name="connsiteY5" fmla="*/ 92477 h 2543369"/>
              <a:gd name="connsiteX6" fmla="*/ 92477 w 3754209"/>
              <a:gd name="connsiteY6" fmla="*/ 0 h 254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4209" h="2543369">
                <a:moveTo>
                  <a:pt x="92477" y="0"/>
                </a:moveTo>
                <a:lnTo>
                  <a:pt x="3661731" y="0"/>
                </a:lnTo>
                <a:cubicBezTo>
                  <a:pt x="3712807" y="0"/>
                  <a:pt x="3754209" y="41403"/>
                  <a:pt x="3754209" y="92477"/>
                </a:cubicBezTo>
                <a:lnTo>
                  <a:pt x="3754209" y="2543369"/>
                </a:lnTo>
                <a:lnTo>
                  <a:pt x="0" y="2543369"/>
                </a:lnTo>
                <a:lnTo>
                  <a:pt x="0" y="92477"/>
                </a:lnTo>
                <a:cubicBezTo>
                  <a:pt x="0" y="41403"/>
                  <a:pt x="41403" y="0"/>
                  <a:pt x="924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870689" y="3666932"/>
            <a:ext cx="3754209" cy="2543369"/>
          </a:xfrm>
          <a:custGeom>
            <a:avLst/>
            <a:gdLst>
              <a:gd name="connsiteX0" fmla="*/ 92477 w 3754209"/>
              <a:gd name="connsiteY0" fmla="*/ 0 h 2543369"/>
              <a:gd name="connsiteX1" fmla="*/ 3661732 w 3754209"/>
              <a:gd name="connsiteY1" fmla="*/ 0 h 2543369"/>
              <a:gd name="connsiteX2" fmla="*/ 3754209 w 3754209"/>
              <a:gd name="connsiteY2" fmla="*/ 92477 h 2543369"/>
              <a:gd name="connsiteX3" fmla="*/ 3754209 w 3754209"/>
              <a:gd name="connsiteY3" fmla="*/ 2543369 h 2543369"/>
              <a:gd name="connsiteX4" fmla="*/ 0 w 3754209"/>
              <a:gd name="connsiteY4" fmla="*/ 2543369 h 2543369"/>
              <a:gd name="connsiteX5" fmla="*/ 0 w 3754209"/>
              <a:gd name="connsiteY5" fmla="*/ 92477 h 2543369"/>
              <a:gd name="connsiteX6" fmla="*/ 92477 w 3754209"/>
              <a:gd name="connsiteY6" fmla="*/ 0 h 254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4209" h="2543369">
                <a:moveTo>
                  <a:pt x="92477" y="0"/>
                </a:moveTo>
                <a:lnTo>
                  <a:pt x="3661732" y="0"/>
                </a:lnTo>
                <a:cubicBezTo>
                  <a:pt x="3712806" y="0"/>
                  <a:pt x="3754209" y="41403"/>
                  <a:pt x="3754209" y="92477"/>
                </a:cubicBezTo>
                <a:lnTo>
                  <a:pt x="3754209" y="2543369"/>
                </a:lnTo>
                <a:lnTo>
                  <a:pt x="0" y="2543369"/>
                </a:lnTo>
                <a:lnTo>
                  <a:pt x="0" y="92477"/>
                </a:lnTo>
                <a:cubicBezTo>
                  <a:pt x="0" y="41403"/>
                  <a:pt x="41403" y="0"/>
                  <a:pt x="924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52141" y="3666932"/>
            <a:ext cx="3754209" cy="2543369"/>
          </a:xfrm>
          <a:custGeom>
            <a:avLst/>
            <a:gdLst>
              <a:gd name="connsiteX0" fmla="*/ 92477 w 3754209"/>
              <a:gd name="connsiteY0" fmla="*/ 0 h 2543369"/>
              <a:gd name="connsiteX1" fmla="*/ 3661732 w 3754209"/>
              <a:gd name="connsiteY1" fmla="*/ 0 h 2543369"/>
              <a:gd name="connsiteX2" fmla="*/ 3754209 w 3754209"/>
              <a:gd name="connsiteY2" fmla="*/ 92477 h 2543369"/>
              <a:gd name="connsiteX3" fmla="*/ 3754209 w 3754209"/>
              <a:gd name="connsiteY3" fmla="*/ 2543369 h 2543369"/>
              <a:gd name="connsiteX4" fmla="*/ 0 w 3754209"/>
              <a:gd name="connsiteY4" fmla="*/ 2543369 h 2543369"/>
              <a:gd name="connsiteX5" fmla="*/ 0 w 3754209"/>
              <a:gd name="connsiteY5" fmla="*/ 92477 h 2543369"/>
              <a:gd name="connsiteX6" fmla="*/ 92477 w 3754209"/>
              <a:gd name="connsiteY6" fmla="*/ 0 h 254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4209" h="2543369">
                <a:moveTo>
                  <a:pt x="92477" y="0"/>
                </a:moveTo>
                <a:lnTo>
                  <a:pt x="3661732" y="0"/>
                </a:lnTo>
                <a:cubicBezTo>
                  <a:pt x="3712806" y="0"/>
                  <a:pt x="3754209" y="41403"/>
                  <a:pt x="3754209" y="92477"/>
                </a:cubicBezTo>
                <a:lnTo>
                  <a:pt x="3754209" y="2543369"/>
                </a:lnTo>
                <a:lnTo>
                  <a:pt x="0" y="2543369"/>
                </a:lnTo>
                <a:lnTo>
                  <a:pt x="0" y="92477"/>
                </a:lnTo>
                <a:cubicBezTo>
                  <a:pt x="0" y="41403"/>
                  <a:pt x="41403" y="0"/>
                  <a:pt x="924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833593" y="3666932"/>
            <a:ext cx="3754209" cy="2543369"/>
          </a:xfrm>
          <a:custGeom>
            <a:avLst/>
            <a:gdLst>
              <a:gd name="connsiteX0" fmla="*/ 92477 w 3754209"/>
              <a:gd name="connsiteY0" fmla="*/ 0 h 2543369"/>
              <a:gd name="connsiteX1" fmla="*/ 3661732 w 3754209"/>
              <a:gd name="connsiteY1" fmla="*/ 0 h 2543369"/>
              <a:gd name="connsiteX2" fmla="*/ 3754209 w 3754209"/>
              <a:gd name="connsiteY2" fmla="*/ 92477 h 2543369"/>
              <a:gd name="connsiteX3" fmla="*/ 3754209 w 3754209"/>
              <a:gd name="connsiteY3" fmla="*/ 2543369 h 2543369"/>
              <a:gd name="connsiteX4" fmla="*/ 0 w 3754209"/>
              <a:gd name="connsiteY4" fmla="*/ 2543369 h 2543369"/>
              <a:gd name="connsiteX5" fmla="*/ 0 w 3754209"/>
              <a:gd name="connsiteY5" fmla="*/ 92477 h 2543369"/>
              <a:gd name="connsiteX6" fmla="*/ 92477 w 3754209"/>
              <a:gd name="connsiteY6" fmla="*/ 0 h 254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4209" h="2543369">
                <a:moveTo>
                  <a:pt x="92477" y="0"/>
                </a:moveTo>
                <a:lnTo>
                  <a:pt x="3661732" y="0"/>
                </a:lnTo>
                <a:cubicBezTo>
                  <a:pt x="3712806" y="0"/>
                  <a:pt x="3754209" y="41403"/>
                  <a:pt x="3754209" y="92477"/>
                </a:cubicBezTo>
                <a:lnTo>
                  <a:pt x="3754209" y="2543369"/>
                </a:lnTo>
                <a:lnTo>
                  <a:pt x="0" y="2543369"/>
                </a:lnTo>
                <a:lnTo>
                  <a:pt x="0" y="92477"/>
                </a:lnTo>
                <a:cubicBezTo>
                  <a:pt x="0" y="41403"/>
                  <a:pt x="41403" y="0"/>
                  <a:pt x="924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9" grpId="0" animBg="1"/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21380" y="2052750"/>
            <a:ext cx="7966068" cy="6867300"/>
          </a:xfrm>
          <a:custGeom>
            <a:avLst/>
            <a:gdLst>
              <a:gd name="connsiteX0" fmla="*/ 0 w 7966068"/>
              <a:gd name="connsiteY0" fmla="*/ 0 h 6867300"/>
              <a:gd name="connsiteX1" fmla="*/ 7966068 w 7966068"/>
              <a:gd name="connsiteY1" fmla="*/ 0 h 6867300"/>
              <a:gd name="connsiteX2" fmla="*/ 3983034 w 7966068"/>
              <a:gd name="connsiteY2" fmla="*/ 6867300 h 68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6068" h="6867300">
                <a:moveTo>
                  <a:pt x="0" y="0"/>
                </a:moveTo>
                <a:lnTo>
                  <a:pt x="7966068" y="0"/>
                </a:lnTo>
                <a:lnTo>
                  <a:pt x="3983034" y="6867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5846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24847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75846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24847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87135" y="4383607"/>
            <a:ext cx="3260301" cy="3260300"/>
          </a:xfrm>
          <a:custGeom>
            <a:avLst/>
            <a:gdLst>
              <a:gd name="connsiteX0" fmla="*/ 1630151 w 3260301"/>
              <a:gd name="connsiteY0" fmla="*/ 0 h 3260300"/>
              <a:gd name="connsiteX1" fmla="*/ 3260301 w 3260301"/>
              <a:gd name="connsiteY1" fmla="*/ 1630150 h 3260300"/>
              <a:gd name="connsiteX2" fmla="*/ 1630151 w 3260301"/>
              <a:gd name="connsiteY2" fmla="*/ 3260300 h 3260300"/>
              <a:gd name="connsiteX3" fmla="*/ 0 w 3260301"/>
              <a:gd name="connsiteY3" fmla="*/ 1630150 h 326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301" h="3260300">
                <a:moveTo>
                  <a:pt x="1630151" y="0"/>
                </a:moveTo>
                <a:lnTo>
                  <a:pt x="3260301" y="1630150"/>
                </a:lnTo>
                <a:lnTo>
                  <a:pt x="1630151" y="3260300"/>
                </a:lnTo>
                <a:lnTo>
                  <a:pt x="0" y="1630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729603" y="4383607"/>
            <a:ext cx="3260301" cy="3260300"/>
          </a:xfrm>
          <a:custGeom>
            <a:avLst/>
            <a:gdLst>
              <a:gd name="connsiteX0" fmla="*/ 1630151 w 3260301"/>
              <a:gd name="connsiteY0" fmla="*/ 0 h 3260300"/>
              <a:gd name="connsiteX1" fmla="*/ 3260301 w 3260301"/>
              <a:gd name="connsiteY1" fmla="*/ 1630150 h 3260300"/>
              <a:gd name="connsiteX2" fmla="*/ 1630151 w 3260301"/>
              <a:gd name="connsiteY2" fmla="*/ 3260300 h 3260300"/>
              <a:gd name="connsiteX3" fmla="*/ 0 w 3260301"/>
              <a:gd name="connsiteY3" fmla="*/ 1630150 h 326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301" h="3260300">
                <a:moveTo>
                  <a:pt x="1630151" y="0"/>
                </a:moveTo>
                <a:lnTo>
                  <a:pt x="3260301" y="1630150"/>
                </a:lnTo>
                <a:lnTo>
                  <a:pt x="1630151" y="3260300"/>
                </a:lnTo>
                <a:lnTo>
                  <a:pt x="0" y="1630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1183815" cy="10972800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491864" y="0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/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214338" y="1008186"/>
            <a:ext cx="9214338" cy="8956431"/>
          </a:xfrm>
          <a:custGeom>
            <a:avLst/>
            <a:gdLst>
              <a:gd name="connsiteX0" fmla="*/ 132197 w 9214338"/>
              <a:gd name="connsiteY0" fmla="*/ 0 h 8956431"/>
              <a:gd name="connsiteX1" fmla="*/ 9082142 w 9214338"/>
              <a:gd name="connsiteY1" fmla="*/ 0 h 8956431"/>
              <a:gd name="connsiteX2" fmla="*/ 9214338 w 9214338"/>
              <a:gd name="connsiteY2" fmla="*/ 132197 h 8956431"/>
              <a:gd name="connsiteX3" fmla="*/ 9214338 w 9214338"/>
              <a:gd name="connsiteY3" fmla="*/ 8824234 h 8956431"/>
              <a:gd name="connsiteX4" fmla="*/ 9082142 w 9214338"/>
              <a:gd name="connsiteY4" fmla="*/ 8956431 h 8956431"/>
              <a:gd name="connsiteX5" fmla="*/ 132197 w 9214338"/>
              <a:gd name="connsiteY5" fmla="*/ 8956431 h 8956431"/>
              <a:gd name="connsiteX6" fmla="*/ 0 w 9214338"/>
              <a:gd name="connsiteY6" fmla="*/ 8824234 h 8956431"/>
              <a:gd name="connsiteX7" fmla="*/ 0 w 9214338"/>
              <a:gd name="connsiteY7" fmla="*/ 132197 h 8956431"/>
              <a:gd name="connsiteX8" fmla="*/ 132197 w 9214338"/>
              <a:gd name="connsiteY8" fmla="*/ 0 h 895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14338" h="8956431">
                <a:moveTo>
                  <a:pt x="132197" y="0"/>
                </a:moveTo>
                <a:lnTo>
                  <a:pt x="9082142" y="0"/>
                </a:lnTo>
                <a:cubicBezTo>
                  <a:pt x="9155150" y="0"/>
                  <a:pt x="9214338" y="59187"/>
                  <a:pt x="9214338" y="132197"/>
                </a:cubicBezTo>
                <a:lnTo>
                  <a:pt x="9214338" y="8824234"/>
                </a:lnTo>
                <a:cubicBezTo>
                  <a:pt x="9214338" y="8897244"/>
                  <a:pt x="9155150" y="8956431"/>
                  <a:pt x="9082142" y="8956431"/>
                </a:cubicBezTo>
                <a:lnTo>
                  <a:pt x="132197" y="8956431"/>
                </a:lnTo>
                <a:cubicBezTo>
                  <a:pt x="59187" y="8956431"/>
                  <a:pt x="0" y="8897244"/>
                  <a:pt x="0" y="8824234"/>
                </a:cubicBezTo>
                <a:lnTo>
                  <a:pt x="0" y="132197"/>
                </a:lnTo>
                <a:cubicBezTo>
                  <a:pt x="0" y="59187"/>
                  <a:pt x="59187" y="0"/>
                  <a:pt x="1321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778000" dir="10800000" sx="85000" sy="85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0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1" name="Freeform: Shape 10"/>
          <p:cNvSpPr/>
          <p:nvPr userDrawn="1"/>
        </p:nvSpPr>
        <p:spPr>
          <a:xfrm flipH="1" flipV="1">
            <a:off x="9350476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-1" fmla="*/ 0 w 9515475"/>
              <a:gd name="connsiteY0-2" fmla="*/ 0 h 6858000"/>
              <a:gd name="connsiteX1-3" fmla="*/ 9515475 w 9515475"/>
              <a:gd name="connsiteY1-4" fmla="*/ 0 h 6858000"/>
              <a:gd name="connsiteX2-5" fmla="*/ 3471561 w 9515475"/>
              <a:gd name="connsiteY2-6" fmla="*/ 6858000 h 6858000"/>
              <a:gd name="connsiteX3-7" fmla="*/ 0 w 9515475"/>
              <a:gd name="connsiteY3-8" fmla="*/ 6858000 h 6858000"/>
              <a:gd name="connsiteX4" fmla="*/ 0 w 9515475"/>
              <a:gd name="connsiteY4" fmla="*/ 0 h 6858000"/>
              <a:gd name="connsiteX0-9" fmla="*/ 0 w 9515475"/>
              <a:gd name="connsiteY0-10" fmla="*/ 0 h 6858000"/>
              <a:gd name="connsiteX1-11" fmla="*/ 9515475 w 9515475"/>
              <a:gd name="connsiteY1-12" fmla="*/ 0 h 6858000"/>
              <a:gd name="connsiteX2-13" fmla="*/ 5033156 w 9515475"/>
              <a:gd name="connsiteY2-14" fmla="*/ 6858000 h 6858000"/>
              <a:gd name="connsiteX3-15" fmla="*/ 0 w 9515475"/>
              <a:gd name="connsiteY3-16" fmla="*/ 6858000 h 6858000"/>
              <a:gd name="connsiteX4-17" fmla="*/ 0 w 9515475"/>
              <a:gd name="connsiteY4-18" fmla="*/ 0 h 6858000"/>
              <a:gd name="connsiteX0-19" fmla="*/ 0 w 9515475"/>
              <a:gd name="connsiteY0-20" fmla="*/ 0 h 6858000"/>
              <a:gd name="connsiteX1-21" fmla="*/ 9515475 w 9515475"/>
              <a:gd name="connsiteY1-22" fmla="*/ 0 h 6858000"/>
              <a:gd name="connsiteX2-23" fmla="*/ 3591883 w 9515475"/>
              <a:gd name="connsiteY2-24" fmla="*/ 6858000 h 6858000"/>
              <a:gd name="connsiteX3-25" fmla="*/ 0 w 9515475"/>
              <a:gd name="connsiteY3-26" fmla="*/ 6858000 h 6858000"/>
              <a:gd name="connsiteX4-27" fmla="*/ 0 w 9515475"/>
              <a:gd name="connsiteY4-28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/>
          <p:cNvGrpSpPr/>
          <p:nvPr userDrawn="1"/>
        </p:nvGrpSpPr>
        <p:grpSpPr>
          <a:xfrm flipH="1">
            <a:off x="12345830" y="-400185"/>
            <a:ext cx="10264446" cy="11773170"/>
            <a:chOff x="6996011" y="-3824822"/>
            <a:chExt cx="14368086" cy="16479986"/>
          </a:xfrm>
        </p:grpSpPr>
        <p:sp>
          <p:nvSpPr>
            <p:cNvPr id="13" name="Freeform: Shape 12"/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: Shape 13"/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V="1">
            <a:off x="0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-1" fmla="*/ 0 w 9515475"/>
              <a:gd name="connsiteY0-2" fmla="*/ 0 h 6858000"/>
              <a:gd name="connsiteX1-3" fmla="*/ 9515475 w 9515475"/>
              <a:gd name="connsiteY1-4" fmla="*/ 0 h 6858000"/>
              <a:gd name="connsiteX2-5" fmla="*/ 3471561 w 9515475"/>
              <a:gd name="connsiteY2-6" fmla="*/ 6858000 h 6858000"/>
              <a:gd name="connsiteX3-7" fmla="*/ 0 w 9515475"/>
              <a:gd name="connsiteY3-8" fmla="*/ 6858000 h 6858000"/>
              <a:gd name="connsiteX4" fmla="*/ 0 w 9515475"/>
              <a:gd name="connsiteY4" fmla="*/ 0 h 6858000"/>
              <a:gd name="connsiteX0-9" fmla="*/ 0 w 9515475"/>
              <a:gd name="connsiteY0-10" fmla="*/ 0 h 6858000"/>
              <a:gd name="connsiteX1-11" fmla="*/ 9515475 w 9515475"/>
              <a:gd name="connsiteY1-12" fmla="*/ 0 h 6858000"/>
              <a:gd name="connsiteX2-13" fmla="*/ 5033156 w 9515475"/>
              <a:gd name="connsiteY2-14" fmla="*/ 6858000 h 6858000"/>
              <a:gd name="connsiteX3-15" fmla="*/ 0 w 9515475"/>
              <a:gd name="connsiteY3-16" fmla="*/ 6858000 h 6858000"/>
              <a:gd name="connsiteX4-17" fmla="*/ 0 w 9515475"/>
              <a:gd name="connsiteY4-18" fmla="*/ 0 h 6858000"/>
              <a:gd name="connsiteX0-19" fmla="*/ 0 w 9515475"/>
              <a:gd name="connsiteY0-20" fmla="*/ 0 h 6858000"/>
              <a:gd name="connsiteX1-21" fmla="*/ 9515475 w 9515475"/>
              <a:gd name="connsiteY1-22" fmla="*/ 0 h 6858000"/>
              <a:gd name="connsiteX2-23" fmla="*/ 3591883 w 9515475"/>
              <a:gd name="connsiteY2-24" fmla="*/ 6858000 h 6858000"/>
              <a:gd name="connsiteX3-25" fmla="*/ 0 w 9515475"/>
              <a:gd name="connsiteY3-26" fmla="*/ 6858000 h 6858000"/>
              <a:gd name="connsiteX4-27" fmla="*/ 0 w 9515475"/>
              <a:gd name="connsiteY4-28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314067" y="-400185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/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8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1" name="Group 10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3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4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12" name="Freeform: Shape 11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>
          <a:xfrm>
            <a:off x="2" y="1"/>
            <a:ext cx="16673587" cy="109727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60000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7" name="Freeform: Shape 6"/>
          <p:cNvSpPr/>
          <p:nvPr userDrawn="1"/>
        </p:nvSpPr>
        <p:spPr>
          <a:xfrm>
            <a:off x="-2803447" y="5657850"/>
            <a:ext cx="7817322" cy="8786407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4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: Shape 7"/>
          <p:cNvSpPr/>
          <p:nvPr userDrawn="1"/>
        </p:nvSpPr>
        <p:spPr>
          <a:xfrm flipH="1">
            <a:off x="5013875" y="-3471456"/>
            <a:ext cx="7817322" cy="8786407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4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047063" y="2662465"/>
            <a:ext cx="5719907" cy="5363935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-1" fmla="*/ 0 w 4933950"/>
              <a:gd name="connsiteY0-2" fmla="*/ 1364343 h 5929993"/>
              <a:gd name="connsiteX1-3" fmla="*/ 4803322 w 4933950"/>
              <a:gd name="connsiteY1-4" fmla="*/ 0 h 5929993"/>
              <a:gd name="connsiteX2-5" fmla="*/ 4933950 w 4933950"/>
              <a:gd name="connsiteY2-6" fmla="*/ 5929993 h 5929993"/>
              <a:gd name="connsiteX3-7" fmla="*/ 0 w 4933950"/>
              <a:gd name="connsiteY3-8" fmla="*/ 5929993 h 5929993"/>
              <a:gd name="connsiteX4-9" fmla="*/ 0 w 4933950"/>
              <a:gd name="connsiteY4-10" fmla="*/ 1364343 h 5929993"/>
              <a:gd name="connsiteX0-11" fmla="*/ 0 w 4933950"/>
              <a:gd name="connsiteY0-12" fmla="*/ 1204685 h 5770335"/>
              <a:gd name="connsiteX1-13" fmla="*/ 4817836 w 4933950"/>
              <a:gd name="connsiteY1-14" fmla="*/ 0 h 5770335"/>
              <a:gd name="connsiteX2-15" fmla="*/ 4933950 w 4933950"/>
              <a:gd name="connsiteY2-16" fmla="*/ 5770335 h 5770335"/>
              <a:gd name="connsiteX3-17" fmla="*/ 0 w 4933950"/>
              <a:gd name="connsiteY3-18" fmla="*/ 5770335 h 5770335"/>
              <a:gd name="connsiteX4-19" fmla="*/ 0 w 4933950"/>
              <a:gd name="connsiteY4-20" fmla="*/ 1204685 h 5770335"/>
              <a:gd name="connsiteX0-21" fmla="*/ 0 w 4933950"/>
              <a:gd name="connsiteY0-22" fmla="*/ 1103085 h 5668735"/>
              <a:gd name="connsiteX1-23" fmla="*/ 4774293 w 4933950"/>
              <a:gd name="connsiteY1-24" fmla="*/ 0 h 5668735"/>
              <a:gd name="connsiteX2-25" fmla="*/ 4933950 w 4933950"/>
              <a:gd name="connsiteY2-26" fmla="*/ 5668735 h 5668735"/>
              <a:gd name="connsiteX3-27" fmla="*/ 0 w 4933950"/>
              <a:gd name="connsiteY3-28" fmla="*/ 5668735 h 5668735"/>
              <a:gd name="connsiteX4-29" fmla="*/ 0 w 4933950"/>
              <a:gd name="connsiteY4-30" fmla="*/ 1103085 h 5668735"/>
              <a:gd name="connsiteX0-31" fmla="*/ 0 w 4933950"/>
              <a:gd name="connsiteY0-32" fmla="*/ 1045028 h 5610678"/>
              <a:gd name="connsiteX1-33" fmla="*/ 4803322 w 4933950"/>
              <a:gd name="connsiteY1-34" fmla="*/ 0 h 5610678"/>
              <a:gd name="connsiteX2-35" fmla="*/ 4933950 w 4933950"/>
              <a:gd name="connsiteY2-36" fmla="*/ 5610678 h 5610678"/>
              <a:gd name="connsiteX3-37" fmla="*/ 0 w 4933950"/>
              <a:gd name="connsiteY3-38" fmla="*/ 5610678 h 5610678"/>
              <a:gd name="connsiteX4-39" fmla="*/ 0 w 4933950"/>
              <a:gd name="connsiteY4-40" fmla="*/ 1045028 h 5610678"/>
              <a:gd name="connsiteX0-41" fmla="*/ 0 w 4933950"/>
              <a:gd name="connsiteY0-42" fmla="*/ 1059543 h 5625193"/>
              <a:gd name="connsiteX1-43" fmla="*/ 4803322 w 4933950"/>
              <a:gd name="connsiteY1-44" fmla="*/ 0 h 5625193"/>
              <a:gd name="connsiteX2-45" fmla="*/ 4933950 w 4933950"/>
              <a:gd name="connsiteY2-46" fmla="*/ 5625193 h 5625193"/>
              <a:gd name="connsiteX3-47" fmla="*/ 0 w 4933950"/>
              <a:gd name="connsiteY3-48" fmla="*/ 5625193 h 5625193"/>
              <a:gd name="connsiteX4-49" fmla="*/ 0 w 4933950"/>
              <a:gd name="connsiteY4-50" fmla="*/ 1059543 h 5625193"/>
              <a:gd name="connsiteX0-51" fmla="*/ 0 w 4933950"/>
              <a:gd name="connsiteY0-52" fmla="*/ 1074057 h 5639707"/>
              <a:gd name="connsiteX1-53" fmla="*/ 4774293 w 4933950"/>
              <a:gd name="connsiteY1-54" fmla="*/ 0 h 5639707"/>
              <a:gd name="connsiteX2-55" fmla="*/ 4933950 w 4933950"/>
              <a:gd name="connsiteY2-56" fmla="*/ 5639707 h 5639707"/>
              <a:gd name="connsiteX3-57" fmla="*/ 0 w 4933950"/>
              <a:gd name="connsiteY3-58" fmla="*/ 5639707 h 5639707"/>
              <a:gd name="connsiteX4-59" fmla="*/ 0 w 4933950"/>
              <a:gd name="connsiteY4-60" fmla="*/ 1074057 h 5639707"/>
              <a:gd name="connsiteX0-61" fmla="*/ 0 w 4933950"/>
              <a:gd name="connsiteY0-62" fmla="*/ 1103086 h 5668736"/>
              <a:gd name="connsiteX1-63" fmla="*/ 4803322 w 4933950"/>
              <a:gd name="connsiteY1-64" fmla="*/ 0 h 5668736"/>
              <a:gd name="connsiteX2-65" fmla="*/ 4933950 w 4933950"/>
              <a:gd name="connsiteY2-66" fmla="*/ 5668736 h 5668736"/>
              <a:gd name="connsiteX3-67" fmla="*/ 0 w 4933950"/>
              <a:gd name="connsiteY3-68" fmla="*/ 5668736 h 5668736"/>
              <a:gd name="connsiteX4-69" fmla="*/ 0 w 4933950"/>
              <a:gd name="connsiteY4-70" fmla="*/ 1103086 h 5668736"/>
              <a:gd name="connsiteX0-71" fmla="*/ 0 w 4977493"/>
              <a:gd name="connsiteY0-72" fmla="*/ 1103086 h 5813879"/>
              <a:gd name="connsiteX1-73" fmla="*/ 4803322 w 4977493"/>
              <a:gd name="connsiteY1-74" fmla="*/ 0 h 5813879"/>
              <a:gd name="connsiteX2-75" fmla="*/ 4977493 w 4977493"/>
              <a:gd name="connsiteY2-76" fmla="*/ 5813879 h 5813879"/>
              <a:gd name="connsiteX3-77" fmla="*/ 0 w 4977493"/>
              <a:gd name="connsiteY3-78" fmla="*/ 5668736 h 5813879"/>
              <a:gd name="connsiteX4-79" fmla="*/ 0 w 4977493"/>
              <a:gd name="connsiteY4-80" fmla="*/ 1103086 h 5813879"/>
              <a:gd name="connsiteX0-81" fmla="*/ 0 w 4992007"/>
              <a:gd name="connsiteY0-82" fmla="*/ 1103086 h 5871936"/>
              <a:gd name="connsiteX1-83" fmla="*/ 4803322 w 4992007"/>
              <a:gd name="connsiteY1-84" fmla="*/ 0 h 5871936"/>
              <a:gd name="connsiteX2-85" fmla="*/ 4992007 w 4992007"/>
              <a:gd name="connsiteY2-86" fmla="*/ 5871936 h 5871936"/>
              <a:gd name="connsiteX3-87" fmla="*/ 0 w 4992007"/>
              <a:gd name="connsiteY3-88" fmla="*/ 5668736 h 5871936"/>
              <a:gd name="connsiteX4-89" fmla="*/ 0 w 4992007"/>
              <a:gd name="connsiteY4-90" fmla="*/ 1103086 h 5871936"/>
              <a:gd name="connsiteX0-91" fmla="*/ 0 w 5035550"/>
              <a:gd name="connsiteY0-92" fmla="*/ 1103086 h 5886450"/>
              <a:gd name="connsiteX1-93" fmla="*/ 4803322 w 5035550"/>
              <a:gd name="connsiteY1-94" fmla="*/ 0 h 5886450"/>
              <a:gd name="connsiteX2-95" fmla="*/ 5035550 w 5035550"/>
              <a:gd name="connsiteY2-96" fmla="*/ 5886450 h 5886450"/>
              <a:gd name="connsiteX3-97" fmla="*/ 0 w 5035550"/>
              <a:gd name="connsiteY3-98" fmla="*/ 5668736 h 5886450"/>
              <a:gd name="connsiteX4-99" fmla="*/ 0 w 5035550"/>
              <a:gd name="connsiteY4-100" fmla="*/ 1103086 h 5886450"/>
              <a:gd name="connsiteX0-101" fmla="*/ 0 w 5064579"/>
              <a:gd name="connsiteY0-102" fmla="*/ 1103086 h 5886450"/>
              <a:gd name="connsiteX1-103" fmla="*/ 4803322 w 5064579"/>
              <a:gd name="connsiteY1-104" fmla="*/ 0 h 5886450"/>
              <a:gd name="connsiteX2-105" fmla="*/ 5064579 w 5064579"/>
              <a:gd name="connsiteY2-106" fmla="*/ 5886450 h 5886450"/>
              <a:gd name="connsiteX3-107" fmla="*/ 0 w 5064579"/>
              <a:gd name="connsiteY3-108" fmla="*/ 5668736 h 5886450"/>
              <a:gd name="connsiteX4-109" fmla="*/ 0 w 5064579"/>
              <a:gd name="connsiteY4-110" fmla="*/ 1103086 h 5886450"/>
              <a:gd name="connsiteX0-111" fmla="*/ 14515 w 5079094"/>
              <a:gd name="connsiteY0-112" fmla="*/ 1103086 h 5900964"/>
              <a:gd name="connsiteX1-113" fmla="*/ 4817837 w 5079094"/>
              <a:gd name="connsiteY1-114" fmla="*/ 0 h 5900964"/>
              <a:gd name="connsiteX2-115" fmla="*/ 5079094 w 5079094"/>
              <a:gd name="connsiteY2-116" fmla="*/ 5886450 h 5900964"/>
              <a:gd name="connsiteX3-117" fmla="*/ 0 w 5079094"/>
              <a:gd name="connsiteY3-118" fmla="*/ 5900964 h 5900964"/>
              <a:gd name="connsiteX4-119" fmla="*/ 14515 w 5079094"/>
              <a:gd name="connsiteY4-120" fmla="*/ 1103086 h 5900964"/>
              <a:gd name="connsiteX0-121" fmla="*/ 116115 w 5180694"/>
              <a:gd name="connsiteY0-122" fmla="*/ 1103086 h 5886450"/>
              <a:gd name="connsiteX1-123" fmla="*/ 4919437 w 5180694"/>
              <a:gd name="connsiteY1-124" fmla="*/ 0 h 5886450"/>
              <a:gd name="connsiteX2-125" fmla="*/ 5180694 w 5180694"/>
              <a:gd name="connsiteY2-126" fmla="*/ 5886450 h 5886450"/>
              <a:gd name="connsiteX3-127" fmla="*/ 0 w 5180694"/>
              <a:gd name="connsiteY3-128" fmla="*/ 5857421 h 5886450"/>
              <a:gd name="connsiteX4-129" fmla="*/ 116115 w 5180694"/>
              <a:gd name="connsiteY4-130" fmla="*/ 1103086 h 5886450"/>
              <a:gd name="connsiteX0-131" fmla="*/ 101601 w 5166180"/>
              <a:gd name="connsiteY0-132" fmla="*/ 1103086 h 5886450"/>
              <a:gd name="connsiteX1-133" fmla="*/ 4904923 w 5166180"/>
              <a:gd name="connsiteY1-134" fmla="*/ 0 h 5886450"/>
              <a:gd name="connsiteX2-135" fmla="*/ 5166180 w 5166180"/>
              <a:gd name="connsiteY2-136" fmla="*/ 5886450 h 5886450"/>
              <a:gd name="connsiteX3-137" fmla="*/ 0 w 5166180"/>
              <a:gd name="connsiteY3-138" fmla="*/ 5755821 h 5886450"/>
              <a:gd name="connsiteX4-139" fmla="*/ 101601 w 5166180"/>
              <a:gd name="connsiteY4-140" fmla="*/ 1103086 h 5886450"/>
              <a:gd name="connsiteX0-141" fmla="*/ 72572 w 5137151"/>
              <a:gd name="connsiteY0-142" fmla="*/ 1103086 h 5886450"/>
              <a:gd name="connsiteX1-143" fmla="*/ 4875894 w 5137151"/>
              <a:gd name="connsiteY1-144" fmla="*/ 0 h 5886450"/>
              <a:gd name="connsiteX2-145" fmla="*/ 5137151 w 5137151"/>
              <a:gd name="connsiteY2-146" fmla="*/ 5886450 h 5886450"/>
              <a:gd name="connsiteX3-147" fmla="*/ 0 w 5137151"/>
              <a:gd name="connsiteY3-148" fmla="*/ 5813879 h 5886450"/>
              <a:gd name="connsiteX4-149" fmla="*/ 72572 w 5137151"/>
              <a:gd name="connsiteY4-150" fmla="*/ 1103086 h 5886450"/>
              <a:gd name="connsiteX0-151" fmla="*/ 14515 w 5079094"/>
              <a:gd name="connsiteY0-152" fmla="*/ 1103086 h 5886450"/>
              <a:gd name="connsiteX1-153" fmla="*/ 4817837 w 5079094"/>
              <a:gd name="connsiteY1-154" fmla="*/ 0 h 5886450"/>
              <a:gd name="connsiteX2-155" fmla="*/ 5079094 w 5079094"/>
              <a:gd name="connsiteY2-156" fmla="*/ 5886450 h 5886450"/>
              <a:gd name="connsiteX3-157" fmla="*/ 0 w 5079094"/>
              <a:gd name="connsiteY3-158" fmla="*/ 5770336 h 5886450"/>
              <a:gd name="connsiteX4-159" fmla="*/ 14515 w 5079094"/>
              <a:gd name="connsiteY4-160" fmla="*/ 1103086 h 5886450"/>
              <a:gd name="connsiteX0-161" fmla="*/ 87086 w 5151665"/>
              <a:gd name="connsiteY0-162" fmla="*/ 1103086 h 5886450"/>
              <a:gd name="connsiteX1-163" fmla="*/ 4890408 w 5151665"/>
              <a:gd name="connsiteY1-164" fmla="*/ 0 h 5886450"/>
              <a:gd name="connsiteX2-165" fmla="*/ 5151665 w 5151665"/>
              <a:gd name="connsiteY2-166" fmla="*/ 5886450 h 5886450"/>
              <a:gd name="connsiteX3-167" fmla="*/ 0 w 5151665"/>
              <a:gd name="connsiteY3-168" fmla="*/ 5813879 h 5886450"/>
              <a:gd name="connsiteX4-169" fmla="*/ 87086 w 5151665"/>
              <a:gd name="connsiteY4-170" fmla="*/ 1103086 h 5886450"/>
              <a:gd name="connsiteX0-171" fmla="*/ 29029 w 5151665"/>
              <a:gd name="connsiteY0-172" fmla="*/ 1117600 h 5886450"/>
              <a:gd name="connsiteX1-173" fmla="*/ 4890408 w 5151665"/>
              <a:gd name="connsiteY1-174" fmla="*/ 0 h 5886450"/>
              <a:gd name="connsiteX2-175" fmla="*/ 5151665 w 5151665"/>
              <a:gd name="connsiteY2-176" fmla="*/ 5886450 h 5886450"/>
              <a:gd name="connsiteX3-177" fmla="*/ 0 w 5151665"/>
              <a:gd name="connsiteY3-178" fmla="*/ 5813879 h 5886450"/>
              <a:gd name="connsiteX4-179" fmla="*/ 29029 w 5151665"/>
              <a:gd name="connsiteY4-180" fmla="*/ 1117600 h 5886450"/>
              <a:gd name="connsiteX0-181" fmla="*/ 29029 w 5151665"/>
              <a:gd name="connsiteY0-182" fmla="*/ 1117600 h 5886450"/>
              <a:gd name="connsiteX1-183" fmla="*/ 4890408 w 5151665"/>
              <a:gd name="connsiteY1-184" fmla="*/ 0 h 5886450"/>
              <a:gd name="connsiteX2-185" fmla="*/ 5151665 w 5151665"/>
              <a:gd name="connsiteY2-186" fmla="*/ 5886450 h 5886450"/>
              <a:gd name="connsiteX3-187" fmla="*/ 0 w 5151665"/>
              <a:gd name="connsiteY3-188" fmla="*/ 5813879 h 5886450"/>
              <a:gd name="connsiteX4-189" fmla="*/ 29029 w 5151665"/>
              <a:gd name="connsiteY4-190" fmla="*/ 1117600 h 5886450"/>
              <a:gd name="connsiteX0-191" fmla="*/ 0 w 5166179"/>
              <a:gd name="connsiteY0-192" fmla="*/ 1175657 h 5886450"/>
              <a:gd name="connsiteX1-193" fmla="*/ 4904922 w 5166179"/>
              <a:gd name="connsiteY1-194" fmla="*/ 0 h 5886450"/>
              <a:gd name="connsiteX2-195" fmla="*/ 5166179 w 5166179"/>
              <a:gd name="connsiteY2-196" fmla="*/ 5886450 h 5886450"/>
              <a:gd name="connsiteX3-197" fmla="*/ 14514 w 5166179"/>
              <a:gd name="connsiteY3-198" fmla="*/ 5813879 h 5886450"/>
              <a:gd name="connsiteX4-199" fmla="*/ 0 w 5166179"/>
              <a:gd name="connsiteY4-200" fmla="*/ 1175657 h 5886450"/>
              <a:gd name="connsiteX0-201" fmla="*/ 38826 w 5151665"/>
              <a:gd name="connsiteY0-202" fmla="*/ 1160417 h 5886450"/>
              <a:gd name="connsiteX1-203" fmla="*/ 4890408 w 5151665"/>
              <a:gd name="connsiteY1-204" fmla="*/ 0 h 5886450"/>
              <a:gd name="connsiteX2-205" fmla="*/ 5151665 w 5151665"/>
              <a:gd name="connsiteY2-206" fmla="*/ 5886450 h 5886450"/>
              <a:gd name="connsiteX3-207" fmla="*/ 0 w 5151665"/>
              <a:gd name="connsiteY3-208" fmla="*/ 5813879 h 5886450"/>
              <a:gd name="connsiteX4-209" fmla="*/ 38826 w 5151665"/>
              <a:gd name="connsiteY4-210" fmla="*/ 1160417 h 5886450"/>
              <a:gd name="connsiteX0-211" fmla="*/ 23586 w 5151665"/>
              <a:gd name="connsiteY0-212" fmla="*/ 1160417 h 5886450"/>
              <a:gd name="connsiteX1-213" fmla="*/ 4890408 w 5151665"/>
              <a:gd name="connsiteY1-214" fmla="*/ 0 h 5886450"/>
              <a:gd name="connsiteX2-215" fmla="*/ 5151665 w 5151665"/>
              <a:gd name="connsiteY2-216" fmla="*/ 5886450 h 5886450"/>
              <a:gd name="connsiteX3-217" fmla="*/ 0 w 5151665"/>
              <a:gd name="connsiteY3-218" fmla="*/ 5813879 h 5886450"/>
              <a:gd name="connsiteX4-219" fmla="*/ 23586 w 5151665"/>
              <a:gd name="connsiteY4-220" fmla="*/ 1160417 h 5886450"/>
              <a:gd name="connsiteX0-221" fmla="*/ 726 w 5151665"/>
              <a:gd name="connsiteY0-222" fmla="*/ 1145177 h 5886450"/>
              <a:gd name="connsiteX1-223" fmla="*/ 4890408 w 5151665"/>
              <a:gd name="connsiteY1-224" fmla="*/ 0 h 5886450"/>
              <a:gd name="connsiteX2-225" fmla="*/ 5151665 w 5151665"/>
              <a:gd name="connsiteY2-226" fmla="*/ 5886450 h 5886450"/>
              <a:gd name="connsiteX3-227" fmla="*/ 0 w 5151665"/>
              <a:gd name="connsiteY3-228" fmla="*/ 5813879 h 5886450"/>
              <a:gd name="connsiteX4-229" fmla="*/ 726 w 5151665"/>
              <a:gd name="connsiteY4-230" fmla="*/ 1145177 h 5886450"/>
              <a:gd name="connsiteX0-231" fmla="*/ 15966 w 5151665"/>
              <a:gd name="connsiteY0-232" fmla="*/ 1137557 h 5886450"/>
              <a:gd name="connsiteX1-233" fmla="*/ 4890408 w 5151665"/>
              <a:gd name="connsiteY1-234" fmla="*/ 0 h 5886450"/>
              <a:gd name="connsiteX2-235" fmla="*/ 5151665 w 5151665"/>
              <a:gd name="connsiteY2-236" fmla="*/ 5886450 h 5886450"/>
              <a:gd name="connsiteX3-237" fmla="*/ 0 w 5151665"/>
              <a:gd name="connsiteY3-238" fmla="*/ 5813879 h 5886450"/>
              <a:gd name="connsiteX4-239" fmla="*/ 15966 w 5151665"/>
              <a:gd name="connsiteY4-240" fmla="*/ 1137557 h 5886450"/>
              <a:gd name="connsiteX0-241" fmla="*/ 15966 w 5151665"/>
              <a:gd name="connsiteY0-242" fmla="*/ 1137557 h 5886450"/>
              <a:gd name="connsiteX1-243" fmla="*/ 4890408 w 5151665"/>
              <a:gd name="connsiteY1-244" fmla="*/ 0 h 5886450"/>
              <a:gd name="connsiteX2-245" fmla="*/ 5151665 w 5151665"/>
              <a:gd name="connsiteY2-246" fmla="*/ 5886450 h 5886450"/>
              <a:gd name="connsiteX3-247" fmla="*/ 0 w 5151665"/>
              <a:gd name="connsiteY3-248" fmla="*/ 5813879 h 5886450"/>
              <a:gd name="connsiteX4-249" fmla="*/ 15966 w 5151665"/>
              <a:gd name="connsiteY4-250" fmla="*/ 1137557 h 5886450"/>
              <a:gd name="connsiteX0-251" fmla="*/ 15966 w 5126265"/>
              <a:gd name="connsiteY0-252" fmla="*/ 1137557 h 5899150"/>
              <a:gd name="connsiteX1-253" fmla="*/ 4890408 w 5126265"/>
              <a:gd name="connsiteY1-254" fmla="*/ 0 h 5899150"/>
              <a:gd name="connsiteX2-255" fmla="*/ 5126265 w 5126265"/>
              <a:gd name="connsiteY2-256" fmla="*/ 5899150 h 5899150"/>
              <a:gd name="connsiteX3-257" fmla="*/ 0 w 5126265"/>
              <a:gd name="connsiteY3-258" fmla="*/ 5813879 h 5899150"/>
              <a:gd name="connsiteX4-259" fmla="*/ 15966 w 5126265"/>
              <a:gd name="connsiteY4-260" fmla="*/ 1137557 h 5899150"/>
              <a:gd name="connsiteX0-261" fmla="*/ 15966 w 5138965"/>
              <a:gd name="connsiteY0-262" fmla="*/ 1137557 h 5899150"/>
              <a:gd name="connsiteX1-263" fmla="*/ 4890408 w 5138965"/>
              <a:gd name="connsiteY1-264" fmla="*/ 0 h 5899150"/>
              <a:gd name="connsiteX2-265" fmla="*/ 5138965 w 5138965"/>
              <a:gd name="connsiteY2-266" fmla="*/ 5899150 h 5899150"/>
              <a:gd name="connsiteX3-267" fmla="*/ 0 w 5138965"/>
              <a:gd name="connsiteY3-268" fmla="*/ 5813879 h 5899150"/>
              <a:gd name="connsiteX4-269" fmla="*/ 15966 w 5138965"/>
              <a:gd name="connsiteY4-270" fmla="*/ 1137557 h 5899150"/>
              <a:gd name="connsiteX0-271" fmla="*/ 15966 w 5138965"/>
              <a:gd name="connsiteY0-272" fmla="*/ 1156607 h 5918200"/>
              <a:gd name="connsiteX1-273" fmla="*/ 4884058 w 5138965"/>
              <a:gd name="connsiteY1-274" fmla="*/ 0 h 5918200"/>
              <a:gd name="connsiteX2-275" fmla="*/ 5138965 w 5138965"/>
              <a:gd name="connsiteY2-276" fmla="*/ 5918200 h 5918200"/>
              <a:gd name="connsiteX3-277" fmla="*/ 0 w 5138965"/>
              <a:gd name="connsiteY3-278" fmla="*/ 5832929 h 5918200"/>
              <a:gd name="connsiteX4-279" fmla="*/ 15966 w 5138965"/>
              <a:gd name="connsiteY4-280" fmla="*/ 1156607 h 5918200"/>
              <a:gd name="connsiteX0-281" fmla="*/ 3266 w 5126265"/>
              <a:gd name="connsiteY0-282" fmla="*/ 1156607 h 5918200"/>
              <a:gd name="connsiteX1-283" fmla="*/ 4871358 w 5126265"/>
              <a:gd name="connsiteY1-284" fmla="*/ 0 h 5918200"/>
              <a:gd name="connsiteX2-285" fmla="*/ 5126265 w 5126265"/>
              <a:gd name="connsiteY2-286" fmla="*/ 5918200 h 5918200"/>
              <a:gd name="connsiteX3-287" fmla="*/ 0 w 5126265"/>
              <a:gd name="connsiteY3-288" fmla="*/ 5839279 h 5918200"/>
              <a:gd name="connsiteX4-289" fmla="*/ 3266 w 5126265"/>
              <a:gd name="connsiteY4-290" fmla="*/ 1156607 h 5918200"/>
              <a:gd name="connsiteX0-291" fmla="*/ 0 w 5122999"/>
              <a:gd name="connsiteY0-292" fmla="*/ 1156607 h 5918200"/>
              <a:gd name="connsiteX1-293" fmla="*/ 4868092 w 5122999"/>
              <a:gd name="connsiteY1-294" fmla="*/ 0 h 5918200"/>
              <a:gd name="connsiteX2-295" fmla="*/ 5122999 w 5122999"/>
              <a:gd name="connsiteY2-296" fmla="*/ 5918200 h 5918200"/>
              <a:gd name="connsiteX3-297" fmla="*/ 9434 w 5122999"/>
              <a:gd name="connsiteY3-298" fmla="*/ 5864679 h 5918200"/>
              <a:gd name="connsiteX4-299" fmla="*/ 0 w 5122999"/>
              <a:gd name="connsiteY4-300" fmla="*/ 1156607 h 5918200"/>
              <a:gd name="connsiteX0-301" fmla="*/ 0 w 5122999"/>
              <a:gd name="connsiteY0-302" fmla="*/ 1156607 h 5918200"/>
              <a:gd name="connsiteX1-303" fmla="*/ 4868092 w 5122999"/>
              <a:gd name="connsiteY1-304" fmla="*/ 0 h 5918200"/>
              <a:gd name="connsiteX2-305" fmla="*/ 5122999 w 5122999"/>
              <a:gd name="connsiteY2-306" fmla="*/ 5918200 h 5918200"/>
              <a:gd name="connsiteX3-307" fmla="*/ 3084 w 5122999"/>
              <a:gd name="connsiteY3-308" fmla="*/ 5858329 h 5918200"/>
              <a:gd name="connsiteX4-309" fmla="*/ 0 w 5122999"/>
              <a:gd name="connsiteY4-310" fmla="*/ 1156607 h 5918200"/>
              <a:gd name="connsiteX0-311" fmla="*/ 0 w 5122999"/>
              <a:gd name="connsiteY0-312" fmla="*/ 1156607 h 5918200"/>
              <a:gd name="connsiteX1-313" fmla="*/ 4868092 w 5122999"/>
              <a:gd name="connsiteY1-314" fmla="*/ 0 h 5918200"/>
              <a:gd name="connsiteX2-315" fmla="*/ 5122999 w 5122999"/>
              <a:gd name="connsiteY2-316" fmla="*/ 5918200 h 5918200"/>
              <a:gd name="connsiteX3-317" fmla="*/ 3084 w 5122999"/>
              <a:gd name="connsiteY3-318" fmla="*/ 5845629 h 5918200"/>
              <a:gd name="connsiteX4-319" fmla="*/ 0 w 5122999"/>
              <a:gd name="connsiteY4-320" fmla="*/ 1156607 h 5918200"/>
              <a:gd name="connsiteX0-321" fmla="*/ 0 w 5122999"/>
              <a:gd name="connsiteY0-322" fmla="*/ 1093107 h 5854700"/>
              <a:gd name="connsiteX1-323" fmla="*/ 5007792 w 5122999"/>
              <a:gd name="connsiteY1-324" fmla="*/ 0 h 5854700"/>
              <a:gd name="connsiteX2-325" fmla="*/ 5122999 w 5122999"/>
              <a:gd name="connsiteY2-326" fmla="*/ 5854700 h 5854700"/>
              <a:gd name="connsiteX3-327" fmla="*/ 3084 w 5122999"/>
              <a:gd name="connsiteY3-328" fmla="*/ 5782129 h 5854700"/>
              <a:gd name="connsiteX4-329" fmla="*/ 0 w 5122999"/>
              <a:gd name="connsiteY4-330" fmla="*/ 1093107 h 5854700"/>
              <a:gd name="connsiteX0-331" fmla="*/ 0 w 5122999"/>
              <a:gd name="connsiteY0-332" fmla="*/ 1012144 h 5773737"/>
              <a:gd name="connsiteX1-333" fmla="*/ 5074467 w 5122999"/>
              <a:gd name="connsiteY1-334" fmla="*/ 0 h 5773737"/>
              <a:gd name="connsiteX2-335" fmla="*/ 5122999 w 5122999"/>
              <a:gd name="connsiteY2-336" fmla="*/ 5773737 h 5773737"/>
              <a:gd name="connsiteX3-337" fmla="*/ 3084 w 5122999"/>
              <a:gd name="connsiteY3-338" fmla="*/ 5701166 h 5773737"/>
              <a:gd name="connsiteX4-339" fmla="*/ 0 w 5122999"/>
              <a:gd name="connsiteY4-340" fmla="*/ 1012144 h 5773737"/>
              <a:gd name="connsiteX0-341" fmla="*/ 0 w 5126855"/>
              <a:gd name="connsiteY0-342" fmla="*/ 969282 h 5730875"/>
              <a:gd name="connsiteX1-343" fmla="*/ 5126855 w 5126855"/>
              <a:gd name="connsiteY1-344" fmla="*/ 0 h 5730875"/>
              <a:gd name="connsiteX2-345" fmla="*/ 5122999 w 5126855"/>
              <a:gd name="connsiteY2-346" fmla="*/ 5730875 h 5730875"/>
              <a:gd name="connsiteX3-347" fmla="*/ 3084 w 5126855"/>
              <a:gd name="connsiteY3-348" fmla="*/ 5658304 h 5730875"/>
              <a:gd name="connsiteX4-349" fmla="*/ 0 w 5126855"/>
              <a:gd name="connsiteY4-350" fmla="*/ 969282 h 5730875"/>
              <a:gd name="connsiteX0-351" fmla="*/ 0 w 5198292"/>
              <a:gd name="connsiteY0-352" fmla="*/ 878794 h 5640387"/>
              <a:gd name="connsiteX1-353" fmla="*/ 5198292 w 5198292"/>
              <a:gd name="connsiteY1-354" fmla="*/ 0 h 5640387"/>
              <a:gd name="connsiteX2-355" fmla="*/ 5122999 w 5198292"/>
              <a:gd name="connsiteY2-356" fmla="*/ 5640387 h 5640387"/>
              <a:gd name="connsiteX3-357" fmla="*/ 3084 w 5198292"/>
              <a:gd name="connsiteY3-358" fmla="*/ 5567816 h 5640387"/>
              <a:gd name="connsiteX4-359" fmla="*/ 0 w 5198292"/>
              <a:gd name="connsiteY4-360" fmla="*/ 878794 h 5640387"/>
              <a:gd name="connsiteX0-361" fmla="*/ 0 w 5212580"/>
              <a:gd name="connsiteY0-362" fmla="*/ 874032 h 5635625"/>
              <a:gd name="connsiteX1-363" fmla="*/ 5212580 w 5212580"/>
              <a:gd name="connsiteY1-364" fmla="*/ 0 h 5635625"/>
              <a:gd name="connsiteX2-365" fmla="*/ 5122999 w 5212580"/>
              <a:gd name="connsiteY2-366" fmla="*/ 5635625 h 5635625"/>
              <a:gd name="connsiteX3-367" fmla="*/ 3084 w 5212580"/>
              <a:gd name="connsiteY3-368" fmla="*/ 5563054 h 5635625"/>
              <a:gd name="connsiteX4-369" fmla="*/ 0 w 5212580"/>
              <a:gd name="connsiteY4-370" fmla="*/ 874032 h 5635625"/>
              <a:gd name="connsiteX0-371" fmla="*/ 0 w 5417368"/>
              <a:gd name="connsiteY0-372" fmla="*/ 769257 h 5635625"/>
              <a:gd name="connsiteX1-373" fmla="*/ 5417368 w 5417368"/>
              <a:gd name="connsiteY1-374" fmla="*/ 0 h 5635625"/>
              <a:gd name="connsiteX2-375" fmla="*/ 5327787 w 5417368"/>
              <a:gd name="connsiteY2-376" fmla="*/ 5635625 h 5635625"/>
              <a:gd name="connsiteX3-377" fmla="*/ 207872 w 5417368"/>
              <a:gd name="connsiteY3-378" fmla="*/ 5563054 h 5635625"/>
              <a:gd name="connsiteX4-379" fmla="*/ 0 w 5417368"/>
              <a:gd name="connsiteY4-380" fmla="*/ 769257 h 5635625"/>
              <a:gd name="connsiteX0-381" fmla="*/ 0 w 5722168"/>
              <a:gd name="connsiteY0-382" fmla="*/ 654957 h 5635625"/>
              <a:gd name="connsiteX1-383" fmla="*/ 5722168 w 5722168"/>
              <a:gd name="connsiteY1-384" fmla="*/ 0 h 5635625"/>
              <a:gd name="connsiteX2-385" fmla="*/ 5632587 w 5722168"/>
              <a:gd name="connsiteY2-386" fmla="*/ 5635625 h 5635625"/>
              <a:gd name="connsiteX3-387" fmla="*/ 512672 w 5722168"/>
              <a:gd name="connsiteY3-388" fmla="*/ 5563054 h 5635625"/>
              <a:gd name="connsiteX4-389" fmla="*/ 0 w 5722168"/>
              <a:gd name="connsiteY4-390" fmla="*/ 654957 h 5635625"/>
              <a:gd name="connsiteX0-391" fmla="*/ 0 w 5712643"/>
              <a:gd name="connsiteY0-392" fmla="*/ 597807 h 5635625"/>
              <a:gd name="connsiteX1-393" fmla="*/ 5712643 w 5712643"/>
              <a:gd name="connsiteY1-394" fmla="*/ 0 h 5635625"/>
              <a:gd name="connsiteX2-395" fmla="*/ 5623062 w 5712643"/>
              <a:gd name="connsiteY2-396" fmla="*/ 5635625 h 5635625"/>
              <a:gd name="connsiteX3-397" fmla="*/ 503147 w 5712643"/>
              <a:gd name="connsiteY3-398" fmla="*/ 5563054 h 5635625"/>
              <a:gd name="connsiteX4-399" fmla="*/ 0 w 5712643"/>
              <a:gd name="connsiteY4-400" fmla="*/ 597807 h 5635625"/>
              <a:gd name="connsiteX0-401" fmla="*/ 0 w 5731693"/>
              <a:gd name="connsiteY0-402" fmla="*/ 569232 h 5635625"/>
              <a:gd name="connsiteX1-403" fmla="*/ 5731693 w 5731693"/>
              <a:gd name="connsiteY1-404" fmla="*/ 0 h 5635625"/>
              <a:gd name="connsiteX2-405" fmla="*/ 5642112 w 5731693"/>
              <a:gd name="connsiteY2-406" fmla="*/ 5635625 h 5635625"/>
              <a:gd name="connsiteX3-407" fmla="*/ 522197 w 5731693"/>
              <a:gd name="connsiteY3-408" fmla="*/ 5563054 h 5635625"/>
              <a:gd name="connsiteX4-409" fmla="*/ 0 w 5731693"/>
              <a:gd name="connsiteY4-410" fmla="*/ 569232 h 5635625"/>
              <a:gd name="connsiteX0-411" fmla="*/ 0 w 5731693"/>
              <a:gd name="connsiteY0-412" fmla="*/ 569232 h 5635625"/>
              <a:gd name="connsiteX1-413" fmla="*/ 5731693 w 5731693"/>
              <a:gd name="connsiteY1-414" fmla="*/ 0 h 5635625"/>
              <a:gd name="connsiteX2-415" fmla="*/ 5642112 w 5731693"/>
              <a:gd name="connsiteY2-416" fmla="*/ 5635625 h 5635625"/>
              <a:gd name="connsiteX3-417" fmla="*/ 522197 w 5731693"/>
              <a:gd name="connsiteY3-418" fmla="*/ 5563054 h 5635625"/>
              <a:gd name="connsiteX4-419" fmla="*/ 0 w 5731693"/>
              <a:gd name="connsiteY4-420" fmla="*/ 569232 h 5635625"/>
              <a:gd name="connsiteX0-421" fmla="*/ 0 w 5731693"/>
              <a:gd name="connsiteY0-422" fmla="*/ 569232 h 5635625"/>
              <a:gd name="connsiteX1-423" fmla="*/ 5731693 w 5731693"/>
              <a:gd name="connsiteY1-424" fmla="*/ 0 h 5635625"/>
              <a:gd name="connsiteX2-425" fmla="*/ 5642112 w 5731693"/>
              <a:gd name="connsiteY2-426" fmla="*/ 5635625 h 5635625"/>
              <a:gd name="connsiteX3-427" fmla="*/ 403135 w 5731693"/>
              <a:gd name="connsiteY3-428" fmla="*/ 5520191 h 5635625"/>
              <a:gd name="connsiteX4-429" fmla="*/ 0 w 5731693"/>
              <a:gd name="connsiteY4-430" fmla="*/ 569232 h 5635625"/>
              <a:gd name="connsiteX0-431" fmla="*/ 0 w 5731693"/>
              <a:gd name="connsiteY0-432" fmla="*/ 569232 h 5635625"/>
              <a:gd name="connsiteX1-433" fmla="*/ 5731693 w 5731693"/>
              <a:gd name="connsiteY1-434" fmla="*/ 0 h 5635625"/>
              <a:gd name="connsiteX2-435" fmla="*/ 5642112 w 5731693"/>
              <a:gd name="connsiteY2-436" fmla="*/ 5635625 h 5635625"/>
              <a:gd name="connsiteX3-437" fmla="*/ 317410 w 5731693"/>
              <a:gd name="connsiteY3-438" fmla="*/ 5429704 h 5635625"/>
              <a:gd name="connsiteX4-439" fmla="*/ 0 w 5731693"/>
              <a:gd name="connsiteY4-440" fmla="*/ 569232 h 5635625"/>
              <a:gd name="connsiteX0-441" fmla="*/ 0 w 5731693"/>
              <a:gd name="connsiteY0-442" fmla="*/ 569232 h 5635625"/>
              <a:gd name="connsiteX1-443" fmla="*/ 5731693 w 5731693"/>
              <a:gd name="connsiteY1-444" fmla="*/ 0 h 5635625"/>
              <a:gd name="connsiteX2-445" fmla="*/ 5642112 w 5731693"/>
              <a:gd name="connsiteY2-446" fmla="*/ 5635625 h 5635625"/>
              <a:gd name="connsiteX3-447" fmla="*/ 274547 w 5731693"/>
              <a:gd name="connsiteY3-448" fmla="*/ 5420179 h 5635625"/>
              <a:gd name="connsiteX4-449" fmla="*/ 0 w 5731693"/>
              <a:gd name="connsiteY4-450" fmla="*/ 569232 h 5635625"/>
              <a:gd name="connsiteX0-451" fmla="*/ 0 w 5731693"/>
              <a:gd name="connsiteY0-452" fmla="*/ 569232 h 5635625"/>
              <a:gd name="connsiteX1-453" fmla="*/ 5731693 w 5731693"/>
              <a:gd name="connsiteY1-454" fmla="*/ 0 h 5635625"/>
              <a:gd name="connsiteX2-455" fmla="*/ 5642112 w 5731693"/>
              <a:gd name="connsiteY2-456" fmla="*/ 5635625 h 5635625"/>
              <a:gd name="connsiteX3-457" fmla="*/ 188822 w 5731693"/>
              <a:gd name="connsiteY3-458" fmla="*/ 5382079 h 5635625"/>
              <a:gd name="connsiteX4-459" fmla="*/ 0 w 5731693"/>
              <a:gd name="connsiteY4-460" fmla="*/ 569232 h 5635625"/>
              <a:gd name="connsiteX0-461" fmla="*/ 0 w 5731693"/>
              <a:gd name="connsiteY0-462" fmla="*/ 569232 h 5635625"/>
              <a:gd name="connsiteX1-463" fmla="*/ 5731693 w 5731693"/>
              <a:gd name="connsiteY1-464" fmla="*/ 0 h 5635625"/>
              <a:gd name="connsiteX2-465" fmla="*/ 5642112 w 5731693"/>
              <a:gd name="connsiteY2-466" fmla="*/ 5635625 h 5635625"/>
              <a:gd name="connsiteX3-467" fmla="*/ 136435 w 5731693"/>
              <a:gd name="connsiteY3-468" fmla="*/ 5291591 h 5635625"/>
              <a:gd name="connsiteX4-469" fmla="*/ 0 w 5731693"/>
              <a:gd name="connsiteY4-470" fmla="*/ 569232 h 5635625"/>
              <a:gd name="connsiteX0-471" fmla="*/ 0 w 5731693"/>
              <a:gd name="connsiteY0-472" fmla="*/ 569232 h 5635625"/>
              <a:gd name="connsiteX1-473" fmla="*/ 5731693 w 5731693"/>
              <a:gd name="connsiteY1-474" fmla="*/ 0 h 5635625"/>
              <a:gd name="connsiteX2-475" fmla="*/ 5642112 w 5731693"/>
              <a:gd name="connsiteY2-476" fmla="*/ 5635625 h 5635625"/>
              <a:gd name="connsiteX3-477" fmla="*/ 155485 w 5731693"/>
              <a:gd name="connsiteY3-478" fmla="*/ 5277304 h 5635625"/>
              <a:gd name="connsiteX4-479" fmla="*/ 0 w 5731693"/>
              <a:gd name="connsiteY4-480" fmla="*/ 569232 h 5635625"/>
              <a:gd name="connsiteX0-481" fmla="*/ 0 w 5731693"/>
              <a:gd name="connsiteY0-482" fmla="*/ 569232 h 5635625"/>
              <a:gd name="connsiteX1-483" fmla="*/ 5731693 w 5731693"/>
              <a:gd name="connsiteY1-484" fmla="*/ 0 h 5635625"/>
              <a:gd name="connsiteX2-485" fmla="*/ 5642112 w 5731693"/>
              <a:gd name="connsiteY2-486" fmla="*/ 5635625 h 5635625"/>
              <a:gd name="connsiteX3-487" fmla="*/ 179297 w 5731693"/>
              <a:gd name="connsiteY3-488" fmla="*/ 5291592 h 5635625"/>
              <a:gd name="connsiteX4-489" fmla="*/ 0 w 5731693"/>
              <a:gd name="connsiteY4-490" fmla="*/ 569232 h 5635625"/>
              <a:gd name="connsiteX0-491" fmla="*/ 0 w 5731693"/>
              <a:gd name="connsiteY0-492" fmla="*/ 569232 h 5635625"/>
              <a:gd name="connsiteX1-493" fmla="*/ 5731693 w 5731693"/>
              <a:gd name="connsiteY1-494" fmla="*/ 0 h 5635625"/>
              <a:gd name="connsiteX2-495" fmla="*/ 5642112 w 5731693"/>
              <a:gd name="connsiteY2-496" fmla="*/ 5635625 h 5635625"/>
              <a:gd name="connsiteX3-497" fmla="*/ 179297 w 5731693"/>
              <a:gd name="connsiteY3-498" fmla="*/ 5291592 h 5635625"/>
              <a:gd name="connsiteX4-499" fmla="*/ 0 w 5731693"/>
              <a:gd name="connsiteY4-500" fmla="*/ 569232 h 5635625"/>
              <a:gd name="connsiteX0-501" fmla="*/ 0 w 5731693"/>
              <a:gd name="connsiteY0-502" fmla="*/ 569232 h 5635625"/>
              <a:gd name="connsiteX1-503" fmla="*/ 5731693 w 5731693"/>
              <a:gd name="connsiteY1-504" fmla="*/ 0 h 5635625"/>
              <a:gd name="connsiteX2-505" fmla="*/ 5642112 w 5731693"/>
              <a:gd name="connsiteY2-506" fmla="*/ 5635625 h 5635625"/>
              <a:gd name="connsiteX3-507" fmla="*/ 179297 w 5731693"/>
              <a:gd name="connsiteY3-508" fmla="*/ 5291592 h 5635625"/>
              <a:gd name="connsiteX4-509" fmla="*/ 0 w 5731693"/>
              <a:gd name="connsiteY4-510" fmla="*/ 569232 h 5635625"/>
              <a:gd name="connsiteX0-511" fmla="*/ 0 w 5731693"/>
              <a:gd name="connsiteY0-512" fmla="*/ 569232 h 5635625"/>
              <a:gd name="connsiteX1-513" fmla="*/ 5731693 w 5731693"/>
              <a:gd name="connsiteY1-514" fmla="*/ 0 h 5635625"/>
              <a:gd name="connsiteX2-515" fmla="*/ 5642112 w 5731693"/>
              <a:gd name="connsiteY2-516" fmla="*/ 5635625 h 5635625"/>
              <a:gd name="connsiteX3-517" fmla="*/ 174535 w 5731693"/>
              <a:gd name="connsiteY3-518" fmla="*/ 5305879 h 5635625"/>
              <a:gd name="connsiteX4-519" fmla="*/ 0 w 5731693"/>
              <a:gd name="connsiteY4-520" fmla="*/ 569232 h 5635625"/>
              <a:gd name="connsiteX0-521" fmla="*/ 0 w 5789769"/>
              <a:gd name="connsiteY0-522" fmla="*/ 569232 h 5854700"/>
              <a:gd name="connsiteX1-523" fmla="*/ 5731693 w 5789769"/>
              <a:gd name="connsiteY1-524" fmla="*/ 0 h 5854700"/>
              <a:gd name="connsiteX2-525" fmla="*/ 5789749 w 5789769"/>
              <a:gd name="connsiteY2-526" fmla="*/ 5854700 h 5854700"/>
              <a:gd name="connsiteX3-527" fmla="*/ 174535 w 5789769"/>
              <a:gd name="connsiteY3-528" fmla="*/ 5305879 h 5854700"/>
              <a:gd name="connsiteX4-529" fmla="*/ 0 w 5789769"/>
              <a:gd name="connsiteY4-530" fmla="*/ 569232 h 5854700"/>
              <a:gd name="connsiteX0-531" fmla="*/ 0 w 6199326"/>
              <a:gd name="connsiteY0-532" fmla="*/ 569232 h 5973763"/>
              <a:gd name="connsiteX1-533" fmla="*/ 5731693 w 6199326"/>
              <a:gd name="connsiteY1-534" fmla="*/ 0 h 5973763"/>
              <a:gd name="connsiteX2-535" fmla="*/ 6199324 w 6199326"/>
              <a:gd name="connsiteY2-536" fmla="*/ 5973763 h 5973763"/>
              <a:gd name="connsiteX3-537" fmla="*/ 174535 w 6199326"/>
              <a:gd name="connsiteY3-538" fmla="*/ 5305879 h 5973763"/>
              <a:gd name="connsiteX4-539" fmla="*/ 0 w 6199326"/>
              <a:gd name="connsiteY4-540" fmla="*/ 569232 h 5973763"/>
              <a:gd name="connsiteX0-541" fmla="*/ 0 w 6237426"/>
              <a:gd name="connsiteY0-542" fmla="*/ 569232 h 5959475"/>
              <a:gd name="connsiteX1-543" fmla="*/ 5731693 w 6237426"/>
              <a:gd name="connsiteY1-544" fmla="*/ 0 h 5959475"/>
              <a:gd name="connsiteX2-545" fmla="*/ 6237424 w 6237426"/>
              <a:gd name="connsiteY2-546" fmla="*/ 5959475 h 5959475"/>
              <a:gd name="connsiteX3-547" fmla="*/ 174535 w 6237426"/>
              <a:gd name="connsiteY3-548" fmla="*/ 5305879 h 5959475"/>
              <a:gd name="connsiteX4-549" fmla="*/ 0 w 6237426"/>
              <a:gd name="connsiteY4-550" fmla="*/ 569232 h 5959475"/>
              <a:gd name="connsiteX0-551" fmla="*/ 0 w 6266001"/>
              <a:gd name="connsiteY0-552" fmla="*/ 569232 h 5983287"/>
              <a:gd name="connsiteX1-553" fmla="*/ 5731693 w 6266001"/>
              <a:gd name="connsiteY1-554" fmla="*/ 0 h 5983287"/>
              <a:gd name="connsiteX2-555" fmla="*/ 6265999 w 6266001"/>
              <a:gd name="connsiteY2-556" fmla="*/ 5983287 h 5983287"/>
              <a:gd name="connsiteX3-557" fmla="*/ 174535 w 6266001"/>
              <a:gd name="connsiteY3-558" fmla="*/ 5305879 h 5983287"/>
              <a:gd name="connsiteX4-559" fmla="*/ 0 w 6266001"/>
              <a:gd name="connsiteY4-560" fmla="*/ 569232 h 5983287"/>
              <a:gd name="connsiteX0-561" fmla="*/ 0 w 6265999"/>
              <a:gd name="connsiteY0-562" fmla="*/ 569232 h 5983287"/>
              <a:gd name="connsiteX1-563" fmla="*/ 5731693 w 6265999"/>
              <a:gd name="connsiteY1-564" fmla="*/ 0 h 5983287"/>
              <a:gd name="connsiteX2-565" fmla="*/ 6265999 w 6265999"/>
              <a:gd name="connsiteY2-566" fmla="*/ 5983287 h 5983287"/>
              <a:gd name="connsiteX3-567" fmla="*/ 174535 w 6265999"/>
              <a:gd name="connsiteY3-568" fmla="*/ 5305879 h 5983287"/>
              <a:gd name="connsiteX4-569" fmla="*/ 0 w 6265999"/>
              <a:gd name="connsiteY4-570" fmla="*/ 569232 h 5983287"/>
              <a:gd name="connsiteX0-571" fmla="*/ 0 w 6266543"/>
              <a:gd name="connsiteY0-572" fmla="*/ 569232 h 5983385"/>
              <a:gd name="connsiteX1-573" fmla="*/ 5731693 w 6266543"/>
              <a:gd name="connsiteY1-574" fmla="*/ 0 h 5983385"/>
              <a:gd name="connsiteX2-575" fmla="*/ 6265999 w 6266543"/>
              <a:gd name="connsiteY2-576" fmla="*/ 5983287 h 5983385"/>
              <a:gd name="connsiteX3-577" fmla="*/ 174535 w 6266543"/>
              <a:gd name="connsiteY3-578" fmla="*/ 5305879 h 5983385"/>
              <a:gd name="connsiteX4-579" fmla="*/ 0 w 6266543"/>
              <a:gd name="connsiteY4-580" fmla="*/ 569232 h 5983385"/>
              <a:gd name="connsiteX0-581" fmla="*/ 0 w 6266049"/>
              <a:gd name="connsiteY0-582" fmla="*/ 569232 h 5983301"/>
              <a:gd name="connsiteX1-583" fmla="*/ 5731693 w 6266049"/>
              <a:gd name="connsiteY1-584" fmla="*/ 0 h 5983301"/>
              <a:gd name="connsiteX2-585" fmla="*/ 6265999 w 6266049"/>
              <a:gd name="connsiteY2-586" fmla="*/ 5983287 h 5983301"/>
              <a:gd name="connsiteX3-587" fmla="*/ 174535 w 6266049"/>
              <a:gd name="connsiteY3-588" fmla="*/ 5305879 h 5983301"/>
              <a:gd name="connsiteX4-589" fmla="*/ 0 w 6266049"/>
              <a:gd name="connsiteY4-590" fmla="*/ 569232 h 5983301"/>
              <a:gd name="connsiteX0-591" fmla="*/ 0 w 6266047"/>
              <a:gd name="connsiteY0-592" fmla="*/ 588282 h 6002351"/>
              <a:gd name="connsiteX1-593" fmla="*/ 5712643 w 6266047"/>
              <a:gd name="connsiteY1-594" fmla="*/ 0 h 6002351"/>
              <a:gd name="connsiteX2-595" fmla="*/ 6265999 w 6266047"/>
              <a:gd name="connsiteY2-596" fmla="*/ 6002337 h 6002351"/>
              <a:gd name="connsiteX3-597" fmla="*/ 174535 w 6266047"/>
              <a:gd name="connsiteY3-598" fmla="*/ 5324929 h 6002351"/>
              <a:gd name="connsiteX4-599" fmla="*/ 0 w 6266047"/>
              <a:gd name="connsiteY4-600" fmla="*/ 588282 h 6002351"/>
              <a:gd name="connsiteX0-601" fmla="*/ 0 w 6266046"/>
              <a:gd name="connsiteY0-602" fmla="*/ 616857 h 6030926"/>
              <a:gd name="connsiteX1-603" fmla="*/ 5703118 w 6266046"/>
              <a:gd name="connsiteY1-604" fmla="*/ 0 h 6030926"/>
              <a:gd name="connsiteX2-605" fmla="*/ 6265999 w 6266046"/>
              <a:gd name="connsiteY2-606" fmla="*/ 6030912 h 6030926"/>
              <a:gd name="connsiteX3-607" fmla="*/ 174535 w 6266046"/>
              <a:gd name="connsiteY3-608" fmla="*/ 5353504 h 6030926"/>
              <a:gd name="connsiteX4-609" fmla="*/ 0 w 6266046"/>
              <a:gd name="connsiteY4-610" fmla="*/ 616857 h 6030926"/>
              <a:gd name="connsiteX0-611" fmla="*/ 0 w 6266046"/>
              <a:gd name="connsiteY0-612" fmla="*/ 616857 h 6030922"/>
              <a:gd name="connsiteX1-613" fmla="*/ 5703118 w 6266046"/>
              <a:gd name="connsiteY1-614" fmla="*/ 0 h 6030922"/>
              <a:gd name="connsiteX2-615" fmla="*/ 6265999 w 6266046"/>
              <a:gd name="connsiteY2-616" fmla="*/ 6030912 h 6030922"/>
              <a:gd name="connsiteX3-617" fmla="*/ 174535 w 6266046"/>
              <a:gd name="connsiteY3-618" fmla="*/ 5353504 h 6030922"/>
              <a:gd name="connsiteX4-619" fmla="*/ 0 w 6266046"/>
              <a:gd name="connsiteY4-620" fmla="*/ 616857 h 6030922"/>
              <a:gd name="connsiteX0-621" fmla="*/ 0 w 6370821"/>
              <a:gd name="connsiteY0-622" fmla="*/ 502557 h 6030922"/>
              <a:gd name="connsiteX1-623" fmla="*/ 5807893 w 6370821"/>
              <a:gd name="connsiteY1-624" fmla="*/ 0 h 6030922"/>
              <a:gd name="connsiteX2-625" fmla="*/ 6370774 w 6370821"/>
              <a:gd name="connsiteY2-626" fmla="*/ 6030912 h 6030922"/>
              <a:gd name="connsiteX3-627" fmla="*/ 279310 w 6370821"/>
              <a:gd name="connsiteY3-628" fmla="*/ 5353504 h 6030922"/>
              <a:gd name="connsiteX4-629" fmla="*/ 0 w 6370821"/>
              <a:gd name="connsiteY4-630" fmla="*/ 502557 h 6030922"/>
              <a:gd name="connsiteX0-631" fmla="*/ 0 w 6380346"/>
              <a:gd name="connsiteY0-632" fmla="*/ 464457 h 6030922"/>
              <a:gd name="connsiteX1-633" fmla="*/ 5817418 w 6380346"/>
              <a:gd name="connsiteY1-634" fmla="*/ 0 h 6030922"/>
              <a:gd name="connsiteX2-635" fmla="*/ 6380299 w 6380346"/>
              <a:gd name="connsiteY2-636" fmla="*/ 6030912 h 6030922"/>
              <a:gd name="connsiteX3-637" fmla="*/ 288835 w 6380346"/>
              <a:gd name="connsiteY3-638" fmla="*/ 5353504 h 6030922"/>
              <a:gd name="connsiteX4-639" fmla="*/ 0 w 6380346"/>
              <a:gd name="connsiteY4-640" fmla="*/ 464457 h 6030922"/>
              <a:gd name="connsiteX0-641" fmla="*/ 0 w 6418446"/>
              <a:gd name="connsiteY0-642" fmla="*/ 473982 h 6030922"/>
              <a:gd name="connsiteX1-643" fmla="*/ 5855518 w 6418446"/>
              <a:gd name="connsiteY1-644" fmla="*/ 0 h 6030922"/>
              <a:gd name="connsiteX2-645" fmla="*/ 6418399 w 6418446"/>
              <a:gd name="connsiteY2-646" fmla="*/ 6030912 h 6030922"/>
              <a:gd name="connsiteX3-647" fmla="*/ 326935 w 6418446"/>
              <a:gd name="connsiteY3-648" fmla="*/ 5353504 h 6030922"/>
              <a:gd name="connsiteX4-649" fmla="*/ 0 w 6418446"/>
              <a:gd name="connsiteY4-650" fmla="*/ 473982 h 6030922"/>
              <a:gd name="connsiteX0-651" fmla="*/ 0 w 6418450"/>
              <a:gd name="connsiteY0-652" fmla="*/ 483507 h 6040447"/>
              <a:gd name="connsiteX1-653" fmla="*/ 5893618 w 6418450"/>
              <a:gd name="connsiteY1-654" fmla="*/ 0 h 6040447"/>
              <a:gd name="connsiteX2-655" fmla="*/ 6418399 w 6418450"/>
              <a:gd name="connsiteY2-656" fmla="*/ 6040437 h 6040447"/>
              <a:gd name="connsiteX3-657" fmla="*/ 326935 w 6418450"/>
              <a:gd name="connsiteY3-658" fmla="*/ 5363029 h 6040447"/>
              <a:gd name="connsiteX4-659" fmla="*/ 0 w 6418450"/>
              <a:gd name="connsiteY4-660" fmla="*/ 483507 h 6040447"/>
              <a:gd name="connsiteX0-661" fmla="*/ 0 w 6418450"/>
              <a:gd name="connsiteY0-662" fmla="*/ 454932 h 6011872"/>
              <a:gd name="connsiteX1-663" fmla="*/ 5893618 w 6418450"/>
              <a:gd name="connsiteY1-664" fmla="*/ 0 h 6011872"/>
              <a:gd name="connsiteX2-665" fmla="*/ 6418399 w 6418450"/>
              <a:gd name="connsiteY2-666" fmla="*/ 6011862 h 6011872"/>
              <a:gd name="connsiteX3-667" fmla="*/ 326935 w 6418450"/>
              <a:gd name="connsiteY3-668" fmla="*/ 5334454 h 6011872"/>
              <a:gd name="connsiteX4-669" fmla="*/ 0 w 6418450"/>
              <a:gd name="connsiteY4-670" fmla="*/ 454932 h 6011872"/>
              <a:gd name="connsiteX0-671" fmla="*/ 0 w 6418450"/>
              <a:gd name="connsiteY0-672" fmla="*/ 454932 h 6011872"/>
              <a:gd name="connsiteX1-673" fmla="*/ 5893618 w 6418450"/>
              <a:gd name="connsiteY1-674" fmla="*/ 0 h 6011872"/>
              <a:gd name="connsiteX2-675" fmla="*/ 6418399 w 6418450"/>
              <a:gd name="connsiteY2-676" fmla="*/ 6011862 h 6011872"/>
              <a:gd name="connsiteX3-677" fmla="*/ 269785 w 6418450"/>
              <a:gd name="connsiteY3-678" fmla="*/ 5239204 h 6011872"/>
              <a:gd name="connsiteX4-679" fmla="*/ 0 w 6418450"/>
              <a:gd name="connsiteY4-680" fmla="*/ 454932 h 6011872"/>
              <a:gd name="connsiteX0-681" fmla="*/ 0 w 6418450"/>
              <a:gd name="connsiteY0-682" fmla="*/ 454932 h 6011872"/>
              <a:gd name="connsiteX1-683" fmla="*/ 5893618 w 6418450"/>
              <a:gd name="connsiteY1-684" fmla="*/ 0 h 6011872"/>
              <a:gd name="connsiteX2-685" fmla="*/ 6418399 w 6418450"/>
              <a:gd name="connsiteY2-686" fmla="*/ 6011862 h 6011872"/>
              <a:gd name="connsiteX3-687" fmla="*/ 212635 w 6418450"/>
              <a:gd name="connsiteY3-688" fmla="*/ 5239204 h 6011872"/>
              <a:gd name="connsiteX4-689" fmla="*/ 0 w 6418450"/>
              <a:gd name="connsiteY4-690" fmla="*/ 454932 h 6011872"/>
              <a:gd name="connsiteX0-691" fmla="*/ 0 w 6418450"/>
              <a:gd name="connsiteY0-692" fmla="*/ 454932 h 6011872"/>
              <a:gd name="connsiteX1-693" fmla="*/ 5893618 w 6418450"/>
              <a:gd name="connsiteY1-694" fmla="*/ 0 h 6011872"/>
              <a:gd name="connsiteX2-695" fmla="*/ 6418399 w 6418450"/>
              <a:gd name="connsiteY2-696" fmla="*/ 6011862 h 6011872"/>
              <a:gd name="connsiteX3-697" fmla="*/ 193585 w 6418450"/>
              <a:gd name="connsiteY3-698" fmla="*/ 5201104 h 6011872"/>
              <a:gd name="connsiteX4-699" fmla="*/ 0 w 6418450"/>
              <a:gd name="connsiteY4-700" fmla="*/ 454932 h 6011872"/>
              <a:gd name="connsiteX0-701" fmla="*/ 0 w 6456546"/>
              <a:gd name="connsiteY0-702" fmla="*/ 454932 h 6069021"/>
              <a:gd name="connsiteX1-703" fmla="*/ 5893618 w 6456546"/>
              <a:gd name="connsiteY1-704" fmla="*/ 0 h 6069021"/>
              <a:gd name="connsiteX2-705" fmla="*/ 6456499 w 6456546"/>
              <a:gd name="connsiteY2-706" fmla="*/ 6069012 h 6069021"/>
              <a:gd name="connsiteX3-707" fmla="*/ 193585 w 6456546"/>
              <a:gd name="connsiteY3-708" fmla="*/ 5201104 h 6069021"/>
              <a:gd name="connsiteX4-709" fmla="*/ 0 w 6456546"/>
              <a:gd name="connsiteY4-710" fmla="*/ 454932 h 6069021"/>
              <a:gd name="connsiteX0-711" fmla="*/ 0 w 6441306"/>
              <a:gd name="connsiteY0-712" fmla="*/ 424452 h 6069021"/>
              <a:gd name="connsiteX1-713" fmla="*/ 5878378 w 6441306"/>
              <a:gd name="connsiteY1-714" fmla="*/ 0 h 6069021"/>
              <a:gd name="connsiteX2-715" fmla="*/ 6441259 w 6441306"/>
              <a:gd name="connsiteY2-716" fmla="*/ 6069012 h 6069021"/>
              <a:gd name="connsiteX3-717" fmla="*/ 178345 w 6441306"/>
              <a:gd name="connsiteY3-718" fmla="*/ 5201104 h 6069021"/>
              <a:gd name="connsiteX4-719" fmla="*/ 0 w 6441306"/>
              <a:gd name="connsiteY4-720" fmla="*/ 424452 h 6069021"/>
              <a:gd name="connsiteX0-721" fmla="*/ 0 w 6471786"/>
              <a:gd name="connsiteY0-722" fmla="*/ 424452 h 6069021"/>
              <a:gd name="connsiteX1-723" fmla="*/ 5908858 w 6471786"/>
              <a:gd name="connsiteY1-724" fmla="*/ 0 h 6069021"/>
              <a:gd name="connsiteX2-725" fmla="*/ 6471739 w 6471786"/>
              <a:gd name="connsiteY2-726" fmla="*/ 6069012 h 6069021"/>
              <a:gd name="connsiteX3-727" fmla="*/ 208825 w 6471786"/>
              <a:gd name="connsiteY3-728" fmla="*/ 5201104 h 6069021"/>
              <a:gd name="connsiteX4-729" fmla="*/ 0 w 6471786"/>
              <a:gd name="connsiteY4-730" fmla="*/ 424452 h 60690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27000">
              <a:prstClr val="black"/>
            </a:inn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1972342" y="1849078"/>
            <a:ext cx="6287249" cy="5895969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-1" fmla="*/ 0 w 4933950"/>
              <a:gd name="connsiteY0-2" fmla="*/ 1364343 h 5929993"/>
              <a:gd name="connsiteX1-3" fmla="*/ 4803322 w 4933950"/>
              <a:gd name="connsiteY1-4" fmla="*/ 0 h 5929993"/>
              <a:gd name="connsiteX2-5" fmla="*/ 4933950 w 4933950"/>
              <a:gd name="connsiteY2-6" fmla="*/ 5929993 h 5929993"/>
              <a:gd name="connsiteX3-7" fmla="*/ 0 w 4933950"/>
              <a:gd name="connsiteY3-8" fmla="*/ 5929993 h 5929993"/>
              <a:gd name="connsiteX4-9" fmla="*/ 0 w 4933950"/>
              <a:gd name="connsiteY4-10" fmla="*/ 1364343 h 5929993"/>
              <a:gd name="connsiteX0-11" fmla="*/ 0 w 4933950"/>
              <a:gd name="connsiteY0-12" fmla="*/ 1204685 h 5770335"/>
              <a:gd name="connsiteX1-13" fmla="*/ 4817836 w 4933950"/>
              <a:gd name="connsiteY1-14" fmla="*/ 0 h 5770335"/>
              <a:gd name="connsiteX2-15" fmla="*/ 4933950 w 4933950"/>
              <a:gd name="connsiteY2-16" fmla="*/ 5770335 h 5770335"/>
              <a:gd name="connsiteX3-17" fmla="*/ 0 w 4933950"/>
              <a:gd name="connsiteY3-18" fmla="*/ 5770335 h 5770335"/>
              <a:gd name="connsiteX4-19" fmla="*/ 0 w 4933950"/>
              <a:gd name="connsiteY4-20" fmla="*/ 1204685 h 5770335"/>
              <a:gd name="connsiteX0-21" fmla="*/ 0 w 4933950"/>
              <a:gd name="connsiteY0-22" fmla="*/ 1103085 h 5668735"/>
              <a:gd name="connsiteX1-23" fmla="*/ 4774293 w 4933950"/>
              <a:gd name="connsiteY1-24" fmla="*/ 0 h 5668735"/>
              <a:gd name="connsiteX2-25" fmla="*/ 4933950 w 4933950"/>
              <a:gd name="connsiteY2-26" fmla="*/ 5668735 h 5668735"/>
              <a:gd name="connsiteX3-27" fmla="*/ 0 w 4933950"/>
              <a:gd name="connsiteY3-28" fmla="*/ 5668735 h 5668735"/>
              <a:gd name="connsiteX4-29" fmla="*/ 0 w 4933950"/>
              <a:gd name="connsiteY4-30" fmla="*/ 1103085 h 5668735"/>
              <a:gd name="connsiteX0-31" fmla="*/ 0 w 4933950"/>
              <a:gd name="connsiteY0-32" fmla="*/ 1045028 h 5610678"/>
              <a:gd name="connsiteX1-33" fmla="*/ 4803322 w 4933950"/>
              <a:gd name="connsiteY1-34" fmla="*/ 0 h 5610678"/>
              <a:gd name="connsiteX2-35" fmla="*/ 4933950 w 4933950"/>
              <a:gd name="connsiteY2-36" fmla="*/ 5610678 h 5610678"/>
              <a:gd name="connsiteX3-37" fmla="*/ 0 w 4933950"/>
              <a:gd name="connsiteY3-38" fmla="*/ 5610678 h 5610678"/>
              <a:gd name="connsiteX4-39" fmla="*/ 0 w 4933950"/>
              <a:gd name="connsiteY4-40" fmla="*/ 1045028 h 5610678"/>
              <a:gd name="connsiteX0-41" fmla="*/ 0 w 4933950"/>
              <a:gd name="connsiteY0-42" fmla="*/ 1059543 h 5625193"/>
              <a:gd name="connsiteX1-43" fmla="*/ 4803322 w 4933950"/>
              <a:gd name="connsiteY1-44" fmla="*/ 0 h 5625193"/>
              <a:gd name="connsiteX2-45" fmla="*/ 4933950 w 4933950"/>
              <a:gd name="connsiteY2-46" fmla="*/ 5625193 h 5625193"/>
              <a:gd name="connsiteX3-47" fmla="*/ 0 w 4933950"/>
              <a:gd name="connsiteY3-48" fmla="*/ 5625193 h 5625193"/>
              <a:gd name="connsiteX4-49" fmla="*/ 0 w 4933950"/>
              <a:gd name="connsiteY4-50" fmla="*/ 1059543 h 5625193"/>
              <a:gd name="connsiteX0-51" fmla="*/ 0 w 4933950"/>
              <a:gd name="connsiteY0-52" fmla="*/ 1074057 h 5639707"/>
              <a:gd name="connsiteX1-53" fmla="*/ 4774293 w 4933950"/>
              <a:gd name="connsiteY1-54" fmla="*/ 0 h 5639707"/>
              <a:gd name="connsiteX2-55" fmla="*/ 4933950 w 4933950"/>
              <a:gd name="connsiteY2-56" fmla="*/ 5639707 h 5639707"/>
              <a:gd name="connsiteX3-57" fmla="*/ 0 w 4933950"/>
              <a:gd name="connsiteY3-58" fmla="*/ 5639707 h 5639707"/>
              <a:gd name="connsiteX4-59" fmla="*/ 0 w 4933950"/>
              <a:gd name="connsiteY4-60" fmla="*/ 1074057 h 5639707"/>
              <a:gd name="connsiteX0-61" fmla="*/ 0 w 4933950"/>
              <a:gd name="connsiteY0-62" fmla="*/ 1103086 h 5668736"/>
              <a:gd name="connsiteX1-63" fmla="*/ 4803322 w 4933950"/>
              <a:gd name="connsiteY1-64" fmla="*/ 0 h 5668736"/>
              <a:gd name="connsiteX2-65" fmla="*/ 4933950 w 4933950"/>
              <a:gd name="connsiteY2-66" fmla="*/ 5668736 h 5668736"/>
              <a:gd name="connsiteX3-67" fmla="*/ 0 w 4933950"/>
              <a:gd name="connsiteY3-68" fmla="*/ 5668736 h 5668736"/>
              <a:gd name="connsiteX4-69" fmla="*/ 0 w 4933950"/>
              <a:gd name="connsiteY4-70" fmla="*/ 1103086 h 5668736"/>
              <a:gd name="connsiteX0-71" fmla="*/ 0 w 4977493"/>
              <a:gd name="connsiteY0-72" fmla="*/ 1103086 h 5813879"/>
              <a:gd name="connsiteX1-73" fmla="*/ 4803322 w 4977493"/>
              <a:gd name="connsiteY1-74" fmla="*/ 0 h 5813879"/>
              <a:gd name="connsiteX2-75" fmla="*/ 4977493 w 4977493"/>
              <a:gd name="connsiteY2-76" fmla="*/ 5813879 h 5813879"/>
              <a:gd name="connsiteX3-77" fmla="*/ 0 w 4977493"/>
              <a:gd name="connsiteY3-78" fmla="*/ 5668736 h 5813879"/>
              <a:gd name="connsiteX4-79" fmla="*/ 0 w 4977493"/>
              <a:gd name="connsiteY4-80" fmla="*/ 1103086 h 5813879"/>
              <a:gd name="connsiteX0-81" fmla="*/ 0 w 4992007"/>
              <a:gd name="connsiteY0-82" fmla="*/ 1103086 h 5871936"/>
              <a:gd name="connsiteX1-83" fmla="*/ 4803322 w 4992007"/>
              <a:gd name="connsiteY1-84" fmla="*/ 0 h 5871936"/>
              <a:gd name="connsiteX2-85" fmla="*/ 4992007 w 4992007"/>
              <a:gd name="connsiteY2-86" fmla="*/ 5871936 h 5871936"/>
              <a:gd name="connsiteX3-87" fmla="*/ 0 w 4992007"/>
              <a:gd name="connsiteY3-88" fmla="*/ 5668736 h 5871936"/>
              <a:gd name="connsiteX4-89" fmla="*/ 0 w 4992007"/>
              <a:gd name="connsiteY4-90" fmla="*/ 1103086 h 5871936"/>
              <a:gd name="connsiteX0-91" fmla="*/ 0 w 5035550"/>
              <a:gd name="connsiteY0-92" fmla="*/ 1103086 h 5886450"/>
              <a:gd name="connsiteX1-93" fmla="*/ 4803322 w 5035550"/>
              <a:gd name="connsiteY1-94" fmla="*/ 0 h 5886450"/>
              <a:gd name="connsiteX2-95" fmla="*/ 5035550 w 5035550"/>
              <a:gd name="connsiteY2-96" fmla="*/ 5886450 h 5886450"/>
              <a:gd name="connsiteX3-97" fmla="*/ 0 w 5035550"/>
              <a:gd name="connsiteY3-98" fmla="*/ 5668736 h 5886450"/>
              <a:gd name="connsiteX4-99" fmla="*/ 0 w 5035550"/>
              <a:gd name="connsiteY4-100" fmla="*/ 1103086 h 5886450"/>
              <a:gd name="connsiteX0-101" fmla="*/ 0 w 5064579"/>
              <a:gd name="connsiteY0-102" fmla="*/ 1103086 h 5886450"/>
              <a:gd name="connsiteX1-103" fmla="*/ 4803322 w 5064579"/>
              <a:gd name="connsiteY1-104" fmla="*/ 0 h 5886450"/>
              <a:gd name="connsiteX2-105" fmla="*/ 5064579 w 5064579"/>
              <a:gd name="connsiteY2-106" fmla="*/ 5886450 h 5886450"/>
              <a:gd name="connsiteX3-107" fmla="*/ 0 w 5064579"/>
              <a:gd name="connsiteY3-108" fmla="*/ 5668736 h 5886450"/>
              <a:gd name="connsiteX4-109" fmla="*/ 0 w 5064579"/>
              <a:gd name="connsiteY4-110" fmla="*/ 1103086 h 5886450"/>
              <a:gd name="connsiteX0-111" fmla="*/ 14515 w 5079094"/>
              <a:gd name="connsiteY0-112" fmla="*/ 1103086 h 5900964"/>
              <a:gd name="connsiteX1-113" fmla="*/ 4817837 w 5079094"/>
              <a:gd name="connsiteY1-114" fmla="*/ 0 h 5900964"/>
              <a:gd name="connsiteX2-115" fmla="*/ 5079094 w 5079094"/>
              <a:gd name="connsiteY2-116" fmla="*/ 5886450 h 5900964"/>
              <a:gd name="connsiteX3-117" fmla="*/ 0 w 5079094"/>
              <a:gd name="connsiteY3-118" fmla="*/ 5900964 h 5900964"/>
              <a:gd name="connsiteX4-119" fmla="*/ 14515 w 5079094"/>
              <a:gd name="connsiteY4-120" fmla="*/ 1103086 h 5900964"/>
              <a:gd name="connsiteX0-121" fmla="*/ 116115 w 5180694"/>
              <a:gd name="connsiteY0-122" fmla="*/ 1103086 h 5886450"/>
              <a:gd name="connsiteX1-123" fmla="*/ 4919437 w 5180694"/>
              <a:gd name="connsiteY1-124" fmla="*/ 0 h 5886450"/>
              <a:gd name="connsiteX2-125" fmla="*/ 5180694 w 5180694"/>
              <a:gd name="connsiteY2-126" fmla="*/ 5886450 h 5886450"/>
              <a:gd name="connsiteX3-127" fmla="*/ 0 w 5180694"/>
              <a:gd name="connsiteY3-128" fmla="*/ 5857421 h 5886450"/>
              <a:gd name="connsiteX4-129" fmla="*/ 116115 w 5180694"/>
              <a:gd name="connsiteY4-130" fmla="*/ 1103086 h 5886450"/>
              <a:gd name="connsiteX0-131" fmla="*/ 101601 w 5166180"/>
              <a:gd name="connsiteY0-132" fmla="*/ 1103086 h 5886450"/>
              <a:gd name="connsiteX1-133" fmla="*/ 4904923 w 5166180"/>
              <a:gd name="connsiteY1-134" fmla="*/ 0 h 5886450"/>
              <a:gd name="connsiteX2-135" fmla="*/ 5166180 w 5166180"/>
              <a:gd name="connsiteY2-136" fmla="*/ 5886450 h 5886450"/>
              <a:gd name="connsiteX3-137" fmla="*/ 0 w 5166180"/>
              <a:gd name="connsiteY3-138" fmla="*/ 5755821 h 5886450"/>
              <a:gd name="connsiteX4-139" fmla="*/ 101601 w 5166180"/>
              <a:gd name="connsiteY4-140" fmla="*/ 1103086 h 5886450"/>
              <a:gd name="connsiteX0-141" fmla="*/ 72572 w 5137151"/>
              <a:gd name="connsiteY0-142" fmla="*/ 1103086 h 5886450"/>
              <a:gd name="connsiteX1-143" fmla="*/ 4875894 w 5137151"/>
              <a:gd name="connsiteY1-144" fmla="*/ 0 h 5886450"/>
              <a:gd name="connsiteX2-145" fmla="*/ 5137151 w 5137151"/>
              <a:gd name="connsiteY2-146" fmla="*/ 5886450 h 5886450"/>
              <a:gd name="connsiteX3-147" fmla="*/ 0 w 5137151"/>
              <a:gd name="connsiteY3-148" fmla="*/ 5813879 h 5886450"/>
              <a:gd name="connsiteX4-149" fmla="*/ 72572 w 5137151"/>
              <a:gd name="connsiteY4-150" fmla="*/ 1103086 h 5886450"/>
              <a:gd name="connsiteX0-151" fmla="*/ 14515 w 5079094"/>
              <a:gd name="connsiteY0-152" fmla="*/ 1103086 h 5886450"/>
              <a:gd name="connsiteX1-153" fmla="*/ 4817837 w 5079094"/>
              <a:gd name="connsiteY1-154" fmla="*/ 0 h 5886450"/>
              <a:gd name="connsiteX2-155" fmla="*/ 5079094 w 5079094"/>
              <a:gd name="connsiteY2-156" fmla="*/ 5886450 h 5886450"/>
              <a:gd name="connsiteX3-157" fmla="*/ 0 w 5079094"/>
              <a:gd name="connsiteY3-158" fmla="*/ 5770336 h 5886450"/>
              <a:gd name="connsiteX4-159" fmla="*/ 14515 w 5079094"/>
              <a:gd name="connsiteY4-160" fmla="*/ 1103086 h 5886450"/>
              <a:gd name="connsiteX0-161" fmla="*/ 87086 w 5151665"/>
              <a:gd name="connsiteY0-162" fmla="*/ 1103086 h 5886450"/>
              <a:gd name="connsiteX1-163" fmla="*/ 4890408 w 5151665"/>
              <a:gd name="connsiteY1-164" fmla="*/ 0 h 5886450"/>
              <a:gd name="connsiteX2-165" fmla="*/ 5151665 w 5151665"/>
              <a:gd name="connsiteY2-166" fmla="*/ 5886450 h 5886450"/>
              <a:gd name="connsiteX3-167" fmla="*/ 0 w 5151665"/>
              <a:gd name="connsiteY3-168" fmla="*/ 5813879 h 5886450"/>
              <a:gd name="connsiteX4-169" fmla="*/ 87086 w 5151665"/>
              <a:gd name="connsiteY4-170" fmla="*/ 1103086 h 5886450"/>
              <a:gd name="connsiteX0-171" fmla="*/ 29029 w 5151665"/>
              <a:gd name="connsiteY0-172" fmla="*/ 1117600 h 5886450"/>
              <a:gd name="connsiteX1-173" fmla="*/ 4890408 w 5151665"/>
              <a:gd name="connsiteY1-174" fmla="*/ 0 h 5886450"/>
              <a:gd name="connsiteX2-175" fmla="*/ 5151665 w 5151665"/>
              <a:gd name="connsiteY2-176" fmla="*/ 5886450 h 5886450"/>
              <a:gd name="connsiteX3-177" fmla="*/ 0 w 5151665"/>
              <a:gd name="connsiteY3-178" fmla="*/ 5813879 h 5886450"/>
              <a:gd name="connsiteX4-179" fmla="*/ 29029 w 5151665"/>
              <a:gd name="connsiteY4-180" fmla="*/ 1117600 h 5886450"/>
              <a:gd name="connsiteX0-181" fmla="*/ 29029 w 5151665"/>
              <a:gd name="connsiteY0-182" fmla="*/ 1117600 h 5886450"/>
              <a:gd name="connsiteX1-183" fmla="*/ 4890408 w 5151665"/>
              <a:gd name="connsiteY1-184" fmla="*/ 0 h 5886450"/>
              <a:gd name="connsiteX2-185" fmla="*/ 5151665 w 5151665"/>
              <a:gd name="connsiteY2-186" fmla="*/ 5886450 h 5886450"/>
              <a:gd name="connsiteX3-187" fmla="*/ 0 w 5151665"/>
              <a:gd name="connsiteY3-188" fmla="*/ 5813879 h 5886450"/>
              <a:gd name="connsiteX4-189" fmla="*/ 29029 w 5151665"/>
              <a:gd name="connsiteY4-190" fmla="*/ 1117600 h 5886450"/>
              <a:gd name="connsiteX0-191" fmla="*/ 0 w 5166179"/>
              <a:gd name="connsiteY0-192" fmla="*/ 1175657 h 5886450"/>
              <a:gd name="connsiteX1-193" fmla="*/ 4904922 w 5166179"/>
              <a:gd name="connsiteY1-194" fmla="*/ 0 h 5886450"/>
              <a:gd name="connsiteX2-195" fmla="*/ 5166179 w 5166179"/>
              <a:gd name="connsiteY2-196" fmla="*/ 5886450 h 5886450"/>
              <a:gd name="connsiteX3-197" fmla="*/ 14514 w 5166179"/>
              <a:gd name="connsiteY3-198" fmla="*/ 5813879 h 5886450"/>
              <a:gd name="connsiteX4-199" fmla="*/ 0 w 5166179"/>
              <a:gd name="connsiteY4-200" fmla="*/ 1175657 h 5886450"/>
              <a:gd name="connsiteX0-201" fmla="*/ 38826 w 5151665"/>
              <a:gd name="connsiteY0-202" fmla="*/ 1160417 h 5886450"/>
              <a:gd name="connsiteX1-203" fmla="*/ 4890408 w 5151665"/>
              <a:gd name="connsiteY1-204" fmla="*/ 0 h 5886450"/>
              <a:gd name="connsiteX2-205" fmla="*/ 5151665 w 5151665"/>
              <a:gd name="connsiteY2-206" fmla="*/ 5886450 h 5886450"/>
              <a:gd name="connsiteX3-207" fmla="*/ 0 w 5151665"/>
              <a:gd name="connsiteY3-208" fmla="*/ 5813879 h 5886450"/>
              <a:gd name="connsiteX4-209" fmla="*/ 38826 w 5151665"/>
              <a:gd name="connsiteY4-210" fmla="*/ 1160417 h 5886450"/>
              <a:gd name="connsiteX0-211" fmla="*/ 23586 w 5151665"/>
              <a:gd name="connsiteY0-212" fmla="*/ 1160417 h 5886450"/>
              <a:gd name="connsiteX1-213" fmla="*/ 4890408 w 5151665"/>
              <a:gd name="connsiteY1-214" fmla="*/ 0 h 5886450"/>
              <a:gd name="connsiteX2-215" fmla="*/ 5151665 w 5151665"/>
              <a:gd name="connsiteY2-216" fmla="*/ 5886450 h 5886450"/>
              <a:gd name="connsiteX3-217" fmla="*/ 0 w 5151665"/>
              <a:gd name="connsiteY3-218" fmla="*/ 5813879 h 5886450"/>
              <a:gd name="connsiteX4-219" fmla="*/ 23586 w 5151665"/>
              <a:gd name="connsiteY4-220" fmla="*/ 1160417 h 5886450"/>
              <a:gd name="connsiteX0-221" fmla="*/ 726 w 5151665"/>
              <a:gd name="connsiteY0-222" fmla="*/ 1145177 h 5886450"/>
              <a:gd name="connsiteX1-223" fmla="*/ 4890408 w 5151665"/>
              <a:gd name="connsiteY1-224" fmla="*/ 0 h 5886450"/>
              <a:gd name="connsiteX2-225" fmla="*/ 5151665 w 5151665"/>
              <a:gd name="connsiteY2-226" fmla="*/ 5886450 h 5886450"/>
              <a:gd name="connsiteX3-227" fmla="*/ 0 w 5151665"/>
              <a:gd name="connsiteY3-228" fmla="*/ 5813879 h 5886450"/>
              <a:gd name="connsiteX4-229" fmla="*/ 726 w 5151665"/>
              <a:gd name="connsiteY4-230" fmla="*/ 1145177 h 5886450"/>
              <a:gd name="connsiteX0-231" fmla="*/ 15966 w 5151665"/>
              <a:gd name="connsiteY0-232" fmla="*/ 1137557 h 5886450"/>
              <a:gd name="connsiteX1-233" fmla="*/ 4890408 w 5151665"/>
              <a:gd name="connsiteY1-234" fmla="*/ 0 h 5886450"/>
              <a:gd name="connsiteX2-235" fmla="*/ 5151665 w 5151665"/>
              <a:gd name="connsiteY2-236" fmla="*/ 5886450 h 5886450"/>
              <a:gd name="connsiteX3-237" fmla="*/ 0 w 5151665"/>
              <a:gd name="connsiteY3-238" fmla="*/ 5813879 h 5886450"/>
              <a:gd name="connsiteX4-239" fmla="*/ 15966 w 5151665"/>
              <a:gd name="connsiteY4-240" fmla="*/ 1137557 h 5886450"/>
              <a:gd name="connsiteX0-241" fmla="*/ 15966 w 5151665"/>
              <a:gd name="connsiteY0-242" fmla="*/ 1137557 h 5886450"/>
              <a:gd name="connsiteX1-243" fmla="*/ 4890408 w 5151665"/>
              <a:gd name="connsiteY1-244" fmla="*/ 0 h 5886450"/>
              <a:gd name="connsiteX2-245" fmla="*/ 5151665 w 5151665"/>
              <a:gd name="connsiteY2-246" fmla="*/ 5886450 h 5886450"/>
              <a:gd name="connsiteX3-247" fmla="*/ 0 w 5151665"/>
              <a:gd name="connsiteY3-248" fmla="*/ 5813879 h 5886450"/>
              <a:gd name="connsiteX4-249" fmla="*/ 15966 w 5151665"/>
              <a:gd name="connsiteY4-250" fmla="*/ 1137557 h 5886450"/>
              <a:gd name="connsiteX0-251" fmla="*/ 15966 w 5126265"/>
              <a:gd name="connsiteY0-252" fmla="*/ 1137557 h 5899150"/>
              <a:gd name="connsiteX1-253" fmla="*/ 4890408 w 5126265"/>
              <a:gd name="connsiteY1-254" fmla="*/ 0 h 5899150"/>
              <a:gd name="connsiteX2-255" fmla="*/ 5126265 w 5126265"/>
              <a:gd name="connsiteY2-256" fmla="*/ 5899150 h 5899150"/>
              <a:gd name="connsiteX3-257" fmla="*/ 0 w 5126265"/>
              <a:gd name="connsiteY3-258" fmla="*/ 5813879 h 5899150"/>
              <a:gd name="connsiteX4-259" fmla="*/ 15966 w 5126265"/>
              <a:gd name="connsiteY4-260" fmla="*/ 1137557 h 5899150"/>
              <a:gd name="connsiteX0-261" fmla="*/ 15966 w 5138965"/>
              <a:gd name="connsiteY0-262" fmla="*/ 1137557 h 5899150"/>
              <a:gd name="connsiteX1-263" fmla="*/ 4890408 w 5138965"/>
              <a:gd name="connsiteY1-264" fmla="*/ 0 h 5899150"/>
              <a:gd name="connsiteX2-265" fmla="*/ 5138965 w 5138965"/>
              <a:gd name="connsiteY2-266" fmla="*/ 5899150 h 5899150"/>
              <a:gd name="connsiteX3-267" fmla="*/ 0 w 5138965"/>
              <a:gd name="connsiteY3-268" fmla="*/ 5813879 h 5899150"/>
              <a:gd name="connsiteX4-269" fmla="*/ 15966 w 5138965"/>
              <a:gd name="connsiteY4-270" fmla="*/ 1137557 h 5899150"/>
              <a:gd name="connsiteX0-271" fmla="*/ 15966 w 5138965"/>
              <a:gd name="connsiteY0-272" fmla="*/ 1156607 h 5918200"/>
              <a:gd name="connsiteX1-273" fmla="*/ 4884058 w 5138965"/>
              <a:gd name="connsiteY1-274" fmla="*/ 0 h 5918200"/>
              <a:gd name="connsiteX2-275" fmla="*/ 5138965 w 5138965"/>
              <a:gd name="connsiteY2-276" fmla="*/ 5918200 h 5918200"/>
              <a:gd name="connsiteX3-277" fmla="*/ 0 w 5138965"/>
              <a:gd name="connsiteY3-278" fmla="*/ 5832929 h 5918200"/>
              <a:gd name="connsiteX4-279" fmla="*/ 15966 w 5138965"/>
              <a:gd name="connsiteY4-280" fmla="*/ 1156607 h 5918200"/>
              <a:gd name="connsiteX0-281" fmla="*/ 3266 w 5126265"/>
              <a:gd name="connsiteY0-282" fmla="*/ 1156607 h 5918200"/>
              <a:gd name="connsiteX1-283" fmla="*/ 4871358 w 5126265"/>
              <a:gd name="connsiteY1-284" fmla="*/ 0 h 5918200"/>
              <a:gd name="connsiteX2-285" fmla="*/ 5126265 w 5126265"/>
              <a:gd name="connsiteY2-286" fmla="*/ 5918200 h 5918200"/>
              <a:gd name="connsiteX3-287" fmla="*/ 0 w 5126265"/>
              <a:gd name="connsiteY3-288" fmla="*/ 5839279 h 5918200"/>
              <a:gd name="connsiteX4-289" fmla="*/ 3266 w 5126265"/>
              <a:gd name="connsiteY4-290" fmla="*/ 1156607 h 5918200"/>
              <a:gd name="connsiteX0-291" fmla="*/ 0 w 5122999"/>
              <a:gd name="connsiteY0-292" fmla="*/ 1156607 h 5918200"/>
              <a:gd name="connsiteX1-293" fmla="*/ 4868092 w 5122999"/>
              <a:gd name="connsiteY1-294" fmla="*/ 0 h 5918200"/>
              <a:gd name="connsiteX2-295" fmla="*/ 5122999 w 5122999"/>
              <a:gd name="connsiteY2-296" fmla="*/ 5918200 h 5918200"/>
              <a:gd name="connsiteX3-297" fmla="*/ 9434 w 5122999"/>
              <a:gd name="connsiteY3-298" fmla="*/ 5864679 h 5918200"/>
              <a:gd name="connsiteX4-299" fmla="*/ 0 w 5122999"/>
              <a:gd name="connsiteY4-300" fmla="*/ 1156607 h 5918200"/>
              <a:gd name="connsiteX0-301" fmla="*/ 0 w 5122999"/>
              <a:gd name="connsiteY0-302" fmla="*/ 1156607 h 5918200"/>
              <a:gd name="connsiteX1-303" fmla="*/ 4868092 w 5122999"/>
              <a:gd name="connsiteY1-304" fmla="*/ 0 h 5918200"/>
              <a:gd name="connsiteX2-305" fmla="*/ 5122999 w 5122999"/>
              <a:gd name="connsiteY2-306" fmla="*/ 5918200 h 5918200"/>
              <a:gd name="connsiteX3-307" fmla="*/ 3084 w 5122999"/>
              <a:gd name="connsiteY3-308" fmla="*/ 5858329 h 5918200"/>
              <a:gd name="connsiteX4-309" fmla="*/ 0 w 5122999"/>
              <a:gd name="connsiteY4-310" fmla="*/ 1156607 h 5918200"/>
              <a:gd name="connsiteX0-311" fmla="*/ 0 w 5122999"/>
              <a:gd name="connsiteY0-312" fmla="*/ 1156607 h 5918200"/>
              <a:gd name="connsiteX1-313" fmla="*/ 4868092 w 5122999"/>
              <a:gd name="connsiteY1-314" fmla="*/ 0 h 5918200"/>
              <a:gd name="connsiteX2-315" fmla="*/ 5122999 w 5122999"/>
              <a:gd name="connsiteY2-316" fmla="*/ 5918200 h 5918200"/>
              <a:gd name="connsiteX3-317" fmla="*/ 3084 w 5122999"/>
              <a:gd name="connsiteY3-318" fmla="*/ 5845629 h 5918200"/>
              <a:gd name="connsiteX4-319" fmla="*/ 0 w 5122999"/>
              <a:gd name="connsiteY4-320" fmla="*/ 1156607 h 5918200"/>
              <a:gd name="connsiteX0-321" fmla="*/ 0 w 5122999"/>
              <a:gd name="connsiteY0-322" fmla="*/ 1093107 h 5854700"/>
              <a:gd name="connsiteX1-323" fmla="*/ 5007792 w 5122999"/>
              <a:gd name="connsiteY1-324" fmla="*/ 0 h 5854700"/>
              <a:gd name="connsiteX2-325" fmla="*/ 5122999 w 5122999"/>
              <a:gd name="connsiteY2-326" fmla="*/ 5854700 h 5854700"/>
              <a:gd name="connsiteX3-327" fmla="*/ 3084 w 5122999"/>
              <a:gd name="connsiteY3-328" fmla="*/ 5782129 h 5854700"/>
              <a:gd name="connsiteX4-329" fmla="*/ 0 w 5122999"/>
              <a:gd name="connsiteY4-330" fmla="*/ 1093107 h 5854700"/>
              <a:gd name="connsiteX0-331" fmla="*/ 0 w 5122999"/>
              <a:gd name="connsiteY0-332" fmla="*/ 1012144 h 5773737"/>
              <a:gd name="connsiteX1-333" fmla="*/ 5074467 w 5122999"/>
              <a:gd name="connsiteY1-334" fmla="*/ 0 h 5773737"/>
              <a:gd name="connsiteX2-335" fmla="*/ 5122999 w 5122999"/>
              <a:gd name="connsiteY2-336" fmla="*/ 5773737 h 5773737"/>
              <a:gd name="connsiteX3-337" fmla="*/ 3084 w 5122999"/>
              <a:gd name="connsiteY3-338" fmla="*/ 5701166 h 5773737"/>
              <a:gd name="connsiteX4-339" fmla="*/ 0 w 5122999"/>
              <a:gd name="connsiteY4-340" fmla="*/ 1012144 h 5773737"/>
              <a:gd name="connsiteX0-341" fmla="*/ 0 w 5126855"/>
              <a:gd name="connsiteY0-342" fmla="*/ 969282 h 5730875"/>
              <a:gd name="connsiteX1-343" fmla="*/ 5126855 w 5126855"/>
              <a:gd name="connsiteY1-344" fmla="*/ 0 h 5730875"/>
              <a:gd name="connsiteX2-345" fmla="*/ 5122999 w 5126855"/>
              <a:gd name="connsiteY2-346" fmla="*/ 5730875 h 5730875"/>
              <a:gd name="connsiteX3-347" fmla="*/ 3084 w 5126855"/>
              <a:gd name="connsiteY3-348" fmla="*/ 5658304 h 5730875"/>
              <a:gd name="connsiteX4-349" fmla="*/ 0 w 5126855"/>
              <a:gd name="connsiteY4-350" fmla="*/ 969282 h 5730875"/>
              <a:gd name="connsiteX0-351" fmla="*/ 0 w 5198292"/>
              <a:gd name="connsiteY0-352" fmla="*/ 878794 h 5640387"/>
              <a:gd name="connsiteX1-353" fmla="*/ 5198292 w 5198292"/>
              <a:gd name="connsiteY1-354" fmla="*/ 0 h 5640387"/>
              <a:gd name="connsiteX2-355" fmla="*/ 5122999 w 5198292"/>
              <a:gd name="connsiteY2-356" fmla="*/ 5640387 h 5640387"/>
              <a:gd name="connsiteX3-357" fmla="*/ 3084 w 5198292"/>
              <a:gd name="connsiteY3-358" fmla="*/ 5567816 h 5640387"/>
              <a:gd name="connsiteX4-359" fmla="*/ 0 w 5198292"/>
              <a:gd name="connsiteY4-360" fmla="*/ 878794 h 5640387"/>
              <a:gd name="connsiteX0-361" fmla="*/ 0 w 5212580"/>
              <a:gd name="connsiteY0-362" fmla="*/ 874032 h 5635625"/>
              <a:gd name="connsiteX1-363" fmla="*/ 5212580 w 5212580"/>
              <a:gd name="connsiteY1-364" fmla="*/ 0 h 5635625"/>
              <a:gd name="connsiteX2-365" fmla="*/ 5122999 w 5212580"/>
              <a:gd name="connsiteY2-366" fmla="*/ 5635625 h 5635625"/>
              <a:gd name="connsiteX3-367" fmla="*/ 3084 w 5212580"/>
              <a:gd name="connsiteY3-368" fmla="*/ 5563054 h 5635625"/>
              <a:gd name="connsiteX4-369" fmla="*/ 0 w 5212580"/>
              <a:gd name="connsiteY4-370" fmla="*/ 874032 h 5635625"/>
              <a:gd name="connsiteX0-371" fmla="*/ 0 w 5417368"/>
              <a:gd name="connsiteY0-372" fmla="*/ 769257 h 5635625"/>
              <a:gd name="connsiteX1-373" fmla="*/ 5417368 w 5417368"/>
              <a:gd name="connsiteY1-374" fmla="*/ 0 h 5635625"/>
              <a:gd name="connsiteX2-375" fmla="*/ 5327787 w 5417368"/>
              <a:gd name="connsiteY2-376" fmla="*/ 5635625 h 5635625"/>
              <a:gd name="connsiteX3-377" fmla="*/ 207872 w 5417368"/>
              <a:gd name="connsiteY3-378" fmla="*/ 5563054 h 5635625"/>
              <a:gd name="connsiteX4-379" fmla="*/ 0 w 5417368"/>
              <a:gd name="connsiteY4-380" fmla="*/ 769257 h 5635625"/>
              <a:gd name="connsiteX0-381" fmla="*/ 0 w 5722168"/>
              <a:gd name="connsiteY0-382" fmla="*/ 654957 h 5635625"/>
              <a:gd name="connsiteX1-383" fmla="*/ 5722168 w 5722168"/>
              <a:gd name="connsiteY1-384" fmla="*/ 0 h 5635625"/>
              <a:gd name="connsiteX2-385" fmla="*/ 5632587 w 5722168"/>
              <a:gd name="connsiteY2-386" fmla="*/ 5635625 h 5635625"/>
              <a:gd name="connsiteX3-387" fmla="*/ 512672 w 5722168"/>
              <a:gd name="connsiteY3-388" fmla="*/ 5563054 h 5635625"/>
              <a:gd name="connsiteX4-389" fmla="*/ 0 w 5722168"/>
              <a:gd name="connsiteY4-390" fmla="*/ 654957 h 5635625"/>
              <a:gd name="connsiteX0-391" fmla="*/ 0 w 5712643"/>
              <a:gd name="connsiteY0-392" fmla="*/ 597807 h 5635625"/>
              <a:gd name="connsiteX1-393" fmla="*/ 5712643 w 5712643"/>
              <a:gd name="connsiteY1-394" fmla="*/ 0 h 5635625"/>
              <a:gd name="connsiteX2-395" fmla="*/ 5623062 w 5712643"/>
              <a:gd name="connsiteY2-396" fmla="*/ 5635625 h 5635625"/>
              <a:gd name="connsiteX3-397" fmla="*/ 503147 w 5712643"/>
              <a:gd name="connsiteY3-398" fmla="*/ 5563054 h 5635625"/>
              <a:gd name="connsiteX4-399" fmla="*/ 0 w 5712643"/>
              <a:gd name="connsiteY4-400" fmla="*/ 597807 h 5635625"/>
              <a:gd name="connsiteX0-401" fmla="*/ 0 w 5731693"/>
              <a:gd name="connsiteY0-402" fmla="*/ 569232 h 5635625"/>
              <a:gd name="connsiteX1-403" fmla="*/ 5731693 w 5731693"/>
              <a:gd name="connsiteY1-404" fmla="*/ 0 h 5635625"/>
              <a:gd name="connsiteX2-405" fmla="*/ 5642112 w 5731693"/>
              <a:gd name="connsiteY2-406" fmla="*/ 5635625 h 5635625"/>
              <a:gd name="connsiteX3-407" fmla="*/ 522197 w 5731693"/>
              <a:gd name="connsiteY3-408" fmla="*/ 5563054 h 5635625"/>
              <a:gd name="connsiteX4-409" fmla="*/ 0 w 5731693"/>
              <a:gd name="connsiteY4-410" fmla="*/ 569232 h 5635625"/>
              <a:gd name="connsiteX0-411" fmla="*/ 0 w 5731693"/>
              <a:gd name="connsiteY0-412" fmla="*/ 569232 h 5635625"/>
              <a:gd name="connsiteX1-413" fmla="*/ 5731693 w 5731693"/>
              <a:gd name="connsiteY1-414" fmla="*/ 0 h 5635625"/>
              <a:gd name="connsiteX2-415" fmla="*/ 5642112 w 5731693"/>
              <a:gd name="connsiteY2-416" fmla="*/ 5635625 h 5635625"/>
              <a:gd name="connsiteX3-417" fmla="*/ 522197 w 5731693"/>
              <a:gd name="connsiteY3-418" fmla="*/ 5563054 h 5635625"/>
              <a:gd name="connsiteX4-419" fmla="*/ 0 w 5731693"/>
              <a:gd name="connsiteY4-420" fmla="*/ 569232 h 5635625"/>
              <a:gd name="connsiteX0-421" fmla="*/ 0 w 5731693"/>
              <a:gd name="connsiteY0-422" fmla="*/ 569232 h 5635625"/>
              <a:gd name="connsiteX1-423" fmla="*/ 5731693 w 5731693"/>
              <a:gd name="connsiteY1-424" fmla="*/ 0 h 5635625"/>
              <a:gd name="connsiteX2-425" fmla="*/ 5642112 w 5731693"/>
              <a:gd name="connsiteY2-426" fmla="*/ 5635625 h 5635625"/>
              <a:gd name="connsiteX3-427" fmla="*/ 403135 w 5731693"/>
              <a:gd name="connsiteY3-428" fmla="*/ 5520191 h 5635625"/>
              <a:gd name="connsiteX4-429" fmla="*/ 0 w 5731693"/>
              <a:gd name="connsiteY4-430" fmla="*/ 569232 h 5635625"/>
              <a:gd name="connsiteX0-431" fmla="*/ 0 w 5731693"/>
              <a:gd name="connsiteY0-432" fmla="*/ 569232 h 5635625"/>
              <a:gd name="connsiteX1-433" fmla="*/ 5731693 w 5731693"/>
              <a:gd name="connsiteY1-434" fmla="*/ 0 h 5635625"/>
              <a:gd name="connsiteX2-435" fmla="*/ 5642112 w 5731693"/>
              <a:gd name="connsiteY2-436" fmla="*/ 5635625 h 5635625"/>
              <a:gd name="connsiteX3-437" fmla="*/ 317410 w 5731693"/>
              <a:gd name="connsiteY3-438" fmla="*/ 5429704 h 5635625"/>
              <a:gd name="connsiteX4-439" fmla="*/ 0 w 5731693"/>
              <a:gd name="connsiteY4-440" fmla="*/ 569232 h 5635625"/>
              <a:gd name="connsiteX0-441" fmla="*/ 0 w 5731693"/>
              <a:gd name="connsiteY0-442" fmla="*/ 569232 h 5635625"/>
              <a:gd name="connsiteX1-443" fmla="*/ 5731693 w 5731693"/>
              <a:gd name="connsiteY1-444" fmla="*/ 0 h 5635625"/>
              <a:gd name="connsiteX2-445" fmla="*/ 5642112 w 5731693"/>
              <a:gd name="connsiteY2-446" fmla="*/ 5635625 h 5635625"/>
              <a:gd name="connsiteX3-447" fmla="*/ 274547 w 5731693"/>
              <a:gd name="connsiteY3-448" fmla="*/ 5420179 h 5635625"/>
              <a:gd name="connsiteX4-449" fmla="*/ 0 w 5731693"/>
              <a:gd name="connsiteY4-450" fmla="*/ 569232 h 5635625"/>
              <a:gd name="connsiteX0-451" fmla="*/ 0 w 5731693"/>
              <a:gd name="connsiteY0-452" fmla="*/ 569232 h 5635625"/>
              <a:gd name="connsiteX1-453" fmla="*/ 5731693 w 5731693"/>
              <a:gd name="connsiteY1-454" fmla="*/ 0 h 5635625"/>
              <a:gd name="connsiteX2-455" fmla="*/ 5642112 w 5731693"/>
              <a:gd name="connsiteY2-456" fmla="*/ 5635625 h 5635625"/>
              <a:gd name="connsiteX3-457" fmla="*/ 188822 w 5731693"/>
              <a:gd name="connsiteY3-458" fmla="*/ 5382079 h 5635625"/>
              <a:gd name="connsiteX4-459" fmla="*/ 0 w 5731693"/>
              <a:gd name="connsiteY4-460" fmla="*/ 569232 h 5635625"/>
              <a:gd name="connsiteX0-461" fmla="*/ 0 w 5731693"/>
              <a:gd name="connsiteY0-462" fmla="*/ 569232 h 5635625"/>
              <a:gd name="connsiteX1-463" fmla="*/ 5731693 w 5731693"/>
              <a:gd name="connsiteY1-464" fmla="*/ 0 h 5635625"/>
              <a:gd name="connsiteX2-465" fmla="*/ 5642112 w 5731693"/>
              <a:gd name="connsiteY2-466" fmla="*/ 5635625 h 5635625"/>
              <a:gd name="connsiteX3-467" fmla="*/ 136435 w 5731693"/>
              <a:gd name="connsiteY3-468" fmla="*/ 5291591 h 5635625"/>
              <a:gd name="connsiteX4-469" fmla="*/ 0 w 5731693"/>
              <a:gd name="connsiteY4-470" fmla="*/ 569232 h 5635625"/>
              <a:gd name="connsiteX0-471" fmla="*/ 0 w 5731693"/>
              <a:gd name="connsiteY0-472" fmla="*/ 569232 h 5635625"/>
              <a:gd name="connsiteX1-473" fmla="*/ 5731693 w 5731693"/>
              <a:gd name="connsiteY1-474" fmla="*/ 0 h 5635625"/>
              <a:gd name="connsiteX2-475" fmla="*/ 5642112 w 5731693"/>
              <a:gd name="connsiteY2-476" fmla="*/ 5635625 h 5635625"/>
              <a:gd name="connsiteX3-477" fmla="*/ 155485 w 5731693"/>
              <a:gd name="connsiteY3-478" fmla="*/ 5277304 h 5635625"/>
              <a:gd name="connsiteX4-479" fmla="*/ 0 w 5731693"/>
              <a:gd name="connsiteY4-480" fmla="*/ 569232 h 5635625"/>
              <a:gd name="connsiteX0-481" fmla="*/ 0 w 5731693"/>
              <a:gd name="connsiteY0-482" fmla="*/ 569232 h 5635625"/>
              <a:gd name="connsiteX1-483" fmla="*/ 5731693 w 5731693"/>
              <a:gd name="connsiteY1-484" fmla="*/ 0 h 5635625"/>
              <a:gd name="connsiteX2-485" fmla="*/ 5642112 w 5731693"/>
              <a:gd name="connsiteY2-486" fmla="*/ 5635625 h 5635625"/>
              <a:gd name="connsiteX3-487" fmla="*/ 179297 w 5731693"/>
              <a:gd name="connsiteY3-488" fmla="*/ 5291592 h 5635625"/>
              <a:gd name="connsiteX4-489" fmla="*/ 0 w 5731693"/>
              <a:gd name="connsiteY4-490" fmla="*/ 569232 h 5635625"/>
              <a:gd name="connsiteX0-491" fmla="*/ 0 w 5731693"/>
              <a:gd name="connsiteY0-492" fmla="*/ 569232 h 5635625"/>
              <a:gd name="connsiteX1-493" fmla="*/ 5731693 w 5731693"/>
              <a:gd name="connsiteY1-494" fmla="*/ 0 h 5635625"/>
              <a:gd name="connsiteX2-495" fmla="*/ 5642112 w 5731693"/>
              <a:gd name="connsiteY2-496" fmla="*/ 5635625 h 5635625"/>
              <a:gd name="connsiteX3-497" fmla="*/ 179297 w 5731693"/>
              <a:gd name="connsiteY3-498" fmla="*/ 5291592 h 5635625"/>
              <a:gd name="connsiteX4-499" fmla="*/ 0 w 5731693"/>
              <a:gd name="connsiteY4-500" fmla="*/ 569232 h 5635625"/>
              <a:gd name="connsiteX0-501" fmla="*/ 0 w 5731693"/>
              <a:gd name="connsiteY0-502" fmla="*/ 569232 h 5635625"/>
              <a:gd name="connsiteX1-503" fmla="*/ 5731693 w 5731693"/>
              <a:gd name="connsiteY1-504" fmla="*/ 0 h 5635625"/>
              <a:gd name="connsiteX2-505" fmla="*/ 5642112 w 5731693"/>
              <a:gd name="connsiteY2-506" fmla="*/ 5635625 h 5635625"/>
              <a:gd name="connsiteX3-507" fmla="*/ 179297 w 5731693"/>
              <a:gd name="connsiteY3-508" fmla="*/ 5291592 h 5635625"/>
              <a:gd name="connsiteX4-509" fmla="*/ 0 w 5731693"/>
              <a:gd name="connsiteY4-510" fmla="*/ 569232 h 5635625"/>
              <a:gd name="connsiteX0-511" fmla="*/ 0 w 5731693"/>
              <a:gd name="connsiteY0-512" fmla="*/ 569232 h 5635625"/>
              <a:gd name="connsiteX1-513" fmla="*/ 5731693 w 5731693"/>
              <a:gd name="connsiteY1-514" fmla="*/ 0 h 5635625"/>
              <a:gd name="connsiteX2-515" fmla="*/ 5642112 w 5731693"/>
              <a:gd name="connsiteY2-516" fmla="*/ 5635625 h 5635625"/>
              <a:gd name="connsiteX3-517" fmla="*/ 174535 w 5731693"/>
              <a:gd name="connsiteY3-518" fmla="*/ 5305879 h 5635625"/>
              <a:gd name="connsiteX4-519" fmla="*/ 0 w 5731693"/>
              <a:gd name="connsiteY4-520" fmla="*/ 569232 h 5635625"/>
              <a:gd name="connsiteX0-521" fmla="*/ 0 w 5789769"/>
              <a:gd name="connsiteY0-522" fmla="*/ 569232 h 5854700"/>
              <a:gd name="connsiteX1-523" fmla="*/ 5731693 w 5789769"/>
              <a:gd name="connsiteY1-524" fmla="*/ 0 h 5854700"/>
              <a:gd name="connsiteX2-525" fmla="*/ 5789749 w 5789769"/>
              <a:gd name="connsiteY2-526" fmla="*/ 5854700 h 5854700"/>
              <a:gd name="connsiteX3-527" fmla="*/ 174535 w 5789769"/>
              <a:gd name="connsiteY3-528" fmla="*/ 5305879 h 5854700"/>
              <a:gd name="connsiteX4-529" fmla="*/ 0 w 5789769"/>
              <a:gd name="connsiteY4-530" fmla="*/ 569232 h 5854700"/>
              <a:gd name="connsiteX0-531" fmla="*/ 0 w 6199326"/>
              <a:gd name="connsiteY0-532" fmla="*/ 569232 h 5973763"/>
              <a:gd name="connsiteX1-533" fmla="*/ 5731693 w 6199326"/>
              <a:gd name="connsiteY1-534" fmla="*/ 0 h 5973763"/>
              <a:gd name="connsiteX2-535" fmla="*/ 6199324 w 6199326"/>
              <a:gd name="connsiteY2-536" fmla="*/ 5973763 h 5973763"/>
              <a:gd name="connsiteX3-537" fmla="*/ 174535 w 6199326"/>
              <a:gd name="connsiteY3-538" fmla="*/ 5305879 h 5973763"/>
              <a:gd name="connsiteX4-539" fmla="*/ 0 w 6199326"/>
              <a:gd name="connsiteY4-540" fmla="*/ 569232 h 5973763"/>
              <a:gd name="connsiteX0-541" fmla="*/ 0 w 6237426"/>
              <a:gd name="connsiteY0-542" fmla="*/ 569232 h 5959475"/>
              <a:gd name="connsiteX1-543" fmla="*/ 5731693 w 6237426"/>
              <a:gd name="connsiteY1-544" fmla="*/ 0 h 5959475"/>
              <a:gd name="connsiteX2-545" fmla="*/ 6237424 w 6237426"/>
              <a:gd name="connsiteY2-546" fmla="*/ 5959475 h 5959475"/>
              <a:gd name="connsiteX3-547" fmla="*/ 174535 w 6237426"/>
              <a:gd name="connsiteY3-548" fmla="*/ 5305879 h 5959475"/>
              <a:gd name="connsiteX4-549" fmla="*/ 0 w 6237426"/>
              <a:gd name="connsiteY4-550" fmla="*/ 569232 h 5959475"/>
              <a:gd name="connsiteX0-551" fmla="*/ 0 w 6266001"/>
              <a:gd name="connsiteY0-552" fmla="*/ 569232 h 5983287"/>
              <a:gd name="connsiteX1-553" fmla="*/ 5731693 w 6266001"/>
              <a:gd name="connsiteY1-554" fmla="*/ 0 h 5983287"/>
              <a:gd name="connsiteX2-555" fmla="*/ 6265999 w 6266001"/>
              <a:gd name="connsiteY2-556" fmla="*/ 5983287 h 5983287"/>
              <a:gd name="connsiteX3-557" fmla="*/ 174535 w 6266001"/>
              <a:gd name="connsiteY3-558" fmla="*/ 5305879 h 5983287"/>
              <a:gd name="connsiteX4-559" fmla="*/ 0 w 6266001"/>
              <a:gd name="connsiteY4-560" fmla="*/ 569232 h 5983287"/>
              <a:gd name="connsiteX0-561" fmla="*/ 0 w 6265999"/>
              <a:gd name="connsiteY0-562" fmla="*/ 569232 h 5983287"/>
              <a:gd name="connsiteX1-563" fmla="*/ 5731693 w 6265999"/>
              <a:gd name="connsiteY1-564" fmla="*/ 0 h 5983287"/>
              <a:gd name="connsiteX2-565" fmla="*/ 6265999 w 6265999"/>
              <a:gd name="connsiteY2-566" fmla="*/ 5983287 h 5983287"/>
              <a:gd name="connsiteX3-567" fmla="*/ 174535 w 6265999"/>
              <a:gd name="connsiteY3-568" fmla="*/ 5305879 h 5983287"/>
              <a:gd name="connsiteX4-569" fmla="*/ 0 w 6265999"/>
              <a:gd name="connsiteY4-570" fmla="*/ 569232 h 5983287"/>
              <a:gd name="connsiteX0-571" fmla="*/ 0 w 6266543"/>
              <a:gd name="connsiteY0-572" fmla="*/ 569232 h 5983385"/>
              <a:gd name="connsiteX1-573" fmla="*/ 5731693 w 6266543"/>
              <a:gd name="connsiteY1-574" fmla="*/ 0 h 5983385"/>
              <a:gd name="connsiteX2-575" fmla="*/ 6265999 w 6266543"/>
              <a:gd name="connsiteY2-576" fmla="*/ 5983287 h 5983385"/>
              <a:gd name="connsiteX3-577" fmla="*/ 174535 w 6266543"/>
              <a:gd name="connsiteY3-578" fmla="*/ 5305879 h 5983385"/>
              <a:gd name="connsiteX4-579" fmla="*/ 0 w 6266543"/>
              <a:gd name="connsiteY4-580" fmla="*/ 569232 h 5983385"/>
              <a:gd name="connsiteX0-581" fmla="*/ 0 w 6266049"/>
              <a:gd name="connsiteY0-582" fmla="*/ 569232 h 5983301"/>
              <a:gd name="connsiteX1-583" fmla="*/ 5731693 w 6266049"/>
              <a:gd name="connsiteY1-584" fmla="*/ 0 h 5983301"/>
              <a:gd name="connsiteX2-585" fmla="*/ 6265999 w 6266049"/>
              <a:gd name="connsiteY2-586" fmla="*/ 5983287 h 5983301"/>
              <a:gd name="connsiteX3-587" fmla="*/ 174535 w 6266049"/>
              <a:gd name="connsiteY3-588" fmla="*/ 5305879 h 5983301"/>
              <a:gd name="connsiteX4-589" fmla="*/ 0 w 6266049"/>
              <a:gd name="connsiteY4-590" fmla="*/ 569232 h 5983301"/>
              <a:gd name="connsiteX0-591" fmla="*/ 0 w 6266047"/>
              <a:gd name="connsiteY0-592" fmla="*/ 588282 h 6002351"/>
              <a:gd name="connsiteX1-593" fmla="*/ 5712643 w 6266047"/>
              <a:gd name="connsiteY1-594" fmla="*/ 0 h 6002351"/>
              <a:gd name="connsiteX2-595" fmla="*/ 6265999 w 6266047"/>
              <a:gd name="connsiteY2-596" fmla="*/ 6002337 h 6002351"/>
              <a:gd name="connsiteX3-597" fmla="*/ 174535 w 6266047"/>
              <a:gd name="connsiteY3-598" fmla="*/ 5324929 h 6002351"/>
              <a:gd name="connsiteX4-599" fmla="*/ 0 w 6266047"/>
              <a:gd name="connsiteY4-600" fmla="*/ 588282 h 6002351"/>
              <a:gd name="connsiteX0-601" fmla="*/ 0 w 6266046"/>
              <a:gd name="connsiteY0-602" fmla="*/ 616857 h 6030926"/>
              <a:gd name="connsiteX1-603" fmla="*/ 5703118 w 6266046"/>
              <a:gd name="connsiteY1-604" fmla="*/ 0 h 6030926"/>
              <a:gd name="connsiteX2-605" fmla="*/ 6265999 w 6266046"/>
              <a:gd name="connsiteY2-606" fmla="*/ 6030912 h 6030926"/>
              <a:gd name="connsiteX3-607" fmla="*/ 174535 w 6266046"/>
              <a:gd name="connsiteY3-608" fmla="*/ 5353504 h 6030926"/>
              <a:gd name="connsiteX4-609" fmla="*/ 0 w 6266046"/>
              <a:gd name="connsiteY4-610" fmla="*/ 616857 h 6030926"/>
              <a:gd name="connsiteX0-611" fmla="*/ 0 w 6266046"/>
              <a:gd name="connsiteY0-612" fmla="*/ 616857 h 6030922"/>
              <a:gd name="connsiteX1-613" fmla="*/ 5703118 w 6266046"/>
              <a:gd name="connsiteY1-614" fmla="*/ 0 h 6030922"/>
              <a:gd name="connsiteX2-615" fmla="*/ 6265999 w 6266046"/>
              <a:gd name="connsiteY2-616" fmla="*/ 6030912 h 6030922"/>
              <a:gd name="connsiteX3-617" fmla="*/ 174535 w 6266046"/>
              <a:gd name="connsiteY3-618" fmla="*/ 5353504 h 6030922"/>
              <a:gd name="connsiteX4-619" fmla="*/ 0 w 6266046"/>
              <a:gd name="connsiteY4-620" fmla="*/ 616857 h 6030922"/>
              <a:gd name="connsiteX0-621" fmla="*/ 0 w 6370821"/>
              <a:gd name="connsiteY0-622" fmla="*/ 502557 h 6030922"/>
              <a:gd name="connsiteX1-623" fmla="*/ 5807893 w 6370821"/>
              <a:gd name="connsiteY1-624" fmla="*/ 0 h 6030922"/>
              <a:gd name="connsiteX2-625" fmla="*/ 6370774 w 6370821"/>
              <a:gd name="connsiteY2-626" fmla="*/ 6030912 h 6030922"/>
              <a:gd name="connsiteX3-627" fmla="*/ 279310 w 6370821"/>
              <a:gd name="connsiteY3-628" fmla="*/ 5353504 h 6030922"/>
              <a:gd name="connsiteX4-629" fmla="*/ 0 w 6370821"/>
              <a:gd name="connsiteY4-630" fmla="*/ 502557 h 6030922"/>
              <a:gd name="connsiteX0-631" fmla="*/ 0 w 6380346"/>
              <a:gd name="connsiteY0-632" fmla="*/ 464457 h 6030922"/>
              <a:gd name="connsiteX1-633" fmla="*/ 5817418 w 6380346"/>
              <a:gd name="connsiteY1-634" fmla="*/ 0 h 6030922"/>
              <a:gd name="connsiteX2-635" fmla="*/ 6380299 w 6380346"/>
              <a:gd name="connsiteY2-636" fmla="*/ 6030912 h 6030922"/>
              <a:gd name="connsiteX3-637" fmla="*/ 288835 w 6380346"/>
              <a:gd name="connsiteY3-638" fmla="*/ 5353504 h 6030922"/>
              <a:gd name="connsiteX4-639" fmla="*/ 0 w 6380346"/>
              <a:gd name="connsiteY4-640" fmla="*/ 464457 h 6030922"/>
              <a:gd name="connsiteX0-641" fmla="*/ 0 w 6418446"/>
              <a:gd name="connsiteY0-642" fmla="*/ 473982 h 6030922"/>
              <a:gd name="connsiteX1-643" fmla="*/ 5855518 w 6418446"/>
              <a:gd name="connsiteY1-644" fmla="*/ 0 h 6030922"/>
              <a:gd name="connsiteX2-645" fmla="*/ 6418399 w 6418446"/>
              <a:gd name="connsiteY2-646" fmla="*/ 6030912 h 6030922"/>
              <a:gd name="connsiteX3-647" fmla="*/ 326935 w 6418446"/>
              <a:gd name="connsiteY3-648" fmla="*/ 5353504 h 6030922"/>
              <a:gd name="connsiteX4-649" fmla="*/ 0 w 6418446"/>
              <a:gd name="connsiteY4-650" fmla="*/ 473982 h 6030922"/>
              <a:gd name="connsiteX0-651" fmla="*/ 0 w 6418450"/>
              <a:gd name="connsiteY0-652" fmla="*/ 483507 h 6040447"/>
              <a:gd name="connsiteX1-653" fmla="*/ 5893618 w 6418450"/>
              <a:gd name="connsiteY1-654" fmla="*/ 0 h 6040447"/>
              <a:gd name="connsiteX2-655" fmla="*/ 6418399 w 6418450"/>
              <a:gd name="connsiteY2-656" fmla="*/ 6040437 h 6040447"/>
              <a:gd name="connsiteX3-657" fmla="*/ 326935 w 6418450"/>
              <a:gd name="connsiteY3-658" fmla="*/ 5363029 h 6040447"/>
              <a:gd name="connsiteX4-659" fmla="*/ 0 w 6418450"/>
              <a:gd name="connsiteY4-660" fmla="*/ 483507 h 6040447"/>
              <a:gd name="connsiteX0-661" fmla="*/ 0 w 6418450"/>
              <a:gd name="connsiteY0-662" fmla="*/ 454932 h 6011872"/>
              <a:gd name="connsiteX1-663" fmla="*/ 5893618 w 6418450"/>
              <a:gd name="connsiteY1-664" fmla="*/ 0 h 6011872"/>
              <a:gd name="connsiteX2-665" fmla="*/ 6418399 w 6418450"/>
              <a:gd name="connsiteY2-666" fmla="*/ 6011862 h 6011872"/>
              <a:gd name="connsiteX3-667" fmla="*/ 326935 w 6418450"/>
              <a:gd name="connsiteY3-668" fmla="*/ 5334454 h 6011872"/>
              <a:gd name="connsiteX4-669" fmla="*/ 0 w 6418450"/>
              <a:gd name="connsiteY4-670" fmla="*/ 454932 h 6011872"/>
              <a:gd name="connsiteX0-671" fmla="*/ 0 w 6418450"/>
              <a:gd name="connsiteY0-672" fmla="*/ 454932 h 6011872"/>
              <a:gd name="connsiteX1-673" fmla="*/ 5893618 w 6418450"/>
              <a:gd name="connsiteY1-674" fmla="*/ 0 h 6011872"/>
              <a:gd name="connsiteX2-675" fmla="*/ 6418399 w 6418450"/>
              <a:gd name="connsiteY2-676" fmla="*/ 6011862 h 6011872"/>
              <a:gd name="connsiteX3-677" fmla="*/ 269785 w 6418450"/>
              <a:gd name="connsiteY3-678" fmla="*/ 5239204 h 6011872"/>
              <a:gd name="connsiteX4-679" fmla="*/ 0 w 6418450"/>
              <a:gd name="connsiteY4-680" fmla="*/ 454932 h 6011872"/>
              <a:gd name="connsiteX0-681" fmla="*/ 0 w 6418450"/>
              <a:gd name="connsiteY0-682" fmla="*/ 454932 h 6011872"/>
              <a:gd name="connsiteX1-683" fmla="*/ 5893618 w 6418450"/>
              <a:gd name="connsiteY1-684" fmla="*/ 0 h 6011872"/>
              <a:gd name="connsiteX2-685" fmla="*/ 6418399 w 6418450"/>
              <a:gd name="connsiteY2-686" fmla="*/ 6011862 h 6011872"/>
              <a:gd name="connsiteX3-687" fmla="*/ 212635 w 6418450"/>
              <a:gd name="connsiteY3-688" fmla="*/ 5239204 h 6011872"/>
              <a:gd name="connsiteX4-689" fmla="*/ 0 w 6418450"/>
              <a:gd name="connsiteY4-690" fmla="*/ 454932 h 6011872"/>
              <a:gd name="connsiteX0-691" fmla="*/ 0 w 6418450"/>
              <a:gd name="connsiteY0-692" fmla="*/ 454932 h 6011872"/>
              <a:gd name="connsiteX1-693" fmla="*/ 5893618 w 6418450"/>
              <a:gd name="connsiteY1-694" fmla="*/ 0 h 6011872"/>
              <a:gd name="connsiteX2-695" fmla="*/ 6418399 w 6418450"/>
              <a:gd name="connsiteY2-696" fmla="*/ 6011862 h 6011872"/>
              <a:gd name="connsiteX3-697" fmla="*/ 193585 w 6418450"/>
              <a:gd name="connsiteY3-698" fmla="*/ 5201104 h 6011872"/>
              <a:gd name="connsiteX4-699" fmla="*/ 0 w 6418450"/>
              <a:gd name="connsiteY4-700" fmla="*/ 454932 h 6011872"/>
              <a:gd name="connsiteX0-701" fmla="*/ 0 w 6456546"/>
              <a:gd name="connsiteY0-702" fmla="*/ 454932 h 6069021"/>
              <a:gd name="connsiteX1-703" fmla="*/ 5893618 w 6456546"/>
              <a:gd name="connsiteY1-704" fmla="*/ 0 h 6069021"/>
              <a:gd name="connsiteX2-705" fmla="*/ 6456499 w 6456546"/>
              <a:gd name="connsiteY2-706" fmla="*/ 6069012 h 6069021"/>
              <a:gd name="connsiteX3-707" fmla="*/ 193585 w 6456546"/>
              <a:gd name="connsiteY3-708" fmla="*/ 5201104 h 6069021"/>
              <a:gd name="connsiteX4-709" fmla="*/ 0 w 6456546"/>
              <a:gd name="connsiteY4-710" fmla="*/ 454932 h 6069021"/>
              <a:gd name="connsiteX0-711" fmla="*/ 0 w 6441306"/>
              <a:gd name="connsiteY0-712" fmla="*/ 424452 h 6069021"/>
              <a:gd name="connsiteX1-713" fmla="*/ 5878378 w 6441306"/>
              <a:gd name="connsiteY1-714" fmla="*/ 0 h 6069021"/>
              <a:gd name="connsiteX2-715" fmla="*/ 6441259 w 6441306"/>
              <a:gd name="connsiteY2-716" fmla="*/ 6069012 h 6069021"/>
              <a:gd name="connsiteX3-717" fmla="*/ 178345 w 6441306"/>
              <a:gd name="connsiteY3-718" fmla="*/ 5201104 h 6069021"/>
              <a:gd name="connsiteX4-719" fmla="*/ 0 w 6441306"/>
              <a:gd name="connsiteY4-720" fmla="*/ 424452 h 6069021"/>
              <a:gd name="connsiteX0-721" fmla="*/ 0 w 6471786"/>
              <a:gd name="connsiteY0-722" fmla="*/ 424452 h 6069021"/>
              <a:gd name="connsiteX1-723" fmla="*/ 5908858 w 6471786"/>
              <a:gd name="connsiteY1-724" fmla="*/ 0 h 6069021"/>
              <a:gd name="connsiteX2-725" fmla="*/ 6471739 w 6471786"/>
              <a:gd name="connsiteY2-726" fmla="*/ 6069012 h 6069021"/>
              <a:gd name="connsiteX3-727" fmla="*/ 208825 w 6471786"/>
              <a:gd name="connsiteY3-728" fmla="*/ 5201104 h 6069021"/>
              <a:gd name="connsiteX4-729" fmla="*/ 0 w 6471786"/>
              <a:gd name="connsiteY4-730" fmla="*/ 424452 h 60690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2540000" dir="2700000" sx="80000" sy="80000" algn="tl" rotWithShape="0">
              <a:prstClr val="black">
                <a:alpha val="40000"/>
              </a:prstClr>
            </a:out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307665" y="884948"/>
            <a:ext cx="6883806" cy="6455400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-1" fmla="*/ 0 w 4933950"/>
              <a:gd name="connsiteY0-2" fmla="*/ 1364343 h 5929993"/>
              <a:gd name="connsiteX1-3" fmla="*/ 4803322 w 4933950"/>
              <a:gd name="connsiteY1-4" fmla="*/ 0 h 5929993"/>
              <a:gd name="connsiteX2-5" fmla="*/ 4933950 w 4933950"/>
              <a:gd name="connsiteY2-6" fmla="*/ 5929993 h 5929993"/>
              <a:gd name="connsiteX3-7" fmla="*/ 0 w 4933950"/>
              <a:gd name="connsiteY3-8" fmla="*/ 5929993 h 5929993"/>
              <a:gd name="connsiteX4-9" fmla="*/ 0 w 4933950"/>
              <a:gd name="connsiteY4-10" fmla="*/ 1364343 h 5929993"/>
              <a:gd name="connsiteX0-11" fmla="*/ 0 w 4933950"/>
              <a:gd name="connsiteY0-12" fmla="*/ 1204685 h 5770335"/>
              <a:gd name="connsiteX1-13" fmla="*/ 4817836 w 4933950"/>
              <a:gd name="connsiteY1-14" fmla="*/ 0 h 5770335"/>
              <a:gd name="connsiteX2-15" fmla="*/ 4933950 w 4933950"/>
              <a:gd name="connsiteY2-16" fmla="*/ 5770335 h 5770335"/>
              <a:gd name="connsiteX3-17" fmla="*/ 0 w 4933950"/>
              <a:gd name="connsiteY3-18" fmla="*/ 5770335 h 5770335"/>
              <a:gd name="connsiteX4-19" fmla="*/ 0 w 4933950"/>
              <a:gd name="connsiteY4-20" fmla="*/ 1204685 h 5770335"/>
              <a:gd name="connsiteX0-21" fmla="*/ 0 w 4933950"/>
              <a:gd name="connsiteY0-22" fmla="*/ 1103085 h 5668735"/>
              <a:gd name="connsiteX1-23" fmla="*/ 4774293 w 4933950"/>
              <a:gd name="connsiteY1-24" fmla="*/ 0 h 5668735"/>
              <a:gd name="connsiteX2-25" fmla="*/ 4933950 w 4933950"/>
              <a:gd name="connsiteY2-26" fmla="*/ 5668735 h 5668735"/>
              <a:gd name="connsiteX3-27" fmla="*/ 0 w 4933950"/>
              <a:gd name="connsiteY3-28" fmla="*/ 5668735 h 5668735"/>
              <a:gd name="connsiteX4-29" fmla="*/ 0 w 4933950"/>
              <a:gd name="connsiteY4-30" fmla="*/ 1103085 h 5668735"/>
              <a:gd name="connsiteX0-31" fmla="*/ 0 w 4933950"/>
              <a:gd name="connsiteY0-32" fmla="*/ 1045028 h 5610678"/>
              <a:gd name="connsiteX1-33" fmla="*/ 4803322 w 4933950"/>
              <a:gd name="connsiteY1-34" fmla="*/ 0 h 5610678"/>
              <a:gd name="connsiteX2-35" fmla="*/ 4933950 w 4933950"/>
              <a:gd name="connsiteY2-36" fmla="*/ 5610678 h 5610678"/>
              <a:gd name="connsiteX3-37" fmla="*/ 0 w 4933950"/>
              <a:gd name="connsiteY3-38" fmla="*/ 5610678 h 5610678"/>
              <a:gd name="connsiteX4-39" fmla="*/ 0 w 4933950"/>
              <a:gd name="connsiteY4-40" fmla="*/ 1045028 h 5610678"/>
              <a:gd name="connsiteX0-41" fmla="*/ 0 w 4933950"/>
              <a:gd name="connsiteY0-42" fmla="*/ 1059543 h 5625193"/>
              <a:gd name="connsiteX1-43" fmla="*/ 4803322 w 4933950"/>
              <a:gd name="connsiteY1-44" fmla="*/ 0 h 5625193"/>
              <a:gd name="connsiteX2-45" fmla="*/ 4933950 w 4933950"/>
              <a:gd name="connsiteY2-46" fmla="*/ 5625193 h 5625193"/>
              <a:gd name="connsiteX3-47" fmla="*/ 0 w 4933950"/>
              <a:gd name="connsiteY3-48" fmla="*/ 5625193 h 5625193"/>
              <a:gd name="connsiteX4-49" fmla="*/ 0 w 4933950"/>
              <a:gd name="connsiteY4-50" fmla="*/ 1059543 h 5625193"/>
              <a:gd name="connsiteX0-51" fmla="*/ 0 w 4933950"/>
              <a:gd name="connsiteY0-52" fmla="*/ 1074057 h 5639707"/>
              <a:gd name="connsiteX1-53" fmla="*/ 4774293 w 4933950"/>
              <a:gd name="connsiteY1-54" fmla="*/ 0 h 5639707"/>
              <a:gd name="connsiteX2-55" fmla="*/ 4933950 w 4933950"/>
              <a:gd name="connsiteY2-56" fmla="*/ 5639707 h 5639707"/>
              <a:gd name="connsiteX3-57" fmla="*/ 0 w 4933950"/>
              <a:gd name="connsiteY3-58" fmla="*/ 5639707 h 5639707"/>
              <a:gd name="connsiteX4-59" fmla="*/ 0 w 4933950"/>
              <a:gd name="connsiteY4-60" fmla="*/ 1074057 h 5639707"/>
              <a:gd name="connsiteX0-61" fmla="*/ 0 w 4933950"/>
              <a:gd name="connsiteY0-62" fmla="*/ 1103086 h 5668736"/>
              <a:gd name="connsiteX1-63" fmla="*/ 4803322 w 4933950"/>
              <a:gd name="connsiteY1-64" fmla="*/ 0 h 5668736"/>
              <a:gd name="connsiteX2-65" fmla="*/ 4933950 w 4933950"/>
              <a:gd name="connsiteY2-66" fmla="*/ 5668736 h 5668736"/>
              <a:gd name="connsiteX3-67" fmla="*/ 0 w 4933950"/>
              <a:gd name="connsiteY3-68" fmla="*/ 5668736 h 5668736"/>
              <a:gd name="connsiteX4-69" fmla="*/ 0 w 4933950"/>
              <a:gd name="connsiteY4-70" fmla="*/ 1103086 h 5668736"/>
              <a:gd name="connsiteX0-71" fmla="*/ 0 w 4977493"/>
              <a:gd name="connsiteY0-72" fmla="*/ 1103086 h 5813879"/>
              <a:gd name="connsiteX1-73" fmla="*/ 4803322 w 4977493"/>
              <a:gd name="connsiteY1-74" fmla="*/ 0 h 5813879"/>
              <a:gd name="connsiteX2-75" fmla="*/ 4977493 w 4977493"/>
              <a:gd name="connsiteY2-76" fmla="*/ 5813879 h 5813879"/>
              <a:gd name="connsiteX3-77" fmla="*/ 0 w 4977493"/>
              <a:gd name="connsiteY3-78" fmla="*/ 5668736 h 5813879"/>
              <a:gd name="connsiteX4-79" fmla="*/ 0 w 4977493"/>
              <a:gd name="connsiteY4-80" fmla="*/ 1103086 h 5813879"/>
              <a:gd name="connsiteX0-81" fmla="*/ 0 w 4992007"/>
              <a:gd name="connsiteY0-82" fmla="*/ 1103086 h 5871936"/>
              <a:gd name="connsiteX1-83" fmla="*/ 4803322 w 4992007"/>
              <a:gd name="connsiteY1-84" fmla="*/ 0 h 5871936"/>
              <a:gd name="connsiteX2-85" fmla="*/ 4992007 w 4992007"/>
              <a:gd name="connsiteY2-86" fmla="*/ 5871936 h 5871936"/>
              <a:gd name="connsiteX3-87" fmla="*/ 0 w 4992007"/>
              <a:gd name="connsiteY3-88" fmla="*/ 5668736 h 5871936"/>
              <a:gd name="connsiteX4-89" fmla="*/ 0 w 4992007"/>
              <a:gd name="connsiteY4-90" fmla="*/ 1103086 h 5871936"/>
              <a:gd name="connsiteX0-91" fmla="*/ 0 w 5035550"/>
              <a:gd name="connsiteY0-92" fmla="*/ 1103086 h 5886450"/>
              <a:gd name="connsiteX1-93" fmla="*/ 4803322 w 5035550"/>
              <a:gd name="connsiteY1-94" fmla="*/ 0 h 5886450"/>
              <a:gd name="connsiteX2-95" fmla="*/ 5035550 w 5035550"/>
              <a:gd name="connsiteY2-96" fmla="*/ 5886450 h 5886450"/>
              <a:gd name="connsiteX3-97" fmla="*/ 0 w 5035550"/>
              <a:gd name="connsiteY3-98" fmla="*/ 5668736 h 5886450"/>
              <a:gd name="connsiteX4-99" fmla="*/ 0 w 5035550"/>
              <a:gd name="connsiteY4-100" fmla="*/ 1103086 h 5886450"/>
              <a:gd name="connsiteX0-101" fmla="*/ 0 w 5064579"/>
              <a:gd name="connsiteY0-102" fmla="*/ 1103086 h 5886450"/>
              <a:gd name="connsiteX1-103" fmla="*/ 4803322 w 5064579"/>
              <a:gd name="connsiteY1-104" fmla="*/ 0 h 5886450"/>
              <a:gd name="connsiteX2-105" fmla="*/ 5064579 w 5064579"/>
              <a:gd name="connsiteY2-106" fmla="*/ 5886450 h 5886450"/>
              <a:gd name="connsiteX3-107" fmla="*/ 0 w 5064579"/>
              <a:gd name="connsiteY3-108" fmla="*/ 5668736 h 5886450"/>
              <a:gd name="connsiteX4-109" fmla="*/ 0 w 5064579"/>
              <a:gd name="connsiteY4-110" fmla="*/ 1103086 h 5886450"/>
              <a:gd name="connsiteX0-111" fmla="*/ 14515 w 5079094"/>
              <a:gd name="connsiteY0-112" fmla="*/ 1103086 h 5900964"/>
              <a:gd name="connsiteX1-113" fmla="*/ 4817837 w 5079094"/>
              <a:gd name="connsiteY1-114" fmla="*/ 0 h 5900964"/>
              <a:gd name="connsiteX2-115" fmla="*/ 5079094 w 5079094"/>
              <a:gd name="connsiteY2-116" fmla="*/ 5886450 h 5900964"/>
              <a:gd name="connsiteX3-117" fmla="*/ 0 w 5079094"/>
              <a:gd name="connsiteY3-118" fmla="*/ 5900964 h 5900964"/>
              <a:gd name="connsiteX4-119" fmla="*/ 14515 w 5079094"/>
              <a:gd name="connsiteY4-120" fmla="*/ 1103086 h 5900964"/>
              <a:gd name="connsiteX0-121" fmla="*/ 116115 w 5180694"/>
              <a:gd name="connsiteY0-122" fmla="*/ 1103086 h 5886450"/>
              <a:gd name="connsiteX1-123" fmla="*/ 4919437 w 5180694"/>
              <a:gd name="connsiteY1-124" fmla="*/ 0 h 5886450"/>
              <a:gd name="connsiteX2-125" fmla="*/ 5180694 w 5180694"/>
              <a:gd name="connsiteY2-126" fmla="*/ 5886450 h 5886450"/>
              <a:gd name="connsiteX3-127" fmla="*/ 0 w 5180694"/>
              <a:gd name="connsiteY3-128" fmla="*/ 5857421 h 5886450"/>
              <a:gd name="connsiteX4-129" fmla="*/ 116115 w 5180694"/>
              <a:gd name="connsiteY4-130" fmla="*/ 1103086 h 5886450"/>
              <a:gd name="connsiteX0-131" fmla="*/ 101601 w 5166180"/>
              <a:gd name="connsiteY0-132" fmla="*/ 1103086 h 5886450"/>
              <a:gd name="connsiteX1-133" fmla="*/ 4904923 w 5166180"/>
              <a:gd name="connsiteY1-134" fmla="*/ 0 h 5886450"/>
              <a:gd name="connsiteX2-135" fmla="*/ 5166180 w 5166180"/>
              <a:gd name="connsiteY2-136" fmla="*/ 5886450 h 5886450"/>
              <a:gd name="connsiteX3-137" fmla="*/ 0 w 5166180"/>
              <a:gd name="connsiteY3-138" fmla="*/ 5755821 h 5886450"/>
              <a:gd name="connsiteX4-139" fmla="*/ 101601 w 5166180"/>
              <a:gd name="connsiteY4-140" fmla="*/ 1103086 h 5886450"/>
              <a:gd name="connsiteX0-141" fmla="*/ 72572 w 5137151"/>
              <a:gd name="connsiteY0-142" fmla="*/ 1103086 h 5886450"/>
              <a:gd name="connsiteX1-143" fmla="*/ 4875894 w 5137151"/>
              <a:gd name="connsiteY1-144" fmla="*/ 0 h 5886450"/>
              <a:gd name="connsiteX2-145" fmla="*/ 5137151 w 5137151"/>
              <a:gd name="connsiteY2-146" fmla="*/ 5886450 h 5886450"/>
              <a:gd name="connsiteX3-147" fmla="*/ 0 w 5137151"/>
              <a:gd name="connsiteY3-148" fmla="*/ 5813879 h 5886450"/>
              <a:gd name="connsiteX4-149" fmla="*/ 72572 w 5137151"/>
              <a:gd name="connsiteY4-150" fmla="*/ 1103086 h 5886450"/>
              <a:gd name="connsiteX0-151" fmla="*/ 14515 w 5079094"/>
              <a:gd name="connsiteY0-152" fmla="*/ 1103086 h 5886450"/>
              <a:gd name="connsiteX1-153" fmla="*/ 4817837 w 5079094"/>
              <a:gd name="connsiteY1-154" fmla="*/ 0 h 5886450"/>
              <a:gd name="connsiteX2-155" fmla="*/ 5079094 w 5079094"/>
              <a:gd name="connsiteY2-156" fmla="*/ 5886450 h 5886450"/>
              <a:gd name="connsiteX3-157" fmla="*/ 0 w 5079094"/>
              <a:gd name="connsiteY3-158" fmla="*/ 5770336 h 5886450"/>
              <a:gd name="connsiteX4-159" fmla="*/ 14515 w 5079094"/>
              <a:gd name="connsiteY4-160" fmla="*/ 1103086 h 5886450"/>
              <a:gd name="connsiteX0-161" fmla="*/ 87086 w 5151665"/>
              <a:gd name="connsiteY0-162" fmla="*/ 1103086 h 5886450"/>
              <a:gd name="connsiteX1-163" fmla="*/ 4890408 w 5151665"/>
              <a:gd name="connsiteY1-164" fmla="*/ 0 h 5886450"/>
              <a:gd name="connsiteX2-165" fmla="*/ 5151665 w 5151665"/>
              <a:gd name="connsiteY2-166" fmla="*/ 5886450 h 5886450"/>
              <a:gd name="connsiteX3-167" fmla="*/ 0 w 5151665"/>
              <a:gd name="connsiteY3-168" fmla="*/ 5813879 h 5886450"/>
              <a:gd name="connsiteX4-169" fmla="*/ 87086 w 5151665"/>
              <a:gd name="connsiteY4-170" fmla="*/ 1103086 h 5886450"/>
              <a:gd name="connsiteX0-171" fmla="*/ 29029 w 5151665"/>
              <a:gd name="connsiteY0-172" fmla="*/ 1117600 h 5886450"/>
              <a:gd name="connsiteX1-173" fmla="*/ 4890408 w 5151665"/>
              <a:gd name="connsiteY1-174" fmla="*/ 0 h 5886450"/>
              <a:gd name="connsiteX2-175" fmla="*/ 5151665 w 5151665"/>
              <a:gd name="connsiteY2-176" fmla="*/ 5886450 h 5886450"/>
              <a:gd name="connsiteX3-177" fmla="*/ 0 w 5151665"/>
              <a:gd name="connsiteY3-178" fmla="*/ 5813879 h 5886450"/>
              <a:gd name="connsiteX4-179" fmla="*/ 29029 w 5151665"/>
              <a:gd name="connsiteY4-180" fmla="*/ 1117600 h 5886450"/>
              <a:gd name="connsiteX0-181" fmla="*/ 29029 w 5151665"/>
              <a:gd name="connsiteY0-182" fmla="*/ 1117600 h 5886450"/>
              <a:gd name="connsiteX1-183" fmla="*/ 4890408 w 5151665"/>
              <a:gd name="connsiteY1-184" fmla="*/ 0 h 5886450"/>
              <a:gd name="connsiteX2-185" fmla="*/ 5151665 w 5151665"/>
              <a:gd name="connsiteY2-186" fmla="*/ 5886450 h 5886450"/>
              <a:gd name="connsiteX3-187" fmla="*/ 0 w 5151665"/>
              <a:gd name="connsiteY3-188" fmla="*/ 5813879 h 5886450"/>
              <a:gd name="connsiteX4-189" fmla="*/ 29029 w 5151665"/>
              <a:gd name="connsiteY4-190" fmla="*/ 1117600 h 5886450"/>
              <a:gd name="connsiteX0-191" fmla="*/ 0 w 5166179"/>
              <a:gd name="connsiteY0-192" fmla="*/ 1175657 h 5886450"/>
              <a:gd name="connsiteX1-193" fmla="*/ 4904922 w 5166179"/>
              <a:gd name="connsiteY1-194" fmla="*/ 0 h 5886450"/>
              <a:gd name="connsiteX2-195" fmla="*/ 5166179 w 5166179"/>
              <a:gd name="connsiteY2-196" fmla="*/ 5886450 h 5886450"/>
              <a:gd name="connsiteX3-197" fmla="*/ 14514 w 5166179"/>
              <a:gd name="connsiteY3-198" fmla="*/ 5813879 h 5886450"/>
              <a:gd name="connsiteX4-199" fmla="*/ 0 w 5166179"/>
              <a:gd name="connsiteY4-200" fmla="*/ 1175657 h 5886450"/>
              <a:gd name="connsiteX0-201" fmla="*/ 38826 w 5151665"/>
              <a:gd name="connsiteY0-202" fmla="*/ 1160417 h 5886450"/>
              <a:gd name="connsiteX1-203" fmla="*/ 4890408 w 5151665"/>
              <a:gd name="connsiteY1-204" fmla="*/ 0 h 5886450"/>
              <a:gd name="connsiteX2-205" fmla="*/ 5151665 w 5151665"/>
              <a:gd name="connsiteY2-206" fmla="*/ 5886450 h 5886450"/>
              <a:gd name="connsiteX3-207" fmla="*/ 0 w 5151665"/>
              <a:gd name="connsiteY3-208" fmla="*/ 5813879 h 5886450"/>
              <a:gd name="connsiteX4-209" fmla="*/ 38826 w 5151665"/>
              <a:gd name="connsiteY4-210" fmla="*/ 1160417 h 5886450"/>
              <a:gd name="connsiteX0-211" fmla="*/ 23586 w 5151665"/>
              <a:gd name="connsiteY0-212" fmla="*/ 1160417 h 5886450"/>
              <a:gd name="connsiteX1-213" fmla="*/ 4890408 w 5151665"/>
              <a:gd name="connsiteY1-214" fmla="*/ 0 h 5886450"/>
              <a:gd name="connsiteX2-215" fmla="*/ 5151665 w 5151665"/>
              <a:gd name="connsiteY2-216" fmla="*/ 5886450 h 5886450"/>
              <a:gd name="connsiteX3-217" fmla="*/ 0 w 5151665"/>
              <a:gd name="connsiteY3-218" fmla="*/ 5813879 h 5886450"/>
              <a:gd name="connsiteX4-219" fmla="*/ 23586 w 5151665"/>
              <a:gd name="connsiteY4-220" fmla="*/ 1160417 h 5886450"/>
              <a:gd name="connsiteX0-221" fmla="*/ 726 w 5151665"/>
              <a:gd name="connsiteY0-222" fmla="*/ 1145177 h 5886450"/>
              <a:gd name="connsiteX1-223" fmla="*/ 4890408 w 5151665"/>
              <a:gd name="connsiteY1-224" fmla="*/ 0 h 5886450"/>
              <a:gd name="connsiteX2-225" fmla="*/ 5151665 w 5151665"/>
              <a:gd name="connsiteY2-226" fmla="*/ 5886450 h 5886450"/>
              <a:gd name="connsiteX3-227" fmla="*/ 0 w 5151665"/>
              <a:gd name="connsiteY3-228" fmla="*/ 5813879 h 5886450"/>
              <a:gd name="connsiteX4-229" fmla="*/ 726 w 5151665"/>
              <a:gd name="connsiteY4-230" fmla="*/ 1145177 h 5886450"/>
              <a:gd name="connsiteX0-231" fmla="*/ 15966 w 5151665"/>
              <a:gd name="connsiteY0-232" fmla="*/ 1137557 h 5886450"/>
              <a:gd name="connsiteX1-233" fmla="*/ 4890408 w 5151665"/>
              <a:gd name="connsiteY1-234" fmla="*/ 0 h 5886450"/>
              <a:gd name="connsiteX2-235" fmla="*/ 5151665 w 5151665"/>
              <a:gd name="connsiteY2-236" fmla="*/ 5886450 h 5886450"/>
              <a:gd name="connsiteX3-237" fmla="*/ 0 w 5151665"/>
              <a:gd name="connsiteY3-238" fmla="*/ 5813879 h 5886450"/>
              <a:gd name="connsiteX4-239" fmla="*/ 15966 w 5151665"/>
              <a:gd name="connsiteY4-240" fmla="*/ 1137557 h 5886450"/>
              <a:gd name="connsiteX0-241" fmla="*/ 15966 w 5151665"/>
              <a:gd name="connsiteY0-242" fmla="*/ 1137557 h 5886450"/>
              <a:gd name="connsiteX1-243" fmla="*/ 4890408 w 5151665"/>
              <a:gd name="connsiteY1-244" fmla="*/ 0 h 5886450"/>
              <a:gd name="connsiteX2-245" fmla="*/ 5151665 w 5151665"/>
              <a:gd name="connsiteY2-246" fmla="*/ 5886450 h 5886450"/>
              <a:gd name="connsiteX3-247" fmla="*/ 0 w 5151665"/>
              <a:gd name="connsiteY3-248" fmla="*/ 5813879 h 5886450"/>
              <a:gd name="connsiteX4-249" fmla="*/ 15966 w 5151665"/>
              <a:gd name="connsiteY4-250" fmla="*/ 1137557 h 5886450"/>
              <a:gd name="connsiteX0-251" fmla="*/ 15966 w 5126265"/>
              <a:gd name="connsiteY0-252" fmla="*/ 1137557 h 5899150"/>
              <a:gd name="connsiteX1-253" fmla="*/ 4890408 w 5126265"/>
              <a:gd name="connsiteY1-254" fmla="*/ 0 h 5899150"/>
              <a:gd name="connsiteX2-255" fmla="*/ 5126265 w 5126265"/>
              <a:gd name="connsiteY2-256" fmla="*/ 5899150 h 5899150"/>
              <a:gd name="connsiteX3-257" fmla="*/ 0 w 5126265"/>
              <a:gd name="connsiteY3-258" fmla="*/ 5813879 h 5899150"/>
              <a:gd name="connsiteX4-259" fmla="*/ 15966 w 5126265"/>
              <a:gd name="connsiteY4-260" fmla="*/ 1137557 h 5899150"/>
              <a:gd name="connsiteX0-261" fmla="*/ 15966 w 5138965"/>
              <a:gd name="connsiteY0-262" fmla="*/ 1137557 h 5899150"/>
              <a:gd name="connsiteX1-263" fmla="*/ 4890408 w 5138965"/>
              <a:gd name="connsiteY1-264" fmla="*/ 0 h 5899150"/>
              <a:gd name="connsiteX2-265" fmla="*/ 5138965 w 5138965"/>
              <a:gd name="connsiteY2-266" fmla="*/ 5899150 h 5899150"/>
              <a:gd name="connsiteX3-267" fmla="*/ 0 w 5138965"/>
              <a:gd name="connsiteY3-268" fmla="*/ 5813879 h 5899150"/>
              <a:gd name="connsiteX4-269" fmla="*/ 15966 w 5138965"/>
              <a:gd name="connsiteY4-270" fmla="*/ 1137557 h 5899150"/>
              <a:gd name="connsiteX0-271" fmla="*/ 15966 w 5138965"/>
              <a:gd name="connsiteY0-272" fmla="*/ 1156607 h 5918200"/>
              <a:gd name="connsiteX1-273" fmla="*/ 4884058 w 5138965"/>
              <a:gd name="connsiteY1-274" fmla="*/ 0 h 5918200"/>
              <a:gd name="connsiteX2-275" fmla="*/ 5138965 w 5138965"/>
              <a:gd name="connsiteY2-276" fmla="*/ 5918200 h 5918200"/>
              <a:gd name="connsiteX3-277" fmla="*/ 0 w 5138965"/>
              <a:gd name="connsiteY3-278" fmla="*/ 5832929 h 5918200"/>
              <a:gd name="connsiteX4-279" fmla="*/ 15966 w 5138965"/>
              <a:gd name="connsiteY4-280" fmla="*/ 1156607 h 5918200"/>
              <a:gd name="connsiteX0-281" fmla="*/ 3266 w 5126265"/>
              <a:gd name="connsiteY0-282" fmla="*/ 1156607 h 5918200"/>
              <a:gd name="connsiteX1-283" fmla="*/ 4871358 w 5126265"/>
              <a:gd name="connsiteY1-284" fmla="*/ 0 h 5918200"/>
              <a:gd name="connsiteX2-285" fmla="*/ 5126265 w 5126265"/>
              <a:gd name="connsiteY2-286" fmla="*/ 5918200 h 5918200"/>
              <a:gd name="connsiteX3-287" fmla="*/ 0 w 5126265"/>
              <a:gd name="connsiteY3-288" fmla="*/ 5839279 h 5918200"/>
              <a:gd name="connsiteX4-289" fmla="*/ 3266 w 5126265"/>
              <a:gd name="connsiteY4-290" fmla="*/ 1156607 h 5918200"/>
              <a:gd name="connsiteX0-291" fmla="*/ 0 w 5122999"/>
              <a:gd name="connsiteY0-292" fmla="*/ 1156607 h 5918200"/>
              <a:gd name="connsiteX1-293" fmla="*/ 4868092 w 5122999"/>
              <a:gd name="connsiteY1-294" fmla="*/ 0 h 5918200"/>
              <a:gd name="connsiteX2-295" fmla="*/ 5122999 w 5122999"/>
              <a:gd name="connsiteY2-296" fmla="*/ 5918200 h 5918200"/>
              <a:gd name="connsiteX3-297" fmla="*/ 9434 w 5122999"/>
              <a:gd name="connsiteY3-298" fmla="*/ 5864679 h 5918200"/>
              <a:gd name="connsiteX4-299" fmla="*/ 0 w 5122999"/>
              <a:gd name="connsiteY4-300" fmla="*/ 1156607 h 5918200"/>
              <a:gd name="connsiteX0-301" fmla="*/ 0 w 5122999"/>
              <a:gd name="connsiteY0-302" fmla="*/ 1156607 h 5918200"/>
              <a:gd name="connsiteX1-303" fmla="*/ 4868092 w 5122999"/>
              <a:gd name="connsiteY1-304" fmla="*/ 0 h 5918200"/>
              <a:gd name="connsiteX2-305" fmla="*/ 5122999 w 5122999"/>
              <a:gd name="connsiteY2-306" fmla="*/ 5918200 h 5918200"/>
              <a:gd name="connsiteX3-307" fmla="*/ 3084 w 5122999"/>
              <a:gd name="connsiteY3-308" fmla="*/ 5858329 h 5918200"/>
              <a:gd name="connsiteX4-309" fmla="*/ 0 w 5122999"/>
              <a:gd name="connsiteY4-310" fmla="*/ 1156607 h 5918200"/>
              <a:gd name="connsiteX0-311" fmla="*/ 0 w 5122999"/>
              <a:gd name="connsiteY0-312" fmla="*/ 1156607 h 5918200"/>
              <a:gd name="connsiteX1-313" fmla="*/ 4868092 w 5122999"/>
              <a:gd name="connsiteY1-314" fmla="*/ 0 h 5918200"/>
              <a:gd name="connsiteX2-315" fmla="*/ 5122999 w 5122999"/>
              <a:gd name="connsiteY2-316" fmla="*/ 5918200 h 5918200"/>
              <a:gd name="connsiteX3-317" fmla="*/ 3084 w 5122999"/>
              <a:gd name="connsiteY3-318" fmla="*/ 5845629 h 5918200"/>
              <a:gd name="connsiteX4-319" fmla="*/ 0 w 5122999"/>
              <a:gd name="connsiteY4-320" fmla="*/ 1156607 h 5918200"/>
              <a:gd name="connsiteX0-321" fmla="*/ 0 w 5122999"/>
              <a:gd name="connsiteY0-322" fmla="*/ 1093107 h 5854700"/>
              <a:gd name="connsiteX1-323" fmla="*/ 5007792 w 5122999"/>
              <a:gd name="connsiteY1-324" fmla="*/ 0 h 5854700"/>
              <a:gd name="connsiteX2-325" fmla="*/ 5122999 w 5122999"/>
              <a:gd name="connsiteY2-326" fmla="*/ 5854700 h 5854700"/>
              <a:gd name="connsiteX3-327" fmla="*/ 3084 w 5122999"/>
              <a:gd name="connsiteY3-328" fmla="*/ 5782129 h 5854700"/>
              <a:gd name="connsiteX4-329" fmla="*/ 0 w 5122999"/>
              <a:gd name="connsiteY4-330" fmla="*/ 1093107 h 5854700"/>
              <a:gd name="connsiteX0-331" fmla="*/ 0 w 5122999"/>
              <a:gd name="connsiteY0-332" fmla="*/ 1012144 h 5773737"/>
              <a:gd name="connsiteX1-333" fmla="*/ 5074467 w 5122999"/>
              <a:gd name="connsiteY1-334" fmla="*/ 0 h 5773737"/>
              <a:gd name="connsiteX2-335" fmla="*/ 5122999 w 5122999"/>
              <a:gd name="connsiteY2-336" fmla="*/ 5773737 h 5773737"/>
              <a:gd name="connsiteX3-337" fmla="*/ 3084 w 5122999"/>
              <a:gd name="connsiteY3-338" fmla="*/ 5701166 h 5773737"/>
              <a:gd name="connsiteX4-339" fmla="*/ 0 w 5122999"/>
              <a:gd name="connsiteY4-340" fmla="*/ 1012144 h 5773737"/>
              <a:gd name="connsiteX0-341" fmla="*/ 0 w 5126855"/>
              <a:gd name="connsiteY0-342" fmla="*/ 969282 h 5730875"/>
              <a:gd name="connsiteX1-343" fmla="*/ 5126855 w 5126855"/>
              <a:gd name="connsiteY1-344" fmla="*/ 0 h 5730875"/>
              <a:gd name="connsiteX2-345" fmla="*/ 5122999 w 5126855"/>
              <a:gd name="connsiteY2-346" fmla="*/ 5730875 h 5730875"/>
              <a:gd name="connsiteX3-347" fmla="*/ 3084 w 5126855"/>
              <a:gd name="connsiteY3-348" fmla="*/ 5658304 h 5730875"/>
              <a:gd name="connsiteX4-349" fmla="*/ 0 w 5126855"/>
              <a:gd name="connsiteY4-350" fmla="*/ 969282 h 5730875"/>
              <a:gd name="connsiteX0-351" fmla="*/ 0 w 5198292"/>
              <a:gd name="connsiteY0-352" fmla="*/ 878794 h 5640387"/>
              <a:gd name="connsiteX1-353" fmla="*/ 5198292 w 5198292"/>
              <a:gd name="connsiteY1-354" fmla="*/ 0 h 5640387"/>
              <a:gd name="connsiteX2-355" fmla="*/ 5122999 w 5198292"/>
              <a:gd name="connsiteY2-356" fmla="*/ 5640387 h 5640387"/>
              <a:gd name="connsiteX3-357" fmla="*/ 3084 w 5198292"/>
              <a:gd name="connsiteY3-358" fmla="*/ 5567816 h 5640387"/>
              <a:gd name="connsiteX4-359" fmla="*/ 0 w 5198292"/>
              <a:gd name="connsiteY4-360" fmla="*/ 878794 h 5640387"/>
              <a:gd name="connsiteX0-361" fmla="*/ 0 w 5212580"/>
              <a:gd name="connsiteY0-362" fmla="*/ 874032 h 5635625"/>
              <a:gd name="connsiteX1-363" fmla="*/ 5212580 w 5212580"/>
              <a:gd name="connsiteY1-364" fmla="*/ 0 h 5635625"/>
              <a:gd name="connsiteX2-365" fmla="*/ 5122999 w 5212580"/>
              <a:gd name="connsiteY2-366" fmla="*/ 5635625 h 5635625"/>
              <a:gd name="connsiteX3-367" fmla="*/ 3084 w 5212580"/>
              <a:gd name="connsiteY3-368" fmla="*/ 5563054 h 5635625"/>
              <a:gd name="connsiteX4-369" fmla="*/ 0 w 5212580"/>
              <a:gd name="connsiteY4-370" fmla="*/ 874032 h 5635625"/>
              <a:gd name="connsiteX0-371" fmla="*/ 0 w 5417368"/>
              <a:gd name="connsiteY0-372" fmla="*/ 769257 h 5635625"/>
              <a:gd name="connsiteX1-373" fmla="*/ 5417368 w 5417368"/>
              <a:gd name="connsiteY1-374" fmla="*/ 0 h 5635625"/>
              <a:gd name="connsiteX2-375" fmla="*/ 5327787 w 5417368"/>
              <a:gd name="connsiteY2-376" fmla="*/ 5635625 h 5635625"/>
              <a:gd name="connsiteX3-377" fmla="*/ 207872 w 5417368"/>
              <a:gd name="connsiteY3-378" fmla="*/ 5563054 h 5635625"/>
              <a:gd name="connsiteX4-379" fmla="*/ 0 w 5417368"/>
              <a:gd name="connsiteY4-380" fmla="*/ 769257 h 5635625"/>
              <a:gd name="connsiteX0-381" fmla="*/ 0 w 5722168"/>
              <a:gd name="connsiteY0-382" fmla="*/ 654957 h 5635625"/>
              <a:gd name="connsiteX1-383" fmla="*/ 5722168 w 5722168"/>
              <a:gd name="connsiteY1-384" fmla="*/ 0 h 5635625"/>
              <a:gd name="connsiteX2-385" fmla="*/ 5632587 w 5722168"/>
              <a:gd name="connsiteY2-386" fmla="*/ 5635625 h 5635625"/>
              <a:gd name="connsiteX3-387" fmla="*/ 512672 w 5722168"/>
              <a:gd name="connsiteY3-388" fmla="*/ 5563054 h 5635625"/>
              <a:gd name="connsiteX4-389" fmla="*/ 0 w 5722168"/>
              <a:gd name="connsiteY4-390" fmla="*/ 654957 h 5635625"/>
              <a:gd name="connsiteX0-391" fmla="*/ 0 w 5712643"/>
              <a:gd name="connsiteY0-392" fmla="*/ 597807 h 5635625"/>
              <a:gd name="connsiteX1-393" fmla="*/ 5712643 w 5712643"/>
              <a:gd name="connsiteY1-394" fmla="*/ 0 h 5635625"/>
              <a:gd name="connsiteX2-395" fmla="*/ 5623062 w 5712643"/>
              <a:gd name="connsiteY2-396" fmla="*/ 5635625 h 5635625"/>
              <a:gd name="connsiteX3-397" fmla="*/ 503147 w 5712643"/>
              <a:gd name="connsiteY3-398" fmla="*/ 5563054 h 5635625"/>
              <a:gd name="connsiteX4-399" fmla="*/ 0 w 5712643"/>
              <a:gd name="connsiteY4-400" fmla="*/ 597807 h 5635625"/>
              <a:gd name="connsiteX0-401" fmla="*/ 0 w 5731693"/>
              <a:gd name="connsiteY0-402" fmla="*/ 569232 h 5635625"/>
              <a:gd name="connsiteX1-403" fmla="*/ 5731693 w 5731693"/>
              <a:gd name="connsiteY1-404" fmla="*/ 0 h 5635625"/>
              <a:gd name="connsiteX2-405" fmla="*/ 5642112 w 5731693"/>
              <a:gd name="connsiteY2-406" fmla="*/ 5635625 h 5635625"/>
              <a:gd name="connsiteX3-407" fmla="*/ 522197 w 5731693"/>
              <a:gd name="connsiteY3-408" fmla="*/ 5563054 h 5635625"/>
              <a:gd name="connsiteX4-409" fmla="*/ 0 w 5731693"/>
              <a:gd name="connsiteY4-410" fmla="*/ 569232 h 5635625"/>
              <a:gd name="connsiteX0-411" fmla="*/ 0 w 5731693"/>
              <a:gd name="connsiteY0-412" fmla="*/ 569232 h 5635625"/>
              <a:gd name="connsiteX1-413" fmla="*/ 5731693 w 5731693"/>
              <a:gd name="connsiteY1-414" fmla="*/ 0 h 5635625"/>
              <a:gd name="connsiteX2-415" fmla="*/ 5642112 w 5731693"/>
              <a:gd name="connsiteY2-416" fmla="*/ 5635625 h 5635625"/>
              <a:gd name="connsiteX3-417" fmla="*/ 522197 w 5731693"/>
              <a:gd name="connsiteY3-418" fmla="*/ 5563054 h 5635625"/>
              <a:gd name="connsiteX4-419" fmla="*/ 0 w 5731693"/>
              <a:gd name="connsiteY4-420" fmla="*/ 569232 h 5635625"/>
              <a:gd name="connsiteX0-421" fmla="*/ 0 w 5731693"/>
              <a:gd name="connsiteY0-422" fmla="*/ 569232 h 5635625"/>
              <a:gd name="connsiteX1-423" fmla="*/ 5731693 w 5731693"/>
              <a:gd name="connsiteY1-424" fmla="*/ 0 h 5635625"/>
              <a:gd name="connsiteX2-425" fmla="*/ 5642112 w 5731693"/>
              <a:gd name="connsiteY2-426" fmla="*/ 5635625 h 5635625"/>
              <a:gd name="connsiteX3-427" fmla="*/ 403135 w 5731693"/>
              <a:gd name="connsiteY3-428" fmla="*/ 5520191 h 5635625"/>
              <a:gd name="connsiteX4-429" fmla="*/ 0 w 5731693"/>
              <a:gd name="connsiteY4-430" fmla="*/ 569232 h 5635625"/>
              <a:gd name="connsiteX0-431" fmla="*/ 0 w 5731693"/>
              <a:gd name="connsiteY0-432" fmla="*/ 569232 h 5635625"/>
              <a:gd name="connsiteX1-433" fmla="*/ 5731693 w 5731693"/>
              <a:gd name="connsiteY1-434" fmla="*/ 0 h 5635625"/>
              <a:gd name="connsiteX2-435" fmla="*/ 5642112 w 5731693"/>
              <a:gd name="connsiteY2-436" fmla="*/ 5635625 h 5635625"/>
              <a:gd name="connsiteX3-437" fmla="*/ 317410 w 5731693"/>
              <a:gd name="connsiteY3-438" fmla="*/ 5429704 h 5635625"/>
              <a:gd name="connsiteX4-439" fmla="*/ 0 w 5731693"/>
              <a:gd name="connsiteY4-440" fmla="*/ 569232 h 5635625"/>
              <a:gd name="connsiteX0-441" fmla="*/ 0 w 5731693"/>
              <a:gd name="connsiteY0-442" fmla="*/ 569232 h 5635625"/>
              <a:gd name="connsiteX1-443" fmla="*/ 5731693 w 5731693"/>
              <a:gd name="connsiteY1-444" fmla="*/ 0 h 5635625"/>
              <a:gd name="connsiteX2-445" fmla="*/ 5642112 w 5731693"/>
              <a:gd name="connsiteY2-446" fmla="*/ 5635625 h 5635625"/>
              <a:gd name="connsiteX3-447" fmla="*/ 274547 w 5731693"/>
              <a:gd name="connsiteY3-448" fmla="*/ 5420179 h 5635625"/>
              <a:gd name="connsiteX4-449" fmla="*/ 0 w 5731693"/>
              <a:gd name="connsiteY4-450" fmla="*/ 569232 h 5635625"/>
              <a:gd name="connsiteX0-451" fmla="*/ 0 w 5731693"/>
              <a:gd name="connsiteY0-452" fmla="*/ 569232 h 5635625"/>
              <a:gd name="connsiteX1-453" fmla="*/ 5731693 w 5731693"/>
              <a:gd name="connsiteY1-454" fmla="*/ 0 h 5635625"/>
              <a:gd name="connsiteX2-455" fmla="*/ 5642112 w 5731693"/>
              <a:gd name="connsiteY2-456" fmla="*/ 5635625 h 5635625"/>
              <a:gd name="connsiteX3-457" fmla="*/ 188822 w 5731693"/>
              <a:gd name="connsiteY3-458" fmla="*/ 5382079 h 5635625"/>
              <a:gd name="connsiteX4-459" fmla="*/ 0 w 5731693"/>
              <a:gd name="connsiteY4-460" fmla="*/ 569232 h 5635625"/>
              <a:gd name="connsiteX0-461" fmla="*/ 0 w 5731693"/>
              <a:gd name="connsiteY0-462" fmla="*/ 569232 h 5635625"/>
              <a:gd name="connsiteX1-463" fmla="*/ 5731693 w 5731693"/>
              <a:gd name="connsiteY1-464" fmla="*/ 0 h 5635625"/>
              <a:gd name="connsiteX2-465" fmla="*/ 5642112 w 5731693"/>
              <a:gd name="connsiteY2-466" fmla="*/ 5635625 h 5635625"/>
              <a:gd name="connsiteX3-467" fmla="*/ 136435 w 5731693"/>
              <a:gd name="connsiteY3-468" fmla="*/ 5291591 h 5635625"/>
              <a:gd name="connsiteX4-469" fmla="*/ 0 w 5731693"/>
              <a:gd name="connsiteY4-470" fmla="*/ 569232 h 5635625"/>
              <a:gd name="connsiteX0-471" fmla="*/ 0 w 5731693"/>
              <a:gd name="connsiteY0-472" fmla="*/ 569232 h 5635625"/>
              <a:gd name="connsiteX1-473" fmla="*/ 5731693 w 5731693"/>
              <a:gd name="connsiteY1-474" fmla="*/ 0 h 5635625"/>
              <a:gd name="connsiteX2-475" fmla="*/ 5642112 w 5731693"/>
              <a:gd name="connsiteY2-476" fmla="*/ 5635625 h 5635625"/>
              <a:gd name="connsiteX3-477" fmla="*/ 155485 w 5731693"/>
              <a:gd name="connsiteY3-478" fmla="*/ 5277304 h 5635625"/>
              <a:gd name="connsiteX4-479" fmla="*/ 0 w 5731693"/>
              <a:gd name="connsiteY4-480" fmla="*/ 569232 h 5635625"/>
              <a:gd name="connsiteX0-481" fmla="*/ 0 w 5731693"/>
              <a:gd name="connsiteY0-482" fmla="*/ 569232 h 5635625"/>
              <a:gd name="connsiteX1-483" fmla="*/ 5731693 w 5731693"/>
              <a:gd name="connsiteY1-484" fmla="*/ 0 h 5635625"/>
              <a:gd name="connsiteX2-485" fmla="*/ 5642112 w 5731693"/>
              <a:gd name="connsiteY2-486" fmla="*/ 5635625 h 5635625"/>
              <a:gd name="connsiteX3-487" fmla="*/ 179297 w 5731693"/>
              <a:gd name="connsiteY3-488" fmla="*/ 5291592 h 5635625"/>
              <a:gd name="connsiteX4-489" fmla="*/ 0 w 5731693"/>
              <a:gd name="connsiteY4-490" fmla="*/ 569232 h 5635625"/>
              <a:gd name="connsiteX0-491" fmla="*/ 0 w 5731693"/>
              <a:gd name="connsiteY0-492" fmla="*/ 569232 h 5635625"/>
              <a:gd name="connsiteX1-493" fmla="*/ 5731693 w 5731693"/>
              <a:gd name="connsiteY1-494" fmla="*/ 0 h 5635625"/>
              <a:gd name="connsiteX2-495" fmla="*/ 5642112 w 5731693"/>
              <a:gd name="connsiteY2-496" fmla="*/ 5635625 h 5635625"/>
              <a:gd name="connsiteX3-497" fmla="*/ 179297 w 5731693"/>
              <a:gd name="connsiteY3-498" fmla="*/ 5291592 h 5635625"/>
              <a:gd name="connsiteX4-499" fmla="*/ 0 w 5731693"/>
              <a:gd name="connsiteY4-500" fmla="*/ 569232 h 5635625"/>
              <a:gd name="connsiteX0-501" fmla="*/ 0 w 5731693"/>
              <a:gd name="connsiteY0-502" fmla="*/ 569232 h 5635625"/>
              <a:gd name="connsiteX1-503" fmla="*/ 5731693 w 5731693"/>
              <a:gd name="connsiteY1-504" fmla="*/ 0 h 5635625"/>
              <a:gd name="connsiteX2-505" fmla="*/ 5642112 w 5731693"/>
              <a:gd name="connsiteY2-506" fmla="*/ 5635625 h 5635625"/>
              <a:gd name="connsiteX3-507" fmla="*/ 179297 w 5731693"/>
              <a:gd name="connsiteY3-508" fmla="*/ 5291592 h 5635625"/>
              <a:gd name="connsiteX4-509" fmla="*/ 0 w 5731693"/>
              <a:gd name="connsiteY4-510" fmla="*/ 569232 h 5635625"/>
              <a:gd name="connsiteX0-511" fmla="*/ 0 w 5731693"/>
              <a:gd name="connsiteY0-512" fmla="*/ 569232 h 5635625"/>
              <a:gd name="connsiteX1-513" fmla="*/ 5731693 w 5731693"/>
              <a:gd name="connsiteY1-514" fmla="*/ 0 h 5635625"/>
              <a:gd name="connsiteX2-515" fmla="*/ 5642112 w 5731693"/>
              <a:gd name="connsiteY2-516" fmla="*/ 5635625 h 5635625"/>
              <a:gd name="connsiteX3-517" fmla="*/ 174535 w 5731693"/>
              <a:gd name="connsiteY3-518" fmla="*/ 5305879 h 5635625"/>
              <a:gd name="connsiteX4-519" fmla="*/ 0 w 5731693"/>
              <a:gd name="connsiteY4-520" fmla="*/ 569232 h 5635625"/>
              <a:gd name="connsiteX0-521" fmla="*/ 0 w 5789769"/>
              <a:gd name="connsiteY0-522" fmla="*/ 569232 h 5854700"/>
              <a:gd name="connsiteX1-523" fmla="*/ 5731693 w 5789769"/>
              <a:gd name="connsiteY1-524" fmla="*/ 0 h 5854700"/>
              <a:gd name="connsiteX2-525" fmla="*/ 5789749 w 5789769"/>
              <a:gd name="connsiteY2-526" fmla="*/ 5854700 h 5854700"/>
              <a:gd name="connsiteX3-527" fmla="*/ 174535 w 5789769"/>
              <a:gd name="connsiteY3-528" fmla="*/ 5305879 h 5854700"/>
              <a:gd name="connsiteX4-529" fmla="*/ 0 w 5789769"/>
              <a:gd name="connsiteY4-530" fmla="*/ 569232 h 5854700"/>
              <a:gd name="connsiteX0-531" fmla="*/ 0 w 6199326"/>
              <a:gd name="connsiteY0-532" fmla="*/ 569232 h 5973763"/>
              <a:gd name="connsiteX1-533" fmla="*/ 5731693 w 6199326"/>
              <a:gd name="connsiteY1-534" fmla="*/ 0 h 5973763"/>
              <a:gd name="connsiteX2-535" fmla="*/ 6199324 w 6199326"/>
              <a:gd name="connsiteY2-536" fmla="*/ 5973763 h 5973763"/>
              <a:gd name="connsiteX3-537" fmla="*/ 174535 w 6199326"/>
              <a:gd name="connsiteY3-538" fmla="*/ 5305879 h 5973763"/>
              <a:gd name="connsiteX4-539" fmla="*/ 0 w 6199326"/>
              <a:gd name="connsiteY4-540" fmla="*/ 569232 h 5973763"/>
              <a:gd name="connsiteX0-541" fmla="*/ 0 w 6237426"/>
              <a:gd name="connsiteY0-542" fmla="*/ 569232 h 5959475"/>
              <a:gd name="connsiteX1-543" fmla="*/ 5731693 w 6237426"/>
              <a:gd name="connsiteY1-544" fmla="*/ 0 h 5959475"/>
              <a:gd name="connsiteX2-545" fmla="*/ 6237424 w 6237426"/>
              <a:gd name="connsiteY2-546" fmla="*/ 5959475 h 5959475"/>
              <a:gd name="connsiteX3-547" fmla="*/ 174535 w 6237426"/>
              <a:gd name="connsiteY3-548" fmla="*/ 5305879 h 5959475"/>
              <a:gd name="connsiteX4-549" fmla="*/ 0 w 6237426"/>
              <a:gd name="connsiteY4-550" fmla="*/ 569232 h 5959475"/>
              <a:gd name="connsiteX0-551" fmla="*/ 0 w 6266001"/>
              <a:gd name="connsiteY0-552" fmla="*/ 569232 h 5983287"/>
              <a:gd name="connsiteX1-553" fmla="*/ 5731693 w 6266001"/>
              <a:gd name="connsiteY1-554" fmla="*/ 0 h 5983287"/>
              <a:gd name="connsiteX2-555" fmla="*/ 6265999 w 6266001"/>
              <a:gd name="connsiteY2-556" fmla="*/ 5983287 h 5983287"/>
              <a:gd name="connsiteX3-557" fmla="*/ 174535 w 6266001"/>
              <a:gd name="connsiteY3-558" fmla="*/ 5305879 h 5983287"/>
              <a:gd name="connsiteX4-559" fmla="*/ 0 w 6266001"/>
              <a:gd name="connsiteY4-560" fmla="*/ 569232 h 5983287"/>
              <a:gd name="connsiteX0-561" fmla="*/ 0 w 6265999"/>
              <a:gd name="connsiteY0-562" fmla="*/ 569232 h 5983287"/>
              <a:gd name="connsiteX1-563" fmla="*/ 5731693 w 6265999"/>
              <a:gd name="connsiteY1-564" fmla="*/ 0 h 5983287"/>
              <a:gd name="connsiteX2-565" fmla="*/ 6265999 w 6265999"/>
              <a:gd name="connsiteY2-566" fmla="*/ 5983287 h 5983287"/>
              <a:gd name="connsiteX3-567" fmla="*/ 174535 w 6265999"/>
              <a:gd name="connsiteY3-568" fmla="*/ 5305879 h 5983287"/>
              <a:gd name="connsiteX4-569" fmla="*/ 0 w 6265999"/>
              <a:gd name="connsiteY4-570" fmla="*/ 569232 h 5983287"/>
              <a:gd name="connsiteX0-571" fmla="*/ 0 w 6266543"/>
              <a:gd name="connsiteY0-572" fmla="*/ 569232 h 5983385"/>
              <a:gd name="connsiteX1-573" fmla="*/ 5731693 w 6266543"/>
              <a:gd name="connsiteY1-574" fmla="*/ 0 h 5983385"/>
              <a:gd name="connsiteX2-575" fmla="*/ 6265999 w 6266543"/>
              <a:gd name="connsiteY2-576" fmla="*/ 5983287 h 5983385"/>
              <a:gd name="connsiteX3-577" fmla="*/ 174535 w 6266543"/>
              <a:gd name="connsiteY3-578" fmla="*/ 5305879 h 5983385"/>
              <a:gd name="connsiteX4-579" fmla="*/ 0 w 6266543"/>
              <a:gd name="connsiteY4-580" fmla="*/ 569232 h 5983385"/>
              <a:gd name="connsiteX0-581" fmla="*/ 0 w 6266049"/>
              <a:gd name="connsiteY0-582" fmla="*/ 569232 h 5983301"/>
              <a:gd name="connsiteX1-583" fmla="*/ 5731693 w 6266049"/>
              <a:gd name="connsiteY1-584" fmla="*/ 0 h 5983301"/>
              <a:gd name="connsiteX2-585" fmla="*/ 6265999 w 6266049"/>
              <a:gd name="connsiteY2-586" fmla="*/ 5983287 h 5983301"/>
              <a:gd name="connsiteX3-587" fmla="*/ 174535 w 6266049"/>
              <a:gd name="connsiteY3-588" fmla="*/ 5305879 h 5983301"/>
              <a:gd name="connsiteX4-589" fmla="*/ 0 w 6266049"/>
              <a:gd name="connsiteY4-590" fmla="*/ 569232 h 5983301"/>
              <a:gd name="connsiteX0-591" fmla="*/ 0 w 6266047"/>
              <a:gd name="connsiteY0-592" fmla="*/ 588282 h 6002351"/>
              <a:gd name="connsiteX1-593" fmla="*/ 5712643 w 6266047"/>
              <a:gd name="connsiteY1-594" fmla="*/ 0 h 6002351"/>
              <a:gd name="connsiteX2-595" fmla="*/ 6265999 w 6266047"/>
              <a:gd name="connsiteY2-596" fmla="*/ 6002337 h 6002351"/>
              <a:gd name="connsiteX3-597" fmla="*/ 174535 w 6266047"/>
              <a:gd name="connsiteY3-598" fmla="*/ 5324929 h 6002351"/>
              <a:gd name="connsiteX4-599" fmla="*/ 0 w 6266047"/>
              <a:gd name="connsiteY4-600" fmla="*/ 588282 h 6002351"/>
              <a:gd name="connsiteX0-601" fmla="*/ 0 w 6266046"/>
              <a:gd name="connsiteY0-602" fmla="*/ 616857 h 6030926"/>
              <a:gd name="connsiteX1-603" fmla="*/ 5703118 w 6266046"/>
              <a:gd name="connsiteY1-604" fmla="*/ 0 h 6030926"/>
              <a:gd name="connsiteX2-605" fmla="*/ 6265999 w 6266046"/>
              <a:gd name="connsiteY2-606" fmla="*/ 6030912 h 6030926"/>
              <a:gd name="connsiteX3-607" fmla="*/ 174535 w 6266046"/>
              <a:gd name="connsiteY3-608" fmla="*/ 5353504 h 6030926"/>
              <a:gd name="connsiteX4-609" fmla="*/ 0 w 6266046"/>
              <a:gd name="connsiteY4-610" fmla="*/ 616857 h 6030926"/>
              <a:gd name="connsiteX0-611" fmla="*/ 0 w 6266046"/>
              <a:gd name="connsiteY0-612" fmla="*/ 616857 h 6030922"/>
              <a:gd name="connsiteX1-613" fmla="*/ 5703118 w 6266046"/>
              <a:gd name="connsiteY1-614" fmla="*/ 0 h 6030922"/>
              <a:gd name="connsiteX2-615" fmla="*/ 6265999 w 6266046"/>
              <a:gd name="connsiteY2-616" fmla="*/ 6030912 h 6030922"/>
              <a:gd name="connsiteX3-617" fmla="*/ 174535 w 6266046"/>
              <a:gd name="connsiteY3-618" fmla="*/ 5353504 h 6030922"/>
              <a:gd name="connsiteX4-619" fmla="*/ 0 w 6266046"/>
              <a:gd name="connsiteY4-620" fmla="*/ 616857 h 6030922"/>
              <a:gd name="connsiteX0-621" fmla="*/ 0 w 6370821"/>
              <a:gd name="connsiteY0-622" fmla="*/ 502557 h 6030922"/>
              <a:gd name="connsiteX1-623" fmla="*/ 5807893 w 6370821"/>
              <a:gd name="connsiteY1-624" fmla="*/ 0 h 6030922"/>
              <a:gd name="connsiteX2-625" fmla="*/ 6370774 w 6370821"/>
              <a:gd name="connsiteY2-626" fmla="*/ 6030912 h 6030922"/>
              <a:gd name="connsiteX3-627" fmla="*/ 279310 w 6370821"/>
              <a:gd name="connsiteY3-628" fmla="*/ 5353504 h 6030922"/>
              <a:gd name="connsiteX4-629" fmla="*/ 0 w 6370821"/>
              <a:gd name="connsiteY4-630" fmla="*/ 502557 h 6030922"/>
              <a:gd name="connsiteX0-631" fmla="*/ 0 w 6380346"/>
              <a:gd name="connsiteY0-632" fmla="*/ 464457 h 6030922"/>
              <a:gd name="connsiteX1-633" fmla="*/ 5817418 w 6380346"/>
              <a:gd name="connsiteY1-634" fmla="*/ 0 h 6030922"/>
              <a:gd name="connsiteX2-635" fmla="*/ 6380299 w 6380346"/>
              <a:gd name="connsiteY2-636" fmla="*/ 6030912 h 6030922"/>
              <a:gd name="connsiteX3-637" fmla="*/ 288835 w 6380346"/>
              <a:gd name="connsiteY3-638" fmla="*/ 5353504 h 6030922"/>
              <a:gd name="connsiteX4-639" fmla="*/ 0 w 6380346"/>
              <a:gd name="connsiteY4-640" fmla="*/ 464457 h 6030922"/>
              <a:gd name="connsiteX0-641" fmla="*/ 0 w 6418446"/>
              <a:gd name="connsiteY0-642" fmla="*/ 473982 h 6030922"/>
              <a:gd name="connsiteX1-643" fmla="*/ 5855518 w 6418446"/>
              <a:gd name="connsiteY1-644" fmla="*/ 0 h 6030922"/>
              <a:gd name="connsiteX2-645" fmla="*/ 6418399 w 6418446"/>
              <a:gd name="connsiteY2-646" fmla="*/ 6030912 h 6030922"/>
              <a:gd name="connsiteX3-647" fmla="*/ 326935 w 6418446"/>
              <a:gd name="connsiteY3-648" fmla="*/ 5353504 h 6030922"/>
              <a:gd name="connsiteX4-649" fmla="*/ 0 w 6418446"/>
              <a:gd name="connsiteY4-650" fmla="*/ 473982 h 6030922"/>
              <a:gd name="connsiteX0-651" fmla="*/ 0 w 6418450"/>
              <a:gd name="connsiteY0-652" fmla="*/ 483507 h 6040447"/>
              <a:gd name="connsiteX1-653" fmla="*/ 5893618 w 6418450"/>
              <a:gd name="connsiteY1-654" fmla="*/ 0 h 6040447"/>
              <a:gd name="connsiteX2-655" fmla="*/ 6418399 w 6418450"/>
              <a:gd name="connsiteY2-656" fmla="*/ 6040437 h 6040447"/>
              <a:gd name="connsiteX3-657" fmla="*/ 326935 w 6418450"/>
              <a:gd name="connsiteY3-658" fmla="*/ 5363029 h 6040447"/>
              <a:gd name="connsiteX4-659" fmla="*/ 0 w 6418450"/>
              <a:gd name="connsiteY4-660" fmla="*/ 483507 h 6040447"/>
              <a:gd name="connsiteX0-661" fmla="*/ 0 w 6418450"/>
              <a:gd name="connsiteY0-662" fmla="*/ 454932 h 6011872"/>
              <a:gd name="connsiteX1-663" fmla="*/ 5893618 w 6418450"/>
              <a:gd name="connsiteY1-664" fmla="*/ 0 h 6011872"/>
              <a:gd name="connsiteX2-665" fmla="*/ 6418399 w 6418450"/>
              <a:gd name="connsiteY2-666" fmla="*/ 6011862 h 6011872"/>
              <a:gd name="connsiteX3-667" fmla="*/ 326935 w 6418450"/>
              <a:gd name="connsiteY3-668" fmla="*/ 5334454 h 6011872"/>
              <a:gd name="connsiteX4-669" fmla="*/ 0 w 6418450"/>
              <a:gd name="connsiteY4-670" fmla="*/ 454932 h 6011872"/>
              <a:gd name="connsiteX0-671" fmla="*/ 0 w 6418450"/>
              <a:gd name="connsiteY0-672" fmla="*/ 454932 h 6011872"/>
              <a:gd name="connsiteX1-673" fmla="*/ 5893618 w 6418450"/>
              <a:gd name="connsiteY1-674" fmla="*/ 0 h 6011872"/>
              <a:gd name="connsiteX2-675" fmla="*/ 6418399 w 6418450"/>
              <a:gd name="connsiteY2-676" fmla="*/ 6011862 h 6011872"/>
              <a:gd name="connsiteX3-677" fmla="*/ 269785 w 6418450"/>
              <a:gd name="connsiteY3-678" fmla="*/ 5239204 h 6011872"/>
              <a:gd name="connsiteX4-679" fmla="*/ 0 w 6418450"/>
              <a:gd name="connsiteY4-680" fmla="*/ 454932 h 6011872"/>
              <a:gd name="connsiteX0-681" fmla="*/ 0 w 6418450"/>
              <a:gd name="connsiteY0-682" fmla="*/ 454932 h 6011872"/>
              <a:gd name="connsiteX1-683" fmla="*/ 5893618 w 6418450"/>
              <a:gd name="connsiteY1-684" fmla="*/ 0 h 6011872"/>
              <a:gd name="connsiteX2-685" fmla="*/ 6418399 w 6418450"/>
              <a:gd name="connsiteY2-686" fmla="*/ 6011862 h 6011872"/>
              <a:gd name="connsiteX3-687" fmla="*/ 212635 w 6418450"/>
              <a:gd name="connsiteY3-688" fmla="*/ 5239204 h 6011872"/>
              <a:gd name="connsiteX4-689" fmla="*/ 0 w 6418450"/>
              <a:gd name="connsiteY4-690" fmla="*/ 454932 h 6011872"/>
              <a:gd name="connsiteX0-691" fmla="*/ 0 w 6418450"/>
              <a:gd name="connsiteY0-692" fmla="*/ 454932 h 6011872"/>
              <a:gd name="connsiteX1-693" fmla="*/ 5893618 w 6418450"/>
              <a:gd name="connsiteY1-694" fmla="*/ 0 h 6011872"/>
              <a:gd name="connsiteX2-695" fmla="*/ 6418399 w 6418450"/>
              <a:gd name="connsiteY2-696" fmla="*/ 6011862 h 6011872"/>
              <a:gd name="connsiteX3-697" fmla="*/ 193585 w 6418450"/>
              <a:gd name="connsiteY3-698" fmla="*/ 5201104 h 6011872"/>
              <a:gd name="connsiteX4-699" fmla="*/ 0 w 6418450"/>
              <a:gd name="connsiteY4-700" fmla="*/ 454932 h 6011872"/>
              <a:gd name="connsiteX0-701" fmla="*/ 0 w 6456546"/>
              <a:gd name="connsiteY0-702" fmla="*/ 454932 h 6069021"/>
              <a:gd name="connsiteX1-703" fmla="*/ 5893618 w 6456546"/>
              <a:gd name="connsiteY1-704" fmla="*/ 0 h 6069021"/>
              <a:gd name="connsiteX2-705" fmla="*/ 6456499 w 6456546"/>
              <a:gd name="connsiteY2-706" fmla="*/ 6069012 h 6069021"/>
              <a:gd name="connsiteX3-707" fmla="*/ 193585 w 6456546"/>
              <a:gd name="connsiteY3-708" fmla="*/ 5201104 h 6069021"/>
              <a:gd name="connsiteX4-709" fmla="*/ 0 w 6456546"/>
              <a:gd name="connsiteY4-710" fmla="*/ 454932 h 6069021"/>
              <a:gd name="connsiteX0-711" fmla="*/ 0 w 6441306"/>
              <a:gd name="connsiteY0-712" fmla="*/ 424452 h 6069021"/>
              <a:gd name="connsiteX1-713" fmla="*/ 5878378 w 6441306"/>
              <a:gd name="connsiteY1-714" fmla="*/ 0 h 6069021"/>
              <a:gd name="connsiteX2-715" fmla="*/ 6441259 w 6441306"/>
              <a:gd name="connsiteY2-716" fmla="*/ 6069012 h 6069021"/>
              <a:gd name="connsiteX3-717" fmla="*/ 178345 w 6441306"/>
              <a:gd name="connsiteY3-718" fmla="*/ 5201104 h 6069021"/>
              <a:gd name="connsiteX4-719" fmla="*/ 0 w 6441306"/>
              <a:gd name="connsiteY4-720" fmla="*/ 424452 h 6069021"/>
              <a:gd name="connsiteX0-721" fmla="*/ 0 w 6471786"/>
              <a:gd name="connsiteY0-722" fmla="*/ 424452 h 6069021"/>
              <a:gd name="connsiteX1-723" fmla="*/ 5908858 w 6471786"/>
              <a:gd name="connsiteY1-724" fmla="*/ 0 h 6069021"/>
              <a:gd name="connsiteX2-725" fmla="*/ 6471739 w 6471786"/>
              <a:gd name="connsiteY2-726" fmla="*/ 6069012 h 6069021"/>
              <a:gd name="connsiteX3-727" fmla="*/ 208825 w 6471786"/>
              <a:gd name="connsiteY3-728" fmla="*/ 5201104 h 6069021"/>
              <a:gd name="connsiteX4-729" fmla="*/ 0 w 6471786"/>
              <a:gd name="connsiteY4-730" fmla="*/ 424452 h 60690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2540000" dir="2700000" sx="80000" sy="80000" algn="tl" rotWithShape="0">
              <a:prstClr val="black">
                <a:alpha val="40000"/>
              </a:prstClr>
            </a:out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393621" y="3734387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567037" y="3734387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740453" y="3734387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4913869" y="3734387"/>
            <a:ext cx="2169548" cy="2438498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0780478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828235" y="0"/>
            <a:ext cx="14648803" cy="10972800"/>
          </a:xfrm>
          <a:custGeom>
            <a:avLst/>
            <a:gdLst>
              <a:gd name="connsiteX0" fmla="*/ 6857999 w 9155502"/>
              <a:gd name="connsiteY0" fmla="*/ 0 h 6858000"/>
              <a:gd name="connsiteX1" fmla="*/ 9155502 w 9155502"/>
              <a:gd name="connsiteY1" fmla="*/ 0 h 6858000"/>
              <a:gd name="connsiteX2" fmla="*/ 9155502 w 9155502"/>
              <a:gd name="connsiteY2" fmla="*/ 6858000 h 6858000"/>
              <a:gd name="connsiteX3" fmla="*/ 0 w 9155502"/>
              <a:gd name="connsiteY3" fmla="*/ 6858000 h 6858000"/>
              <a:gd name="connsiteX4" fmla="*/ 3429000 w 9155502"/>
              <a:gd name="connsiteY4" fmla="*/ 3429000 h 6858000"/>
              <a:gd name="connsiteX5" fmla="*/ 3428999 w 915550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502" h="6858000">
                <a:moveTo>
                  <a:pt x="6857999" y="0"/>
                </a:moveTo>
                <a:lnTo>
                  <a:pt x="9155502" y="0"/>
                </a:lnTo>
                <a:lnTo>
                  <a:pt x="9155502" y="6858000"/>
                </a:lnTo>
                <a:lnTo>
                  <a:pt x="0" y="6858000"/>
                </a:lnTo>
                <a:lnTo>
                  <a:pt x="3429000" y="3429000"/>
                </a:lnTo>
                <a:lnTo>
                  <a:pt x="3428999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5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8" name="Group 7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0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1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9" name="Freeform: Shape 8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839662" y="-1"/>
            <a:ext cx="15637377" cy="10972802"/>
          </a:xfrm>
          <a:custGeom>
            <a:avLst/>
            <a:gdLst>
              <a:gd name="connsiteX0" fmla="*/ 6274192 w 15637377"/>
              <a:gd name="connsiteY0" fmla="*/ 0 h 10972802"/>
              <a:gd name="connsiteX1" fmla="*/ 15637377 w 15637377"/>
              <a:gd name="connsiteY1" fmla="*/ 1105 h 10972802"/>
              <a:gd name="connsiteX2" fmla="*/ 15637377 w 15637377"/>
              <a:gd name="connsiteY2" fmla="*/ 10972802 h 10972802"/>
              <a:gd name="connsiteX3" fmla="*/ 0 w 15637377"/>
              <a:gd name="connsiteY3" fmla="*/ 10972802 h 1097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7377" h="10972802">
                <a:moveTo>
                  <a:pt x="6274192" y="0"/>
                </a:moveTo>
                <a:lnTo>
                  <a:pt x="15637377" y="1105"/>
                </a:lnTo>
                <a:lnTo>
                  <a:pt x="15637377" y="10972802"/>
                </a:lnTo>
                <a:lnTo>
                  <a:pt x="0" y="1097280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0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5637378" cy="10972801"/>
          </a:xfrm>
          <a:custGeom>
            <a:avLst/>
            <a:gdLst>
              <a:gd name="connsiteX0" fmla="*/ 0 w 15637378"/>
              <a:gd name="connsiteY0" fmla="*/ 0 h 10972801"/>
              <a:gd name="connsiteX1" fmla="*/ 15637378 w 15637378"/>
              <a:gd name="connsiteY1" fmla="*/ 0 h 10972801"/>
              <a:gd name="connsiteX2" fmla="*/ 9363185 w 15637378"/>
              <a:gd name="connsiteY2" fmla="*/ 10972801 h 10972801"/>
              <a:gd name="connsiteX3" fmla="*/ 0 w 15637378"/>
              <a:gd name="connsiteY3" fmla="*/ 10971696 h 109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7378" h="10972801">
                <a:moveTo>
                  <a:pt x="0" y="0"/>
                </a:moveTo>
                <a:lnTo>
                  <a:pt x="15637378" y="0"/>
                </a:lnTo>
                <a:lnTo>
                  <a:pt x="9363185" y="10972801"/>
                </a:lnTo>
                <a:lnTo>
                  <a:pt x="0" y="109716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5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8" name="Group 7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0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1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9" name="Freeform: Shape 8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957250" y="5536779"/>
            <a:ext cx="4807863" cy="4807863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3545506" y="2960369"/>
            <a:ext cx="4807863" cy="4807863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68993" y="2960369"/>
            <a:ext cx="4807863" cy="4807863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957250" y="383952"/>
            <a:ext cx="4807863" cy="4807863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348282" y="3145332"/>
            <a:ext cx="4780474" cy="5373090"/>
          </a:xfrm>
          <a:custGeom>
            <a:avLst/>
            <a:gdLst>
              <a:gd name="connsiteX0" fmla="*/ 1084924 w 2169548"/>
              <a:gd name="connsiteY0" fmla="*/ 0 h 2438498"/>
              <a:gd name="connsiteX1" fmla="*/ 1105543 w 2169548"/>
              <a:gd name="connsiteY1" fmla="*/ 1064 h 2438498"/>
              <a:gd name="connsiteX2" fmla="*/ 1126761 w 2169548"/>
              <a:gd name="connsiteY2" fmla="*/ 4407 h 2438498"/>
              <a:gd name="connsiteX3" fmla="*/ 1148575 w 2169548"/>
              <a:gd name="connsiteY3" fmla="*/ 9725 h 2438498"/>
              <a:gd name="connsiteX4" fmla="*/ 1171137 w 2169548"/>
              <a:gd name="connsiteY4" fmla="*/ 17322 h 2438498"/>
              <a:gd name="connsiteX5" fmla="*/ 1195045 w 2169548"/>
              <a:gd name="connsiteY5" fmla="*/ 27199 h 2438498"/>
              <a:gd name="connsiteX6" fmla="*/ 1220445 w 2169548"/>
              <a:gd name="connsiteY6" fmla="*/ 39052 h 2438498"/>
              <a:gd name="connsiteX7" fmla="*/ 1247640 w 2169548"/>
              <a:gd name="connsiteY7" fmla="*/ 53183 h 2438498"/>
              <a:gd name="connsiteX8" fmla="*/ 1276926 w 2169548"/>
              <a:gd name="connsiteY8" fmla="*/ 69289 h 2438498"/>
              <a:gd name="connsiteX9" fmla="*/ 1308602 w 2169548"/>
              <a:gd name="connsiteY9" fmla="*/ 87828 h 2438498"/>
              <a:gd name="connsiteX10" fmla="*/ 1343118 w 2169548"/>
              <a:gd name="connsiteY10" fmla="*/ 108341 h 2438498"/>
              <a:gd name="connsiteX11" fmla="*/ 1380622 w 2169548"/>
              <a:gd name="connsiteY11" fmla="*/ 131285 h 2438498"/>
              <a:gd name="connsiteX12" fmla="*/ 1421562 w 2169548"/>
              <a:gd name="connsiteY12" fmla="*/ 156054 h 2438498"/>
              <a:gd name="connsiteX13" fmla="*/ 1466089 w 2169548"/>
              <a:gd name="connsiteY13" fmla="*/ 183252 h 2438498"/>
              <a:gd name="connsiteX14" fmla="*/ 1514500 w 2169548"/>
              <a:gd name="connsiteY14" fmla="*/ 212427 h 2438498"/>
              <a:gd name="connsiteX15" fmla="*/ 1567244 w 2169548"/>
              <a:gd name="connsiteY15" fmla="*/ 244033 h 2438498"/>
              <a:gd name="connsiteX16" fmla="*/ 1624621 w 2169548"/>
              <a:gd name="connsiteY16" fmla="*/ 277461 h 2438498"/>
              <a:gd name="connsiteX17" fmla="*/ 1681998 w 2169548"/>
              <a:gd name="connsiteY17" fmla="*/ 310739 h 2438498"/>
              <a:gd name="connsiteX18" fmla="*/ 1735489 w 2169548"/>
              <a:gd name="connsiteY18" fmla="*/ 340977 h 2438498"/>
              <a:gd name="connsiteX19" fmla="*/ 1784797 w 2169548"/>
              <a:gd name="connsiteY19" fmla="*/ 368632 h 2438498"/>
              <a:gd name="connsiteX20" fmla="*/ 1830519 w 2169548"/>
              <a:gd name="connsiteY20" fmla="*/ 394007 h 2438498"/>
              <a:gd name="connsiteX21" fmla="*/ 1872207 w 2169548"/>
              <a:gd name="connsiteY21" fmla="*/ 417104 h 2438498"/>
              <a:gd name="connsiteX22" fmla="*/ 1910607 w 2169548"/>
              <a:gd name="connsiteY22" fmla="*/ 438529 h 2438498"/>
              <a:gd name="connsiteX23" fmla="*/ 1945571 w 2169548"/>
              <a:gd name="connsiteY23" fmla="*/ 458282 h 2438498"/>
              <a:gd name="connsiteX24" fmla="*/ 1977247 w 2169548"/>
              <a:gd name="connsiteY24" fmla="*/ 476669 h 2438498"/>
              <a:gd name="connsiteX25" fmla="*/ 2005936 w 2169548"/>
              <a:gd name="connsiteY25" fmla="*/ 494295 h 2438498"/>
              <a:gd name="connsiteX26" fmla="*/ 2031785 w 2169548"/>
              <a:gd name="connsiteY26" fmla="*/ 510857 h 2438498"/>
              <a:gd name="connsiteX27" fmla="*/ 2054496 w 2169548"/>
              <a:gd name="connsiteY27" fmla="*/ 526964 h 2438498"/>
              <a:gd name="connsiteX28" fmla="*/ 2074967 w 2169548"/>
              <a:gd name="connsiteY28" fmla="*/ 543070 h 2438498"/>
              <a:gd name="connsiteX29" fmla="*/ 2092897 w 2169548"/>
              <a:gd name="connsiteY29" fmla="*/ 558873 h 2438498"/>
              <a:gd name="connsiteX30" fmla="*/ 2108287 w 2169548"/>
              <a:gd name="connsiteY30" fmla="*/ 575132 h 2438498"/>
              <a:gd name="connsiteX31" fmla="*/ 2121735 w 2169548"/>
              <a:gd name="connsiteY31" fmla="*/ 591998 h 2438498"/>
              <a:gd name="connsiteX32" fmla="*/ 2133090 w 2169548"/>
              <a:gd name="connsiteY32" fmla="*/ 609625 h 2438498"/>
              <a:gd name="connsiteX33" fmla="*/ 2142503 w 2169548"/>
              <a:gd name="connsiteY33" fmla="*/ 628315 h 2438498"/>
              <a:gd name="connsiteX34" fmla="*/ 2150273 w 2169548"/>
              <a:gd name="connsiteY34" fmla="*/ 648372 h 2438498"/>
              <a:gd name="connsiteX35" fmla="*/ 2156549 w 2169548"/>
              <a:gd name="connsiteY35" fmla="*/ 670101 h 2438498"/>
              <a:gd name="connsiteX36" fmla="*/ 2161181 w 2169548"/>
              <a:gd name="connsiteY36" fmla="*/ 693653 h 2438498"/>
              <a:gd name="connsiteX37" fmla="*/ 2164916 w 2169548"/>
              <a:gd name="connsiteY37" fmla="*/ 719332 h 2438498"/>
              <a:gd name="connsiteX38" fmla="*/ 2167307 w 2169548"/>
              <a:gd name="connsiteY38" fmla="*/ 747444 h 2438498"/>
              <a:gd name="connsiteX39" fmla="*/ 2168801 w 2169548"/>
              <a:gd name="connsiteY39" fmla="*/ 778137 h 2438498"/>
              <a:gd name="connsiteX40" fmla="*/ 2169399 w 2169548"/>
              <a:gd name="connsiteY40" fmla="*/ 811871 h 2438498"/>
              <a:gd name="connsiteX41" fmla="*/ 2169548 w 2169548"/>
              <a:gd name="connsiteY41" fmla="*/ 848946 h 2438498"/>
              <a:gd name="connsiteX42" fmla="*/ 2169100 w 2169548"/>
              <a:gd name="connsiteY42" fmla="*/ 889365 h 2438498"/>
              <a:gd name="connsiteX43" fmla="*/ 2168203 w 2169548"/>
              <a:gd name="connsiteY43" fmla="*/ 933279 h 2438498"/>
              <a:gd name="connsiteX44" fmla="*/ 2167307 w 2169548"/>
              <a:gd name="connsiteY44" fmla="*/ 981447 h 2438498"/>
              <a:gd name="connsiteX45" fmla="*/ 2166261 w 2169548"/>
              <a:gd name="connsiteY45" fmla="*/ 1033870 h 2438498"/>
              <a:gd name="connsiteX46" fmla="*/ 2165364 w 2169548"/>
              <a:gd name="connsiteY46" fmla="*/ 1090700 h 2438498"/>
              <a:gd name="connsiteX47" fmla="*/ 2164617 w 2169548"/>
              <a:gd name="connsiteY47" fmla="*/ 1152543 h 2438498"/>
              <a:gd name="connsiteX48" fmla="*/ 2164319 w 2169548"/>
              <a:gd name="connsiteY48" fmla="*/ 1219250 h 2438498"/>
              <a:gd name="connsiteX49" fmla="*/ 2164617 w 2169548"/>
              <a:gd name="connsiteY49" fmla="*/ 1285956 h 2438498"/>
              <a:gd name="connsiteX50" fmla="*/ 2165364 w 2169548"/>
              <a:gd name="connsiteY50" fmla="*/ 1347800 h 2438498"/>
              <a:gd name="connsiteX51" fmla="*/ 2166261 w 2169548"/>
              <a:gd name="connsiteY51" fmla="*/ 1404629 h 2438498"/>
              <a:gd name="connsiteX52" fmla="*/ 2167307 w 2169548"/>
              <a:gd name="connsiteY52" fmla="*/ 1457052 h 2438498"/>
              <a:gd name="connsiteX53" fmla="*/ 2168203 w 2169548"/>
              <a:gd name="connsiteY53" fmla="*/ 1505220 h 2438498"/>
              <a:gd name="connsiteX54" fmla="*/ 2169100 w 2169548"/>
              <a:gd name="connsiteY54" fmla="*/ 1549134 h 2438498"/>
              <a:gd name="connsiteX55" fmla="*/ 2169548 w 2169548"/>
              <a:gd name="connsiteY55" fmla="*/ 1589552 h 2438498"/>
              <a:gd name="connsiteX56" fmla="*/ 2169399 w 2169548"/>
              <a:gd name="connsiteY56" fmla="*/ 1626628 h 2438498"/>
              <a:gd name="connsiteX57" fmla="*/ 2168801 w 2169548"/>
              <a:gd name="connsiteY57" fmla="*/ 1660361 h 2438498"/>
              <a:gd name="connsiteX58" fmla="*/ 2167307 w 2169548"/>
              <a:gd name="connsiteY58" fmla="*/ 1691054 h 2438498"/>
              <a:gd name="connsiteX59" fmla="*/ 2164916 w 2169548"/>
              <a:gd name="connsiteY59" fmla="*/ 1719166 h 2438498"/>
              <a:gd name="connsiteX60" fmla="*/ 2161330 w 2169548"/>
              <a:gd name="connsiteY60" fmla="*/ 1744845 h 2438498"/>
              <a:gd name="connsiteX61" fmla="*/ 2156549 w 2169548"/>
              <a:gd name="connsiteY61" fmla="*/ 1768398 h 2438498"/>
              <a:gd name="connsiteX62" fmla="*/ 2150273 w 2169548"/>
              <a:gd name="connsiteY62" fmla="*/ 1790127 h 2438498"/>
              <a:gd name="connsiteX63" fmla="*/ 2142503 w 2169548"/>
              <a:gd name="connsiteY63" fmla="*/ 1810183 h 2438498"/>
              <a:gd name="connsiteX64" fmla="*/ 2133090 w 2169548"/>
              <a:gd name="connsiteY64" fmla="*/ 1828874 h 2438498"/>
              <a:gd name="connsiteX65" fmla="*/ 2121735 w 2169548"/>
              <a:gd name="connsiteY65" fmla="*/ 1846500 h 2438498"/>
              <a:gd name="connsiteX66" fmla="*/ 2108287 w 2169548"/>
              <a:gd name="connsiteY66" fmla="*/ 1863366 h 2438498"/>
              <a:gd name="connsiteX67" fmla="*/ 2092897 w 2169548"/>
              <a:gd name="connsiteY67" fmla="*/ 1879625 h 2438498"/>
              <a:gd name="connsiteX68" fmla="*/ 2074967 w 2169548"/>
              <a:gd name="connsiteY68" fmla="*/ 1895429 h 2438498"/>
              <a:gd name="connsiteX69" fmla="*/ 2054646 w 2169548"/>
              <a:gd name="connsiteY69" fmla="*/ 1911535 h 2438498"/>
              <a:gd name="connsiteX70" fmla="*/ 2031785 w 2169548"/>
              <a:gd name="connsiteY70" fmla="*/ 1927641 h 2438498"/>
              <a:gd name="connsiteX71" fmla="*/ 2005936 w 2169548"/>
              <a:gd name="connsiteY71" fmla="*/ 1944356 h 2438498"/>
              <a:gd name="connsiteX72" fmla="*/ 1977397 w 2169548"/>
              <a:gd name="connsiteY72" fmla="*/ 1961830 h 2438498"/>
              <a:gd name="connsiteX73" fmla="*/ 1945571 w 2169548"/>
              <a:gd name="connsiteY73" fmla="*/ 1980217 h 2438498"/>
              <a:gd name="connsiteX74" fmla="*/ 1910607 w 2169548"/>
              <a:gd name="connsiteY74" fmla="*/ 1999970 h 2438498"/>
              <a:gd name="connsiteX75" fmla="*/ 1872207 w 2169548"/>
              <a:gd name="connsiteY75" fmla="*/ 2021395 h 2438498"/>
              <a:gd name="connsiteX76" fmla="*/ 1830519 w 2169548"/>
              <a:gd name="connsiteY76" fmla="*/ 2044643 h 2438498"/>
              <a:gd name="connsiteX77" fmla="*/ 1784797 w 2169548"/>
              <a:gd name="connsiteY77" fmla="*/ 2070019 h 2438498"/>
              <a:gd name="connsiteX78" fmla="*/ 1735489 w 2169548"/>
              <a:gd name="connsiteY78" fmla="*/ 2097522 h 2438498"/>
              <a:gd name="connsiteX79" fmla="*/ 1681998 w 2169548"/>
              <a:gd name="connsiteY79" fmla="*/ 2127760 h 2438498"/>
              <a:gd name="connsiteX80" fmla="*/ 1624621 w 2169548"/>
              <a:gd name="connsiteY80" fmla="*/ 2161038 h 2438498"/>
              <a:gd name="connsiteX81" fmla="*/ 1567244 w 2169548"/>
              <a:gd name="connsiteY81" fmla="*/ 2194466 h 2438498"/>
              <a:gd name="connsiteX82" fmla="*/ 1514500 w 2169548"/>
              <a:gd name="connsiteY82" fmla="*/ 2226072 h 2438498"/>
              <a:gd name="connsiteX83" fmla="*/ 1466089 w 2169548"/>
              <a:gd name="connsiteY83" fmla="*/ 2255246 h 2438498"/>
              <a:gd name="connsiteX84" fmla="*/ 1421562 w 2169548"/>
              <a:gd name="connsiteY84" fmla="*/ 2282445 h 2438498"/>
              <a:gd name="connsiteX85" fmla="*/ 1380622 w 2169548"/>
              <a:gd name="connsiteY85" fmla="*/ 2307213 h 2438498"/>
              <a:gd name="connsiteX86" fmla="*/ 1343118 w 2169548"/>
              <a:gd name="connsiteY86" fmla="*/ 2330158 h 2438498"/>
              <a:gd name="connsiteX87" fmla="*/ 1308602 w 2169548"/>
              <a:gd name="connsiteY87" fmla="*/ 2350672 h 2438498"/>
              <a:gd name="connsiteX88" fmla="*/ 1276926 w 2169548"/>
              <a:gd name="connsiteY88" fmla="*/ 2369209 h 2438498"/>
              <a:gd name="connsiteX89" fmla="*/ 1247640 w 2169548"/>
              <a:gd name="connsiteY89" fmla="*/ 2385315 h 2438498"/>
              <a:gd name="connsiteX90" fmla="*/ 1220445 w 2169548"/>
              <a:gd name="connsiteY90" fmla="*/ 2399447 h 2438498"/>
              <a:gd name="connsiteX91" fmla="*/ 1195045 w 2169548"/>
              <a:gd name="connsiteY91" fmla="*/ 2411299 h 2438498"/>
              <a:gd name="connsiteX92" fmla="*/ 1171137 w 2169548"/>
              <a:gd name="connsiteY92" fmla="*/ 2421176 h 2438498"/>
              <a:gd name="connsiteX93" fmla="*/ 1148575 w 2169548"/>
              <a:gd name="connsiteY93" fmla="*/ 2428774 h 2438498"/>
              <a:gd name="connsiteX94" fmla="*/ 1126761 w 2169548"/>
              <a:gd name="connsiteY94" fmla="*/ 2434092 h 2438498"/>
              <a:gd name="connsiteX95" fmla="*/ 1105543 w 2169548"/>
              <a:gd name="connsiteY95" fmla="*/ 2437435 h 2438498"/>
              <a:gd name="connsiteX96" fmla="*/ 1084924 w 2169548"/>
              <a:gd name="connsiteY96" fmla="*/ 2438498 h 2438498"/>
              <a:gd name="connsiteX97" fmla="*/ 1064005 w 2169548"/>
              <a:gd name="connsiteY97" fmla="*/ 2437435 h 2438498"/>
              <a:gd name="connsiteX98" fmla="*/ 1042788 w 2169548"/>
              <a:gd name="connsiteY98" fmla="*/ 2434092 h 2438498"/>
              <a:gd name="connsiteX99" fmla="*/ 1020974 w 2169548"/>
              <a:gd name="connsiteY99" fmla="*/ 2428774 h 2438498"/>
              <a:gd name="connsiteX100" fmla="*/ 998410 w 2169548"/>
              <a:gd name="connsiteY100" fmla="*/ 2421176 h 2438498"/>
              <a:gd name="connsiteX101" fmla="*/ 974505 w 2169548"/>
              <a:gd name="connsiteY101" fmla="*/ 2411299 h 2438498"/>
              <a:gd name="connsiteX102" fmla="*/ 949103 w 2169548"/>
              <a:gd name="connsiteY102" fmla="*/ 2399447 h 2438498"/>
              <a:gd name="connsiteX103" fmla="*/ 921909 w 2169548"/>
              <a:gd name="connsiteY103" fmla="*/ 2385315 h 2438498"/>
              <a:gd name="connsiteX104" fmla="*/ 892623 w 2169548"/>
              <a:gd name="connsiteY104" fmla="*/ 2369209 h 2438498"/>
              <a:gd name="connsiteX105" fmla="*/ 860946 w 2169548"/>
              <a:gd name="connsiteY105" fmla="*/ 2350672 h 2438498"/>
              <a:gd name="connsiteX106" fmla="*/ 826431 w 2169548"/>
              <a:gd name="connsiteY106" fmla="*/ 2330158 h 2438498"/>
              <a:gd name="connsiteX107" fmla="*/ 788927 w 2169548"/>
              <a:gd name="connsiteY107" fmla="*/ 2307213 h 2438498"/>
              <a:gd name="connsiteX108" fmla="*/ 747987 w 2169548"/>
              <a:gd name="connsiteY108" fmla="*/ 2282445 h 2438498"/>
              <a:gd name="connsiteX109" fmla="*/ 703460 w 2169548"/>
              <a:gd name="connsiteY109" fmla="*/ 2255246 h 2438498"/>
              <a:gd name="connsiteX110" fmla="*/ 655049 w 2169548"/>
              <a:gd name="connsiteY110" fmla="*/ 2226072 h 2438498"/>
              <a:gd name="connsiteX111" fmla="*/ 602304 w 2169548"/>
              <a:gd name="connsiteY111" fmla="*/ 2194466 h 2438498"/>
              <a:gd name="connsiteX112" fmla="*/ 544928 w 2169548"/>
              <a:gd name="connsiteY112" fmla="*/ 2161038 h 2438498"/>
              <a:gd name="connsiteX113" fmla="*/ 487551 w 2169548"/>
              <a:gd name="connsiteY113" fmla="*/ 2127760 h 2438498"/>
              <a:gd name="connsiteX114" fmla="*/ 434059 w 2169548"/>
              <a:gd name="connsiteY114" fmla="*/ 2097522 h 2438498"/>
              <a:gd name="connsiteX115" fmla="*/ 384752 w 2169548"/>
              <a:gd name="connsiteY115" fmla="*/ 2069867 h 2438498"/>
              <a:gd name="connsiteX116" fmla="*/ 339029 w 2169548"/>
              <a:gd name="connsiteY116" fmla="*/ 2044491 h 2438498"/>
              <a:gd name="connsiteX117" fmla="*/ 297342 w 2169548"/>
              <a:gd name="connsiteY117" fmla="*/ 2021395 h 2438498"/>
              <a:gd name="connsiteX118" fmla="*/ 258942 w 2169548"/>
              <a:gd name="connsiteY118" fmla="*/ 1999970 h 2438498"/>
              <a:gd name="connsiteX119" fmla="*/ 223978 w 2169548"/>
              <a:gd name="connsiteY119" fmla="*/ 1980217 h 2438498"/>
              <a:gd name="connsiteX120" fmla="*/ 192301 w 2169548"/>
              <a:gd name="connsiteY120" fmla="*/ 1961830 h 2438498"/>
              <a:gd name="connsiteX121" fmla="*/ 163612 w 2169548"/>
              <a:gd name="connsiteY121" fmla="*/ 1944204 h 2438498"/>
              <a:gd name="connsiteX122" fmla="*/ 137763 w 2169548"/>
              <a:gd name="connsiteY122" fmla="*/ 1927641 h 2438498"/>
              <a:gd name="connsiteX123" fmla="*/ 115052 w 2169548"/>
              <a:gd name="connsiteY123" fmla="*/ 1911535 h 2438498"/>
              <a:gd name="connsiteX124" fmla="*/ 94582 w 2169548"/>
              <a:gd name="connsiteY124" fmla="*/ 1895429 h 2438498"/>
              <a:gd name="connsiteX125" fmla="*/ 76652 w 2169548"/>
              <a:gd name="connsiteY125" fmla="*/ 1879625 h 2438498"/>
              <a:gd name="connsiteX126" fmla="*/ 61261 w 2169548"/>
              <a:gd name="connsiteY126" fmla="*/ 1863366 h 2438498"/>
              <a:gd name="connsiteX127" fmla="*/ 47814 w 2169548"/>
              <a:gd name="connsiteY127" fmla="*/ 1846500 h 2438498"/>
              <a:gd name="connsiteX128" fmla="*/ 36459 w 2169548"/>
              <a:gd name="connsiteY128" fmla="*/ 1828874 h 2438498"/>
              <a:gd name="connsiteX129" fmla="*/ 27045 w 2169548"/>
              <a:gd name="connsiteY129" fmla="*/ 1810183 h 2438498"/>
              <a:gd name="connsiteX130" fmla="*/ 19275 w 2169548"/>
              <a:gd name="connsiteY130" fmla="*/ 1790127 h 2438498"/>
              <a:gd name="connsiteX131" fmla="*/ 13000 w 2169548"/>
              <a:gd name="connsiteY131" fmla="*/ 1768398 h 2438498"/>
              <a:gd name="connsiteX132" fmla="*/ 8368 w 2169548"/>
              <a:gd name="connsiteY132" fmla="*/ 1744845 h 2438498"/>
              <a:gd name="connsiteX133" fmla="*/ 4632 w 2169548"/>
              <a:gd name="connsiteY133" fmla="*/ 1719166 h 2438498"/>
              <a:gd name="connsiteX134" fmla="*/ 2242 w 2169548"/>
              <a:gd name="connsiteY134" fmla="*/ 1691054 h 2438498"/>
              <a:gd name="connsiteX135" fmla="*/ 747 w 2169548"/>
              <a:gd name="connsiteY135" fmla="*/ 1660361 h 2438498"/>
              <a:gd name="connsiteX136" fmla="*/ 150 w 2169548"/>
              <a:gd name="connsiteY136" fmla="*/ 1626628 h 2438498"/>
              <a:gd name="connsiteX137" fmla="*/ 0 w 2169548"/>
              <a:gd name="connsiteY137" fmla="*/ 1589552 h 2438498"/>
              <a:gd name="connsiteX138" fmla="*/ 448 w 2169548"/>
              <a:gd name="connsiteY138" fmla="*/ 1549134 h 2438498"/>
              <a:gd name="connsiteX139" fmla="*/ 1345 w 2169548"/>
              <a:gd name="connsiteY139" fmla="*/ 1505220 h 2438498"/>
              <a:gd name="connsiteX140" fmla="*/ 2242 w 2169548"/>
              <a:gd name="connsiteY140" fmla="*/ 1457052 h 2438498"/>
              <a:gd name="connsiteX141" fmla="*/ 3287 w 2169548"/>
              <a:gd name="connsiteY141" fmla="*/ 1404629 h 2438498"/>
              <a:gd name="connsiteX142" fmla="*/ 4184 w 2169548"/>
              <a:gd name="connsiteY142" fmla="*/ 1347800 h 2438498"/>
              <a:gd name="connsiteX143" fmla="*/ 4931 w 2169548"/>
              <a:gd name="connsiteY143" fmla="*/ 1285956 h 2438498"/>
              <a:gd name="connsiteX144" fmla="*/ 5230 w 2169548"/>
              <a:gd name="connsiteY144" fmla="*/ 1219250 h 2438498"/>
              <a:gd name="connsiteX145" fmla="*/ 4931 w 2169548"/>
              <a:gd name="connsiteY145" fmla="*/ 1152543 h 2438498"/>
              <a:gd name="connsiteX146" fmla="*/ 4184 w 2169548"/>
              <a:gd name="connsiteY146" fmla="*/ 1090700 h 2438498"/>
              <a:gd name="connsiteX147" fmla="*/ 3287 w 2169548"/>
              <a:gd name="connsiteY147" fmla="*/ 1033870 h 2438498"/>
              <a:gd name="connsiteX148" fmla="*/ 2242 w 2169548"/>
              <a:gd name="connsiteY148" fmla="*/ 981447 h 2438498"/>
              <a:gd name="connsiteX149" fmla="*/ 1345 w 2169548"/>
              <a:gd name="connsiteY149" fmla="*/ 933279 h 2438498"/>
              <a:gd name="connsiteX150" fmla="*/ 448 w 2169548"/>
              <a:gd name="connsiteY150" fmla="*/ 889365 h 2438498"/>
              <a:gd name="connsiteX151" fmla="*/ 0 w 2169548"/>
              <a:gd name="connsiteY151" fmla="*/ 848946 h 2438498"/>
              <a:gd name="connsiteX152" fmla="*/ 150 w 2169548"/>
              <a:gd name="connsiteY152" fmla="*/ 811871 h 2438498"/>
              <a:gd name="connsiteX153" fmla="*/ 747 w 2169548"/>
              <a:gd name="connsiteY153" fmla="*/ 778137 h 2438498"/>
              <a:gd name="connsiteX154" fmla="*/ 2242 w 2169548"/>
              <a:gd name="connsiteY154" fmla="*/ 747444 h 2438498"/>
              <a:gd name="connsiteX155" fmla="*/ 4632 w 2169548"/>
              <a:gd name="connsiteY155" fmla="*/ 719332 h 2438498"/>
              <a:gd name="connsiteX156" fmla="*/ 8218 w 2169548"/>
              <a:gd name="connsiteY156" fmla="*/ 693653 h 2438498"/>
              <a:gd name="connsiteX157" fmla="*/ 13000 w 2169548"/>
              <a:gd name="connsiteY157" fmla="*/ 670101 h 2438498"/>
              <a:gd name="connsiteX158" fmla="*/ 19275 w 2169548"/>
              <a:gd name="connsiteY158" fmla="*/ 648372 h 2438498"/>
              <a:gd name="connsiteX159" fmla="*/ 27045 w 2169548"/>
              <a:gd name="connsiteY159" fmla="*/ 628315 h 2438498"/>
              <a:gd name="connsiteX160" fmla="*/ 36459 w 2169548"/>
              <a:gd name="connsiteY160" fmla="*/ 609625 h 2438498"/>
              <a:gd name="connsiteX161" fmla="*/ 47814 w 2169548"/>
              <a:gd name="connsiteY161" fmla="*/ 591998 h 2438498"/>
              <a:gd name="connsiteX162" fmla="*/ 61261 w 2169548"/>
              <a:gd name="connsiteY162" fmla="*/ 575132 h 2438498"/>
              <a:gd name="connsiteX163" fmla="*/ 76652 w 2169548"/>
              <a:gd name="connsiteY163" fmla="*/ 558873 h 2438498"/>
              <a:gd name="connsiteX164" fmla="*/ 94582 w 2169548"/>
              <a:gd name="connsiteY164" fmla="*/ 543070 h 2438498"/>
              <a:gd name="connsiteX165" fmla="*/ 114903 w 2169548"/>
              <a:gd name="connsiteY165" fmla="*/ 526964 h 2438498"/>
              <a:gd name="connsiteX166" fmla="*/ 137763 w 2169548"/>
              <a:gd name="connsiteY166" fmla="*/ 510857 h 2438498"/>
              <a:gd name="connsiteX167" fmla="*/ 163612 w 2169548"/>
              <a:gd name="connsiteY167" fmla="*/ 494143 h 2438498"/>
              <a:gd name="connsiteX168" fmla="*/ 192152 w 2169548"/>
              <a:gd name="connsiteY168" fmla="*/ 476669 h 2438498"/>
              <a:gd name="connsiteX169" fmla="*/ 223978 w 2169548"/>
              <a:gd name="connsiteY169" fmla="*/ 458282 h 2438498"/>
              <a:gd name="connsiteX170" fmla="*/ 258942 w 2169548"/>
              <a:gd name="connsiteY170" fmla="*/ 438529 h 2438498"/>
              <a:gd name="connsiteX171" fmla="*/ 297342 w 2169548"/>
              <a:gd name="connsiteY171" fmla="*/ 417104 h 2438498"/>
              <a:gd name="connsiteX172" fmla="*/ 339029 w 2169548"/>
              <a:gd name="connsiteY172" fmla="*/ 393856 h 2438498"/>
              <a:gd name="connsiteX173" fmla="*/ 384752 w 2169548"/>
              <a:gd name="connsiteY173" fmla="*/ 368480 h 2438498"/>
              <a:gd name="connsiteX174" fmla="*/ 434059 w 2169548"/>
              <a:gd name="connsiteY174" fmla="*/ 340977 h 2438498"/>
              <a:gd name="connsiteX175" fmla="*/ 487551 w 2169548"/>
              <a:gd name="connsiteY175" fmla="*/ 310739 h 2438498"/>
              <a:gd name="connsiteX176" fmla="*/ 544928 w 2169548"/>
              <a:gd name="connsiteY176" fmla="*/ 277461 h 2438498"/>
              <a:gd name="connsiteX177" fmla="*/ 602304 w 2169548"/>
              <a:gd name="connsiteY177" fmla="*/ 244033 h 2438498"/>
              <a:gd name="connsiteX178" fmla="*/ 655049 w 2169548"/>
              <a:gd name="connsiteY178" fmla="*/ 212427 h 2438498"/>
              <a:gd name="connsiteX179" fmla="*/ 703460 w 2169548"/>
              <a:gd name="connsiteY179" fmla="*/ 183252 h 2438498"/>
              <a:gd name="connsiteX180" fmla="*/ 747987 w 2169548"/>
              <a:gd name="connsiteY180" fmla="*/ 156054 h 2438498"/>
              <a:gd name="connsiteX181" fmla="*/ 788927 w 2169548"/>
              <a:gd name="connsiteY181" fmla="*/ 131285 h 2438498"/>
              <a:gd name="connsiteX182" fmla="*/ 826431 w 2169548"/>
              <a:gd name="connsiteY182" fmla="*/ 108341 h 2438498"/>
              <a:gd name="connsiteX183" fmla="*/ 860946 w 2169548"/>
              <a:gd name="connsiteY183" fmla="*/ 87828 h 2438498"/>
              <a:gd name="connsiteX184" fmla="*/ 892623 w 2169548"/>
              <a:gd name="connsiteY184" fmla="*/ 69289 h 2438498"/>
              <a:gd name="connsiteX185" fmla="*/ 921909 w 2169548"/>
              <a:gd name="connsiteY185" fmla="*/ 53183 h 2438498"/>
              <a:gd name="connsiteX186" fmla="*/ 949103 w 2169548"/>
              <a:gd name="connsiteY186" fmla="*/ 39052 h 2438498"/>
              <a:gd name="connsiteX187" fmla="*/ 974505 w 2169548"/>
              <a:gd name="connsiteY187" fmla="*/ 27199 h 2438498"/>
              <a:gd name="connsiteX188" fmla="*/ 998410 w 2169548"/>
              <a:gd name="connsiteY188" fmla="*/ 17322 h 2438498"/>
              <a:gd name="connsiteX189" fmla="*/ 1020974 w 2169548"/>
              <a:gd name="connsiteY189" fmla="*/ 9725 h 2438498"/>
              <a:gd name="connsiteX190" fmla="*/ 1042788 w 2169548"/>
              <a:gd name="connsiteY190" fmla="*/ 4407 h 2438498"/>
              <a:gd name="connsiteX191" fmla="*/ 1064005 w 2169548"/>
              <a:gd name="connsiteY191" fmla="*/ 1064 h 24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169548" h="2438498">
                <a:moveTo>
                  <a:pt x="1084924" y="0"/>
                </a:moveTo>
                <a:lnTo>
                  <a:pt x="1105543" y="1064"/>
                </a:lnTo>
                <a:lnTo>
                  <a:pt x="1126761" y="4407"/>
                </a:lnTo>
                <a:lnTo>
                  <a:pt x="1148575" y="9725"/>
                </a:lnTo>
                <a:lnTo>
                  <a:pt x="1171137" y="17322"/>
                </a:lnTo>
                <a:lnTo>
                  <a:pt x="1195045" y="27199"/>
                </a:lnTo>
                <a:lnTo>
                  <a:pt x="1220445" y="39052"/>
                </a:lnTo>
                <a:lnTo>
                  <a:pt x="1247640" y="53183"/>
                </a:lnTo>
                <a:lnTo>
                  <a:pt x="1276926" y="69289"/>
                </a:lnTo>
                <a:lnTo>
                  <a:pt x="1308602" y="87828"/>
                </a:lnTo>
                <a:lnTo>
                  <a:pt x="1343118" y="108341"/>
                </a:lnTo>
                <a:lnTo>
                  <a:pt x="1380622" y="131285"/>
                </a:lnTo>
                <a:lnTo>
                  <a:pt x="1421562" y="156054"/>
                </a:lnTo>
                <a:lnTo>
                  <a:pt x="1466089" y="183252"/>
                </a:lnTo>
                <a:lnTo>
                  <a:pt x="1514500" y="212427"/>
                </a:lnTo>
                <a:lnTo>
                  <a:pt x="1567244" y="244033"/>
                </a:lnTo>
                <a:lnTo>
                  <a:pt x="1624621" y="277461"/>
                </a:lnTo>
                <a:lnTo>
                  <a:pt x="1681998" y="310739"/>
                </a:lnTo>
                <a:lnTo>
                  <a:pt x="1735489" y="340977"/>
                </a:lnTo>
                <a:lnTo>
                  <a:pt x="1784797" y="368632"/>
                </a:lnTo>
                <a:lnTo>
                  <a:pt x="1830519" y="394007"/>
                </a:lnTo>
                <a:lnTo>
                  <a:pt x="1872207" y="417104"/>
                </a:lnTo>
                <a:lnTo>
                  <a:pt x="1910607" y="438529"/>
                </a:lnTo>
                <a:lnTo>
                  <a:pt x="1945571" y="458282"/>
                </a:lnTo>
                <a:lnTo>
                  <a:pt x="1977247" y="476669"/>
                </a:lnTo>
                <a:lnTo>
                  <a:pt x="2005936" y="494295"/>
                </a:lnTo>
                <a:lnTo>
                  <a:pt x="2031785" y="510857"/>
                </a:lnTo>
                <a:lnTo>
                  <a:pt x="2054496" y="526964"/>
                </a:lnTo>
                <a:lnTo>
                  <a:pt x="2074967" y="543070"/>
                </a:lnTo>
                <a:lnTo>
                  <a:pt x="2092897" y="558873"/>
                </a:lnTo>
                <a:lnTo>
                  <a:pt x="2108287" y="575132"/>
                </a:lnTo>
                <a:lnTo>
                  <a:pt x="2121735" y="591998"/>
                </a:lnTo>
                <a:lnTo>
                  <a:pt x="2133090" y="609625"/>
                </a:lnTo>
                <a:lnTo>
                  <a:pt x="2142503" y="628315"/>
                </a:lnTo>
                <a:lnTo>
                  <a:pt x="2150273" y="648372"/>
                </a:lnTo>
                <a:lnTo>
                  <a:pt x="2156549" y="670101"/>
                </a:lnTo>
                <a:lnTo>
                  <a:pt x="2161181" y="693653"/>
                </a:lnTo>
                <a:lnTo>
                  <a:pt x="2164916" y="719332"/>
                </a:lnTo>
                <a:lnTo>
                  <a:pt x="2167307" y="747444"/>
                </a:lnTo>
                <a:lnTo>
                  <a:pt x="2168801" y="778137"/>
                </a:lnTo>
                <a:lnTo>
                  <a:pt x="2169399" y="811871"/>
                </a:lnTo>
                <a:lnTo>
                  <a:pt x="2169548" y="848946"/>
                </a:lnTo>
                <a:lnTo>
                  <a:pt x="2169100" y="889365"/>
                </a:lnTo>
                <a:lnTo>
                  <a:pt x="2168203" y="933279"/>
                </a:lnTo>
                <a:lnTo>
                  <a:pt x="2167307" y="981447"/>
                </a:lnTo>
                <a:lnTo>
                  <a:pt x="2166261" y="1033870"/>
                </a:lnTo>
                <a:lnTo>
                  <a:pt x="2165364" y="1090700"/>
                </a:lnTo>
                <a:lnTo>
                  <a:pt x="2164617" y="1152543"/>
                </a:lnTo>
                <a:lnTo>
                  <a:pt x="2164319" y="1219250"/>
                </a:lnTo>
                <a:lnTo>
                  <a:pt x="2164617" y="1285956"/>
                </a:lnTo>
                <a:lnTo>
                  <a:pt x="2165364" y="1347800"/>
                </a:lnTo>
                <a:lnTo>
                  <a:pt x="2166261" y="1404629"/>
                </a:lnTo>
                <a:lnTo>
                  <a:pt x="2167307" y="1457052"/>
                </a:lnTo>
                <a:lnTo>
                  <a:pt x="2168203" y="1505220"/>
                </a:lnTo>
                <a:lnTo>
                  <a:pt x="2169100" y="1549134"/>
                </a:lnTo>
                <a:lnTo>
                  <a:pt x="2169548" y="1589552"/>
                </a:lnTo>
                <a:lnTo>
                  <a:pt x="2169399" y="1626628"/>
                </a:lnTo>
                <a:lnTo>
                  <a:pt x="2168801" y="1660361"/>
                </a:lnTo>
                <a:lnTo>
                  <a:pt x="2167307" y="1691054"/>
                </a:lnTo>
                <a:lnTo>
                  <a:pt x="2164916" y="1719166"/>
                </a:lnTo>
                <a:lnTo>
                  <a:pt x="2161330" y="1744845"/>
                </a:lnTo>
                <a:lnTo>
                  <a:pt x="2156549" y="1768398"/>
                </a:lnTo>
                <a:lnTo>
                  <a:pt x="2150273" y="1790127"/>
                </a:lnTo>
                <a:lnTo>
                  <a:pt x="2142503" y="1810183"/>
                </a:lnTo>
                <a:lnTo>
                  <a:pt x="2133090" y="1828874"/>
                </a:lnTo>
                <a:lnTo>
                  <a:pt x="2121735" y="1846500"/>
                </a:lnTo>
                <a:lnTo>
                  <a:pt x="2108287" y="1863366"/>
                </a:lnTo>
                <a:lnTo>
                  <a:pt x="2092897" y="1879625"/>
                </a:lnTo>
                <a:lnTo>
                  <a:pt x="2074967" y="1895429"/>
                </a:lnTo>
                <a:lnTo>
                  <a:pt x="2054646" y="1911535"/>
                </a:lnTo>
                <a:lnTo>
                  <a:pt x="2031785" y="1927641"/>
                </a:lnTo>
                <a:lnTo>
                  <a:pt x="2005936" y="1944356"/>
                </a:lnTo>
                <a:lnTo>
                  <a:pt x="1977397" y="1961830"/>
                </a:lnTo>
                <a:lnTo>
                  <a:pt x="1945571" y="1980217"/>
                </a:lnTo>
                <a:lnTo>
                  <a:pt x="1910607" y="1999970"/>
                </a:lnTo>
                <a:lnTo>
                  <a:pt x="1872207" y="2021395"/>
                </a:lnTo>
                <a:lnTo>
                  <a:pt x="1830519" y="2044643"/>
                </a:lnTo>
                <a:lnTo>
                  <a:pt x="1784797" y="2070019"/>
                </a:lnTo>
                <a:lnTo>
                  <a:pt x="1735489" y="2097522"/>
                </a:lnTo>
                <a:lnTo>
                  <a:pt x="1681998" y="2127760"/>
                </a:lnTo>
                <a:lnTo>
                  <a:pt x="1624621" y="2161038"/>
                </a:lnTo>
                <a:lnTo>
                  <a:pt x="1567244" y="2194466"/>
                </a:lnTo>
                <a:lnTo>
                  <a:pt x="1514500" y="2226072"/>
                </a:lnTo>
                <a:lnTo>
                  <a:pt x="1466089" y="2255246"/>
                </a:lnTo>
                <a:lnTo>
                  <a:pt x="1421562" y="2282445"/>
                </a:lnTo>
                <a:lnTo>
                  <a:pt x="1380622" y="2307213"/>
                </a:lnTo>
                <a:lnTo>
                  <a:pt x="1343118" y="2330158"/>
                </a:lnTo>
                <a:lnTo>
                  <a:pt x="1308602" y="2350672"/>
                </a:lnTo>
                <a:lnTo>
                  <a:pt x="1276926" y="2369209"/>
                </a:lnTo>
                <a:lnTo>
                  <a:pt x="1247640" y="2385315"/>
                </a:lnTo>
                <a:lnTo>
                  <a:pt x="1220445" y="2399447"/>
                </a:lnTo>
                <a:lnTo>
                  <a:pt x="1195045" y="2411299"/>
                </a:lnTo>
                <a:lnTo>
                  <a:pt x="1171137" y="2421176"/>
                </a:lnTo>
                <a:lnTo>
                  <a:pt x="1148575" y="2428774"/>
                </a:lnTo>
                <a:lnTo>
                  <a:pt x="1126761" y="2434092"/>
                </a:lnTo>
                <a:lnTo>
                  <a:pt x="1105543" y="2437435"/>
                </a:lnTo>
                <a:lnTo>
                  <a:pt x="1084924" y="2438498"/>
                </a:lnTo>
                <a:lnTo>
                  <a:pt x="1064005" y="2437435"/>
                </a:lnTo>
                <a:lnTo>
                  <a:pt x="1042788" y="2434092"/>
                </a:lnTo>
                <a:lnTo>
                  <a:pt x="1020974" y="2428774"/>
                </a:lnTo>
                <a:lnTo>
                  <a:pt x="998410" y="2421176"/>
                </a:lnTo>
                <a:lnTo>
                  <a:pt x="974505" y="2411299"/>
                </a:lnTo>
                <a:lnTo>
                  <a:pt x="949103" y="2399447"/>
                </a:lnTo>
                <a:lnTo>
                  <a:pt x="921909" y="2385315"/>
                </a:lnTo>
                <a:lnTo>
                  <a:pt x="892623" y="2369209"/>
                </a:lnTo>
                <a:lnTo>
                  <a:pt x="860946" y="2350672"/>
                </a:lnTo>
                <a:lnTo>
                  <a:pt x="826431" y="2330158"/>
                </a:lnTo>
                <a:lnTo>
                  <a:pt x="788927" y="2307213"/>
                </a:lnTo>
                <a:lnTo>
                  <a:pt x="747987" y="2282445"/>
                </a:lnTo>
                <a:lnTo>
                  <a:pt x="703460" y="2255246"/>
                </a:lnTo>
                <a:lnTo>
                  <a:pt x="655049" y="2226072"/>
                </a:lnTo>
                <a:lnTo>
                  <a:pt x="602304" y="2194466"/>
                </a:lnTo>
                <a:lnTo>
                  <a:pt x="544928" y="2161038"/>
                </a:lnTo>
                <a:lnTo>
                  <a:pt x="487551" y="2127760"/>
                </a:lnTo>
                <a:lnTo>
                  <a:pt x="434059" y="2097522"/>
                </a:lnTo>
                <a:lnTo>
                  <a:pt x="384752" y="2069867"/>
                </a:lnTo>
                <a:lnTo>
                  <a:pt x="339029" y="2044491"/>
                </a:lnTo>
                <a:lnTo>
                  <a:pt x="297342" y="2021395"/>
                </a:lnTo>
                <a:lnTo>
                  <a:pt x="258942" y="1999970"/>
                </a:lnTo>
                <a:lnTo>
                  <a:pt x="223978" y="1980217"/>
                </a:lnTo>
                <a:lnTo>
                  <a:pt x="192301" y="1961830"/>
                </a:lnTo>
                <a:lnTo>
                  <a:pt x="163612" y="1944204"/>
                </a:lnTo>
                <a:lnTo>
                  <a:pt x="137763" y="1927641"/>
                </a:lnTo>
                <a:lnTo>
                  <a:pt x="115052" y="1911535"/>
                </a:lnTo>
                <a:lnTo>
                  <a:pt x="94582" y="1895429"/>
                </a:lnTo>
                <a:lnTo>
                  <a:pt x="76652" y="1879625"/>
                </a:lnTo>
                <a:lnTo>
                  <a:pt x="61261" y="1863366"/>
                </a:lnTo>
                <a:lnTo>
                  <a:pt x="47814" y="1846500"/>
                </a:lnTo>
                <a:lnTo>
                  <a:pt x="36459" y="1828874"/>
                </a:lnTo>
                <a:lnTo>
                  <a:pt x="27045" y="1810183"/>
                </a:lnTo>
                <a:lnTo>
                  <a:pt x="19275" y="1790127"/>
                </a:lnTo>
                <a:lnTo>
                  <a:pt x="13000" y="1768398"/>
                </a:lnTo>
                <a:lnTo>
                  <a:pt x="8368" y="1744845"/>
                </a:lnTo>
                <a:lnTo>
                  <a:pt x="4632" y="1719166"/>
                </a:lnTo>
                <a:lnTo>
                  <a:pt x="2242" y="1691054"/>
                </a:lnTo>
                <a:lnTo>
                  <a:pt x="747" y="1660361"/>
                </a:lnTo>
                <a:lnTo>
                  <a:pt x="150" y="1626628"/>
                </a:lnTo>
                <a:lnTo>
                  <a:pt x="0" y="1589552"/>
                </a:lnTo>
                <a:lnTo>
                  <a:pt x="448" y="1549134"/>
                </a:lnTo>
                <a:lnTo>
                  <a:pt x="1345" y="1505220"/>
                </a:lnTo>
                <a:lnTo>
                  <a:pt x="2242" y="1457052"/>
                </a:lnTo>
                <a:lnTo>
                  <a:pt x="3287" y="1404629"/>
                </a:lnTo>
                <a:lnTo>
                  <a:pt x="4184" y="1347800"/>
                </a:lnTo>
                <a:lnTo>
                  <a:pt x="4931" y="1285956"/>
                </a:lnTo>
                <a:lnTo>
                  <a:pt x="5230" y="1219250"/>
                </a:lnTo>
                <a:lnTo>
                  <a:pt x="4931" y="1152543"/>
                </a:lnTo>
                <a:lnTo>
                  <a:pt x="4184" y="1090700"/>
                </a:lnTo>
                <a:lnTo>
                  <a:pt x="3287" y="1033870"/>
                </a:lnTo>
                <a:lnTo>
                  <a:pt x="2242" y="981447"/>
                </a:lnTo>
                <a:lnTo>
                  <a:pt x="1345" y="933279"/>
                </a:lnTo>
                <a:lnTo>
                  <a:pt x="448" y="889365"/>
                </a:lnTo>
                <a:lnTo>
                  <a:pt x="0" y="848946"/>
                </a:lnTo>
                <a:lnTo>
                  <a:pt x="150" y="811871"/>
                </a:lnTo>
                <a:lnTo>
                  <a:pt x="747" y="778137"/>
                </a:lnTo>
                <a:lnTo>
                  <a:pt x="2242" y="747444"/>
                </a:lnTo>
                <a:lnTo>
                  <a:pt x="4632" y="719332"/>
                </a:lnTo>
                <a:lnTo>
                  <a:pt x="8218" y="693653"/>
                </a:lnTo>
                <a:lnTo>
                  <a:pt x="13000" y="670101"/>
                </a:lnTo>
                <a:lnTo>
                  <a:pt x="19275" y="648372"/>
                </a:lnTo>
                <a:lnTo>
                  <a:pt x="27045" y="628315"/>
                </a:lnTo>
                <a:lnTo>
                  <a:pt x="36459" y="609625"/>
                </a:lnTo>
                <a:lnTo>
                  <a:pt x="47814" y="591998"/>
                </a:lnTo>
                <a:lnTo>
                  <a:pt x="61261" y="575132"/>
                </a:lnTo>
                <a:lnTo>
                  <a:pt x="76652" y="558873"/>
                </a:lnTo>
                <a:lnTo>
                  <a:pt x="94582" y="543070"/>
                </a:lnTo>
                <a:lnTo>
                  <a:pt x="114903" y="526964"/>
                </a:lnTo>
                <a:lnTo>
                  <a:pt x="137763" y="510857"/>
                </a:lnTo>
                <a:lnTo>
                  <a:pt x="163612" y="494143"/>
                </a:lnTo>
                <a:lnTo>
                  <a:pt x="192152" y="476669"/>
                </a:lnTo>
                <a:lnTo>
                  <a:pt x="223978" y="458282"/>
                </a:lnTo>
                <a:lnTo>
                  <a:pt x="258942" y="438529"/>
                </a:lnTo>
                <a:lnTo>
                  <a:pt x="297342" y="417104"/>
                </a:lnTo>
                <a:lnTo>
                  <a:pt x="339029" y="393856"/>
                </a:lnTo>
                <a:lnTo>
                  <a:pt x="384752" y="368480"/>
                </a:lnTo>
                <a:lnTo>
                  <a:pt x="434059" y="340977"/>
                </a:lnTo>
                <a:lnTo>
                  <a:pt x="487551" y="310739"/>
                </a:lnTo>
                <a:lnTo>
                  <a:pt x="544928" y="277461"/>
                </a:lnTo>
                <a:lnTo>
                  <a:pt x="602304" y="244033"/>
                </a:lnTo>
                <a:lnTo>
                  <a:pt x="655049" y="212427"/>
                </a:lnTo>
                <a:lnTo>
                  <a:pt x="703460" y="183252"/>
                </a:lnTo>
                <a:lnTo>
                  <a:pt x="747987" y="156054"/>
                </a:lnTo>
                <a:lnTo>
                  <a:pt x="788927" y="131285"/>
                </a:lnTo>
                <a:lnTo>
                  <a:pt x="826431" y="108341"/>
                </a:lnTo>
                <a:lnTo>
                  <a:pt x="860946" y="87828"/>
                </a:lnTo>
                <a:lnTo>
                  <a:pt x="892623" y="69289"/>
                </a:lnTo>
                <a:lnTo>
                  <a:pt x="921909" y="53183"/>
                </a:lnTo>
                <a:lnTo>
                  <a:pt x="949103" y="39052"/>
                </a:lnTo>
                <a:lnTo>
                  <a:pt x="974505" y="27199"/>
                </a:lnTo>
                <a:lnTo>
                  <a:pt x="998410" y="17322"/>
                </a:lnTo>
                <a:lnTo>
                  <a:pt x="1020974" y="9725"/>
                </a:lnTo>
                <a:lnTo>
                  <a:pt x="1042788" y="4407"/>
                </a:lnTo>
                <a:lnTo>
                  <a:pt x="1064005" y="10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787769" y="2523255"/>
            <a:ext cx="1901500" cy="2137222"/>
          </a:xfrm>
          <a:custGeom>
            <a:avLst/>
            <a:gdLst>
              <a:gd name="connsiteX0" fmla="*/ 950881 w 1901500"/>
              <a:gd name="connsiteY0" fmla="*/ 0 h 2137222"/>
              <a:gd name="connsiteX1" fmla="*/ 968953 w 1901500"/>
              <a:gd name="connsiteY1" fmla="*/ 932 h 2137222"/>
              <a:gd name="connsiteX2" fmla="*/ 987549 w 1901500"/>
              <a:gd name="connsiteY2" fmla="*/ 3863 h 2137222"/>
              <a:gd name="connsiteX3" fmla="*/ 1006669 w 1901500"/>
              <a:gd name="connsiteY3" fmla="*/ 8523 h 2137222"/>
              <a:gd name="connsiteX4" fmla="*/ 1026443 w 1901500"/>
              <a:gd name="connsiteY4" fmla="*/ 15182 h 2137222"/>
              <a:gd name="connsiteX5" fmla="*/ 1047397 w 1901500"/>
              <a:gd name="connsiteY5" fmla="*/ 23839 h 2137222"/>
              <a:gd name="connsiteX6" fmla="*/ 1069659 w 1901500"/>
              <a:gd name="connsiteY6" fmla="*/ 34226 h 2137222"/>
              <a:gd name="connsiteX7" fmla="*/ 1093493 w 1901500"/>
              <a:gd name="connsiteY7" fmla="*/ 46612 h 2137222"/>
              <a:gd name="connsiteX8" fmla="*/ 1119161 w 1901500"/>
              <a:gd name="connsiteY8" fmla="*/ 60729 h 2137222"/>
              <a:gd name="connsiteX9" fmla="*/ 1146924 w 1901500"/>
              <a:gd name="connsiteY9" fmla="*/ 76977 h 2137222"/>
              <a:gd name="connsiteX10" fmla="*/ 1177175 w 1901500"/>
              <a:gd name="connsiteY10" fmla="*/ 94955 h 2137222"/>
              <a:gd name="connsiteX11" fmla="*/ 1210046 w 1901500"/>
              <a:gd name="connsiteY11" fmla="*/ 115065 h 2137222"/>
              <a:gd name="connsiteX12" fmla="*/ 1245928 w 1901500"/>
              <a:gd name="connsiteY12" fmla="*/ 136773 h 2137222"/>
              <a:gd name="connsiteX13" fmla="*/ 1284953 w 1901500"/>
              <a:gd name="connsiteY13" fmla="*/ 160611 h 2137222"/>
              <a:gd name="connsiteX14" fmla="*/ 1327383 w 1901500"/>
              <a:gd name="connsiteY14" fmla="*/ 186182 h 2137222"/>
              <a:gd name="connsiteX15" fmla="*/ 1373611 w 1901500"/>
              <a:gd name="connsiteY15" fmla="*/ 213883 h 2137222"/>
              <a:gd name="connsiteX16" fmla="*/ 1423899 w 1901500"/>
              <a:gd name="connsiteY16" fmla="*/ 243181 h 2137222"/>
              <a:gd name="connsiteX17" fmla="*/ 1474186 w 1901500"/>
              <a:gd name="connsiteY17" fmla="*/ 272347 h 2137222"/>
              <a:gd name="connsiteX18" fmla="*/ 1521069 w 1901500"/>
              <a:gd name="connsiteY18" fmla="*/ 298849 h 2137222"/>
              <a:gd name="connsiteX19" fmla="*/ 1564285 w 1901500"/>
              <a:gd name="connsiteY19" fmla="*/ 323087 h 2137222"/>
              <a:gd name="connsiteX20" fmla="*/ 1604358 w 1901500"/>
              <a:gd name="connsiteY20" fmla="*/ 345328 h 2137222"/>
              <a:gd name="connsiteX21" fmla="*/ 1640895 w 1901500"/>
              <a:gd name="connsiteY21" fmla="*/ 365571 h 2137222"/>
              <a:gd name="connsiteX22" fmla="*/ 1674551 w 1901500"/>
              <a:gd name="connsiteY22" fmla="*/ 384349 h 2137222"/>
              <a:gd name="connsiteX23" fmla="*/ 1705195 w 1901500"/>
              <a:gd name="connsiteY23" fmla="*/ 401661 h 2137222"/>
              <a:gd name="connsiteX24" fmla="*/ 1732958 w 1901500"/>
              <a:gd name="connsiteY24" fmla="*/ 417776 h 2137222"/>
              <a:gd name="connsiteX25" fmla="*/ 1758102 w 1901500"/>
              <a:gd name="connsiteY25" fmla="*/ 433224 h 2137222"/>
              <a:gd name="connsiteX26" fmla="*/ 1780757 w 1901500"/>
              <a:gd name="connsiteY26" fmla="*/ 447741 h 2137222"/>
              <a:gd name="connsiteX27" fmla="*/ 1800663 w 1901500"/>
              <a:gd name="connsiteY27" fmla="*/ 461858 h 2137222"/>
              <a:gd name="connsiteX28" fmla="*/ 1818604 w 1901500"/>
              <a:gd name="connsiteY28" fmla="*/ 475974 h 2137222"/>
              <a:gd name="connsiteX29" fmla="*/ 1834319 w 1901500"/>
              <a:gd name="connsiteY29" fmla="*/ 489825 h 2137222"/>
              <a:gd name="connsiteX30" fmla="*/ 1847808 w 1901500"/>
              <a:gd name="connsiteY30" fmla="*/ 504074 h 2137222"/>
              <a:gd name="connsiteX31" fmla="*/ 1859594 w 1901500"/>
              <a:gd name="connsiteY31" fmla="*/ 518857 h 2137222"/>
              <a:gd name="connsiteX32" fmla="*/ 1869546 w 1901500"/>
              <a:gd name="connsiteY32" fmla="*/ 534305 h 2137222"/>
              <a:gd name="connsiteX33" fmla="*/ 1877797 w 1901500"/>
              <a:gd name="connsiteY33" fmla="*/ 550687 h 2137222"/>
              <a:gd name="connsiteX34" fmla="*/ 1884607 w 1901500"/>
              <a:gd name="connsiteY34" fmla="*/ 568266 h 2137222"/>
              <a:gd name="connsiteX35" fmla="*/ 1890107 w 1901500"/>
              <a:gd name="connsiteY35" fmla="*/ 587310 h 2137222"/>
              <a:gd name="connsiteX36" fmla="*/ 1894167 w 1901500"/>
              <a:gd name="connsiteY36" fmla="*/ 607953 h 2137222"/>
              <a:gd name="connsiteX37" fmla="*/ 1897440 w 1901500"/>
              <a:gd name="connsiteY37" fmla="*/ 630459 h 2137222"/>
              <a:gd name="connsiteX38" fmla="*/ 1899535 w 1901500"/>
              <a:gd name="connsiteY38" fmla="*/ 655097 h 2137222"/>
              <a:gd name="connsiteX39" fmla="*/ 1900845 w 1901500"/>
              <a:gd name="connsiteY39" fmla="*/ 681999 h 2137222"/>
              <a:gd name="connsiteX40" fmla="*/ 1901369 w 1901500"/>
              <a:gd name="connsiteY40" fmla="*/ 711564 h 2137222"/>
              <a:gd name="connsiteX41" fmla="*/ 1901500 w 1901500"/>
              <a:gd name="connsiteY41" fmla="*/ 744059 h 2137222"/>
              <a:gd name="connsiteX42" fmla="*/ 1901107 w 1901500"/>
              <a:gd name="connsiteY42" fmla="*/ 779484 h 2137222"/>
              <a:gd name="connsiteX43" fmla="*/ 1900321 w 1901500"/>
              <a:gd name="connsiteY43" fmla="*/ 817972 h 2137222"/>
              <a:gd name="connsiteX44" fmla="*/ 1899535 w 1901500"/>
              <a:gd name="connsiteY44" fmla="*/ 860189 h 2137222"/>
              <a:gd name="connsiteX45" fmla="*/ 1898619 w 1901500"/>
              <a:gd name="connsiteY45" fmla="*/ 906136 h 2137222"/>
              <a:gd name="connsiteX46" fmla="*/ 1897833 w 1901500"/>
              <a:gd name="connsiteY46" fmla="*/ 955944 h 2137222"/>
              <a:gd name="connsiteX47" fmla="*/ 1897179 w 1901500"/>
              <a:gd name="connsiteY47" fmla="*/ 1010146 h 2137222"/>
              <a:gd name="connsiteX48" fmla="*/ 1896917 w 1901500"/>
              <a:gd name="connsiteY48" fmla="*/ 1068612 h 2137222"/>
              <a:gd name="connsiteX49" fmla="*/ 1897179 w 1901500"/>
              <a:gd name="connsiteY49" fmla="*/ 1127076 h 2137222"/>
              <a:gd name="connsiteX50" fmla="*/ 1897833 w 1901500"/>
              <a:gd name="connsiteY50" fmla="*/ 1181279 h 2137222"/>
              <a:gd name="connsiteX51" fmla="*/ 1898619 w 1901500"/>
              <a:gd name="connsiteY51" fmla="*/ 1231087 h 2137222"/>
              <a:gd name="connsiteX52" fmla="*/ 1899535 w 1901500"/>
              <a:gd name="connsiteY52" fmla="*/ 1277033 h 2137222"/>
              <a:gd name="connsiteX53" fmla="*/ 1900321 w 1901500"/>
              <a:gd name="connsiteY53" fmla="*/ 1319250 h 2137222"/>
              <a:gd name="connsiteX54" fmla="*/ 1901107 w 1901500"/>
              <a:gd name="connsiteY54" fmla="*/ 1357739 h 2137222"/>
              <a:gd name="connsiteX55" fmla="*/ 1901500 w 1901500"/>
              <a:gd name="connsiteY55" fmla="*/ 1393163 h 2137222"/>
              <a:gd name="connsiteX56" fmla="*/ 1901369 w 1901500"/>
              <a:gd name="connsiteY56" fmla="*/ 1425658 h 2137222"/>
              <a:gd name="connsiteX57" fmla="*/ 1900845 w 1901500"/>
              <a:gd name="connsiteY57" fmla="*/ 1455224 h 2137222"/>
              <a:gd name="connsiteX58" fmla="*/ 1899535 w 1901500"/>
              <a:gd name="connsiteY58" fmla="*/ 1482125 h 2137222"/>
              <a:gd name="connsiteX59" fmla="*/ 1897440 w 1901500"/>
              <a:gd name="connsiteY59" fmla="*/ 1506763 h 2137222"/>
              <a:gd name="connsiteX60" fmla="*/ 1894297 w 1901500"/>
              <a:gd name="connsiteY60" fmla="*/ 1529270 h 2137222"/>
              <a:gd name="connsiteX61" fmla="*/ 1890107 w 1901500"/>
              <a:gd name="connsiteY61" fmla="*/ 1549913 h 2137222"/>
              <a:gd name="connsiteX62" fmla="*/ 1884607 w 1901500"/>
              <a:gd name="connsiteY62" fmla="*/ 1568957 h 2137222"/>
              <a:gd name="connsiteX63" fmla="*/ 1877797 w 1901500"/>
              <a:gd name="connsiteY63" fmla="*/ 1586536 h 2137222"/>
              <a:gd name="connsiteX64" fmla="*/ 1869546 w 1901500"/>
              <a:gd name="connsiteY64" fmla="*/ 1602917 h 2137222"/>
              <a:gd name="connsiteX65" fmla="*/ 1859594 w 1901500"/>
              <a:gd name="connsiteY65" fmla="*/ 1618365 h 2137222"/>
              <a:gd name="connsiteX66" fmla="*/ 1847808 w 1901500"/>
              <a:gd name="connsiteY66" fmla="*/ 1633148 h 2137222"/>
              <a:gd name="connsiteX67" fmla="*/ 1834319 w 1901500"/>
              <a:gd name="connsiteY67" fmla="*/ 1647398 h 2137222"/>
              <a:gd name="connsiteX68" fmla="*/ 1818604 w 1901500"/>
              <a:gd name="connsiteY68" fmla="*/ 1661248 h 2137222"/>
              <a:gd name="connsiteX69" fmla="*/ 1800794 w 1901500"/>
              <a:gd name="connsiteY69" fmla="*/ 1675365 h 2137222"/>
              <a:gd name="connsiteX70" fmla="*/ 1780757 w 1901500"/>
              <a:gd name="connsiteY70" fmla="*/ 1689482 h 2137222"/>
              <a:gd name="connsiteX71" fmla="*/ 1758102 w 1901500"/>
              <a:gd name="connsiteY71" fmla="*/ 1704131 h 2137222"/>
              <a:gd name="connsiteX72" fmla="*/ 1733089 w 1901500"/>
              <a:gd name="connsiteY72" fmla="*/ 1719446 h 2137222"/>
              <a:gd name="connsiteX73" fmla="*/ 1705195 w 1901500"/>
              <a:gd name="connsiteY73" fmla="*/ 1735561 h 2137222"/>
              <a:gd name="connsiteX74" fmla="*/ 1674551 w 1901500"/>
              <a:gd name="connsiteY74" fmla="*/ 1752874 h 2137222"/>
              <a:gd name="connsiteX75" fmla="*/ 1640895 w 1901500"/>
              <a:gd name="connsiteY75" fmla="*/ 1771652 h 2137222"/>
              <a:gd name="connsiteX76" fmla="*/ 1604358 w 1901500"/>
              <a:gd name="connsiteY76" fmla="*/ 1792028 h 2137222"/>
              <a:gd name="connsiteX77" fmla="*/ 1564285 w 1901500"/>
              <a:gd name="connsiteY77" fmla="*/ 1814268 h 2137222"/>
              <a:gd name="connsiteX78" fmla="*/ 1521069 w 1901500"/>
              <a:gd name="connsiteY78" fmla="*/ 1838373 h 2137222"/>
              <a:gd name="connsiteX79" fmla="*/ 1474186 w 1901500"/>
              <a:gd name="connsiteY79" fmla="*/ 1864875 h 2137222"/>
              <a:gd name="connsiteX80" fmla="*/ 1423899 w 1901500"/>
              <a:gd name="connsiteY80" fmla="*/ 1894042 h 2137222"/>
              <a:gd name="connsiteX81" fmla="*/ 1373611 w 1901500"/>
              <a:gd name="connsiteY81" fmla="*/ 1923340 h 2137222"/>
              <a:gd name="connsiteX82" fmla="*/ 1327383 w 1901500"/>
              <a:gd name="connsiteY82" fmla="*/ 1951041 h 2137222"/>
              <a:gd name="connsiteX83" fmla="*/ 1284953 w 1901500"/>
              <a:gd name="connsiteY83" fmla="*/ 1976611 h 2137222"/>
              <a:gd name="connsiteX84" fmla="*/ 1245928 w 1901500"/>
              <a:gd name="connsiteY84" fmla="*/ 2000450 h 2137222"/>
              <a:gd name="connsiteX85" fmla="*/ 1210046 w 1901500"/>
              <a:gd name="connsiteY85" fmla="*/ 2022158 h 2137222"/>
              <a:gd name="connsiteX86" fmla="*/ 1177175 w 1901500"/>
              <a:gd name="connsiteY86" fmla="*/ 2042268 h 2137222"/>
              <a:gd name="connsiteX87" fmla="*/ 1146924 w 1901500"/>
              <a:gd name="connsiteY87" fmla="*/ 2060246 h 2137222"/>
              <a:gd name="connsiteX88" fmla="*/ 1119161 w 1901500"/>
              <a:gd name="connsiteY88" fmla="*/ 2076494 h 2137222"/>
              <a:gd name="connsiteX89" fmla="*/ 1093493 w 1901500"/>
              <a:gd name="connsiteY89" fmla="*/ 2090610 h 2137222"/>
              <a:gd name="connsiteX90" fmla="*/ 1069659 w 1901500"/>
              <a:gd name="connsiteY90" fmla="*/ 2102996 h 2137222"/>
              <a:gd name="connsiteX91" fmla="*/ 1047397 w 1901500"/>
              <a:gd name="connsiteY91" fmla="*/ 2113383 h 2137222"/>
              <a:gd name="connsiteX92" fmla="*/ 1026443 w 1901500"/>
              <a:gd name="connsiteY92" fmla="*/ 2122040 h 2137222"/>
              <a:gd name="connsiteX93" fmla="*/ 1006669 w 1901500"/>
              <a:gd name="connsiteY93" fmla="*/ 2128699 h 2137222"/>
              <a:gd name="connsiteX94" fmla="*/ 987549 w 1901500"/>
              <a:gd name="connsiteY94" fmla="*/ 2133360 h 2137222"/>
              <a:gd name="connsiteX95" fmla="*/ 968953 w 1901500"/>
              <a:gd name="connsiteY95" fmla="*/ 2136290 h 2137222"/>
              <a:gd name="connsiteX96" fmla="*/ 950881 w 1901500"/>
              <a:gd name="connsiteY96" fmla="*/ 2137222 h 2137222"/>
              <a:gd name="connsiteX97" fmla="*/ 932547 w 1901500"/>
              <a:gd name="connsiteY97" fmla="*/ 2136290 h 2137222"/>
              <a:gd name="connsiteX98" fmla="*/ 913951 w 1901500"/>
              <a:gd name="connsiteY98" fmla="*/ 2133360 h 2137222"/>
              <a:gd name="connsiteX99" fmla="*/ 894831 w 1901500"/>
              <a:gd name="connsiteY99" fmla="*/ 2128699 h 2137222"/>
              <a:gd name="connsiteX100" fmla="*/ 875056 w 1901500"/>
              <a:gd name="connsiteY100" fmla="*/ 2122040 h 2137222"/>
              <a:gd name="connsiteX101" fmla="*/ 854104 w 1901500"/>
              <a:gd name="connsiteY101" fmla="*/ 2113383 h 2137222"/>
              <a:gd name="connsiteX102" fmla="*/ 831841 w 1901500"/>
              <a:gd name="connsiteY102" fmla="*/ 2102996 h 2137222"/>
              <a:gd name="connsiteX103" fmla="*/ 808007 w 1901500"/>
              <a:gd name="connsiteY103" fmla="*/ 2090610 h 2137222"/>
              <a:gd name="connsiteX104" fmla="*/ 782339 w 1901500"/>
              <a:gd name="connsiteY104" fmla="*/ 2076494 h 2137222"/>
              <a:gd name="connsiteX105" fmla="*/ 754576 w 1901500"/>
              <a:gd name="connsiteY105" fmla="*/ 2060246 h 2137222"/>
              <a:gd name="connsiteX106" fmla="*/ 724325 w 1901500"/>
              <a:gd name="connsiteY106" fmla="*/ 2042268 h 2137222"/>
              <a:gd name="connsiteX107" fmla="*/ 691455 w 1901500"/>
              <a:gd name="connsiteY107" fmla="*/ 2022158 h 2137222"/>
              <a:gd name="connsiteX108" fmla="*/ 655572 w 1901500"/>
              <a:gd name="connsiteY108" fmla="*/ 2000450 h 2137222"/>
              <a:gd name="connsiteX109" fmla="*/ 616547 w 1901500"/>
              <a:gd name="connsiteY109" fmla="*/ 1976611 h 2137222"/>
              <a:gd name="connsiteX110" fmla="*/ 574117 w 1901500"/>
              <a:gd name="connsiteY110" fmla="*/ 1951041 h 2137222"/>
              <a:gd name="connsiteX111" fmla="*/ 527889 w 1901500"/>
              <a:gd name="connsiteY111" fmla="*/ 1923340 h 2137222"/>
              <a:gd name="connsiteX112" fmla="*/ 477601 w 1901500"/>
              <a:gd name="connsiteY112" fmla="*/ 1894042 h 2137222"/>
              <a:gd name="connsiteX113" fmla="*/ 427314 w 1901500"/>
              <a:gd name="connsiteY113" fmla="*/ 1864875 h 2137222"/>
              <a:gd name="connsiteX114" fmla="*/ 380431 w 1901500"/>
              <a:gd name="connsiteY114" fmla="*/ 1838373 h 2137222"/>
              <a:gd name="connsiteX115" fmla="*/ 337215 w 1901500"/>
              <a:gd name="connsiteY115" fmla="*/ 1814135 h 2137222"/>
              <a:gd name="connsiteX116" fmla="*/ 297142 w 1901500"/>
              <a:gd name="connsiteY116" fmla="*/ 1791895 h 2137222"/>
              <a:gd name="connsiteX117" fmla="*/ 260605 w 1901500"/>
              <a:gd name="connsiteY117" fmla="*/ 1771652 h 2137222"/>
              <a:gd name="connsiteX118" fmla="*/ 226949 w 1901500"/>
              <a:gd name="connsiteY118" fmla="*/ 1752874 h 2137222"/>
              <a:gd name="connsiteX119" fmla="*/ 196305 w 1901500"/>
              <a:gd name="connsiteY119" fmla="*/ 1735561 h 2137222"/>
              <a:gd name="connsiteX120" fmla="*/ 168542 w 1901500"/>
              <a:gd name="connsiteY120" fmla="*/ 1719446 h 2137222"/>
              <a:gd name="connsiteX121" fmla="*/ 143398 w 1901500"/>
              <a:gd name="connsiteY121" fmla="*/ 1703998 h 2137222"/>
              <a:gd name="connsiteX122" fmla="*/ 120743 w 1901500"/>
              <a:gd name="connsiteY122" fmla="*/ 1689482 h 2137222"/>
              <a:gd name="connsiteX123" fmla="*/ 100837 w 1901500"/>
              <a:gd name="connsiteY123" fmla="*/ 1675365 h 2137222"/>
              <a:gd name="connsiteX124" fmla="*/ 82896 w 1901500"/>
              <a:gd name="connsiteY124" fmla="*/ 1661248 h 2137222"/>
              <a:gd name="connsiteX125" fmla="*/ 67181 w 1901500"/>
              <a:gd name="connsiteY125" fmla="*/ 1647398 h 2137222"/>
              <a:gd name="connsiteX126" fmla="*/ 53692 w 1901500"/>
              <a:gd name="connsiteY126" fmla="*/ 1633148 h 2137222"/>
              <a:gd name="connsiteX127" fmla="*/ 41906 w 1901500"/>
              <a:gd name="connsiteY127" fmla="*/ 1618365 h 2137222"/>
              <a:gd name="connsiteX128" fmla="*/ 31954 w 1901500"/>
              <a:gd name="connsiteY128" fmla="*/ 1602917 h 2137222"/>
              <a:gd name="connsiteX129" fmla="*/ 23703 w 1901500"/>
              <a:gd name="connsiteY129" fmla="*/ 1586536 h 2137222"/>
              <a:gd name="connsiteX130" fmla="*/ 16893 w 1901500"/>
              <a:gd name="connsiteY130" fmla="*/ 1568957 h 2137222"/>
              <a:gd name="connsiteX131" fmla="*/ 11393 w 1901500"/>
              <a:gd name="connsiteY131" fmla="*/ 1549913 h 2137222"/>
              <a:gd name="connsiteX132" fmla="*/ 7333 w 1901500"/>
              <a:gd name="connsiteY132" fmla="*/ 1529270 h 2137222"/>
              <a:gd name="connsiteX133" fmla="*/ 4060 w 1901500"/>
              <a:gd name="connsiteY133" fmla="*/ 1506763 h 2137222"/>
              <a:gd name="connsiteX134" fmla="*/ 1964 w 1901500"/>
              <a:gd name="connsiteY134" fmla="*/ 1482125 h 2137222"/>
              <a:gd name="connsiteX135" fmla="*/ 654 w 1901500"/>
              <a:gd name="connsiteY135" fmla="*/ 1455224 h 2137222"/>
              <a:gd name="connsiteX136" fmla="*/ 131 w 1901500"/>
              <a:gd name="connsiteY136" fmla="*/ 1425658 h 2137222"/>
              <a:gd name="connsiteX137" fmla="*/ 0 w 1901500"/>
              <a:gd name="connsiteY137" fmla="*/ 1393163 h 2137222"/>
              <a:gd name="connsiteX138" fmla="*/ 393 w 1901500"/>
              <a:gd name="connsiteY138" fmla="*/ 1357739 h 2137222"/>
              <a:gd name="connsiteX139" fmla="*/ 1179 w 1901500"/>
              <a:gd name="connsiteY139" fmla="*/ 1319250 h 2137222"/>
              <a:gd name="connsiteX140" fmla="*/ 1964 w 1901500"/>
              <a:gd name="connsiteY140" fmla="*/ 1277033 h 2137222"/>
              <a:gd name="connsiteX141" fmla="*/ 2881 w 1901500"/>
              <a:gd name="connsiteY141" fmla="*/ 1231087 h 2137222"/>
              <a:gd name="connsiteX142" fmla="*/ 3667 w 1901500"/>
              <a:gd name="connsiteY142" fmla="*/ 1181279 h 2137222"/>
              <a:gd name="connsiteX143" fmla="*/ 4322 w 1901500"/>
              <a:gd name="connsiteY143" fmla="*/ 1127076 h 2137222"/>
              <a:gd name="connsiteX144" fmla="*/ 4583 w 1901500"/>
              <a:gd name="connsiteY144" fmla="*/ 1068612 h 2137222"/>
              <a:gd name="connsiteX145" fmla="*/ 4322 w 1901500"/>
              <a:gd name="connsiteY145" fmla="*/ 1010146 h 2137222"/>
              <a:gd name="connsiteX146" fmla="*/ 3667 w 1901500"/>
              <a:gd name="connsiteY146" fmla="*/ 955944 h 2137222"/>
              <a:gd name="connsiteX147" fmla="*/ 2881 w 1901500"/>
              <a:gd name="connsiteY147" fmla="*/ 906136 h 2137222"/>
              <a:gd name="connsiteX148" fmla="*/ 1964 w 1901500"/>
              <a:gd name="connsiteY148" fmla="*/ 860189 h 2137222"/>
              <a:gd name="connsiteX149" fmla="*/ 1179 w 1901500"/>
              <a:gd name="connsiteY149" fmla="*/ 817972 h 2137222"/>
              <a:gd name="connsiteX150" fmla="*/ 393 w 1901500"/>
              <a:gd name="connsiteY150" fmla="*/ 779484 h 2137222"/>
              <a:gd name="connsiteX151" fmla="*/ 0 w 1901500"/>
              <a:gd name="connsiteY151" fmla="*/ 744059 h 2137222"/>
              <a:gd name="connsiteX152" fmla="*/ 131 w 1901500"/>
              <a:gd name="connsiteY152" fmla="*/ 711564 h 2137222"/>
              <a:gd name="connsiteX153" fmla="*/ 654 w 1901500"/>
              <a:gd name="connsiteY153" fmla="*/ 681999 h 2137222"/>
              <a:gd name="connsiteX154" fmla="*/ 1964 w 1901500"/>
              <a:gd name="connsiteY154" fmla="*/ 655097 h 2137222"/>
              <a:gd name="connsiteX155" fmla="*/ 4060 w 1901500"/>
              <a:gd name="connsiteY155" fmla="*/ 630459 h 2137222"/>
              <a:gd name="connsiteX156" fmla="*/ 7203 w 1901500"/>
              <a:gd name="connsiteY156" fmla="*/ 607953 h 2137222"/>
              <a:gd name="connsiteX157" fmla="*/ 11393 w 1901500"/>
              <a:gd name="connsiteY157" fmla="*/ 587310 h 2137222"/>
              <a:gd name="connsiteX158" fmla="*/ 16893 w 1901500"/>
              <a:gd name="connsiteY158" fmla="*/ 568266 h 2137222"/>
              <a:gd name="connsiteX159" fmla="*/ 23703 w 1901500"/>
              <a:gd name="connsiteY159" fmla="*/ 550687 h 2137222"/>
              <a:gd name="connsiteX160" fmla="*/ 31954 w 1901500"/>
              <a:gd name="connsiteY160" fmla="*/ 534305 h 2137222"/>
              <a:gd name="connsiteX161" fmla="*/ 41906 w 1901500"/>
              <a:gd name="connsiteY161" fmla="*/ 518857 h 2137222"/>
              <a:gd name="connsiteX162" fmla="*/ 53692 w 1901500"/>
              <a:gd name="connsiteY162" fmla="*/ 504074 h 2137222"/>
              <a:gd name="connsiteX163" fmla="*/ 67181 w 1901500"/>
              <a:gd name="connsiteY163" fmla="*/ 489825 h 2137222"/>
              <a:gd name="connsiteX164" fmla="*/ 82896 w 1901500"/>
              <a:gd name="connsiteY164" fmla="*/ 475974 h 2137222"/>
              <a:gd name="connsiteX165" fmla="*/ 100706 w 1901500"/>
              <a:gd name="connsiteY165" fmla="*/ 461858 h 2137222"/>
              <a:gd name="connsiteX166" fmla="*/ 120743 w 1901500"/>
              <a:gd name="connsiteY166" fmla="*/ 447741 h 2137222"/>
              <a:gd name="connsiteX167" fmla="*/ 143398 w 1901500"/>
              <a:gd name="connsiteY167" fmla="*/ 433092 h 2137222"/>
              <a:gd name="connsiteX168" fmla="*/ 168411 w 1901500"/>
              <a:gd name="connsiteY168" fmla="*/ 417776 h 2137222"/>
              <a:gd name="connsiteX169" fmla="*/ 196305 w 1901500"/>
              <a:gd name="connsiteY169" fmla="*/ 401661 h 2137222"/>
              <a:gd name="connsiteX170" fmla="*/ 226949 w 1901500"/>
              <a:gd name="connsiteY170" fmla="*/ 384349 h 2137222"/>
              <a:gd name="connsiteX171" fmla="*/ 260605 w 1901500"/>
              <a:gd name="connsiteY171" fmla="*/ 365571 h 2137222"/>
              <a:gd name="connsiteX172" fmla="*/ 297142 w 1901500"/>
              <a:gd name="connsiteY172" fmla="*/ 345195 h 2137222"/>
              <a:gd name="connsiteX173" fmla="*/ 337215 w 1901500"/>
              <a:gd name="connsiteY173" fmla="*/ 322954 h 2137222"/>
              <a:gd name="connsiteX174" fmla="*/ 380431 w 1901500"/>
              <a:gd name="connsiteY174" fmla="*/ 298849 h 2137222"/>
              <a:gd name="connsiteX175" fmla="*/ 427314 w 1901500"/>
              <a:gd name="connsiteY175" fmla="*/ 272347 h 2137222"/>
              <a:gd name="connsiteX176" fmla="*/ 477601 w 1901500"/>
              <a:gd name="connsiteY176" fmla="*/ 243181 h 2137222"/>
              <a:gd name="connsiteX177" fmla="*/ 527889 w 1901500"/>
              <a:gd name="connsiteY177" fmla="*/ 213883 h 2137222"/>
              <a:gd name="connsiteX178" fmla="*/ 574117 w 1901500"/>
              <a:gd name="connsiteY178" fmla="*/ 186182 h 2137222"/>
              <a:gd name="connsiteX179" fmla="*/ 616547 w 1901500"/>
              <a:gd name="connsiteY179" fmla="*/ 160611 h 2137222"/>
              <a:gd name="connsiteX180" fmla="*/ 655572 w 1901500"/>
              <a:gd name="connsiteY180" fmla="*/ 136773 h 2137222"/>
              <a:gd name="connsiteX181" fmla="*/ 691455 w 1901500"/>
              <a:gd name="connsiteY181" fmla="*/ 115065 h 2137222"/>
              <a:gd name="connsiteX182" fmla="*/ 724325 w 1901500"/>
              <a:gd name="connsiteY182" fmla="*/ 94955 h 2137222"/>
              <a:gd name="connsiteX183" fmla="*/ 754576 w 1901500"/>
              <a:gd name="connsiteY183" fmla="*/ 76977 h 2137222"/>
              <a:gd name="connsiteX184" fmla="*/ 782339 w 1901500"/>
              <a:gd name="connsiteY184" fmla="*/ 60729 h 2137222"/>
              <a:gd name="connsiteX185" fmla="*/ 808007 w 1901500"/>
              <a:gd name="connsiteY185" fmla="*/ 46612 h 2137222"/>
              <a:gd name="connsiteX186" fmla="*/ 831841 w 1901500"/>
              <a:gd name="connsiteY186" fmla="*/ 34226 h 2137222"/>
              <a:gd name="connsiteX187" fmla="*/ 854104 w 1901500"/>
              <a:gd name="connsiteY187" fmla="*/ 23839 h 2137222"/>
              <a:gd name="connsiteX188" fmla="*/ 875056 w 1901500"/>
              <a:gd name="connsiteY188" fmla="*/ 15182 h 2137222"/>
              <a:gd name="connsiteX189" fmla="*/ 894831 w 1901500"/>
              <a:gd name="connsiteY189" fmla="*/ 8523 h 2137222"/>
              <a:gd name="connsiteX190" fmla="*/ 913951 w 1901500"/>
              <a:gd name="connsiteY190" fmla="*/ 3863 h 2137222"/>
              <a:gd name="connsiteX191" fmla="*/ 932547 w 1901500"/>
              <a:gd name="connsiteY191" fmla="*/ 932 h 21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01500" h="2137222">
                <a:moveTo>
                  <a:pt x="950881" y="0"/>
                </a:moveTo>
                <a:lnTo>
                  <a:pt x="968953" y="932"/>
                </a:lnTo>
                <a:lnTo>
                  <a:pt x="987549" y="3863"/>
                </a:lnTo>
                <a:lnTo>
                  <a:pt x="1006669" y="8523"/>
                </a:lnTo>
                <a:lnTo>
                  <a:pt x="1026443" y="15182"/>
                </a:lnTo>
                <a:lnTo>
                  <a:pt x="1047397" y="23839"/>
                </a:lnTo>
                <a:lnTo>
                  <a:pt x="1069659" y="34226"/>
                </a:lnTo>
                <a:lnTo>
                  <a:pt x="1093493" y="46612"/>
                </a:lnTo>
                <a:lnTo>
                  <a:pt x="1119161" y="60729"/>
                </a:lnTo>
                <a:lnTo>
                  <a:pt x="1146924" y="76977"/>
                </a:lnTo>
                <a:lnTo>
                  <a:pt x="1177175" y="94955"/>
                </a:lnTo>
                <a:lnTo>
                  <a:pt x="1210046" y="115065"/>
                </a:lnTo>
                <a:lnTo>
                  <a:pt x="1245928" y="136773"/>
                </a:lnTo>
                <a:lnTo>
                  <a:pt x="1284953" y="160611"/>
                </a:lnTo>
                <a:lnTo>
                  <a:pt x="1327383" y="186182"/>
                </a:lnTo>
                <a:lnTo>
                  <a:pt x="1373611" y="213883"/>
                </a:lnTo>
                <a:lnTo>
                  <a:pt x="1423899" y="243181"/>
                </a:lnTo>
                <a:lnTo>
                  <a:pt x="1474186" y="272347"/>
                </a:lnTo>
                <a:lnTo>
                  <a:pt x="1521069" y="298849"/>
                </a:lnTo>
                <a:lnTo>
                  <a:pt x="1564285" y="323087"/>
                </a:lnTo>
                <a:lnTo>
                  <a:pt x="1604358" y="345328"/>
                </a:lnTo>
                <a:lnTo>
                  <a:pt x="1640895" y="365571"/>
                </a:lnTo>
                <a:lnTo>
                  <a:pt x="1674551" y="384349"/>
                </a:lnTo>
                <a:lnTo>
                  <a:pt x="1705195" y="401661"/>
                </a:lnTo>
                <a:lnTo>
                  <a:pt x="1732958" y="417776"/>
                </a:lnTo>
                <a:lnTo>
                  <a:pt x="1758102" y="433224"/>
                </a:lnTo>
                <a:lnTo>
                  <a:pt x="1780757" y="447741"/>
                </a:lnTo>
                <a:lnTo>
                  <a:pt x="1800663" y="461858"/>
                </a:lnTo>
                <a:lnTo>
                  <a:pt x="1818604" y="475974"/>
                </a:lnTo>
                <a:lnTo>
                  <a:pt x="1834319" y="489825"/>
                </a:lnTo>
                <a:lnTo>
                  <a:pt x="1847808" y="504074"/>
                </a:lnTo>
                <a:lnTo>
                  <a:pt x="1859594" y="518857"/>
                </a:lnTo>
                <a:lnTo>
                  <a:pt x="1869546" y="534305"/>
                </a:lnTo>
                <a:lnTo>
                  <a:pt x="1877797" y="550687"/>
                </a:lnTo>
                <a:lnTo>
                  <a:pt x="1884607" y="568266"/>
                </a:lnTo>
                <a:lnTo>
                  <a:pt x="1890107" y="587310"/>
                </a:lnTo>
                <a:lnTo>
                  <a:pt x="1894167" y="607953"/>
                </a:lnTo>
                <a:lnTo>
                  <a:pt x="1897440" y="630459"/>
                </a:lnTo>
                <a:lnTo>
                  <a:pt x="1899535" y="655097"/>
                </a:lnTo>
                <a:lnTo>
                  <a:pt x="1900845" y="681999"/>
                </a:lnTo>
                <a:lnTo>
                  <a:pt x="1901369" y="711564"/>
                </a:lnTo>
                <a:lnTo>
                  <a:pt x="1901500" y="744059"/>
                </a:lnTo>
                <a:lnTo>
                  <a:pt x="1901107" y="779484"/>
                </a:lnTo>
                <a:lnTo>
                  <a:pt x="1900321" y="817972"/>
                </a:lnTo>
                <a:lnTo>
                  <a:pt x="1899535" y="860189"/>
                </a:lnTo>
                <a:lnTo>
                  <a:pt x="1898619" y="906136"/>
                </a:lnTo>
                <a:lnTo>
                  <a:pt x="1897833" y="955944"/>
                </a:lnTo>
                <a:lnTo>
                  <a:pt x="1897179" y="1010146"/>
                </a:lnTo>
                <a:lnTo>
                  <a:pt x="1896917" y="1068612"/>
                </a:lnTo>
                <a:lnTo>
                  <a:pt x="1897179" y="1127076"/>
                </a:lnTo>
                <a:lnTo>
                  <a:pt x="1897833" y="1181279"/>
                </a:lnTo>
                <a:lnTo>
                  <a:pt x="1898619" y="1231087"/>
                </a:lnTo>
                <a:lnTo>
                  <a:pt x="1899535" y="1277033"/>
                </a:lnTo>
                <a:lnTo>
                  <a:pt x="1900321" y="1319250"/>
                </a:lnTo>
                <a:lnTo>
                  <a:pt x="1901107" y="1357739"/>
                </a:lnTo>
                <a:lnTo>
                  <a:pt x="1901500" y="1393163"/>
                </a:lnTo>
                <a:lnTo>
                  <a:pt x="1901369" y="1425658"/>
                </a:lnTo>
                <a:lnTo>
                  <a:pt x="1900845" y="1455224"/>
                </a:lnTo>
                <a:lnTo>
                  <a:pt x="1899535" y="1482125"/>
                </a:lnTo>
                <a:lnTo>
                  <a:pt x="1897440" y="1506763"/>
                </a:lnTo>
                <a:lnTo>
                  <a:pt x="1894297" y="1529270"/>
                </a:lnTo>
                <a:lnTo>
                  <a:pt x="1890107" y="1549913"/>
                </a:lnTo>
                <a:lnTo>
                  <a:pt x="1884607" y="1568957"/>
                </a:lnTo>
                <a:lnTo>
                  <a:pt x="1877797" y="1586536"/>
                </a:lnTo>
                <a:lnTo>
                  <a:pt x="1869546" y="1602917"/>
                </a:lnTo>
                <a:lnTo>
                  <a:pt x="1859594" y="1618365"/>
                </a:lnTo>
                <a:lnTo>
                  <a:pt x="1847808" y="1633148"/>
                </a:lnTo>
                <a:lnTo>
                  <a:pt x="1834319" y="1647398"/>
                </a:lnTo>
                <a:lnTo>
                  <a:pt x="1818604" y="1661248"/>
                </a:lnTo>
                <a:lnTo>
                  <a:pt x="1800794" y="1675365"/>
                </a:lnTo>
                <a:lnTo>
                  <a:pt x="1780757" y="1689482"/>
                </a:lnTo>
                <a:lnTo>
                  <a:pt x="1758102" y="1704131"/>
                </a:lnTo>
                <a:lnTo>
                  <a:pt x="1733089" y="1719446"/>
                </a:lnTo>
                <a:lnTo>
                  <a:pt x="1705195" y="1735561"/>
                </a:lnTo>
                <a:lnTo>
                  <a:pt x="1674551" y="1752874"/>
                </a:lnTo>
                <a:lnTo>
                  <a:pt x="1640895" y="1771652"/>
                </a:lnTo>
                <a:lnTo>
                  <a:pt x="1604358" y="1792028"/>
                </a:lnTo>
                <a:lnTo>
                  <a:pt x="1564285" y="1814268"/>
                </a:lnTo>
                <a:lnTo>
                  <a:pt x="1521069" y="1838373"/>
                </a:lnTo>
                <a:lnTo>
                  <a:pt x="1474186" y="1864875"/>
                </a:lnTo>
                <a:lnTo>
                  <a:pt x="1423899" y="1894042"/>
                </a:lnTo>
                <a:lnTo>
                  <a:pt x="1373611" y="1923340"/>
                </a:lnTo>
                <a:lnTo>
                  <a:pt x="1327383" y="1951041"/>
                </a:lnTo>
                <a:lnTo>
                  <a:pt x="1284953" y="1976611"/>
                </a:lnTo>
                <a:lnTo>
                  <a:pt x="1245928" y="2000450"/>
                </a:lnTo>
                <a:lnTo>
                  <a:pt x="1210046" y="2022158"/>
                </a:lnTo>
                <a:lnTo>
                  <a:pt x="1177175" y="2042268"/>
                </a:lnTo>
                <a:lnTo>
                  <a:pt x="1146924" y="2060246"/>
                </a:lnTo>
                <a:lnTo>
                  <a:pt x="1119161" y="2076494"/>
                </a:lnTo>
                <a:lnTo>
                  <a:pt x="1093493" y="2090610"/>
                </a:lnTo>
                <a:lnTo>
                  <a:pt x="1069659" y="2102996"/>
                </a:lnTo>
                <a:lnTo>
                  <a:pt x="1047397" y="2113383"/>
                </a:lnTo>
                <a:lnTo>
                  <a:pt x="1026443" y="2122040"/>
                </a:lnTo>
                <a:lnTo>
                  <a:pt x="1006669" y="2128699"/>
                </a:lnTo>
                <a:lnTo>
                  <a:pt x="987549" y="2133360"/>
                </a:lnTo>
                <a:lnTo>
                  <a:pt x="968953" y="2136290"/>
                </a:lnTo>
                <a:lnTo>
                  <a:pt x="950881" y="2137222"/>
                </a:lnTo>
                <a:lnTo>
                  <a:pt x="932547" y="2136290"/>
                </a:lnTo>
                <a:lnTo>
                  <a:pt x="913951" y="2133360"/>
                </a:lnTo>
                <a:lnTo>
                  <a:pt x="894831" y="2128699"/>
                </a:lnTo>
                <a:lnTo>
                  <a:pt x="875056" y="2122040"/>
                </a:lnTo>
                <a:lnTo>
                  <a:pt x="854104" y="2113383"/>
                </a:lnTo>
                <a:lnTo>
                  <a:pt x="831841" y="2102996"/>
                </a:lnTo>
                <a:lnTo>
                  <a:pt x="808007" y="2090610"/>
                </a:lnTo>
                <a:lnTo>
                  <a:pt x="782339" y="2076494"/>
                </a:lnTo>
                <a:lnTo>
                  <a:pt x="754576" y="2060246"/>
                </a:lnTo>
                <a:lnTo>
                  <a:pt x="724325" y="2042268"/>
                </a:lnTo>
                <a:lnTo>
                  <a:pt x="691455" y="2022158"/>
                </a:lnTo>
                <a:lnTo>
                  <a:pt x="655572" y="2000450"/>
                </a:lnTo>
                <a:lnTo>
                  <a:pt x="616547" y="1976611"/>
                </a:lnTo>
                <a:lnTo>
                  <a:pt x="574117" y="1951041"/>
                </a:lnTo>
                <a:lnTo>
                  <a:pt x="527889" y="1923340"/>
                </a:lnTo>
                <a:lnTo>
                  <a:pt x="477601" y="1894042"/>
                </a:lnTo>
                <a:lnTo>
                  <a:pt x="427314" y="1864875"/>
                </a:lnTo>
                <a:lnTo>
                  <a:pt x="380431" y="1838373"/>
                </a:lnTo>
                <a:lnTo>
                  <a:pt x="337215" y="1814135"/>
                </a:lnTo>
                <a:lnTo>
                  <a:pt x="297142" y="1791895"/>
                </a:lnTo>
                <a:lnTo>
                  <a:pt x="260605" y="1771652"/>
                </a:lnTo>
                <a:lnTo>
                  <a:pt x="226949" y="1752874"/>
                </a:lnTo>
                <a:lnTo>
                  <a:pt x="196305" y="1735561"/>
                </a:lnTo>
                <a:lnTo>
                  <a:pt x="168542" y="1719446"/>
                </a:lnTo>
                <a:lnTo>
                  <a:pt x="143398" y="1703998"/>
                </a:lnTo>
                <a:lnTo>
                  <a:pt x="120743" y="1689482"/>
                </a:lnTo>
                <a:lnTo>
                  <a:pt x="100837" y="1675365"/>
                </a:lnTo>
                <a:lnTo>
                  <a:pt x="82896" y="1661248"/>
                </a:lnTo>
                <a:lnTo>
                  <a:pt x="67181" y="1647398"/>
                </a:lnTo>
                <a:lnTo>
                  <a:pt x="53692" y="1633148"/>
                </a:lnTo>
                <a:lnTo>
                  <a:pt x="41906" y="1618365"/>
                </a:lnTo>
                <a:lnTo>
                  <a:pt x="31954" y="1602917"/>
                </a:lnTo>
                <a:lnTo>
                  <a:pt x="23703" y="1586536"/>
                </a:lnTo>
                <a:lnTo>
                  <a:pt x="16893" y="1568957"/>
                </a:lnTo>
                <a:lnTo>
                  <a:pt x="11393" y="1549913"/>
                </a:lnTo>
                <a:lnTo>
                  <a:pt x="7333" y="1529270"/>
                </a:lnTo>
                <a:lnTo>
                  <a:pt x="4060" y="1506763"/>
                </a:lnTo>
                <a:lnTo>
                  <a:pt x="1964" y="1482125"/>
                </a:lnTo>
                <a:lnTo>
                  <a:pt x="654" y="1455224"/>
                </a:lnTo>
                <a:lnTo>
                  <a:pt x="131" y="1425658"/>
                </a:lnTo>
                <a:lnTo>
                  <a:pt x="0" y="1393163"/>
                </a:lnTo>
                <a:lnTo>
                  <a:pt x="393" y="1357739"/>
                </a:lnTo>
                <a:lnTo>
                  <a:pt x="1179" y="1319250"/>
                </a:lnTo>
                <a:lnTo>
                  <a:pt x="1964" y="1277033"/>
                </a:lnTo>
                <a:lnTo>
                  <a:pt x="2881" y="1231087"/>
                </a:lnTo>
                <a:lnTo>
                  <a:pt x="3667" y="1181279"/>
                </a:lnTo>
                <a:lnTo>
                  <a:pt x="4322" y="1127076"/>
                </a:lnTo>
                <a:lnTo>
                  <a:pt x="4583" y="1068612"/>
                </a:lnTo>
                <a:lnTo>
                  <a:pt x="4322" y="1010146"/>
                </a:lnTo>
                <a:lnTo>
                  <a:pt x="3667" y="955944"/>
                </a:lnTo>
                <a:lnTo>
                  <a:pt x="2881" y="906136"/>
                </a:lnTo>
                <a:lnTo>
                  <a:pt x="1964" y="860189"/>
                </a:lnTo>
                <a:lnTo>
                  <a:pt x="1179" y="817972"/>
                </a:lnTo>
                <a:lnTo>
                  <a:pt x="393" y="779484"/>
                </a:lnTo>
                <a:lnTo>
                  <a:pt x="0" y="744059"/>
                </a:lnTo>
                <a:lnTo>
                  <a:pt x="131" y="711564"/>
                </a:lnTo>
                <a:lnTo>
                  <a:pt x="654" y="681999"/>
                </a:lnTo>
                <a:lnTo>
                  <a:pt x="1964" y="655097"/>
                </a:lnTo>
                <a:lnTo>
                  <a:pt x="4060" y="630459"/>
                </a:lnTo>
                <a:lnTo>
                  <a:pt x="7203" y="607953"/>
                </a:lnTo>
                <a:lnTo>
                  <a:pt x="11393" y="587310"/>
                </a:lnTo>
                <a:lnTo>
                  <a:pt x="16893" y="568266"/>
                </a:lnTo>
                <a:lnTo>
                  <a:pt x="23703" y="550687"/>
                </a:lnTo>
                <a:lnTo>
                  <a:pt x="31954" y="534305"/>
                </a:lnTo>
                <a:lnTo>
                  <a:pt x="41906" y="518857"/>
                </a:lnTo>
                <a:lnTo>
                  <a:pt x="53692" y="504074"/>
                </a:lnTo>
                <a:lnTo>
                  <a:pt x="67181" y="489825"/>
                </a:lnTo>
                <a:lnTo>
                  <a:pt x="82896" y="475974"/>
                </a:lnTo>
                <a:lnTo>
                  <a:pt x="100706" y="461858"/>
                </a:lnTo>
                <a:lnTo>
                  <a:pt x="120743" y="447741"/>
                </a:lnTo>
                <a:lnTo>
                  <a:pt x="143398" y="433092"/>
                </a:lnTo>
                <a:lnTo>
                  <a:pt x="168411" y="417776"/>
                </a:lnTo>
                <a:lnTo>
                  <a:pt x="196305" y="401661"/>
                </a:lnTo>
                <a:lnTo>
                  <a:pt x="226949" y="384349"/>
                </a:lnTo>
                <a:lnTo>
                  <a:pt x="260605" y="365571"/>
                </a:lnTo>
                <a:lnTo>
                  <a:pt x="297142" y="345195"/>
                </a:lnTo>
                <a:lnTo>
                  <a:pt x="337215" y="322954"/>
                </a:lnTo>
                <a:lnTo>
                  <a:pt x="380431" y="298849"/>
                </a:lnTo>
                <a:lnTo>
                  <a:pt x="427314" y="272347"/>
                </a:lnTo>
                <a:lnTo>
                  <a:pt x="477601" y="243181"/>
                </a:lnTo>
                <a:lnTo>
                  <a:pt x="527889" y="213883"/>
                </a:lnTo>
                <a:lnTo>
                  <a:pt x="574117" y="186182"/>
                </a:lnTo>
                <a:lnTo>
                  <a:pt x="616547" y="160611"/>
                </a:lnTo>
                <a:lnTo>
                  <a:pt x="655572" y="136773"/>
                </a:lnTo>
                <a:lnTo>
                  <a:pt x="691455" y="115065"/>
                </a:lnTo>
                <a:lnTo>
                  <a:pt x="724325" y="94955"/>
                </a:lnTo>
                <a:lnTo>
                  <a:pt x="754576" y="76977"/>
                </a:lnTo>
                <a:lnTo>
                  <a:pt x="782339" y="60729"/>
                </a:lnTo>
                <a:lnTo>
                  <a:pt x="808007" y="46612"/>
                </a:lnTo>
                <a:lnTo>
                  <a:pt x="831841" y="34226"/>
                </a:lnTo>
                <a:lnTo>
                  <a:pt x="854104" y="23839"/>
                </a:lnTo>
                <a:lnTo>
                  <a:pt x="875056" y="15182"/>
                </a:lnTo>
                <a:lnTo>
                  <a:pt x="894831" y="8523"/>
                </a:lnTo>
                <a:lnTo>
                  <a:pt x="913951" y="3863"/>
                </a:lnTo>
                <a:lnTo>
                  <a:pt x="932547" y="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9586452"/>
            <a:ext cx="19477038" cy="138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9586452"/>
            <a:ext cx="19477038" cy="138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9477038" cy="138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61245" y="695357"/>
            <a:ext cx="6245343" cy="2274277"/>
          </a:xfrm>
          <a:custGeom>
            <a:avLst/>
            <a:gdLst>
              <a:gd name="connsiteX0" fmla="*/ 191494 w 6245343"/>
              <a:gd name="connsiteY0" fmla="*/ 0 h 2274277"/>
              <a:gd name="connsiteX1" fmla="*/ 6053849 w 6245343"/>
              <a:gd name="connsiteY1" fmla="*/ 0 h 2274277"/>
              <a:gd name="connsiteX2" fmla="*/ 6245343 w 6245343"/>
              <a:gd name="connsiteY2" fmla="*/ 191494 h 2274277"/>
              <a:gd name="connsiteX3" fmla="*/ 6245343 w 6245343"/>
              <a:gd name="connsiteY3" fmla="*/ 2082783 h 2274277"/>
              <a:gd name="connsiteX4" fmla="*/ 6053849 w 6245343"/>
              <a:gd name="connsiteY4" fmla="*/ 2274277 h 2274277"/>
              <a:gd name="connsiteX5" fmla="*/ 191494 w 6245343"/>
              <a:gd name="connsiteY5" fmla="*/ 2274277 h 2274277"/>
              <a:gd name="connsiteX6" fmla="*/ 0 w 6245343"/>
              <a:gd name="connsiteY6" fmla="*/ 2082783 h 2274277"/>
              <a:gd name="connsiteX7" fmla="*/ 0 w 6245343"/>
              <a:gd name="connsiteY7" fmla="*/ 191494 h 2274277"/>
              <a:gd name="connsiteX8" fmla="*/ 191494 w 6245343"/>
              <a:gd name="connsiteY8" fmla="*/ 0 h 227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5343" h="2274277">
                <a:moveTo>
                  <a:pt x="191494" y="0"/>
                </a:moveTo>
                <a:lnTo>
                  <a:pt x="6053849" y="0"/>
                </a:lnTo>
                <a:cubicBezTo>
                  <a:pt x="6159608" y="0"/>
                  <a:pt x="6245343" y="85735"/>
                  <a:pt x="6245343" y="191494"/>
                </a:cubicBezTo>
                <a:lnTo>
                  <a:pt x="6245343" y="2082783"/>
                </a:lnTo>
                <a:cubicBezTo>
                  <a:pt x="6245343" y="2188542"/>
                  <a:pt x="6159608" y="2274277"/>
                  <a:pt x="6053849" y="2274277"/>
                </a:cubicBezTo>
                <a:lnTo>
                  <a:pt x="191494" y="2274277"/>
                </a:lnTo>
                <a:cubicBezTo>
                  <a:pt x="85735" y="2274277"/>
                  <a:pt x="0" y="2188542"/>
                  <a:pt x="0" y="2082783"/>
                </a:cubicBezTo>
                <a:lnTo>
                  <a:pt x="0" y="191494"/>
                </a:lnTo>
                <a:cubicBezTo>
                  <a:pt x="0" y="85735"/>
                  <a:pt x="85735" y="0"/>
                  <a:pt x="191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66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787769" y="6312323"/>
            <a:ext cx="1901500" cy="2137222"/>
          </a:xfrm>
          <a:custGeom>
            <a:avLst/>
            <a:gdLst>
              <a:gd name="connsiteX0" fmla="*/ 950881 w 1901500"/>
              <a:gd name="connsiteY0" fmla="*/ 0 h 2137222"/>
              <a:gd name="connsiteX1" fmla="*/ 968953 w 1901500"/>
              <a:gd name="connsiteY1" fmla="*/ 932 h 2137222"/>
              <a:gd name="connsiteX2" fmla="*/ 987549 w 1901500"/>
              <a:gd name="connsiteY2" fmla="*/ 3863 h 2137222"/>
              <a:gd name="connsiteX3" fmla="*/ 1006669 w 1901500"/>
              <a:gd name="connsiteY3" fmla="*/ 8523 h 2137222"/>
              <a:gd name="connsiteX4" fmla="*/ 1026443 w 1901500"/>
              <a:gd name="connsiteY4" fmla="*/ 15182 h 2137222"/>
              <a:gd name="connsiteX5" fmla="*/ 1047397 w 1901500"/>
              <a:gd name="connsiteY5" fmla="*/ 23839 h 2137222"/>
              <a:gd name="connsiteX6" fmla="*/ 1069659 w 1901500"/>
              <a:gd name="connsiteY6" fmla="*/ 34226 h 2137222"/>
              <a:gd name="connsiteX7" fmla="*/ 1093493 w 1901500"/>
              <a:gd name="connsiteY7" fmla="*/ 46612 h 2137222"/>
              <a:gd name="connsiteX8" fmla="*/ 1119161 w 1901500"/>
              <a:gd name="connsiteY8" fmla="*/ 60729 h 2137222"/>
              <a:gd name="connsiteX9" fmla="*/ 1146924 w 1901500"/>
              <a:gd name="connsiteY9" fmla="*/ 76977 h 2137222"/>
              <a:gd name="connsiteX10" fmla="*/ 1177175 w 1901500"/>
              <a:gd name="connsiteY10" fmla="*/ 94955 h 2137222"/>
              <a:gd name="connsiteX11" fmla="*/ 1210046 w 1901500"/>
              <a:gd name="connsiteY11" fmla="*/ 115065 h 2137222"/>
              <a:gd name="connsiteX12" fmla="*/ 1245928 w 1901500"/>
              <a:gd name="connsiteY12" fmla="*/ 136773 h 2137222"/>
              <a:gd name="connsiteX13" fmla="*/ 1284953 w 1901500"/>
              <a:gd name="connsiteY13" fmla="*/ 160611 h 2137222"/>
              <a:gd name="connsiteX14" fmla="*/ 1327383 w 1901500"/>
              <a:gd name="connsiteY14" fmla="*/ 186182 h 2137222"/>
              <a:gd name="connsiteX15" fmla="*/ 1373611 w 1901500"/>
              <a:gd name="connsiteY15" fmla="*/ 213883 h 2137222"/>
              <a:gd name="connsiteX16" fmla="*/ 1423899 w 1901500"/>
              <a:gd name="connsiteY16" fmla="*/ 243181 h 2137222"/>
              <a:gd name="connsiteX17" fmla="*/ 1474186 w 1901500"/>
              <a:gd name="connsiteY17" fmla="*/ 272347 h 2137222"/>
              <a:gd name="connsiteX18" fmla="*/ 1521069 w 1901500"/>
              <a:gd name="connsiteY18" fmla="*/ 298849 h 2137222"/>
              <a:gd name="connsiteX19" fmla="*/ 1564285 w 1901500"/>
              <a:gd name="connsiteY19" fmla="*/ 323087 h 2137222"/>
              <a:gd name="connsiteX20" fmla="*/ 1604358 w 1901500"/>
              <a:gd name="connsiteY20" fmla="*/ 345328 h 2137222"/>
              <a:gd name="connsiteX21" fmla="*/ 1640895 w 1901500"/>
              <a:gd name="connsiteY21" fmla="*/ 365571 h 2137222"/>
              <a:gd name="connsiteX22" fmla="*/ 1674551 w 1901500"/>
              <a:gd name="connsiteY22" fmla="*/ 384349 h 2137222"/>
              <a:gd name="connsiteX23" fmla="*/ 1705195 w 1901500"/>
              <a:gd name="connsiteY23" fmla="*/ 401661 h 2137222"/>
              <a:gd name="connsiteX24" fmla="*/ 1732958 w 1901500"/>
              <a:gd name="connsiteY24" fmla="*/ 417776 h 2137222"/>
              <a:gd name="connsiteX25" fmla="*/ 1758102 w 1901500"/>
              <a:gd name="connsiteY25" fmla="*/ 433224 h 2137222"/>
              <a:gd name="connsiteX26" fmla="*/ 1780757 w 1901500"/>
              <a:gd name="connsiteY26" fmla="*/ 447741 h 2137222"/>
              <a:gd name="connsiteX27" fmla="*/ 1800663 w 1901500"/>
              <a:gd name="connsiteY27" fmla="*/ 461858 h 2137222"/>
              <a:gd name="connsiteX28" fmla="*/ 1818604 w 1901500"/>
              <a:gd name="connsiteY28" fmla="*/ 475974 h 2137222"/>
              <a:gd name="connsiteX29" fmla="*/ 1834319 w 1901500"/>
              <a:gd name="connsiteY29" fmla="*/ 489825 h 2137222"/>
              <a:gd name="connsiteX30" fmla="*/ 1847808 w 1901500"/>
              <a:gd name="connsiteY30" fmla="*/ 504074 h 2137222"/>
              <a:gd name="connsiteX31" fmla="*/ 1859594 w 1901500"/>
              <a:gd name="connsiteY31" fmla="*/ 518857 h 2137222"/>
              <a:gd name="connsiteX32" fmla="*/ 1869546 w 1901500"/>
              <a:gd name="connsiteY32" fmla="*/ 534305 h 2137222"/>
              <a:gd name="connsiteX33" fmla="*/ 1877797 w 1901500"/>
              <a:gd name="connsiteY33" fmla="*/ 550687 h 2137222"/>
              <a:gd name="connsiteX34" fmla="*/ 1884607 w 1901500"/>
              <a:gd name="connsiteY34" fmla="*/ 568266 h 2137222"/>
              <a:gd name="connsiteX35" fmla="*/ 1890107 w 1901500"/>
              <a:gd name="connsiteY35" fmla="*/ 587310 h 2137222"/>
              <a:gd name="connsiteX36" fmla="*/ 1894167 w 1901500"/>
              <a:gd name="connsiteY36" fmla="*/ 607953 h 2137222"/>
              <a:gd name="connsiteX37" fmla="*/ 1897440 w 1901500"/>
              <a:gd name="connsiteY37" fmla="*/ 630459 h 2137222"/>
              <a:gd name="connsiteX38" fmla="*/ 1899535 w 1901500"/>
              <a:gd name="connsiteY38" fmla="*/ 655097 h 2137222"/>
              <a:gd name="connsiteX39" fmla="*/ 1900845 w 1901500"/>
              <a:gd name="connsiteY39" fmla="*/ 681999 h 2137222"/>
              <a:gd name="connsiteX40" fmla="*/ 1901369 w 1901500"/>
              <a:gd name="connsiteY40" fmla="*/ 711564 h 2137222"/>
              <a:gd name="connsiteX41" fmla="*/ 1901500 w 1901500"/>
              <a:gd name="connsiteY41" fmla="*/ 744059 h 2137222"/>
              <a:gd name="connsiteX42" fmla="*/ 1901107 w 1901500"/>
              <a:gd name="connsiteY42" fmla="*/ 779484 h 2137222"/>
              <a:gd name="connsiteX43" fmla="*/ 1900321 w 1901500"/>
              <a:gd name="connsiteY43" fmla="*/ 817972 h 2137222"/>
              <a:gd name="connsiteX44" fmla="*/ 1899535 w 1901500"/>
              <a:gd name="connsiteY44" fmla="*/ 860189 h 2137222"/>
              <a:gd name="connsiteX45" fmla="*/ 1898619 w 1901500"/>
              <a:gd name="connsiteY45" fmla="*/ 906136 h 2137222"/>
              <a:gd name="connsiteX46" fmla="*/ 1897833 w 1901500"/>
              <a:gd name="connsiteY46" fmla="*/ 955944 h 2137222"/>
              <a:gd name="connsiteX47" fmla="*/ 1897179 w 1901500"/>
              <a:gd name="connsiteY47" fmla="*/ 1010146 h 2137222"/>
              <a:gd name="connsiteX48" fmla="*/ 1896917 w 1901500"/>
              <a:gd name="connsiteY48" fmla="*/ 1068612 h 2137222"/>
              <a:gd name="connsiteX49" fmla="*/ 1897179 w 1901500"/>
              <a:gd name="connsiteY49" fmla="*/ 1127076 h 2137222"/>
              <a:gd name="connsiteX50" fmla="*/ 1897833 w 1901500"/>
              <a:gd name="connsiteY50" fmla="*/ 1181279 h 2137222"/>
              <a:gd name="connsiteX51" fmla="*/ 1898619 w 1901500"/>
              <a:gd name="connsiteY51" fmla="*/ 1231087 h 2137222"/>
              <a:gd name="connsiteX52" fmla="*/ 1899535 w 1901500"/>
              <a:gd name="connsiteY52" fmla="*/ 1277033 h 2137222"/>
              <a:gd name="connsiteX53" fmla="*/ 1900321 w 1901500"/>
              <a:gd name="connsiteY53" fmla="*/ 1319250 h 2137222"/>
              <a:gd name="connsiteX54" fmla="*/ 1901107 w 1901500"/>
              <a:gd name="connsiteY54" fmla="*/ 1357739 h 2137222"/>
              <a:gd name="connsiteX55" fmla="*/ 1901500 w 1901500"/>
              <a:gd name="connsiteY55" fmla="*/ 1393163 h 2137222"/>
              <a:gd name="connsiteX56" fmla="*/ 1901369 w 1901500"/>
              <a:gd name="connsiteY56" fmla="*/ 1425658 h 2137222"/>
              <a:gd name="connsiteX57" fmla="*/ 1900845 w 1901500"/>
              <a:gd name="connsiteY57" fmla="*/ 1455224 h 2137222"/>
              <a:gd name="connsiteX58" fmla="*/ 1899535 w 1901500"/>
              <a:gd name="connsiteY58" fmla="*/ 1482125 h 2137222"/>
              <a:gd name="connsiteX59" fmla="*/ 1897440 w 1901500"/>
              <a:gd name="connsiteY59" fmla="*/ 1506763 h 2137222"/>
              <a:gd name="connsiteX60" fmla="*/ 1894297 w 1901500"/>
              <a:gd name="connsiteY60" fmla="*/ 1529270 h 2137222"/>
              <a:gd name="connsiteX61" fmla="*/ 1890107 w 1901500"/>
              <a:gd name="connsiteY61" fmla="*/ 1549913 h 2137222"/>
              <a:gd name="connsiteX62" fmla="*/ 1884607 w 1901500"/>
              <a:gd name="connsiteY62" fmla="*/ 1568957 h 2137222"/>
              <a:gd name="connsiteX63" fmla="*/ 1877797 w 1901500"/>
              <a:gd name="connsiteY63" fmla="*/ 1586536 h 2137222"/>
              <a:gd name="connsiteX64" fmla="*/ 1869546 w 1901500"/>
              <a:gd name="connsiteY64" fmla="*/ 1602917 h 2137222"/>
              <a:gd name="connsiteX65" fmla="*/ 1859594 w 1901500"/>
              <a:gd name="connsiteY65" fmla="*/ 1618365 h 2137222"/>
              <a:gd name="connsiteX66" fmla="*/ 1847808 w 1901500"/>
              <a:gd name="connsiteY66" fmla="*/ 1633148 h 2137222"/>
              <a:gd name="connsiteX67" fmla="*/ 1834319 w 1901500"/>
              <a:gd name="connsiteY67" fmla="*/ 1647398 h 2137222"/>
              <a:gd name="connsiteX68" fmla="*/ 1818604 w 1901500"/>
              <a:gd name="connsiteY68" fmla="*/ 1661248 h 2137222"/>
              <a:gd name="connsiteX69" fmla="*/ 1800794 w 1901500"/>
              <a:gd name="connsiteY69" fmla="*/ 1675365 h 2137222"/>
              <a:gd name="connsiteX70" fmla="*/ 1780757 w 1901500"/>
              <a:gd name="connsiteY70" fmla="*/ 1689482 h 2137222"/>
              <a:gd name="connsiteX71" fmla="*/ 1758102 w 1901500"/>
              <a:gd name="connsiteY71" fmla="*/ 1704131 h 2137222"/>
              <a:gd name="connsiteX72" fmla="*/ 1733089 w 1901500"/>
              <a:gd name="connsiteY72" fmla="*/ 1719446 h 2137222"/>
              <a:gd name="connsiteX73" fmla="*/ 1705195 w 1901500"/>
              <a:gd name="connsiteY73" fmla="*/ 1735561 h 2137222"/>
              <a:gd name="connsiteX74" fmla="*/ 1674551 w 1901500"/>
              <a:gd name="connsiteY74" fmla="*/ 1752874 h 2137222"/>
              <a:gd name="connsiteX75" fmla="*/ 1640895 w 1901500"/>
              <a:gd name="connsiteY75" fmla="*/ 1771652 h 2137222"/>
              <a:gd name="connsiteX76" fmla="*/ 1604358 w 1901500"/>
              <a:gd name="connsiteY76" fmla="*/ 1792028 h 2137222"/>
              <a:gd name="connsiteX77" fmla="*/ 1564285 w 1901500"/>
              <a:gd name="connsiteY77" fmla="*/ 1814268 h 2137222"/>
              <a:gd name="connsiteX78" fmla="*/ 1521069 w 1901500"/>
              <a:gd name="connsiteY78" fmla="*/ 1838373 h 2137222"/>
              <a:gd name="connsiteX79" fmla="*/ 1474186 w 1901500"/>
              <a:gd name="connsiteY79" fmla="*/ 1864875 h 2137222"/>
              <a:gd name="connsiteX80" fmla="*/ 1423899 w 1901500"/>
              <a:gd name="connsiteY80" fmla="*/ 1894042 h 2137222"/>
              <a:gd name="connsiteX81" fmla="*/ 1373611 w 1901500"/>
              <a:gd name="connsiteY81" fmla="*/ 1923340 h 2137222"/>
              <a:gd name="connsiteX82" fmla="*/ 1327383 w 1901500"/>
              <a:gd name="connsiteY82" fmla="*/ 1951041 h 2137222"/>
              <a:gd name="connsiteX83" fmla="*/ 1284953 w 1901500"/>
              <a:gd name="connsiteY83" fmla="*/ 1976611 h 2137222"/>
              <a:gd name="connsiteX84" fmla="*/ 1245928 w 1901500"/>
              <a:gd name="connsiteY84" fmla="*/ 2000450 h 2137222"/>
              <a:gd name="connsiteX85" fmla="*/ 1210046 w 1901500"/>
              <a:gd name="connsiteY85" fmla="*/ 2022158 h 2137222"/>
              <a:gd name="connsiteX86" fmla="*/ 1177175 w 1901500"/>
              <a:gd name="connsiteY86" fmla="*/ 2042268 h 2137222"/>
              <a:gd name="connsiteX87" fmla="*/ 1146924 w 1901500"/>
              <a:gd name="connsiteY87" fmla="*/ 2060246 h 2137222"/>
              <a:gd name="connsiteX88" fmla="*/ 1119161 w 1901500"/>
              <a:gd name="connsiteY88" fmla="*/ 2076494 h 2137222"/>
              <a:gd name="connsiteX89" fmla="*/ 1093493 w 1901500"/>
              <a:gd name="connsiteY89" fmla="*/ 2090610 h 2137222"/>
              <a:gd name="connsiteX90" fmla="*/ 1069659 w 1901500"/>
              <a:gd name="connsiteY90" fmla="*/ 2102996 h 2137222"/>
              <a:gd name="connsiteX91" fmla="*/ 1047397 w 1901500"/>
              <a:gd name="connsiteY91" fmla="*/ 2113383 h 2137222"/>
              <a:gd name="connsiteX92" fmla="*/ 1026443 w 1901500"/>
              <a:gd name="connsiteY92" fmla="*/ 2122040 h 2137222"/>
              <a:gd name="connsiteX93" fmla="*/ 1006669 w 1901500"/>
              <a:gd name="connsiteY93" fmla="*/ 2128699 h 2137222"/>
              <a:gd name="connsiteX94" fmla="*/ 987549 w 1901500"/>
              <a:gd name="connsiteY94" fmla="*/ 2133360 h 2137222"/>
              <a:gd name="connsiteX95" fmla="*/ 968953 w 1901500"/>
              <a:gd name="connsiteY95" fmla="*/ 2136290 h 2137222"/>
              <a:gd name="connsiteX96" fmla="*/ 950881 w 1901500"/>
              <a:gd name="connsiteY96" fmla="*/ 2137222 h 2137222"/>
              <a:gd name="connsiteX97" fmla="*/ 932547 w 1901500"/>
              <a:gd name="connsiteY97" fmla="*/ 2136290 h 2137222"/>
              <a:gd name="connsiteX98" fmla="*/ 913951 w 1901500"/>
              <a:gd name="connsiteY98" fmla="*/ 2133360 h 2137222"/>
              <a:gd name="connsiteX99" fmla="*/ 894831 w 1901500"/>
              <a:gd name="connsiteY99" fmla="*/ 2128699 h 2137222"/>
              <a:gd name="connsiteX100" fmla="*/ 875056 w 1901500"/>
              <a:gd name="connsiteY100" fmla="*/ 2122040 h 2137222"/>
              <a:gd name="connsiteX101" fmla="*/ 854104 w 1901500"/>
              <a:gd name="connsiteY101" fmla="*/ 2113383 h 2137222"/>
              <a:gd name="connsiteX102" fmla="*/ 831841 w 1901500"/>
              <a:gd name="connsiteY102" fmla="*/ 2102996 h 2137222"/>
              <a:gd name="connsiteX103" fmla="*/ 808007 w 1901500"/>
              <a:gd name="connsiteY103" fmla="*/ 2090610 h 2137222"/>
              <a:gd name="connsiteX104" fmla="*/ 782339 w 1901500"/>
              <a:gd name="connsiteY104" fmla="*/ 2076494 h 2137222"/>
              <a:gd name="connsiteX105" fmla="*/ 754576 w 1901500"/>
              <a:gd name="connsiteY105" fmla="*/ 2060246 h 2137222"/>
              <a:gd name="connsiteX106" fmla="*/ 724325 w 1901500"/>
              <a:gd name="connsiteY106" fmla="*/ 2042268 h 2137222"/>
              <a:gd name="connsiteX107" fmla="*/ 691455 w 1901500"/>
              <a:gd name="connsiteY107" fmla="*/ 2022158 h 2137222"/>
              <a:gd name="connsiteX108" fmla="*/ 655572 w 1901500"/>
              <a:gd name="connsiteY108" fmla="*/ 2000450 h 2137222"/>
              <a:gd name="connsiteX109" fmla="*/ 616547 w 1901500"/>
              <a:gd name="connsiteY109" fmla="*/ 1976611 h 2137222"/>
              <a:gd name="connsiteX110" fmla="*/ 574117 w 1901500"/>
              <a:gd name="connsiteY110" fmla="*/ 1951041 h 2137222"/>
              <a:gd name="connsiteX111" fmla="*/ 527889 w 1901500"/>
              <a:gd name="connsiteY111" fmla="*/ 1923340 h 2137222"/>
              <a:gd name="connsiteX112" fmla="*/ 477601 w 1901500"/>
              <a:gd name="connsiteY112" fmla="*/ 1894042 h 2137222"/>
              <a:gd name="connsiteX113" fmla="*/ 427314 w 1901500"/>
              <a:gd name="connsiteY113" fmla="*/ 1864875 h 2137222"/>
              <a:gd name="connsiteX114" fmla="*/ 380431 w 1901500"/>
              <a:gd name="connsiteY114" fmla="*/ 1838373 h 2137222"/>
              <a:gd name="connsiteX115" fmla="*/ 337215 w 1901500"/>
              <a:gd name="connsiteY115" fmla="*/ 1814135 h 2137222"/>
              <a:gd name="connsiteX116" fmla="*/ 297142 w 1901500"/>
              <a:gd name="connsiteY116" fmla="*/ 1791895 h 2137222"/>
              <a:gd name="connsiteX117" fmla="*/ 260605 w 1901500"/>
              <a:gd name="connsiteY117" fmla="*/ 1771652 h 2137222"/>
              <a:gd name="connsiteX118" fmla="*/ 226949 w 1901500"/>
              <a:gd name="connsiteY118" fmla="*/ 1752874 h 2137222"/>
              <a:gd name="connsiteX119" fmla="*/ 196305 w 1901500"/>
              <a:gd name="connsiteY119" fmla="*/ 1735561 h 2137222"/>
              <a:gd name="connsiteX120" fmla="*/ 168542 w 1901500"/>
              <a:gd name="connsiteY120" fmla="*/ 1719446 h 2137222"/>
              <a:gd name="connsiteX121" fmla="*/ 143398 w 1901500"/>
              <a:gd name="connsiteY121" fmla="*/ 1703998 h 2137222"/>
              <a:gd name="connsiteX122" fmla="*/ 120743 w 1901500"/>
              <a:gd name="connsiteY122" fmla="*/ 1689482 h 2137222"/>
              <a:gd name="connsiteX123" fmla="*/ 100837 w 1901500"/>
              <a:gd name="connsiteY123" fmla="*/ 1675365 h 2137222"/>
              <a:gd name="connsiteX124" fmla="*/ 82896 w 1901500"/>
              <a:gd name="connsiteY124" fmla="*/ 1661248 h 2137222"/>
              <a:gd name="connsiteX125" fmla="*/ 67181 w 1901500"/>
              <a:gd name="connsiteY125" fmla="*/ 1647398 h 2137222"/>
              <a:gd name="connsiteX126" fmla="*/ 53692 w 1901500"/>
              <a:gd name="connsiteY126" fmla="*/ 1633148 h 2137222"/>
              <a:gd name="connsiteX127" fmla="*/ 41906 w 1901500"/>
              <a:gd name="connsiteY127" fmla="*/ 1618365 h 2137222"/>
              <a:gd name="connsiteX128" fmla="*/ 31954 w 1901500"/>
              <a:gd name="connsiteY128" fmla="*/ 1602917 h 2137222"/>
              <a:gd name="connsiteX129" fmla="*/ 23703 w 1901500"/>
              <a:gd name="connsiteY129" fmla="*/ 1586536 h 2137222"/>
              <a:gd name="connsiteX130" fmla="*/ 16893 w 1901500"/>
              <a:gd name="connsiteY130" fmla="*/ 1568957 h 2137222"/>
              <a:gd name="connsiteX131" fmla="*/ 11393 w 1901500"/>
              <a:gd name="connsiteY131" fmla="*/ 1549913 h 2137222"/>
              <a:gd name="connsiteX132" fmla="*/ 7333 w 1901500"/>
              <a:gd name="connsiteY132" fmla="*/ 1529270 h 2137222"/>
              <a:gd name="connsiteX133" fmla="*/ 4060 w 1901500"/>
              <a:gd name="connsiteY133" fmla="*/ 1506763 h 2137222"/>
              <a:gd name="connsiteX134" fmla="*/ 1964 w 1901500"/>
              <a:gd name="connsiteY134" fmla="*/ 1482125 h 2137222"/>
              <a:gd name="connsiteX135" fmla="*/ 654 w 1901500"/>
              <a:gd name="connsiteY135" fmla="*/ 1455224 h 2137222"/>
              <a:gd name="connsiteX136" fmla="*/ 131 w 1901500"/>
              <a:gd name="connsiteY136" fmla="*/ 1425658 h 2137222"/>
              <a:gd name="connsiteX137" fmla="*/ 0 w 1901500"/>
              <a:gd name="connsiteY137" fmla="*/ 1393163 h 2137222"/>
              <a:gd name="connsiteX138" fmla="*/ 393 w 1901500"/>
              <a:gd name="connsiteY138" fmla="*/ 1357739 h 2137222"/>
              <a:gd name="connsiteX139" fmla="*/ 1179 w 1901500"/>
              <a:gd name="connsiteY139" fmla="*/ 1319250 h 2137222"/>
              <a:gd name="connsiteX140" fmla="*/ 1964 w 1901500"/>
              <a:gd name="connsiteY140" fmla="*/ 1277033 h 2137222"/>
              <a:gd name="connsiteX141" fmla="*/ 2881 w 1901500"/>
              <a:gd name="connsiteY141" fmla="*/ 1231087 h 2137222"/>
              <a:gd name="connsiteX142" fmla="*/ 3667 w 1901500"/>
              <a:gd name="connsiteY142" fmla="*/ 1181279 h 2137222"/>
              <a:gd name="connsiteX143" fmla="*/ 4322 w 1901500"/>
              <a:gd name="connsiteY143" fmla="*/ 1127076 h 2137222"/>
              <a:gd name="connsiteX144" fmla="*/ 4583 w 1901500"/>
              <a:gd name="connsiteY144" fmla="*/ 1068612 h 2137222"/>
              <a:gd name="connsiteX145" fmla="*/ 4322 w 1901500"/>
              <a:gd name="connsiteY145" fmla="*/ 1010146 h 2137222"/>
              <a:gd name="connsiteX146" fmla="*/ 3667 w 1901500"/>
              <a:gd name="connsiteY146" fmla="*/ 955944 h 2137222"/>
              <a:gd name="connsiteX147" fmla="*/ 2881 w 1901500"/>
              <a:gd name="connsiteY147" fmla="*/ 906136 h 2137222"/>
              <a:gd name="connsiteX148" fmla="*/ 1964 w 1901500"/>
              <a:gd name="connsiteY148" fmla="*/ 860189 h 2137222"/>
              <a:gd name="connsiteX149" fmla="*/ 1179 w 1901500"/>
              <a:gd name="connsiteY149" fmla="*/ 817972 h 2137222"/>
              <a:gd name="connsiteX150" fmla="*/ 393 w 1901500"/>
              <a:gd name="connsiteY150" fmla="*/ 779484 h 2137222"/>
              <a:gd name="connsiteX151" fmla="*/ 0 w 1901500"/>
              <a:gd name="connsiteY151" fmla="*/ 744059 h 2137222"/>
              <a:gd name="connsiteX152" fmla="*/ 131 w 1901500"/>
              <a:gd name="connsiteY152" fmla="*/ 711564 h 2137222"/>
              <a:gd name="connsiteX153" fmla="*/ 654 w 1901500"/>
              <a:gd name="connsiteY153" fmla="*/ 681999 h 2137222"/>
              <a:gd name="connsiteX154" fmla="*/ 1964 w 1901500"/>
              <a:gd name="connsiteY154" fmla="*/ 655097 h 2137222"/>
              <a:gd name="connsiteX155" fmla="*/ 4060 w 1901500"/>
              <a:gd name="connsiteY155" fmla="*/ 630459 h 2137222"/>
              <a:gd name="connsiteX156" fmla="*/ 7203 w 1901500"/>
              <a:gd name="connsiteY156" fmla="*/ 607953 h 2137222"/>
              <a:gd name="connsiteX157" fmla="*/ 11393 w 1901500"/>
              <a:gd name="connsiteY157" fmla="*/ 587310 h 2137222"/>
              <a:gd name="connsiteX158" fmla="*/ 16893 w 1901500"/>
              <a:gd name="connsiteY158" fmla="*/ 568266 h 2137222"/>
              <a:gd name="connsiteX159" fmla="*/ 23703 w 1901500"/>
              <a:gd name="connsiteY159" fmla="*/ 550687 h 2137222"/>
              <a:gd name="connsiteX160" fmla="*/ 31954 w 1901500"/>
              <a:gd name="connsiteY160" fmla="*/ 534305 h 2137222"/>
              <a:gd name="connsiteX161" fmla="*/ 41906 w 1901500"/>
              <a:gd name="connsiteY161" fmla="*/ 518857 h 2137222"/>
              <a:gd name="connsiteX162" fmla="*/ 53692 w 1901500"/>
              <a:gd name="connsiteY162" fmla="*/ 504074 h 2137222"/>
              <a:gd name="connsiteX163" fmla="*/ 67181 w 1901500"/>
              <a:gd name="connsiteY163" fmla="*/ 489825 h 2137222"/>
              <a:gd name="connsiteX164" fmla="*/ 82896 w 1901500"/>
              <a:gd name="connsiteY164" fmla="*/ 475974 h 2137222"/>
              <a:gd name="connsiteX165" fmla="*/ 100706 w 1901500"/>
              <a:gd name="connsiteY165" fmla="*/ 461858 h 2137222"/>
              <a:gd name="connsiteX166" fmla="*/ 120743 w 1901500"/>
              <a:gd name="connsiteY166" fmla="*/ 447741 h 2137222"/>
              <a:gd name="connsiteX167" fmla="*/ 143398 w 1901500"/>
              <a:gd name="connsiteY167" fmla="*/ 433092 h 2137222"/>
              <a:gd name="connsiteX168" fmla="*/ 168411 w 1901500"/>
              <a:gd name="connsiteY168" fmla="*/ 417776 h 2137222"/>
              <a:gd name="connsiteX169" fmla="*/ 196305 w 1901500"/>
              <a:gd name="connsiteY169" fmla="*/ 401661 h 2137222"/>
              <a:gd name="connsiteX170" fmla="*/ 226949 w 1901500"/>
              <a:gd name="connsiteY170" fmla="*/ 384349 h 2137222"/>
              <a:gd name="connsiteX171" fmla="*/ 260605 w 1901500"/>
              <a:gd name="connsiteY171" fmla="*/ 365571 h 2137222"/>
              <a:gd name="connsiteX172" fmla="*/ 297142 w 1901500"/>
              <a:gd name="connsiteY172" fmla="*/ 345195 h 2137222"/>
              <a:gd name="connsiteX173" fmla="*/ 337215 w 1901500"/>
              <a:gd name="connsiteY173" fmla="*/ 322954 h 2137222"/>
              <a:gd name="connsiteX174" fmla="*/ 380431 w 1901500"/>
              <a:gd name="connsiteY174" fmla="*/ 298849 h 2137222"/>
              <a:gd name="connsiteX175" fmla="*/ 427314 w 1901500"/>
              <a:gd name="connsiteY175" fmla="*/ 272347 h 2137222"/>
              <a:gd name="connsiteX176" fmla="*/ 477601 w 1901500"/>
              <a:gd name="connsiteY176" fmla="*/ 243181 h 2137222"/>
              <a:gd name="connsiteX177" fmla="*/ 527889 w 1901500"/>
              <a:gd name="connsiteY177" fmla="*/ 213883 h 2137222"/>
              <a:gd name="connsiteX178" fmla="*/ 574117 w 1901500"/>
              <a:gd name="connsiteY178" fmla="*/ 186182 h 2137222"/>
              <a:gd name="connsiteX179" fmla="*/ 616547 w 1901500"/>
              <a:gd name="connsiteY179" fmla="*/ 160611 h 2137222"/>
              <a:gd name="connsiteX180" fmla="*/ 655572 w 1901500"/>
              <a:gd name="connsiteY180" fmla="*/ 136773 h 2137222"/>
              <a:gd name="connsiteX181" fmla="*/ 691455 w 1901500"/>
              <a:gd name="connsiteY181" fmla="*/ 115065 h 2137222"/>
              <a:gd name="connsiteX182" fmla="*/ 724325 w 1901500"/>
              <a:gd name="connsiteY182" fmla="*/ 94955 h 2137222"/>
              <a:gd name="connsiteX183" fmla="*/ 754576 w 1901500"/>
              <a:gd name="connsiteY183" fmla="*/ 76977 h 2137222"/>
              <a:gd name="connsiteX184" fmla="*/ 782339 w 1901500"/>
              <a:gd name="connsiteY184" fmla="*/ 60729 h 2137222"/>
              <a:gd name="connsiteX185" fmla="*/ 808007 w 1901500"/>
              <a:gd name="connsiteY185" fmla="*/ 46612 h 2137222"/>
              <a:gd name="connsiteX186" fmla="*/ 831841 w 1901500"/>
              <a:gd name="connsiteY186" fmla="*/ 34226 h 2137222"/>
              <a:gd name="connsiteX187" fmla="*/ 854104 w 1901500"/>
              <a:gd name="connsiteY187" fmla="*/ 23839 h 2137222"/>
              <a:gd name="connsiteX188" fmla="*/ 875056 w 1901500"/>
              <a:gd name="connsiteY188" fmla="*/ 15182 h 2137222"/>
              <a:gd name="connsiteX189" fmla="*/ 894831 w 1901500"/>
              <a:gd name="connsiteY189" fmla="*/ 8523 h 2137222"/>
              <a:gd name="connsiteX190" fmla="*/ 913951 w 1901500"/>
              <a:gd name="connsiteY190" fmla="*/ 3863 h 2137222"/>
              <a:gd name="connsiteX191" fmla="*/ 932547 w 1901500"/>
              <a:gd name="connsiteY191" fmla="*/ 932 h 21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01500" h="2137222">
                <a:moveTo>
                  <a:pt x="950881" y="0"/>
                </a:moveTo>
                <a:lnTo>
                  <a:pt x="968953" y="932"/>
                </a:lnTo>
                <a:lnTo>
                  <a:pt x="987549" y="3863"/>
                </a:lnTo>
                <a:lnTo>
                  <a:pt x="1006669" y="8523"/>
                </a:lnTo>
                <a:lnTo>
                  <a:pt x="1026443" y="15182"/>
                </a:lnTo>
                <a:lnTo>
                  <a:pt x="1047397" y="23839"/>
                </a:lnTo>
                <a:lnTo>
                  <a:pt x="1069659" y="34226"/>
                </a:lnTo>
                <a:lnTo>
                  <a:pt x="1093493" y="46612"/>
                </a:lnTo>
                <a:lnTo>
                  <a:pt x="1119161" y="60729"/>
                </a:lnTo>
                <a:lnTo>
                  <a:pt x="1146924" y="76977"/>
                </a:lnTo>
                <a:lnTo>
                  <a:pt x="1177175" y="94955"/>
                </a:lnTo>
                <a:lnTo>
                  <a:pt x="1210046" y="115065"/>
                </a:lnTo>
                <a:lnTo>
                  <a:pt x="1245928" y="136773"/>
                </a:lnTo>
                <a:lnTo>
                  <a:pt x="1284953" y="160611"/>
                </a:lnTo>
                <a:lnTo>
                  <a:pt x="1327383" y="186182"/>
                </a:lnTo>
                <a:lnTo>
                  <a:pt x="1373611" y="213883"/>
                </a:lnTo>
                <a:lnTo>
                  <a:pt x="1423899" y="243181"/>
                </a:lnTo>
                <a:lnTo>
                  <a:pt x="1474186" y="272347"/>
                </a:lnTo>
                <a:lnTo>
                  <a:pt x="1521069" y="298849"/>
                </a:lnTo>
                <a:lnTo>
                  <a:pt x="1564285" y="323087"/>
                </a:lnTo>
                <a:lnTo>
                  <a:pt x="1604358" y="345328"/>
                </a:lnTo>
                <a:lnTo>
                  <a:pt x="1640895" y="365571"/>
                </a:lnTo>
                <a:lnTo>
                  <a:pt x="1674551" y="384349"/>
                </a:lnTo>
                <a:lnTo>
                  <a:pt x="1705195" y="401661"/>
                </a:lnTo>
                <a:lnTo>
                  <a:pt x="1732958" y="417776"/>
                </a:lnTo>
                <a:lnTo>
                  <a:pt x="1758102" y="433224"/>
                </a:lnTo>
                <a:lnTo>
                  <a:pt x="1780757" y="447741"/>
                </a:lnTo>
                <a:lnTo>
                  <a:pt x="1800663" y="461858"/>
                </a:lnTo>
                <a:lnTo>
                  <a:pt x="1818604" y="475974"/>
                </a:lnTo>
                <a:lnTo>
                  <a:pt x="1834319" y="489825"/>
                </a:lnTo>
                <a:lnTo>
                  <a:pt x="1847808" y="504074"/>
                </a:lnTo>
                <a:lnTo>
                  <a:pt x="1859594" y="518857"/>
                </a:lnTo>
                <a:lnTo>
                  <a:pt x="1869546" y="534305"/>
                </a:lnTo>
                <a:lnTo>
                  <a:pt x="1877797" y="550687"/>
                </a:lnTo>
                <a:lnTo>
                  <a:pt x="1884607" y="568266"/>
                </a:lnTo>
                <a:lnTo>
                  <a:pt x="1890107" y="587310"/>
                </a:lnTo>
                <a:lnTo>
                  <a:pt x="1894167" y="607953"/>
                </a:lnTo>
                <a:lnTo>
                  <a:pt x="1897440" y="630459"/>
                </a:lnTo>
                <a:lnTo>
                  <a:pt x="1899535" y="655097"/>
                </a:lnTo>
                <a:lnTo>
                  <a:pt x="1900845" y="681999"/>
                </a:lnTo>
                <a:lnTo>
                  <a:pt x="1901369" y="711564"/>
                </a:lnTo>
                <a:lnTo>
                  <a:pt x="1901500" y="744059"/>
                </a:lnTo>
                <a:lnTo>
                  <a:pt x="1901107" y="779484"/>
                </a:lnTo>
                <a:lnTo>
                  <a:pt x="1900321" y="817972"/>
                </a:lnTo>
                <a:lnTo>
                  <a:pt x="1899535" y="860189"/>
                </a:lnTo>
                <a:lnTo>
                  <a:pt x="1898619" y="906136"/>
                </a:lnTo>
                <a:lnTo>
                  <a:pt x="1897833" y="955944"/>
                </a:lnTo>
                <a:lnTo>
                  <a:pt x="1897179" y="1010146"/>
                </a:lnTo>
                <a:lnTo>
                  <a:pt x="1896917" y="1068612"/>
                </a:lnTo>
                <a:lnTo>
                  <a:pt x="1897179" y="1127076"/>
                </a:lnTo>
                <a:lnTo>
                  <a:pt x="1897833" y="1181279"/>
                </a:lnTo>
                <a:lnTo>
                  <a:pt x="1898619" y="1231087"/>
                </a:lnTo>
                <a:lnTo>
                  <a:pt x="1899535" y="1277033"/>
                </a:lnTo>
                <a:lnTo>
                  <a:pt x="1900321" y="1319250"/>
                </a:lnTo>
                <a:lnTo>
                  <a:pt x="1901107" y="1357739"/>
                </a:lnTo>
                <a:lnTo>
                  <a:pt x="1901500" y="1393163"/>
                </a:lnTo>
                <a:lnTo>
                  <a:pt x="1901369" y="1425658"/>
                </a:lnTo>
                <a:lnTo>
                  <a:pt x="1900845" y="1455224"/>
                </a:lnTo>
                <a:lnTo>
                  <a:pt x="1899535" y="1482125"/>
                </a:lnTo>
                <a:lnTo>
                  <a:pt x="1897440" y="1506763"/>
                </a:lnTo>
                <a:lnTo>
                  <a:pt x="1894297" y="1529270"/>
                </a:lnTo>
                <a:lnTo>
                  <a:pt x="1890107" y="1549913"/>
                </a:lnTo>
                <a:lnTo>
                  <a:pt x="1884607" y="1568957"/>
                </a:lnTo>
                <a:lnTo>
                  <a:pt x="1877797" y="1586536"/>
                </a:lnTo>
                <a:lnTo>
                  <a:pt x="1869546" y="1602917"/>
                </a:lnTo>
                <a:lnTo>
                  <a:pt x="1859594" y="1618365"/>
                </a:lnTo>
                <a:lnTo>
                  <a:pt x="1847808" y="1633148"/>
                </a:lnTo>
                <a:lnTo>
                  <a:pt x="1834319" y="1647398"/>
                </a:lnTo>
                <a:lnTo>
                  <a:pt x="1818604" y="1661248"/>
                </a:lnTo>
                <a:lnTo>
                  <a:pt x="1800794" y="1675365"/>
                </a:lnTo>
                <a:lnTo>
                  <a:pt x="1780757" y="1689482"/>
                </a:lnTo>
                <a:lnTo>
                  <a:pt x="1758102" y="1704131"/>
                </a:lnTo>
                <a:lnTo>
                  <a:pt x="1733089" y="1719446"/>
                </a:lnTo>
                <a:lnTo>
                  <a:pt x="1705195" y="1735561"/>
                </a:lnTo>
                <a:lnTo>
                  <a:pt x="1674551" y="1752874"/>
                </a:lnTo>
                <a:lnTo>
                  <a:pt x="1640895" y="1771652"/>
                </a:lnTo>
                <a:lnTo>
                  <a:pt x="1604358" y="1792028"/>
                </a:lnTo>
                <a:lnTo>
                  <a:pt x="1564285" y="1814268"/>
                </a:lnTo>
                <a:lnTo>
                  <a:pt x="1521069" y="1838373"/>
                </a:lnTo>
                <a:lnTo>
                  <a:pt x="1474186" y="1864875"/>
                </a:lnTo>
                <a:lnTo>
                  <a:pt x="1423899" y="1894042"/>
                </a:lnTo>
                <a:lnTo>
                  <a:pt x="1373611" y="1923340"/>
                </a:lnTo>
                <a:lnTo>
                  <a:pt x="1327383" y="1951041"/>
                </a:lnTo>
                <a:lnTo>
                  <a:pt x="1284953" y="1976611"/>
                </a:lnTo>
                <a:lnTo>
                  <a:pt x="1245928" y="2000450"/>
                </a:lnTo>
                <a:lnTo>
                  <a:pt x="1210046" y="2022158"/>
                </a:lnTo>
                <a:lnTo>
                  <a:pt x="1177175" y="2042268"/>
                </a:lnTo>
                <a:lnTo>
                  <a:pt x="1146924" y="2060246"/>
                </a:lnTo>
                <a:lnTo>
                  <a:pt x="1119161" y="2076494"/>
                </a:lnTo>
                <a:lnTo>
                  <a:pt x="1093493" y="2090610"/>
                </a:lnTo>
                <a:lnTo>
                  <a:pt x="1069659" y="2102996"/>
                </a:lnTo>
                <a:lnTo>
                  <a:pt x="1047397" y="2113383"/>
                </a:lnTo>
                <a:lnTo>
                  <a:pt x="1026443" y="2122040"/>
                </a:lnTo>
                <a:lnTo>
                  <a:pt x="1006669" y="2128699"/>
                </a:lnTo>
                <a:lnTo>
                  <a:pt x="987549" y="2133360"/>
                </a:lnTo>
                <a:lnTo>
                  <a:pt x="968953" y="2136290"/>
                </a:lnTo>
                <a:lnTo>
                  <a:pt x="950881" y="2137222"/>
                </a:lnTo>
                <a:lnTo>
                  <a:pt x="932547" y="2136290"/>
                </a:lnTo>
                <a:lnTo>
                  <a:pt x="913951" y="2133360"/>
                </a:lnTo>
                <a:lnTo>
                  <a:pt x="894831" y="2128699"/>
                </a:lnTo>
                <a:lnTo>
                  <a:pt x="875056" y="2122040"/>
                </a:lnTo>
                <a:lnTo>
                  <a:pt x="854104" y="2113383"/>
                </a:lnTo>
                <a:lnTo>
                  <a:pt x="831841" y="2102996"/>
                </a:lnTo>
                <a:lnTo>
                  <a:pt x="808007" y="2090610"/>
                </a:lnTo>
                <a:lnTo>
                  <a:pt x="782339" y="2076494"/>
                </a:lnTo>
                <a:lnTo>
                  <a:pt x="754576" y="2060246"/>
                </a:lnTo>
                <a:lnTo>
                  <a:pt x="724325" y="2042268"/>
                </a:lnTo>
                <a:lnTo>
                  <a:pt x="691455" y="2022158"/>
                </a:lnTo>
                <a:lnTo>
                  <a:pt x="655572" y="2000450"/>
                </a:lnTo>
                <a:lnTo>
                  <a:pt x="616547" y="1976611"/>
                </a:lnTo>
                <a:lnTo>
                  <a:pt x="574117" y="1951041"/>
                </a:lnTo>
                <a:lnTo>
                  <a:pt x="527889" y="1923340"/>
                </a:lnTo>
                <a:lnTo>
                  <a:pt x="477601" y="1894042"/>
                </a:lnTo>
                <a:lnTo>
                  <a:pt x="427314" y="1864875"/>
                </a:lnTo>
                <a:lnTo>
                  <a:pt x="380431" y="1838373"/>
                </a:lnTo>
                <a:lnTo>
                  <a:pt x="337215" y="1814135"/>
                </a:lnTo>
                <a:lnTo>
                  <a:pt x="297142" y="1791895"/>
                </a:lnTo>
                <a:lnTo>
                  <a:pt x="260605" y="1771652"/>
                </a:lnTo>
                <a:lnTo>
                  <a:pt x="226949" y="1752874"/>
                </a:lnTo>
                <a:lnTo>
                  <a:pt x="196305" y="1735561"/>
                </a:lnTo>
                <a:lnTo>
                  <a:pt x="168542" y="1719446"/>
                </a:lnTo>
                <a:lnTo>
                  <a:pt x="143398" y="1703998"/>
                </a:lnTo>
                <a:lnTo>
                  <a:pt x="120743" y="1689482"/>
                </a:lnTo>
                <a:lnTo>
                  <a:pt x="100837" y="1675365"/>
                </a:lnTo>
                <a:lnTo>
                  <a:pt x="82896" y="1661248"/>
                </a:lnTo>
                <a:lnTo>
                  <a:pt x="67181" y="1647398"/>
                </a:lnTo>
                <a:lnTo>
                  <a:pt x="53692" y="1633148"/>
                </a:lnTo>
                <a:lnTo>
                  <a:pt x="41906" y="1618365"/>
                </a:lnTo>
                <a:lnTo>
                  <a:pt x="31954" y="1602917"/>
                </a:lnTo>
                <a:lnTo>
                  <a:pt x="23703" y="1586536"/>
                </a:lnTo>
                <a:lnTo>
                  <a:pt x="16893" y="1568957"/>
                </a:lnTo>
                <a:lnTo>
                  <a:pt x="11393" y="1549913"/>
                </a:lnTo>
                <a:lnTo>
                  <a:pt x="7333" y="1529270"/>
                </a:lnTo>
                <a:lnTo>
                  <a:pt x="4060" y="1506763"/>
                </a:lnTo>
                <a:lnTo>
                  <a:pt x="1964" y="1482125"/>
                </a:lnTo>
                <a:lnTo>
                  <a:pt x="654" y="1455224"/>
                </a:lnTo>
                <a:lnTo>
                  <a:pt x="131" y="1425658"/>
                </a:lnTo>
                <a:lnTo>
                  <a:pt x="0" y="1393163"/>
                </a:lnTo>
                <a:lnTo>
                  <a:pt x="393" y="1357739"/>
                </a:lnTo>
                <a:lnTo>
                  <a:pt x="1179" y="1319250"/>
                </a:lnTo>
                <a:lnTo>
                  <a:pt x="1964" y="1277033"/>
                </a:lnTo>
                <a:lnTo>
                  <a:pt x="2881" y="1231087"/>
                </a:lnTo>
                <a:lnTo>
                  <a:pt x="3667" y="1181279"/>
                </a:lnTo>
                <a:lnTo>
                  <a:pt x="4322" y="1127076"/>
                </a:lnTo>
                <a:lnTo>
                  <a:pt x="4583" y="1068612"/>
                </a:lnTo>
                <a:lnTo>
                  <a:pt x="4322" y="1010146"/>
                </a:lnTo>
                <a:lnTo>
                  <a:pt x="3667" y="955944"/>
                </a:lnTo>
                <a:lnTo>
                  <a:pt x="2881" y="906136"/>
                </a:lnTo>
                <a:lnTo>
                  <a:pt x="1964" y="860189"/>
                </a:lnTo>
                <a:lnTo>
                  <a:pt x="1179" y="817972"/>
                </a:lnTo>
                <a:lnTo>
                  <a:pt x="393" y="779484"/>
                </a:lnTo>
                <a:lnTo>
                  <a:pt x="0" y="744059"/>
                </a:lnTo>
                <a:lnTo>
                  <a:pt x="131" y="711564"/>
                </a:lnTo>
                <a:lnTo>
                  <a:pt x="654" y="681999"/>
                </a:lnTo>
                <a:lnTo>
                  <a:pt x="1964" y="655097"/>
                </a:lnTo>
                <a:lnTo>
                  <a:pt x="4060" y="630459"/>
                </a:lnTo>
                <a:lnTo>
                  <a:pt x="7203" y="607953"/>
                </a:lnTo>
                <a:lnTo>
                  <a:pt x="11393" y="587310"/>
                </a:lnTo>
                <a:lnTo>
                  <a:pt x="16893" y="568266"/>
                </a:lnTo>
                <a:lnTo>
                  <a:pt x="23703" y="550687"/>
                </a:lnTo>
                <a:lnTo>
                  <a:pt x="31954" y="534305"/>
                </a:lnTo>
                <a:lnTo>
                  <a:pt x="41906" y="518857"/>
                </a:lnTo>
                <a:lnTo>
                  <a:pt x="53692" y="504074"/>
                </a:lnTo>
                <a:lnTo>
                  <a:pt x="67181" y="489825"/>
                </a:lnTo>
                <a:lnTo>
                  <a:pt x="82896" y="475974"/>
                </a:lnTo>
                <a:lnTo>
                  <a:pt x="100706" y="461858"/>
                </a:lnTo>
                <a:lnTo>
                  <a:pt x="120743" y="447741"/>
                </a:lnTo>
                <a:lnTo>
                  <a:pt x="143398" y="433092"/>
                </a:lnTo>
                <a:lnTo>
                  <a:pt x="168411" y="417776"/>
                </a:lnTo>
                <a:lnTo>
                  <a:pt x="196305" y="401661"/>
                </a:lnTo>
                <a:lnTo>
                  <a:pt x="226949" y="384349"/>
                </a:lnTo>
                <a:lnTo>
                  <a:pt x="260605" y="365571"/>
                </a:lnTo>
                <a:lnTo>
                  <a:pt x="297142" y="345195"/>
                </a:lnTo>
                <a:lnTo>
                  <a:pt x="337215" y="322954"/>
                </a:lnTo>
                <a:lnTo>
                  <a:pt x="380431" y="298849"/>
                </a:lnTo>
                <a:lnTo>
                  <a:pt x="427314" y="272347"/>
                </a:lnTo>
                <a:lnTo>
                  <a:pt x="477601" y="243181"/>
                </a:lnTo>
                <a:lnTo>
                  <a:pt x="527889" y="213883"/>
                </a:lnTo>
                <a:lnTo>
                  <a:pt x="574117" y="186182"/>
                </a:lnTo>
                <a:lnTo>
                  <a:pt x="616547" y="160611"/>
                </a:lnTo>
                <a:lnTo>
                  <a:pt x="655572" y="136773"/>
                </a:lnTo>
                <a:lnTo>
                  <a:pt x="691455" y="115065"/>
                </a:lnTo>
                <a:lnTo>
                  <a:pt x="724325" y="94955"/>
                </a:lnTo>
                <a:lnTo>
                  <a:pt x="754576" y="76977"/>
                </a:lnTo>
                <a:lnTo>
                  <a:pt x="782339" y="60729"/>
                </a:lnTo>
                <a:lnTo>
                  <a:pt x="808007" y="46612"/>
                </a:lnTo>
                <a:lnTo>
                  <a:pt x="831841" y="34226"/>
                </a:lnTo>
                <a:lnTo>
                  <a:pt x="854104" y="23839"/>
                </a:lnTo>
                <a:lnTo>
                  <a:pt x="875056" y="15182"/>
                </a:lnTo>
                <a:lnTo>
                  <a:pt x="894831" y="8523"/>
                </a:lnTo>
                <a:lnTo>
                  <a:pt x="913951" y="3863"/>
                </a:lnTo>
                <a:lnTo>
                  <a:pt x="932547" y="9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477038" cy="138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99872" y="3003015"/>
            <a:ext cx="7823990" cy="628166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8149683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241534"/>
            <a:ext cx="19477038" cy="6731266"/>
          </a:xfrm>
          <a:custGeom>
            <a:avLst/>
            <a:gdLst>
              <a:gd name="connsiteX0" fmla="*/ 0 w 19477038"/>
              <a:gd name="connsiteY0" fmla="*/ 0 h 6731266"/>
              <a:gd name="connsiteX1" fmla="*/ 19477038 w 19477038"/>
              <a:gd name="connsiteY1" fmla="*/ 0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  <a:gd name="connsiteX0-1" fmla="*/ 0 w 19477038"/>
              <a:gd name="connsiteY0-2" fmla="*/ 0 h 6731266"/>
              <a:gd name="connsiteX1-3" fmla="*/ 19477038 w 19477038"/>
              <a:gd name="connsiteY1-4" fmla="*/ 1433384 h 6731266"/>
              <a:gd name="connsiteX2-5" fmla="*/ 19477038 w 19477038"/>
              <a:gd name="connsiteY2-6" fmla="*/ 6731266 h 6731266"/>
              <a:gd name="connsiteX3-7" fmla="*/ 0 w 19477038"/>
              <a:gd name="connsiteY3-8" fmla="*/ 6731266 h 6731266"/>
              <a:gd name="connsiteX4-9" fmla="*/ 0 w 19477038"/>
              <a:gd name="connsiteY4-10" fmla="*/ 0 h 67312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6731266">
                <a:moveTo>
                  <a:pt x="0" y="0"/>
                </a:moveTo>
                <a:lnTo>
                  <a:pt x="19477038" y="1433384"/>
                </a:lnTo>
                <a:lnTo>
                  <a:pt x="19477038" y="6731266"/>
                </a:lnTo>
                <a:lnTo>
                  <a:pt x="0" y="673126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628103"/>
            <a:ext cx="19477038" cy="7344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797309" y="3568357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90814" y="6701473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0813" y="435241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477038" cy="8586787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15954" y="3610521"/>
            <a:ext cx="2807028" cy="4976266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0773894" y="3632200"/>
            <a:ext cx="5685306" cy="3561080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73000"/>
            </a:schemeClr>
          </a:solidFill>
          <a:effectLst>
            <a:innerShdw blurRad="635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Freeform: Shape 1"/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reeform: Shape 2"/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9" name="Freeform 75"/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Freeform 85"/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" name="Group 11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4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  <p:sp>
              <p:nvSpPr>
                <p:cNvPr id="15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/>
                </a:p>
              </p:txBody>
            </p:sp>
          </p:grpSp>
          <p:sp>
            <p:nvSpPr>
              <p:cNvPr id="13" name="Freeform: Shape 12"/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6" name="TextBox 15"/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63210" y="1523999"/>
            <a:ext cx="16150619" cy="4384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6332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6332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6" Type="http://schemas.openxmlformats.org/officeDocument/2006/relationships/theme" Target="../theme/theme1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/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reeform: Shape 34"/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 userDrawn="1"/>
        </p:nvSpPr>
        <p:spPr>
          <a:xfrm rot="10800000" flipV="1">
            <a:off x="17804923" y="157598"/>
            <a:ext cx="17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0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38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timing>
    <p:tnLst>
      <p:par>
        <p:cTn id="1" dur="indefinite" restart="never" nodeType="tmRoot"/>
      </p:par>
    </p:tnLst>
  </p:timing>
  <p:txStyles>
    <p:titleStyle>
      <a:lvl1pPr algn="l" defTabSz="1460500" rtl="0" eaLnBrk="1" latinLnBrk="0" hangingPunct="1">
        <a:lnSpc>
          <a:spcPct val="90000"/>
        </a:lnSpc>
        <a:spcBef>
          <a:spcPct val="0"/>
        </a:spcBef>
        <a:buNone/>
        <a:defRPr sz="70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146050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475" kern="1200">
          <a:solidFill>
            <a:schemeClr val="tx1"/>
          </a:solidFill>
          <a:latin typeface="+mn-lt"/>
          <a:ea typeface="+mn-ea"/>
          <a:cs typeface="+mn-cs"/>
        </a:defRPr>
      </a:lvl1pPr>
      <a:lvl2pPr marL="1095375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35" kern="1200">
          <a:solidFill>
            <a:schemeClr val="tx1"/>
          </a:solidFill>
          <a:latin typeface="+mn-lt"/>
          <a:ea typeface="+mn-ea"/>
          <a:cs typeface="+mn-cs"/>
        </a:defRPr>
      </a:lvl2pPr>
      <a:lvl3pPr marL="1826260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510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4pPr>
      <a:lvl5pPr marL="3286760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5pPr>
      <a:lvl6pPr marL="4017010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6pPr>
      <a:lvl7pPr marL="4747260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7pPr>
      <a:lvl8pPr marL="5478145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8pPr>
      <a:lvl9pPr marL="6208395" indent="-365125" algn="l" defTabSz="14605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2pPr>
      <a:lvl3pPr marL="1460500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3pPr>
      <a:lvl4pPr marL="2191385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4pPr>
      <a:lvl5pPr marL="2921635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6pPr>
      <a:lvl7pPr marL="4382135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7pPr>
      <a:lvl8pPr marL="5112385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8pPr>
      <a:lvl9pPr marL="5843270" algn="l" defTabSz="1460500" rtl="0" eaLnBrk="1" latinLnBrk="0" hangingPunct="1">
        <a:defRPr sz="2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5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A_PicturePlaceholder 29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87" b="7487"/>
          <a:stretch>
            <a:fillRect/>
          </a:stretch>
        </p:blipFill>
        <p:spPr>
          <a:xfrm flipH="1">
            <a:off x="0" y="0"/>
            <a:ext cx="19477038" cy="10972800"/>
          </a:xfrm>
        </p:spPr>
      </p:pic>
      <p:grpSp>
        <p:nvGrpSpPr>
          <p:cNvPr id="9" name="PA_组合 8"/>
          <p:cNvGrpSpPr/>
          <p:nvPr>
            <p:custDataLst>
              <p:tags r:id="rId4"/>
            </p:custDataLst>
          </p:nvPr>
        </p:nvGrpSpPr>
        <p:grpSpPr>
          <a:xfrm>
            <a:off x="-2241755" y="-4031895"/>
            <a:ext cx="18915342" cy="17915713"/>
            <a:chOff x="-2241755" y="-4031895"/>
            <a:chExt cx="18915342" cy="17915713"/>
          </a:xfrm>
        </p:grpSpPr>
        <p:sp>
          <p:nvSpPr>
            <p:cNvPr id="4" name="Freeform: Shape 3"/>
            <p:cNvSpPr/>
            <p:nvPr/>
          </p:nvSpPr>
          <p:spPr>
            <a:xfrm>
              <a:off x="0" y="0"/>
              <a:ext cx="16673587" cy="10972799"/>
            </a:xfrm>
            <a:custGeom>
              <a:avLst/>
              <a:gdLst>
                <a:gd name="connsiteX0" fmla="*/ 0 w 16673587"/>
                <a:gd name="connsiteY0" fmla="*/ 0 h 10972799"/>
                <a:gd name="connsiteX1" fmla="*/ 16626851 w 16673587"/>
                <a:gd name="connsiteY1" fmla="*/ 0 h 10972799"/>
                <a:gd name="connsiteX2" fmla="*/ 16631891 w 16673587"/>
                <a:gd name="connsiteY2" fmla="*/ 319437 h 10972799"/>
                <a:gd name="connsiteX3" fmla="*/ 16645153 w 16673587"/>
                <a:gd name="connsiteY3" fmla="*/ 984387 h 10972799"/>
                <a:gd name="connsiteX4" fmla="*/ 16656527 w 16673587"/>
                <a:gd name="connsiteY4" fmla="*/ 1595370 h 10972799"/>
                <a:gd name="connsiteX5" fmla="*/ 16667903 w 16673587"/>
                <a:gd name="connsiteY5" fmla="*/ 2152399 h 10972799"/>
                <a:gd name="connsiteX6" fmla="*/ 16673587 w 16673587"/>
                <a:gd name="connsiteY6" fmla="*/ 2665081 h 10972799"/>
                <a:gd name="connsiteX7" fmla="*/ 16671693 w 16673587"/>
                <a:gd name="connsiteY7" fmla="*/ 3135367 h 10972799"/>
                <a:gd name="connsiteX8" fmla="*/ 16664115 w 16673587"/>
                <a:gd name="connsiteY8" fmla="*/ 3563253 h 10972799"/>
                <a:gd name="connsiteX9" fmla="*/ 16645153 w 16673587"/>
                <a:gd name="connsiteY9" fmla="*/ 3952581 h 10972799"/>
                <a:gd name="connsiteX10" fmla="*/ 16614833 w 16673587"/>
                <a:gd name="connsiteY10" fmla="*/ 4309153 h 10972799"/>
                <a:gd name="connsiteX11" fmla="*/ 16569347 w 16673587"/>
                <a:gd name="connsiteY11" fmla="*/ 4634886 h 10972799"/>
                <a:gd name="connsiteX12" fmla="*/ 16508699 w 16673587"/>
                <a:gd name="connsiteY12" fmla="*/ 4933636 h 10972799"/>
                <a:gd name="connsiteX13" fmla="*/ 16429097 w 16673587"/>
                <a:gd name="connsiteY13" fmla="*/ 5209256 h 10972799"/>
                <a:gd name="connsiteX14" fmla="*/ 16330541 w 16673587"/>
                <a:gd name="connsiteY14" fmla="*/ 5463666 h 10972799"/>
                <a:gd name="connsiteX15" fmla="*/ 16211137 w 16673587"/>
                <a:gd name="connsiteY15" fmla="*/ 5700740 h 10972799"/>
                <a:gd name="connsiteX16" fmla="*/ 16067097 w 16673587"/>
                <a:gd name="connsiteY16" fmla="*/ 5924315 h 10972799"/>
                <a:gd name="connsiteX17" fmla="*/ 15896525 w 16673587"/>
                <a:gd name="connsiteY17" fmla="*/ 6138260 h 10972799"/>
                <a:gd name="connsiteX18" fmla="*/ 15701307 w 16673587"/>
                <a:gd name="connsiteY18" fmla="*/ 6344490 h 10972799"/>
                <a:gd name="connsiteX19" fmla="*/ 15473877 w 16673587"/>
                <a:gd name="connsiteY19" fmla="*/ 6544943 h 10972799"/>
                <a:gd name="connsiteX20" fmla="*/ 15216115 w 16673587"/>
                <a:gd name="connsiteY20" fmla="*/ 6749241 h 10972799"/>
                <a:gd name="connsiteX21" fmla="*/ 14926141 w 16673587"/>
                <a:gd name="connsiteY21" fmla="*/ 6953549 h 10972799"/>
                <a:gd name="connsiteX22" fmla="*/ 14598259 w 16673587"/>
                <a:gd name="connsiteY22" fmla="*/ 7165560 h 10972799"/>
                <a:gd name="connsiteX23" fmla="*/ 14236259 w 16673587"/>
                <a:gd name="connsiteY23" fmla="*/ 7387214 h 10972799"/>
                <a:gd name="connsiteX24" fmla="*/ 13832563 w 16673587"/>
                <a:gd name="connsiteY24" fmla="*/ 7620434 h 10972799"/>
                <a:gd name="connsiteX25" fmla="*/ 13389067 w 16673587"/>
                <a:gd name="connsiteY25" fmla="*/ 7870998 h 10972799"/>
                <a:gd name="connsiteX26" fmla="*/ 12901979 w 16673587"/>
                <a:gd name="connsiteY26" fmla="*/ 8142759 h 10972799"/>
                <a:gd name="connsiteX27" fmla="*/ 12373197 w 16673587"/>
                <a:gd name="connsiteY27" fmla="*/ 8437647 h 10972799"/>
                <a:gd name="connsiteX28" fmla="*/ 11793237 w 16673587"/>
                <a:gd name="connsiteY28" fmla="*/ 8759521 h 10972799"/>
                <a:gd name="connsiteX29" fmla="*/ 11167795 w 16673587"/>
                <a:gd name="connsiteY29" fmla="*/ 9108385 h 10972799"/>
                <a:gd name="connsiteX30" fmla="*/ 10489289 w 16673587"/>
                <a:gd name="connsiteY30" fmla="*/ 9491937 h 10972799"/>
                <a:gd name="connsiteX31" fmla="*/ 9761499 w 16673587"/>
                <a:gd name="connsiteY31" fmla="*/ 9914043 h 10972799"/>
                <a:gd name="connsiteX32" fmla="*/ 9033711 w 16673587"/>
                <a:gd name="connsiteY32" fmla="*/ 10338071 h 10972799"/>
                <a:gd name="connsiteX33" fmla="*/ 8364677 w 16673587"/>
                <a:gd name="connsiteY33" fmla="*/ 10738969 h 10972799"/>
                <a:gd name="connsiteX34" fmla="*/ 7976668 w 16673587"/>
                <a:gd name="connsiteY34" fmla="*/ 10972799 h 10972799"/>
                <a:gd name="connsiteX35" fmla="*/ 0 w 16673587"/>
                <a:gd name="connsiteY35" fmla="*/ 10972799 h 1097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673587" h="10972799">
                  <a:moveTo>
                    <a:pt x="0" y="0"/>
                  </a:moveTo>
                  <a:lnTo>
                    <a:pt x="16626851" y="0"/>
                  </a:lnTo>
                  <a:lnTo>
                    <a:pt x="16631891" y="319437"/>
                  </a:lnTo>
                  <a:lnTo>
                    <a:pt x="16645153" y="984387"/>
                  </a:lnTo>
                  <a:lnTo>
                    <a:pt x="16656527" y="1595370"/>
                  </a:lnTo>
                  <a:lnTo>
                    <a:pt x="16667903" y="2152399"/>
                  </a:lnTo>
                  <a:lnTo>
                    <a:pt x="16673587" y="2665081"/>
                  </a:lnTo>
                  <a:lnTo>
                    <a:pt x="16671693" y="3135367"/>
                  </a:lnTo>
                  <a:lnTo>
                    <a:pt x="16664115" y="3563253"/>
                  </a:lnTo>
                  <a:lnTo>
                    <a:pt x="16645153" y="3952581"/>
                  </a:lnTo>
                  <a:lnTo>
                    <a:pt x="16614833" y="4309153"/>
                  </a:lnTo>
                  <a:lnTo>
                    <a:pt x="16569347" y="4634886"/>
                  </a:lnTo>
                  <a:lnTo>
                    <a:pt x="16508699" y="4933636"/>
                  </a:lnTo>
                  <a:lnTo>
                    <a:pt x="16429097" y="5209256"/>
                  </a:lnTo>
                  <a:lnTo>
                    <a:pt x="16330541" y="5463666"/>
                  </a:lnTo>
                  <a:lnTo>
                    <a:pt x="16211137" y="5700740"/>
                  </a:lnTo>
                  <a:lnTo>
                    <a:pt x="16067097" y="5924315"/>
                  </a:lnTo>
                  <a:lnTo>
                    <a:pt x="15896525" y="6138260"/>
                  </a:lnTo>
                  <a:lnTo>
                    <a:pt x="15701307" y="6344490"/>
                  </a:lnTo>
                  <a:lnTo>
                    <a:pt x="15473877" y="6544943"/>
                  </a:lnTo>
                  <a:lnTo>
                    <a:pt x="15216115" y="6749241"/>
                  </a:lnTo>
                  <a:lnTo>
                    <a:pt x="14926141" y="6953549"/>
                  </a:lnTo>
                  <a:lnTo>
                    <a:pt x="14598259" y="7165560"/>
                  </a:lnTo>
                  <a:lnTo>
                    <a:pt x="14236259" y="7387214"/>
                  </a:lnTo>
                  <a:lnTo>
                    <a:pt x="13832563" y="7620434"/>
                  </a:lnTo>
                  <a:lnTo>
                    <a:pt x="13389067" y="7870998"/>
                  </a:lnTo>
                  <a:lnTo>
                    <a:pt x="12901979" y="8142759"/>
                  </a:lnTo>
                  <a:lnTo>
                    <a:pt x="12373197" y="8437647"/>
                  </a:lnTo>
                  <a:lnTo>
                    <a:pt x="11793237" y="8759521"/>
                  </a:lnTo>
                  <a:lnTo>
                    <a:pt x="11167795" y="9108385"/>
                  </a:lnTo>
                  <a:lnTo>
                    <a:pt x="10489289" y="9491937"/>
                  </a:lnTo>
                  <a:lnTo>
                    <a:pt x="9761499" y="9914043"/>
                  </a:lnTo>
                  <a:lnTo>
                    <a:pt x="9033711" y="10338071"/>
                  </a:lnTo>
                  <a:lnTo>
                    <a:pt x="8364677" y="10738969"/>
                  </a:lnTo>
                  <a:lnTo>
                    <a:pt x="7976668" y="10972799"/>
                  </a:lnTo>
                  <a:lnTo>
                    <a:pt x="0" y="10972799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60000"/>
                    <a:lumOff val="40000"/>
                    <a:alpha val="91000"/>
                  </a:schemeClr>
                </a:gs>
                <a:gs pos="0">
                  <a:schemeClr val="accent1">
                    <a:alpha val="88000"/>
                  </a:schemeClr>
                </a:gs>
              </a:gsLst>
              <a:lin ang="60000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 flipH="1" flipV="1">
              <a:off x="5575567" y="-4031895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 flipV="1">
              <a:off x="-2241755" y="5097411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3" name="PA_矩形 12"/>
          <p:cNvSpPr/>
          <p:nvPr>
            <p:custDataLst>
              <p:tags r:id="rId5"/>
            </p:custDataLst>
          </p:nvPr>
        </p:nvSpPr>
        <p:spPr>
          <a:xfrm>
            <a:off x="6159099" y="4466310"/>
            <a:ext cx="695874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PA_组合 1"/>
          <p:cNvGrpSpPr/>
          <p:nvPr>
            <p:custDataLst>
              <p:tags r:id="rId6"/>
            </p:custDataLst>
          </p:nvPr>
        </p:nvGrpSpPr>
        <p:grpSpPr>
          <a:xfrm>
            <a:off x="1666906" y="1650530"/>
            <a:ext cx="14823349" cy="4663420"/>
            <a:chOff x="1666906" y="1650530"/>
            <a:chExt cx="14823349" cy="4663420"/>
          </a:xfrm>
        </p:grpSpPr>
        <p:sp>
          <p:nvSpPr>
            <p:cNvPr id="15" name="TextBox 14"/>
            <p:cNvSpPr txBox="1"/>
            <p:nvPr/>
          </p:nvSpPr>
          <p:spPr>
            <a:xfrm>
              <a:off x="1666906" y="1975630"/>
              <a:ext cx="14823349" cy="43383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13800" b="1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  <a:cs typeface="Liberation Sans" panose="020B0604020202020204" pitchFamily="34" charset="0"/>
                </a:rPr>
                <a:t>轻薄款商业计划书</a:t>
              </a:r>
              <a:endParaRPr lang="en-US" sz="13800" b="1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  <a:cs typeface="Liberation Sans" panose="020B0604020202020204" pitchFamily="34" charset="0"/>
              </a:endParaRPr>
            </a:p>
            <a:p>
              <a:r>
                <a:rPr lang="en-US" sz="13800" dirty="0" smtClean="0">
                  <a:solidFill>
                    <a:schemeClr val="bg1"/>
                  </a:solidFill>
                  <a:latin typeface="+mj-ea"/>
                  <a:ea typeface="+mj-ea"/>
                  <a:cs typeface="Liberation Sans" panose="020B0604020202020204" pitchFamily="34" charset="0"/>
                </a:rPr>
                <a:t>20XX</a:t>
              </a:r>
              <a:endParaRPr lang="id-ID" sz="13800" dirty="0">
                <a:solidFill>
                  <a:schemeClr val="bg1"/>
                </a:solidFill>
                <a:latin typeface="+mj-ea"/>
                <a:ea typeface="+mj-ea"/>
                <a:cs typeface="Liberation Sans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0238" y="1650530"/>
              <a:ext cx="3990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600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TITLE HERE</a:t>
              </a:r>
              <a:endParaRPr lang="id-ID" spc="6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PA_组合 16"/>
          <p:cNvGrpSpPr/>
          <p:nvPr>
            <p:custDataLst>
              <p:tags r:id="rId7"/>
            </p:custDataLst>
          </p:nvPr>
        </p:nvGrpSpPr>
        <p:grpSpPr>
          <a:xfrm>
            <a:off x="1774530" y="6264868"/>
            <a:ext cx="9046572" cy="1352128"/>
            <a:chOff x="1100293" y="5392001"/>
            <a:chExt cx="9586759" cy="1432866"/>
          </a:xfrm>
        </p:grpSpPr>
        <p:sp>
          <p:nvSpPr>
            <p:cNvPr id="18" name="Rectangle: Top Corners Rounded 17"/>
            <p:cNvSpPr/>
            <p:nvPr/>
          </p:nvSpPr>
          <p:spPr>
            <a:xfrm rot="5400000">
              <a:off x="5213640" y="1351454"/>
              <a:ext cx="1432864" cy="9513961"/>
            </a:xfrm>
            <a:prstGeom prst="round2SameRect">
              <a:avLst>
                <a:gd name="adj1" fmla="val 370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508000" dir="5400000" sx="90000" sy="9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6200000" flipH="1">
              <a:off x="422627" y="6069667"/>
              <a:ext cx="1432864" cy="77532"/>
            </a:xfrm>
            <a:prstGeom prst="round2SameRect">
              <a:avLst>
                <a:gd name="adj1" fmla="val 7299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18922" y="5723606"/>
              <a:ext cx="7957769" cy="769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1" name="PA_组合 20"/>
          <p:cNvGrpSpPr/>
          <p:nvPr>
            <p:custDataLst>
              <p:tags r:id="rId8"/>
            </p:custDataLst>
          </p:nvPr>
        </p:nvGrpSpPr>
        <p:grpSpPr>
          <a:xfrm>
            <a:off x="13871353" y="6657406"/>
            <a:ext cx="322159" cy="198971"/>
            <a:chOff x="4840536" y="357717"/>
            <a:chExt cx="7152011" cy="4417183"/>
          </a:xfrm>
          <a:solidFill>
            <a:schemeClr val="bg1">
              <a:lumMod val="75000"/>
            </a:schemeClr>
          </a:solidFill>
        </p:grpSpPr>
        <p:sp>
          <p:nvSpPr>
            <p:cNvPr id="22" name="Rectangle: Rounded Corners 21"/>
            <p:cNvSpPr/>
            <p:nvPr/>
          </p:nvSpPr>
          <p:spPr>
            <a:xfrm>
              <a:off x="4840536" y="3077802"/>
              <a:ext cx="6741864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/>
            <p:cNvSpPr/>
            <p:nvPr/>
          </p:nvSpPr>
          <p:spPr>
            <a:xfrm rot="2700000">
              <a:off x="8324327" y="1921828"/>
              <a:ext cx="3668221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: Rounded Corners 23"/>
            <p:cNvSpPr/>
            <p:nvPr/>
          </p:nvSpPr>
          <p:spPr>
            <a:xfrm rot="18900000" flipV="1">
              <a:off x="8324326" y="4234900"/>
              <a:ext cx="3668221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r="20435"/>
          <a:stretch>
            <a:fillRect/>
          </a:stretch>
        </p:blipFill>
        <p:spPr/>
      </p:pic>
      <p:pic>
        <p:nvPicPr>
          <p:cNvPr id="34" name="图片占位符 3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r="1918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r="20324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5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我们的完美团队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3538" y="5384093"/>
            <a:ext cx="899486" cy="1010992"/>
            <a:chOff x="3784038" y="5412668"/>
            <a:chExt cx="899486" cy="1010992"/>
          </a:xfrm>
        </p:grpSpPr>
        <p:sp>
          <p:nvSpPr>
            <p:cNvPr id="12" name="Freeform: Shape 11"/>
            <p:cNvSpPr/>
            <p:nvPr/>
          </p:nvSpPr>
          <p:spPr>
            <a:xfrm>
              <a:off x="3784038" y="5412668"/>
              <a:ext cx="899486" cy="1010992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131915" y="5769673"/>
              <a:ext cx="203732" cy="296982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4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7783759" y="5384093"/>
            <a:ext cx="899486" cy="1010992"/>
            <a:chOff x="3784038" y="5412668"/>
            <a:chExt cx="899486" cy="1010992"/>
          </a:xfrm>
        </p:grpSpPr>
        <p:sp>
          <p:nvSpPr>
            <p:cNvPr id="18" name="Freeform: Shape 17"/>
            <p:cNvSpPr/>
            <p:nvPr/>
          </p:nvSpPr>
          <p:spPr>
            <a:xfrm>
              <a:off x="3784038" y="5412668"/>
              <a:ext cx="899486" cy="1010992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131915" y="5769673"/>
              <a:ext cx="203732" cy="296982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0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1903835" y="5384093"/>
            <a:ext cx="899486" cy="1010992"/>
            <a:chOff x="3784038" y="5412668"/>
            <a:chExt cx="899486" cy="1010992"/>
          </a:xfrm>
        </p:grpSpPr>
        <p:sp>
          <p:nvSpPr>
            <p:cNvPr id="23" name="Freeform: Shape 22"/>
            <p:cNvSpPr/>
            <p:nvPr/>
          </p:nvSpPr>
          <p:spPr>
            <a:xfrm>
              <a:off x="3784038" y="5412668"/>
              <a:ext cx="899486" cy="1010992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31915" y="5769673"/>
              <a:ext cx="203732" cy="296982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6077251" y="5384093"/>
            <a:ext cx="899486" cy="1010992"/>
            <a:chOff x="3784038" y="5412668"/>
            <a:chExt cx="899486" cy="1010992"/>
          </a:xfrm>
        </p:grpSpPr>
        <p:sp>
          <p:nvSpPr>
            <p:cNvPr id="28" name="Freeform: Shape 27"/>
            <p:cNvSpPr/>
            <p:nvPr/>
          </p:nvSpPr>
          <p:spPr>
            <a:xfrm>
              <a:off x="3784038" y="5412668"/>
              <a:ext cx="899486" cy="1010992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1915" y="5769673"/>
              <a:ext cx="203732" cy="296982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0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1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1881441" y="7060784"/>
            <a:ext cx="3193908" cy="1159710"/>
            <a:chOff x="3008703" y="7446511"/>
            <a:chExt cx="3193908" cy="1159710"/>
          </a:xfrm>
        </p:grpSpPr>
        <p:sp>
          <p:nvSpPr>
            <p:cNvPr id="55" name="Rectangle 54"/>
            <p:cNvSpPr/>
            <p:nvPr/>
          </p:nvSpPr>
          <p:spPr>
            <a:xfrm>
              <a:off x="3417572" y="7446511"/>
              <a:ext cx="2376171" cy="433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好至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417572" y="7809450"/>
              <a:ext cx="2376171" cy="393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Creative Staff</a:t>
              </a:r>
              <a:endParaRPr lang="en-US" sz="18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008703" y="8245801"/>
              <a:ext cx="3193908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ad minim veniam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97421" y="7060784"/>
            <a:ext cx="3193908" cy="1159710"/>
            <a:chOff x="3008703" y="7446511"/>
            <a:chExt cx="3193908" cy="1159710"/>
          </a:xfrm>
        </p:grpSpPr>
        <p:sp>
          <p:nvSpPr>
            <p:cNvPr id="59" name="Rectangle 58"/>
            <p:cNvSpPr/>
            <p:nvPr/>
          </p:nvSpPr>
          <p:spPr>
            <a:xfrm>
              <a:off x="3417572" y="7446511"/>
              <a:ext cx="2376171" cy="433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李某某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17572" y="7809450"/>
              <a:ext cx="2376171" cy="393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Creative Staff</a:t>
              </a:r>
              <a:endParaRPr lang="en-US" sz="18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08703" y="8245801"/>
              <a:ext cx="3193908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ad minim veniam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0228273" y="7060784"/>
            <a:ext cx="3193908" cy="1159710"/>
            <a:chOff x="3008703" y="7446511"/>
            <a:chExt cx="3193908" cy="1159710"/>
          </a:xfrm>
        </p:grpSpPr>
        <p:sp>
          <p:nvSpPr>
            <p:cNvPr id="63" name="Rectangle 62"/>
            <p:cNvSpPr/>
            <p:nvPr/>
          </p:nvSpPr>
          <p:spPr>
            <a:xfrm>
              <a:off x="3417572" y="7446511"/>
              <a:ext cx="2376171" cy="433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女王陈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417572" y="7809450"/>
              <a:ext cx="2376171" cy="393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Creative Staff</a:t>
              </a:r>
              <a:endParaRPr lang="en-US" sz="18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008703" y="8245801"/>
              <a:ext cx="3193908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ad minim veniam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4401689" y="7060784"/>
            <a:ext cx="3193908" cy="1159710"/>
            <a:chOff x="3008703" y="7446511"/>
            <a:chExt cx="3193908" cy="1159710"/>
          </a:xfrm>
        </p:grpSpPr>
        <p:sp>
          <p:nvSpPr>
            <p:cNvPr id="67" name="Rectangle 66"/>
            <p:cNvSpPr/>
            <p:nvPr/>
          </p:nvSpPr>
          <p:spPr>
            <a:xfrm>
              <a:off x="3417572" y="7446511"/>
              <a:ext cx="2376171" cy="433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卡丽方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417572" y="7809450"/>
              <a:ext cx="2376171" cy="393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Creative Staff</a:t>
              </a:r>
              <a:endParaRPr lang="en-US" sz="18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008703" y="8245801"/>
              <a:ext cx="3193908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ad minim veniam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20354"/>
          <a:stretch>
            <a:fillRect/>
          </a:stretch>
        </p:blipFill>
        <p:spPr/>
      </p:pic>
      <p:grpSp>
        <p:nvGrpSpPr>
          <p:cNvPr id="22" name="Group 21"/>
          <p:cNvGrpSpPr/>
          <p:nvPr/>
        </p:nvGrpSpPr>
        <p:grpSpPr>
          <a:xfrm>
            <a:off x="13142587" y="3941999"/>
            <a:ext cx="4445745" cy="693788"/>
            <a:chOff x="13142587" y="3941999"/>
            <a:chExt cx="4445745" cy="693788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3279736" y="4522532"/>
              <a:ext cx="4192112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14136" y="3941999"/>
              <a:ext cx="57419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80%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142587" y="4018791"/>
              <a:ext cx="11657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Photoshop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142587" y="4941441"/>
            <a:ext cx="4445745" cy="693787"/>
            <a:chOff x="13142587" y="4941441"/>
            <a:chExt cx="4445745" cy="69378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3279736" y="5521973"/>
              <a:ext cx="4192112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14136" y="4941441"/>
              <a:ext cx="57419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85%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42587" y="5018233"/>
              <a:ext cx="118385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Corel Draw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142587" y="6013018"/>
            <a:ext cx="4445745" cy="693788"/>
            <a:chOff x="13142587" y="6013018"/>
            <a:chExt cx="4445745" cy="69378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3279736" y="6593551"/>
              <a:ext cx="4192112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014136" y="6013018"/>
              <a:ext cx="57419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75%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142587" y="6089810"/>
              <a:ext cx="104548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Illustrator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142587" y="7027967"/>
            <a:ext cx="4445745" cy="693788"/>
            <a:chOff x="13142587" y="7027967"/>
            <a:chExt cx="4445745" cy="693788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3279736" y="7608500"/>
              <a:ext cx="4192112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014136" y="7027967"/>
              <a:ext cx="57419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90%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142587" y="7104759"/>
              <a:ext cx="120231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PowerPoint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28124" y="6650178"/>
            <a:ext cx="2000632" cy="2248642"/>
            <a:chOff x="3784038" y="5412668"/>
            <a:chExt cx="899486" cy="1010992"/>
          </a:xfrm>
        </p:grpSpPr>
        <p:sp>
          <p:nvSpPr>
            <p:cNvPr id="24" name="Freeform: Shape 23"/>
            <p:cNvSpPr/>
            <p:nvPr/>
          </p:nvSpPr>
          <p:spPr>
            <a:xfrm>
              <a:off x="3784038" y="5412668"/>
              <a:ext cx="899486" cy="1010992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863600" dir="2700000" sx="80000" sy="8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131915" y="5769673"/>
              <a:ext cx="203732" cy="296982"/>
              <a:chOff x="3582988" y="3510757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" name="Rectangle: Rounded Corners 5"/>
          <p:cNvSpPr/>
          <p:nvPr/>
        </p:nvSpPr>
        <p:spPr>
          <a:xfrm>
            <a:off x="13279738" y="4522532"/>
            <a:ext cx="3336223" cy="11325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3279738" y="5521973"/>
            <a:ext cx="3549062" cy="113255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3279738" y="6593551"/>
            <a:ext cx="3078096" cy="113255"/>
          </a:xfrm>
          <a:prstGeom prst="round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3279736" y="7608500"/>
            <a:ext cx="3821907" cy="113255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774407" y="3969676"/>
            <a:ext cx="3488147" cy="938870"/>
            <a:chOff x="1554966" y="4402681"/>
            <a:chExt cx="3488147" cy="938870"/>
          </a:xfrm>
        </p:grpSpPr>
        <p:sp>
          <p:nvSpPr>
            <p:cNvPr id="29" name="TextBox 28"/>
            <p:cNvSpPr txBox="1"/>
            <p:nvPr/>
          </p:nvSpPr>
          <p:spPr>
            <a:xfrm>
              <a:off x="1554966" y="4402681"/>
              <a:ext cx="348814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John Francesco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 Regular" panose="02000503000000020004" pitchFamily="50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54966" y="4941441"/>
              <a:ext cx="2831095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Geomanist Regular" panose="02000503000000020004" pitchFamily="50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Designer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Geomanist Regular" panose="02000503000000020004" pitchFamily="50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774407" y="5088968"/>
            <a:ext cx="481439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35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我们的完美团队</a:t>
              </a:r>
              <a:endParaRPr lang="zh-CN" altLang="en-US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8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44506" y="3165230"/>
            <a:ext cx="4885144" cy="2039815"/>
            <a:chOff x="3744506" y="3165230"/>
            <a:chExt cx="4885144" cy="2039815"/>
          </a:xfrm>
        </p:grpSpPr>
        <p:grpSp>
          <p:nvGrpSpPr>
            <p:cNvPr id="12" name="Group 11"/>
            <p:cNvGrpSpPr/>
            <p:nvPr/>
          </p:nvGrpSpPr>
          <p:grpSpPr>
            <a:xfrm>
              <a:off x="3744506" y="3165230"/>
              <a:ext cx="4885144" cy="2039815"/>
              <a:chOff x="4180152" y="3165230"/>
              <a:chExt cx="4885144" cy="2039815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0" name="Rectangle: Rounded Corners 9"/>
              <p:cNvSpPr/>
              <p:nvPr/>
            </p:nvSpPr>
            <p:spPr>
              <a:xfrm>
                <a:off x="4484952" y="3165230"/>
                <a:ext cx="4580344" cy="203981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 rot="16200000">
                <a:off x="4164095" y="4032738"/>
                <a:ext cx="336914" cy="3048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331246" y="3454076"/>
              <a:ext cx="3974554" cy="1462122"/>
              <a:chOff x="1848831" y="7129353"/>
              <a:chExt cx="3974554" cy="146212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48832" y="7612746"/>
                <a:ext cx="3974553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i="1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“A wonderful serenity has taken possession of my entire soul, like these sweet mornings of spring which I enjoy with</a:t>
                </a:r>
                <a:endParaRPr lang="en-US" sz="1600" i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848831" y="7129353"/>
                <a:ext cx="18504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" panose="020B0502040204020203" pitchFamily="34" charset="0"/>
                  </a:rPr>
                  <a:t>Hello!</a:t>
                </a:r>
                <a:endParaRPr lang="en-US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2227781" y="3165230"/>
            <a:ext cx="4885144" cy="2039815"/>
            <a:chOff x="12227781" y="3165230"/>
            <a:chExt cx="4885144" cy="2039815"/>
          </a:xfrm>
        </p:grpSpPr>
        <p:grpSp>
          <p:nvGrpSpPr>
            <p:cNvPr id="16" name="Group 15"/>
            <p:cNvGrpSpPr/>
            <p:nvPr/>
          </p:nvGrpSpPr>
          <p:grpSpPr>
            <a:xfrm>
              <a:off x="12227781" y="3165230"/>
              <a:ext cx="4885144" cy="2039815"/>
              <a:chOff x="4180152" y="3165230"/>
              <a:chExt cx="4885144" cy="2039815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4484952" y="3165230"/>
                <a:ext cx="4580344" cy="203981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6200000">
                <a:off x="4164095" y="4032738"/>
                <a:ext cx="336914" cy="3048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2771235" y="3454076"/>
              <a:ext cx="4091720" cy="1462122"/>
              <a:chOff x="1848831" y="7129353"/>
              <a:chExt cx="4091720" cy="146212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848833" y="7612746"/>
                <a:ext cx="4091718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i="1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“A wonderful serenity has taken possession of my entire soul. I am alone, and feel the charm of existence in this spot</a:t>
                </a:r>
                <a:endParaRPr lang="en-US" sz="1600" i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848831" y="7129353"/>
                <a:ext cx="29883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" panose="020B0502040204020203" pitchFamily="34" charset="0"/>
                  </a:rPr>
                  <a:t>Hello!</a:t>
                </a:r>
                <a:endParaRPr lang="en-US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744506" y="6469627"/>
            <a:ext cx="4885144" cy="2039815"/>
            <a:chOff x="3744506" y="6469627"/>
            <a:chExt cx="4885144" cy="2039815"/>
          </a:xfrm>
        </p:grpSpPr>
        <p:grpSp>
          <p:nvGrpSpPr>
            <p:cNvPr id="13" name="Group 12"/>
            <p:cNvGrpSpPr/>
            <p:nvPr/>
          </p:nvGrpSpPr>
          <p:grpSpPr>
            <a:xfrm>
              <a:off x="3744506" y="6469627"/>
              <a:ext cx="4885144" cy="2039815"/>
              <a:chOff x="4180152" y="3165230"/>
              <a:chExt cx="4885144" cy="2039815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4484952" y="3165230"/>
                <a:ext cx="4580344" cy="203981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16200000">
                <a:off x="4164095" y="4032738"/>
                <a:ext cx="336914" cy="3048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331246" y="6758473"/>
              <a:ext cx="4111874" cy="1462122"/>
              <a:chOff x="1848831" y="7129353"/>
              <a:chExt cx="4111874" cy="146212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848833" y="7612746"/>
                <a:ext cx="4111872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“like these sweet mornings of spring which I enjoy with my whole heart. I am alone, and feel the charm of existence in this spot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48831" y="7129353"/>
                <a:ext cx="18504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" panose="020B0502040204020203" pitchFamily="34" charset="0"/>
                  </a:rPr>
                  <a:t>Hello!</a:t>
                </a:r>
                <a:endParaRPr lang="en-US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2227781" y="6469627"/>
            <a:ext cx="4885144" cy="2039815"/>
            <a:chOff x="12227781" y="6469627"/>
            <a:chExt cx="4885144" cy="2039815"/>
          </a:xfrm>
        </p:grpSpPr>
        <p:grpSp>
          <p:nvGrpSpPr>
            <p:cNvPr id="19" name="Group 18"/>
            <p:cNvGrpSpPr/>
            <p:nvPr/>
          </p:nvGrpSpPr>
          <p:grpSpPr>
            <a:xfrm>
              <a:off x="12227781" y="6469627"/>
              <a:ext cx="4885144" cy="2039815"/>
              <a:chOff x="4180152" y="3165230"/>
              <a:chExt cx="4885144" cy="2039815"/>
            </a:xfr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20" name="Rectangle: Rounded Corners 19"/>
              <p:cNvSpPr/>
              <p:nvPr/>
            </p:nvSpPr>
            <p:spPr>
              <a:xfrm>
                <a:off x="4484952" y="3165230"/>
                <a:ext cx="4580344" cy="203981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6200000">
                <a:off x="4164095" y="4032738"/>
                <a:ext cx="336914" cy="3048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2771235" y="6758473"/>
              <a:ext cx="4189807" cy="1462122"/>
              <a:chOff x="1848832" y="7129353"/>
              <a:chExt cx="4189807" cy="1462122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848833" y="7612746"/>
                <a:ext cx="4189806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i="1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“A wonderful serenity has taken possession of my entire soul, like these sweet mornings of spring which I enjoy with my whole heart. </a:t>
                </a:r>
                <a:endParaRPr lang="en-US" sz="1600" i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848832" y="7129353"/>
                <a:ext cx="30037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" panose="020B0502040204020203" pitchFamily="34" charset="0"/>
                  </a:rPr>
                  <a:t>Hello!</a:t>
                </a:r>
                <a:endParaRPr lang="en-US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758461" y="5335165"/>
            <a:ext cx="2484217" cy="685253"/>
            <a:chOff x="5021483" y="2696704"/>
            <a:chExt cx="1674416" cy="685253"/>
          </a:xfrm>
        </p:grpSpPr>
        <p:sp>
          <p:nvSpPr>
            <p:cNvPr id="36" name="TextBox 35"/>
            <p:cNvSpPr txBox="1"/>
            <p:nvPr/>
          </p:nvSpPr>
          <p:spPr>
            <a:xfrm>
              <a:off x="5021483" y="2696704"/>
              <a:ext cx="167441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Tom Cruise</a:t>
              </a:r>
              <a:endParaRPr lang="en-I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21483" y="3104958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  <a:endPara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58461" y="8601715"/>
            <a:ext cx="2484217" cy="685253"/>
            <a:chOff x="5021483" y="2696704"/>
            <a:chExt cx="1674416" cy="685253"/>
          </a:xfrm>
        </p:grpSpPr>
        <p:sp>
          <p:nvSpPr>
            <p:cNvPr id="39" name="TextBox 38"/>
            <p:cNvSpPr txBox="1"/>
            <p:nvPr/>
          </p:nvSpPr>
          <p:spPr>
            <a:xfrm>
              <a:off x="5021483" y="2696704"/>
              <a:ext cx="167441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John Doe</a:t>
              </a:r>
              <a:endParaRPr lang="en-I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21483" y="3104958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  <a:endPara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164479" y="5335165"/>
            <a:ext cx="2484217" cy="738664"/>
            <a:chOff x="5021483" y="2696704"/>
            <a:chExt cx="1674416" cy="738664"/>
          </a:xfrm>
        </p:grpSpPr>
        <p:sp>
          <p:nvSpPr>
            <p:cNvPr id="42" name="TextBox 41"/>
            <p:cNvSpPr txBox="1"/>
            <p:nvPr/>
          </p:nvSpPr>
          <p:spPr>
            <a:xfrm>
              <a:off x="5021483" y="2696704"/>
              <a:ext cx="167441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Roberto Charles</a:t>
              </a:r>
              <a:endParaRPr lang="en-I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21483" y="3104958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  <a:endPara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164479" y="8601715"/>
            <a:ext cx="2484217" cy="685253"/>
            <a:chOff x="5021483" y="2696704"/>
            <a:chExt cx="1674416" cy="685253"/>
          </a:xfrm>
        </p:grpSpPr>
        <p:sp>
          <p:nvSpPr>
            <p:cNvPr id="45" name="TextBox 44"/>
            <p:cNvSpPr txBox="1"/>
            <p:nvPr/>
          </p:nvSpPr>
          <p:spPr>
            <a:xfrm>
              <a:off x="5021483" y="2696704"/>
              <a:ext cx="167441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John Davidson</a:t>
              </a:r>
              <a:endParaRPr lang="en-I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21483" y="3104958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  <a:endPara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48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我们的完美团队</a:t>
              </a:r>
              <a:endParaRPr lang="zh-CN" altLang="en-US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1669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r="15743"/>
          <a:stretch>
            <a:fillRect/>
          </a:stretch>
        </p:blipFill>
        <p:spPr/>
      </p:pic>
      <p:pic>
        <p:nvPicPr>
          <p:cNvPr id="34" name="图片占位符 3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>
            <a:fillRect/>
          </a:stretch>
        </p:blipFill>
        <p:spPr/>
      </p:pic>
      <p:pic>
        <p:nvPicPr>
          <p:cNvPr id="51" name="图片占位符 50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r="1690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占位符 31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b="180"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9273540" y="2598087"/>
            <a:ext cx="1569720" cy="5776627"/>
            <a:chOff x="9273540" y="2598088"/>
            <a:chExt cx="1569720" cy="5776627"/>
          </a:xfrm>
        </p:grpSpPr>
        <p:grpSp>
          <p:nvGrpSpPr>
            <p:cNvPr id="2" name="Group 1"/>
            <p:cNvGrpSpPr/>
            <p:nvPr/>
          </p:nvGrpSpPr>
          <p:grpSpPr>
            <a:xfrm>
              <a:off x="9336320" y="6930555"/>
              <a:ext cx="1444160" cy="1444160"/>
              <a:chOff x="9336320" y="6930555"/>
              <a:chExt cx="1444160" cy="144416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9336320" y="6930555"/>
                <a:ext cx="1444160" cy="14441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9817295" y="7411529"/>
                <a:ext cx="482210" cy="482210"/>
                <a:chOff x="4650138" y="5282803"/>
                <a:chExt cx="464344" cy="464344"/>
              </a:xfrm>
            </p:grpSpPr>
            <p:sp>
              <p:nvSpPr>
                <p:cNvPr id="5" name="AutoShape 123"/>
                <p:cNvSpPr/>
                <p:nvPr/>
              </p:nvSpPr>
              <p:spPr bwMode="auto">
                <a:xfrm>
                  <a:off x="4650138" y="5282803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180" y="12132"/>
                      </a:moveTo>
                      <a:cubicBezTo>
                        <a:pt x="17710" y="12226"/>
                        <a:pt x="17327" y="12561"/>
                        <a:pt x="17170" y="13012"/>
                      </a:cubicBezTo>
                      <a:cubicBezTo>
                        <a:pt x="17083" y="13261"/>
                        <a:pt x="16981" y="13503"/>
                        <a:pt x="16868" y="13738"/>
                      </a:cubicBezTo>
                      <a:cubicBezTo>
                        <a:pt x="16658" y="14169"/>
                        <a:pt x="16694" y="14677"/>
                        <a:pt x="16959" y="15075"/>
                      </a:cubicBezTo>
                      <a:lnTo>
                        <a:pt x="18131" y="16833"/>
                      </a:lnTo>
                      <a:lnTo>
                        <a:pt x="16832" y="18132"/>
                      </a:lnTo>
                      <a:lnTo>
                        <a:pt x="15075" y="16960"/>
                      </a:lnTo>
                      <a:cubicBezTo>
                        <a:pt x="14850" y="16810"/>
                        <a:pt x="14589" y="16733"/>
                        <a:pt x="14326" y="16733"/>
                      </a:cubicBezTo>
                      <a:cubicBezTo>
                        <a:pt x="14126" y="16733"/>
                        <a:pt x="13924" y="16778"/>
                        <a:pt x="13738" y="16868"/>
                      </a:cubicBezTo>
                      <a:cubicBezTo>
                        <a:pt x="13504" y="16981"/>
                        <a:pt x="13262" y="17083"/>
                        <a:pt x="13012" y="17170"/>
                      </a:cubicBezTo>
                      <a:cubicBezTo>
                        <a:pt x="12561" y="17327"/>
                        <a:pt x="12226" y="17712"/>
                        <a:pt x="12133" y="18180"/>
                      </a:cubicBezTo>
                      <a:lnTo>
                        <a:pt x="11717" y="20249"/>
                      </a:lnTo>
                      <a:lnTo>
                        <a:pt x="9881" y="20249"/>
                      </a:lnTo>
                      <a:lnTo>
                        <a:pt x="9467" y="18180"/>
                      </a:lnTo>
                      <a:cubicBezTo>
                        <a:pt x="9373" y="17712"/>
                        <a:pt x="9039" y="17327"/>
                        <a:pt x="8588" y="17170"/>
                      </a:cubicBezTo>
                      <a:cubicBezTo>
                        <a:pt x="8339" y="17083"/>
                        <a:pt x="8096" y="16983"/>
                        <a:pt x="7861" y="16869"/>
                      </a:cubicBezTo>
                      <a:cubicBezTo>
                        <a:pt x="7675" y="16778"/>
                        <a:pt x="7474" y="16733"/>
                        <a:pt x="7273" y="16733"/>
                      </a:cubicBezTo>
                      <a:cubicBezTo>
                        <a:pt x="7011" y="16733"/>
                        <a:pt x="6750" y="16810"/>
                        <a:pt x="6525" y="16960"/>
                      </a:cubicBezTo>
                      <a:lnTo>
                        <a:pt x="4767" y="18132"/>
                      </a:lnTo>
                      <a:lnTo>
                        <a:pt x="3468" y="16833"/>
                      </a:lnTo>
                      <a:lnTo>
                        <a:pt x="4639" y="15075"/>
                      </a:lnTo>
                      <a:cubicBezTo>
                        <a:pt x="4904" y="14677"/>
                        <a:pt x="4939" y="14169"/>
                        <a:pt x="4732" y="13738"/>
                      </a:cubicBezTo>
                      <a:cubicBezTo>
                        <a:pt x="4618" y="13504"/>
                        <a:pt x="4516" y="13263"/>
                        <a:pt x="4429" y="13013"/>
                      </a:cubicBezTo>
                      <a:cubicBezTo>
                        <a:pt x="4273" y="12561"/>
                        <a:pt x="3888" y="12227"/>
                        <a:pt x="3419" y="12133"/>
                      </a:cubicBezTo>
                      <a:lnTo>
                        <a:pt x="1350" y="11718"/>
                      </a:lnTo>
                      <a:lnTo>
                        <a:pt x="1349" y="9882"/>
                      </a:lnTo>
                      <a:lnTo>
                        <a:pt x="3419" y="9468"/>
                      </a:lnTo>
                      <a:cubicBezTo>
                        <a:pt x="3888" y="9374"/>
                        <a:pt x="4273" y="9039"/>
                        <a:pt x="4429" y="8588"/>
                      </a:cubicBezTo>
                      <a:cubicBezTo>
                        <a:pt x="4516" y="8338"/>
                        <a:pt x="4617" y="8096"/>
                        <a:pt x="4731" y="7862"/>
                      </a:cubicBezTo>
                      <a:cubicBezTo>
                        <a:pt x="4940" y="7431"/>
                        <a:pt x="4905" y="6923"/>
                        <a:pt x="4639" y="6524"/>
                      </a:cubicBezTo>
                      <a:lnTo>
                        <a:pt x="3468" y="4767"/>
                      </a:lnTo>
                      <a:lnTo>
                        <a:pt x="4767" y="3468"/>
                      </a:lnTo>
                      <a:lnTo>
                        <a:pt x="6525" y="4639"/>
                      </a:lnTo>
                      <a:cubicBezTo>
                        <a:pt x="6750" y="4790"/>
                        <a:pt x="7011" y="4866"/>
                        <a:pt x="7273" y="4866"/>
                      </a:cubicBezTo>
                      <a:cubicBezTo>
                        <a:pt x="7474" y="4866"/>
                        <a:pt x="7674" y="4822"/>
                        <a:pt x="7861" y="4732"/>
                      </a:cubicBezTo>
                      <a:cubicBezTo>
                        <a:pt x="8095" y="4619"/>
                        <a:pt x="8337" y="4517"/>
                        <a:pt x="8586" y="4430"/>
                      </a:cubicBezTo>
                      <a:cubicBezTo>
                        <a:pt x="9039" y="4272"/>
                        <a:pt x="9373" y="3888"/>
                        <a:pt x="9467" y="3420"/>
                      </a:cubicBezTo>
                      <a:lnTo>
                        <a:pt x="9881" y="1350"/>
                      </a:lnTo>
                      <a:lnTo>
                        <a:pt x="11717" y="1350"/>
                      </a:lnTo>
                      <a:lnTo>
                        <a:pt x="12131" y="3420"/>
                      </a:lnTo>
                      <a:cubicBezTo>
                        <a:pt x="12225" y="3888"/>
                        <a:pt x="12560" y="4272"/>
                        <a:pt x="13012" y="4430"/>
                      </a:cubicBezTo>
                      <a:cubicBezTo>
                        <a:pt x="13261" y="4517"/>
                        <a:pt x="13502" y="4617"/>
                        <a:pt x="13737" y="4731"/>
                      </a:cubicBezTo>
                      <a:cubicBezTo>
                        <a:pt x="13924" y="4822"/>
                        <a:pt x="14125" y="4866"/>
                        <a:pt x="14326" y="4866"/>
                      </a:cubicBezTo>
                      <a:cubicBezTo>
                        <a:pt x="14589" y="4866"/>
                        <a:pt x="14850" y="4790"/>
                        <a:pt x="15075" y="4639"/>
                      </a:cubicBezTo>
                      <a:lnTo>
                        <a:pt x="16832" y="3468"/>
                      </a:lnTo>
                      <a:lnTo>
                        <a:pt x="18131" y="4767"/>
                      </a:lnTo>
                      <a:lnTo>
                        <a:pt x="16959" y="6524"/>
                      </a:lnTo>
                      <a:cubicBezTo>
                        <a:pt x="16694" y="6923"/>
                        <a:pt x="16660" y="7431"/>
                        <a:pt x="16867" y="7861"/>
                      </a:cubicBezTo>
                      <a:cubicBezTo>
                        <a:pt x="16980" y="8096"/>
                        <a:pt x="17083" y="8337"/>
                        <a:pt x="17170" y="8587"/>
                      </a:cubicBezTo>
                      <a:cubicBezTo>
                        <a:pt x="17327" y="9039"/>
                        <a:pt x="17710" y="9373"/>
                        <a:pt x="18180" y="9467"/>
                      </a:cubicBezTo>
                      <a:lnTo>
                        <a:pt x="20248" y="9882"/>
                      </a:lnTo>
                      <a:lnTo>
                        <a:pt x="20250" y="11718"/>
                      </a:lnTo>
                      <a:cubicBezTo>
                        <a:pt x="20250" y="11718"/>
                        <a:pt x="18180" y="12132"/>
                        <a:pt x="18180" y="12132"/>
                      </a:cubicBezTo>
                      <a:close/>
                      <a:moveTo>
                        <a:pt x="20513" y="8558"/>
                      </a:moveTo>
                      <a:lnTo>
                        <a:pt x="18445" y="8143"/>
                      </a:lnTo>
                      <a:cubicBezTo>
                        <a:pt x="18341" y="7844"/>
                        <a:pt x="18218" y="7554"/>
                        <a:pt x="18082" y="7273"/>
                      </a:cubicBezTo>
                      <a:lnTo>
                        <a:pt x="19254" y="5516"/>
                      </a:lnTo>
                      <a:cubicBezTo>
                        <a:pt x="19611" y="4980"/>
                        <a:pt x="19540" y="4268"/>
                        <a:pt x="19085" y="3813"/>
                      </a:cubicBezTo>
                      <a:lnTo>
                        <a:pt x="17787" y="2514"/>
                      </a:lnTo>
                      <a:cubicBezTo>
                        <a:pt x="17526" y="2253"/>
                        <a:pt x="17181" y="2118"/>
                        <a:pt x="16831" y="2118"/>
                      </a:cubicBezTo>
                      <a:cubicBezTo>
                        <a:pt x="16573" y="2118"/>
                        <a:pt x="16312" y="2193"/>
                        <a:pt x="16084" y="2345"/>
                      </a:cubicBezTo>
                      <a:lnTo>
                        <a:pt x="14326" y="3516"/>
                      </a:lnTo>
                      <a:cubicBezTo>
                        <a:pt x="14044" y="3380"/>
                        <a:pt x="13754" y="3258"/>
                        <a:pt x="13455" y="3155"/>
                      </a:cubicBezTo>
                      <a:lnTo>
                        <a:pt x="13041" y="1085"/>
                      </a:lnTo>
                      <a:cubicBezTo>
                        <a:pt x="12916" y="454"/>
                        <a:pt x="12361" y="0"/>
                        <a:pt x="11717" y="0"/>
                      </a:cubicBezTo>
                      <a:lnTo>
                        <a:pt x="9881" y="0"/>
                      </a:lnTo>
                      <a:cubicBezTo>
                        <a:pt x="9238" y="0"/>
                        <a:pt x="8684" y="454"/>
                        <a:pt x="8557" y="1085"/>
                      </a:cubicBezTo>
                      <a:lnTo>
                        <a:pt x="8143" y="3155"/>
                      </a:lnTo>
                      <a:cubicBezTo>
                        <a:pt x="7843" y="3258"/>
                        <a:pt x="7554" y="3381"/>
                        <a:pt x="7273" y="3516"/>
                      </a:cubicBezTo>
                      <a:lnTo>
                        <a:pt x="5516" y="2345"/>
                      </a:lnTo>
                      <a:cubicBezTo>
                        <a:pt x="5287" y="2193"/>
                        <a:pt x="5026" y="2118"/>
                        <a:pt x="4767" y="2118"/>
                      </a:cubicBezTo>
                      <a:cubicBezTo>
                        <a:pt x="4419" y="2118"/>
                        <a:pt x="4073" y="2253"/>
                        <a:pt x="3812" y="2514"/>
                      </a:cubicBezTo>
                      <a:lnTo>
                        <a:pt x="2514" y="3813"/>
                      </a:lnTo>
                      <a:cubicBezTo>
                        <a:pt x="2059" y="4268"/>
                        <a:pt x="1988" y="4980"/>
                        <a:pt x="2345" y="5516"/>
                      </a:cubicBezTo>
                      <a:lnTo>
                        <a:pt x="3516" y="7273"/>
                      </a:lnTo>
                      <a:cubicBezTo>
                        <a:pt x="3380" y="7555"/>
                        <a:pt x="3258" y="7844"/>
                        <a:pt x="3154" y="8144"/>
                      </a:cubicBezTo>
                      <a:lnTo>
                        <a:pt x="1085" y="8558"/>
                      </a:lnTo>
                      <a:cubicBezTo>
                        <a:pt x="454" y="8684"/>
                        <a:pt x="0" y="9238"/>
                        <a:pt x="0" y="9882"/>
                      </a:cubicBezTo>
                      <a:lnTo>
                        <a:pt x="0" y="11718"/>
                      </a:lnTo>
                      <a:cubicBezTo>
                        <a:pt x="0" y="12361"/>
                        <a:pt x="454" y="12916"/>
                        <a:pt x="1085" y="13042"/>
                      </a:cubicBezTo>
                      <a:lnTo>
                        <a:pt x="3154" y="13456"/>
                      </a:lnTo>
                      <a:cubicBezTo>
                        <a:pt x="3258" y="13755"/>
                        <a:pt x="3380" y="14046"/>
                        <a:pt x="3516" y="14326"/>
                      </a:cubicBezTo>
                      <a:lnTo>
                        <a:pt x="2345" y="16083"/>
                      </a:lnTo>
                      <a:cubicBezTo>
                        <a:pt x="1988" y="16619"/>
                        <a:pt x="2059" y="17332"/>
                        <a:pt x="2514" y="17787"/>
                      </a:cubicBezTo>
                      <a:lnTo>
                        <a:pt x="3812" y="19086"/>
                      </a:lnTo>
                      <a:cubicBezTo>
                        <a:pt x="4073" y="19346"/>
                        <a:pt x="4419" y="19482"/>
                        <a:pt x="4767" y="19482"/>
                      </a:cubicBezTo>
                      <a:cubicBezTo>
                        <a:pt x="5026" y="19482"/>
                        <a:pt x="5287" y="19406"/>
                        <a:pt x="5516" y="19254"/>
                      </a:cubicBezTo>
                      <a:lnTo>
                        <a:pt x="7273" y="18083"/>
                      </a:lnTo>
                      <a:cubicBezTo>
                        <a:pt x="7554" y="18220"/>
                        <a:pt x="7843" y="18341"/>
                        <a:pt x="8143" y="18445"/>
                      </a:cubicBezTo>
                      <a:lnTo>
                        <a:pt x="8557" y="20514"/>
                      </a:lnTo>
                      <a:cubicBezTo>
                        <a:pt x="8684" y="21146"/>
                        <a:pt x="9238" y="21599"/>
                        <a:pt x="9881" y="21599"/>
                      </a:cubicBezTo>
                      <a:lnTo>
                        <a:pt x="11717" y="21599"/>
                      </a:lnTo>
                      <a:cubicBezTo>
                        <a:pt x="12361" y="21599"/>
                        <a:pt x="12916" y="21146"/>
                        <a:pt x="13041" y="20514"/>
                      </a:cubicBezTo>
                      <a:lnTo>
                        <a:pt x="13456" y="18445"/>
                      </a:lnTo>
                      <a:cubicBezTo>
                        <a:pt x="13755" y="18341"/>
                        <a:pt x="14046" y="18219"/>
                        <a:pt x="14326" y="18083"/>
                      </a:cubicBezTo>
                      <a:lnTo>
                        <a:pt x="16084" y="19254"/>
                      </a:lnTo>
                      <a:cubicBezTo>
                        <a:pt x="16312" y="19406"/>
                        <a:pt x="16573" y="19482"/>
                        <a:pt x="16831" y="19482"/>
                      </a:cubicBezTo>
                      <a:cubicBezTo>
                        <a:pt x="17181" y="19482"/>
                        <a:pt x="17526" y="19346"/>
                        <a:pt x="17787" y="19086"/>
                      </a:cubicBezTo>
                      <a:lnTo>
                        <a:pt x="19085" y="17787"/>
                      </a:lnTo>
                      <a:cubicBezTo>
                        <a:pt x="19540" y="17332"/>
                        <a:pt x="19611" y="16619"/>
                        <a:pt x="19254" y="16083"/>
                      </a:cubicBezTo>
                      <a:lnTo>
                        <a:pt x="18082" y="14326"/>
                      </a:lnTo>
                      <a:cubicBezTo>
                        <a:pt x="18219" y="14045"/>
                        <a:pt x="18341" y="13755"/>
                        <a:pt x="18445" y="13456"/>
                      </a:cubicBezTo>
                      <a:lnTo>
                        <a:pt x="20513" y="13042"/>
                      </a:lnTo>
                      <a:cubicBezTo>
                        <a:pt x="21145" y="12916"/>
                        <a:pt x="21599" y="12361"/>
                        <a:pt x="21599" y="11718"/>
                      </a:cubicBezTo>
                      <a:lnTo>
                        <a:pt x="21599" y="9882"/>
                      </a:lnTo>
                      <a:cubicBezTo>
                        <a:pt x="21599" y="9238"/>
                        <a:pt x="21145" y="8684"/>
                        <a:pt x="20513" y="855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6" name="AutoShape 124"/>
                <p:cNvSpPr/>
                <p:nvPr/>
              </p:nvSpPr>
              <p:spPr bwMode="auto">
                <a:xfrm>
                  <a:off x="4781107" y="5412978"/>
                  <a:ext cx="20320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0250"/>
                      </a:moveTo>
                      <a:cubicBezTo>
                        <a:pt x="5580" y="20250"/>
                        <a:pt x="1350" y="16017"/>
                        <a:pt x="1350" y="10800"/>
                      </a:cubicBezTo>
                      <a:cubicBezTo>
                        <a:pt x="1350" y="5582"/>
                        <a:pt x="5580" y="1349"/>
                        <a:pt x="10800" y="1349"/>
                      </a:cubicBezTo>
                      <a:cubicBezTo>
                        <a:pt x="16016" y="1349"/>
                        <a:pt x="20250" y="5582"/>
                        <a:pt x="20250" y="10800"/>
                      </a:cubicBezTo>
                      <a:cubicBezTo>
                        <a:pt x="20250" y="16017"/>
                        <a:pt x="16016" y="20250"/>
                        <a:pt x="10800" y="20250"/>
                      </a:cubicBezTo>
                      <a:moveTo>
                        <a:pt x="10800" y="0"/>
                      </a:moveTo>
                      <a:cubicBezTo>
                        <a:pt x="4836" y="0"/>
                        <a:pt x="0" y="4836"/>
                        <a:pt x="0" y="10800"/>
                      </a:cubicBezTo>
                      <a:cubicBezTo>
                        <a:pt x="0" y="16763"/>
                        <a:pt x="4836" y="21600"/>
                        <a:pt x="10800" y="21600"/>
                      </a:cubicBezTo>
                      <a:cubicBezTo>
                        <a:pt x="16763" y="21600"/>
                        <a:pt x="21599" y="16763"/>
                        <a:pt x="21599" y="10800"/>
                      </a:cubicBezTo>
                      <a:cubicBezTo>
                        <a:pt x="21599" y="4836"/>
                        <a:pt x="16763" y="0"/>
                        <a:pt x="108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7" name="AutoShape 125"/>
                <p:cNvSpPr/>
                <p:nvPr/>
              </p:nvSpPr>
              <p:spPr bwMode="auto">
                <a:xfrm>
                  <a:off x="4823969" y="5456634"/>
                  <a:ext cx="116682" cy="1166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8900"/>
                      </a:moveTo>
                      <a:cubicBezTo>
                        <a:pt x="6328" y="18900"/>
                        <a:pt x="2699" y="15271"/>
                        <a:pt x="2699" y="10800"/>
                      </a:cubicBezTo>
                      <a:cubicBezTo>
                        <a:pt x="2699" y="6329"/>
                        <a:pt x="6328" y="2700"/>
                        <a:pt x="10800" y="2700"/>
                      </a:cubicBezTo>
                      <a:cubicBezTo>
                        <a:pt x="15271" y="2700"/>
                        <a:pt x="18899" y="6329"/>
                        <a:pt x="18899" y="10800"/>
                      </a:cubicBezTo>
                      <a:cubicBezTo>
                        <a:pt x="18899" y="15271"/>
                        <a:pt x="15271" y="18900"/>
                        <a:pt x="10800" y="18900"/>
                      </a:cubicBezTo>
                      <a:moveTo>
                        <a:pt x="10800" y="0"/>
                      </a:moveTo>
                      <a:cubicBezTo>
                        <a:pt x="4830" y="0"/>
                        <a:pt x="0" y="4833"/>
                        <a:pt x="0" y="10800"/>
                      </a:cubicBezTo>
                      <a:cubicBezTo>
                        <a:pt x="0" y="16766"/>
                        <a:pt x="4830" y="21599"/>
                        <a:pt x="10800" y="21599"/>
                      </a:cubicBezTo>
                      <a:cubicBezTo>
                        <a:pt x="16764" y="21599"/>
                        <a:pt x="21600" y="16766"/>
                        <a:pt x="21600" y="10800"/>
                      </a:cubicBezTo>
                      <a:cubicBezTo>
                        <a:pt x="21600" y="4833"/>
                        <a:pt x="16764" y="0"/>
                        <a:pt x="108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9336322" y="5486400"/>
              <a:ext cx="1444156" cy="1444156"/>
              <a:chOff x="9336322" y="5486400"/>
              <a:chExt cx="1444156" cy="144415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336322" y="5486400"/>
                <a:ext cx="1444156" cy="144415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817295" y="5967373"/>
                <a:ext cx="482210" cy="482210"/>
                <a:chOff x="4650138" y="3892153"/>
                <a:chExt cx="464344" cy="464344"/>
              </a:xfrm>
            </p:grpSpPr>
            <p:sp>
              <p:nvSpPr>
                <p:cNvPr id="11" name="AutoShape 126"/>
                <p:cNvSpPr/>
                <p:nvPr/>
              </p:nvSpPr>
              <p:spPr bwMode="auto">
                <a:xfrm>
                  <a:off x="4650138" y="3892153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2" name="AutoShape 127"/>
                <p:cNvSpPr/>
                <p:nvPr/>
              </p:nvSpPr>
              <p:spPr bwMode="auto">
                <a:xfrm>
                  <a:off x="4838256" y="3964384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336322" y="2598088"/>
              <a:ext cx="1444156" cy="1444156"/>
              <a:chOff x="9336322" y="2598088"/>
              <a:chExt cx="1444156" cy="144415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336322" y="2598088"/>
                <a:ext cx="1444156" cy="144415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9816882" y="3099668"/>
                <a:ext cx="483034" cy="482210"/>
                <a:chOff x="4649741" y="1130696"/>
                <a:chExt cx="465138" cy="464344"/>
              </a:xfrm>
            </p:grpSpPr>
            <p:sp>
              <p:nvSpPr>
                <p:cNvPr id="16" name="AutoShape 128"/>
                <p:cNvSpPr/>
                <p:nvPr/>
              </p:nvSpPr>
              <p:spPr bwMode="auto">
                <a:xfrm>
                  <a:off x="4649741" y="1130696"/>
                  <a:ext cx="465138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7" name="AutoShape 129"/>
                <p:cNvSpPr/>
                <p:nvPr/>
              </p:nvSpPr>
              <p:spPr bwMode="auto">
                <a:xfrm>
                  <a:off x="4940254" y="1188640"/>
                  <a:ext cx="115888" cy="115888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9273540" y="3979462"/>
              <a:ext cx="1569720" cy="1569720"/>
              <a:chOff x="9273540" y="3979462"/>
              <a:chExt cx="1569720" cy="156972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273540" y="3979462"/>
                <a:ext cx="1569720" cy="1569720"/>
              </a:xfrm>
              <a:prstGeom prst="rect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04800" dist="4572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9816882" y="4561135"/>
                <a:ext cx="483034" cy="406375"/>
                <a:chOff x="4649741" y="2628900"/>
                <a:chExt cx="465138" cy="391319"/>
              </a:xfrm>
            </p:grpSpPr>
            <p:sp>
              <p:nvSpPr>
                <p:cNvPr id="21" name="AutoShape 120"/>
                <p:cNvSpPr/>
                <p:nvPr/>
              </p:nvSpPr>
              <p:spPr bwMode="auto">
                <a:xfrm>
                  <a:off x="4766422" y="2730500"/>
                  <a:ext cx="231775" cy="2317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48" y="16070"/>
                      </a:moveTo>
                      <a:cubicBezTo>
                        <a:pt x="14037" y="19468"/>
                        <a:pt x="8925" y="19859"/>
                        <a:pt x="5529" y="16948"/>
                      </a:cubicBezTo>
                      <a:cubicBezTo>
                        <a:pt x="2130" y="14038"/>
                        <a:pt x="1740" y="8924"/>
                        <a:pt x="4651" y="5527"/>
                      </a:cubicBezTo>
                      <a:cubicBezTo>
                        <a:pt x="7559" y="2131"/>
                        <a:pt x="12674" y="1740"/>
                        <a:pt x="16070" y="4650"/>
                      </a:cubicBezTo>
                      <a:cubicBezTo>
                        <a:pt x="19466" y="7560"/>
                        <a:pt x="19859" y="12673"/>
                        <a:pt x="16948" y="16070"/>
                      </a:cubicBezTo>
                      <a:moveTo>
                        <a:pt x="10800" y="0"/>
                      </a:moveTo>
                      <a:cubicBezTo>
                        <a:pt x="4833" y="0"/>
                        <a:pt x="0" y="4834"/>
                        <a:pt x="0" y="10800"/>
                      </a:cubicBezTo>
                      <a:cubicBezTo>
                        <a:pt x="0" y="16765"/>
                        <a:pt x="4833" y="21599"/>
                        <a:pt x="10800" y="21599"/>
                      </a:cubicBezTo>
                      <a:cubicBezTo>
                        <a:pt x="16764" y="21599"/>
                        <a:pt x="21600" y="16765"/>
                        <a:pt x="21600" y="10800"/>
                      </a:cubicBezTo>
                      <a:cubicBezTo>
                        <a:pt x="21600" y="4834"/>
                        <a:pt x="16764" y="0"/>
                        <a:pt x="108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2" name="AutoShape 121"/>
                <p:cNvSpPr/>
                <p:nvPr/>
              </p:nvSpPr>
              <p:spPr bwMode="auto">
                <a:xfrm>
                  <a:off x="4824366" y="2788444"/>
                  <a:ext cx="65088" cy="650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200" y="0"/>
                      </a:moveTo>
                      <a:cubicBezTo>
                        <a:pt x="8596" y="0"/>
                        <a:pt x="0" y="8596"/>
                        <a:pt x="0" y="19195"/>
                      </a:cubicBezTo>
                      <a:lnTo>
                        <a:pt x="0" y="19199"/>
                      </a:lnTo>
                      <a:cubicBezTo>
                        <a:pt x="0" y="20524"/>
                        <a:pt x="1068" y="21599"/>
                        <a:pt x="2400" y="21599"/>
                      </a:cubicBezTo>
                      <a:cubicBezTo>
                        <a:pt x="3721" y="21599"/>
                        <a:pt x="4800" y="20524"/>
                        <a:pt x="4800" y="19199"/>
                      </a:cubicBezTo>
                      <a:lnTo>
                        <a:pt x="4800" y="19195"/>
                      </a:lnTo>
                      <a:cubicBezTo>
                        <a:pt x="4800" y="11247"/>
                        <a:pt x="11240" y="4799"/>
                        <a:pt x="19200" y="4799"/>
                      </a:cubicBezTo>
                      <a:cubicBezTo>
                        <a:pt x="20521" y="4799"/>
                        <a:pt x="21600" y="3724"/>
                        <a:pt x="21600" y="2399"/>
                      </a:cubicBezTo>
                      <a:cubicBezTo>
                        <a:pt x="21600" y="1075"/>
                        <a:pt x="20521" y="0"/>
                        <a:pt x="192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3" name="AutoShape 122"/>
                <p:cNvSpPr/>
                <p:nvPr/>
              </p:nvSpPr>
              <p:spPr bwMode="auto">
                <a:xfrm>
                  <a:off x="4649741" y="2628900"/>
                  <a:ext cx="465138" cy="39131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49" y="19199"/>
                      </a:moveTo>
                      <a:cubicBezTo>
                        <a:pt x="20249" y="19642"/>
                        <a:pt x="19948" y="19999"/>
                        <a:pt x="19575" y="19999"/>
                      </a:cubicBezTo>
                      <a:lnTo>
                        <a:pt x="2024" y="19999"/>
                      </a:lnTo>
                      <a:cubicBezTo>
                        <a:pt x="1651" y="19999"/>
                        <a:pt x="1349" y="19642"/>
                        <a:pt x="1349" y="19199"/>
                      </a:cubicBezTo>
                      <a:lnTo>
                        <a:pt x="1349" y="7200"/>
                      </a:lnTo>
                      <a:cubicBezTo>
                        <a:pt x="1349" y="6809"/>
                        <a:pt x="1588" y="6475"/>
                        <a:pt x="1914" y="6411"/>
                      </a:cubicBezTo>
                      <a:lnTo>
                        <a:pt x="5588" y="5684"/>
                      </a:lnTo>
                      <a:lnTo>
                        <a:pt x="6797" y="2103"/>
                      </a:lnTo>
                      <a:cubicBezTo>
                        <a:pt x="6900" y="1799"/>
                        <a:pt x="7148" y="1600"/>
                        <a:pt x="7424" y="1600"/>
                      </a:cubicBezTo>
                      <a:lnTo>
                        <a:pt x="14174" y="1600"/>
                      </a:lnTo>
                      <a:cubicBezTo>
                        <a:pt x="14450" y="1600"/>
                        <a:pt x="14698" y="1799"/>
                        <a:pt x="14801" y="2103"/>
                      </a:cubicBezTo>
                      <a:lnTo>
                        <a:pt x="16010" y="5684"/>
                      </a:lnTo>
                      <a:lnTo>
                        <a:pt x="19685" y="6411"/>
                      </a:lnTo>
                      <a:cubicBezTo>
                        <a:pt x="20011" y="6475"/>
                        <a:pt x="20249" y="6809"/>
                        <a:pt x="20249" y="7200"/>
                      </a:cubicBezTo>
                      <a:cubicBezTo>
                        <a:pt x="20249" y="7200"/>
                        <a:pt x="20249" y="19199"/>
                        <a:pt x="20249" y="19199"/>
                      </a:cubicBezTo>
                      <a:close/>
                      <a:moveTo>
                        <a:pt x="19907" y="4832"/>
                      </a:moveTo>
                      <a:lnTo>
                        <a:pt x="16981" y="4254"/>
                      </a:lnTo>
                      <a:lnTo>
                        <a:pt x="16054" y="1507"/>
                      </a:lnTo>
                      <a:cubicBezTo>
                        <a:pt x="15745" y="591"/>
                        <a:pt x="15006" y="0"/>
                        <a:pt x="14174" y="0"/>
                      </a:cubicBezTo>
                      <a:lnTo>
                        <a:pt x="7424" y="0"/>
                      </a:lnTo>
                      <a:cubicBezTo>
                        <a:pt x="6593" y="0"/>
                        <a:pt x="5854" y="591"/>
                        <a:pt x="5543" y="1509"/>
                      </a:cubicBezTo>
                      <a:lnTo>
                        <a:pt x="4618" y="4254"/>
                      </a:lnTo>
                      <a:lnTo>
                        <a:pt x="1692" y="4832"/>
                      </a:lnTo>
                      <a:cubicBezTo>
                        <a:pt x="711" y="5025"/>
                        <a:pt x="0" y="6020"/>
                        <a:pt x="0" y="7200"/>
                      </a:cubicBezTo>
                      <a:lnTo>
                        <a:pt x="0" y="19199"/>
                      </a:lnTo>
                      <a:cubicBezTo>
                        <a:pt x="0" y="20523"/>
                        <a:pt x="908" y="21600"/>
                        <a:pt x="2024" y="21600"/>
                      </a:cubicBezTo>
                      <a:lnTo>
                        <a:pt x="19575" y="21600"/>
                      </a:lnTo>
                      <a:cubicBezTo>
                        <a:pt x="20691" y="21600"/>
                        <a:pt x="21600" y="20523"/>
                        <a:pt x="21600" y="19199"/>
                      </a:cubicBezTo>
                      <a:lnTo>
                        <a:pt x="21600" y="7200"/>
                      </a:lnTo>
                      <a:cubicBezTo>
                        <a:pt x="21600" y="6020"/>
                        <a:pt x="20888" y="5025"/>
                        <a:pt x="19907" y="483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sp>
        <p:nvSpPr>
          <p:cNvPr id="26" name="Rectangle 25"/>
          <p:cNvSpPr/>
          <p:nvPr/>
        </p:nvSpPr>
        <p:spPr>
          <a:xfrm>
            <a:off x="1754999" y="6061655"/>
            <a:ext cx="697809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54999" y="2824420"/>
            <a:ext cx="4666085" cy="1838185"/>
            <a:chOff x="1441101" y="993866"/>
            <a:chExt cx="4666085" cy="1838185"/>
          </a:xfrm>
        </p:grpSpPr>
        <p:sp>
          <p:nvSpPr>
            <p:cNvPr id="29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简单明了的图像处理设计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54999" y="5065405"/>
            <a:ext cx="6289773" cy="79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" b="185"/>
          <a:stretch>
            <a:fillRect/>
          </a:stretch>
        </p:blipFill>
        <p:spPr/>
      </p:pic>
      <p:sp>
        <p:nvSpPr>
          <p:cNvPr id="28" name="Rectangle 27"/>
          <p:cNvSpPr/>
          <p:nvPr/>
        </p:nvSpPr>
        <p:spPr>
          <a:xfrm>
            <a:off x="8708542" y="4042242"/>
            <a:ext cx="1444156" cy="14441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" name="Group 4"/>
          <p:cNvGrpSpPr/>
          <p:nvPr/>
        </p:nvGrpSpPr>
        <p:grpSpPr>
          <a:xfrm>
            <a:off x="8708540" y="6930556"/>
            <a:ext cx="1444160" cy="1444160"/>
            <a:chOff x="9336320" y="6930555"/>
            <a:chExt cx="1444160" cy="1444160"/>
          </a:xfrm>
        </p:grpSpPr>
        <p:sp>
          <p:nvSpPr>
            <p:cNvPr id="22" name="Rectangle 21"/>
            <p:cNvSpPr/>
            <p:nvPr/>
          </p:nvSpPr>
          <p:spPr>
            <a:xfrm>
              <a:off x="9336320" y="6930555"/>
              <a:ext cx="1444160" cy="14441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817295" y="7411529"/>
              <a:ext cx="482210" cy="482210"/>
              <a:chOff x="4650138" y="5282803"/>
              <a:chExt cx="464344" cy="464344"/>
            </a:xfrm>
          </p:grpSpPr>
          <p:sp>
            <p:nvSpPr>
              <p:cNvPr id="24" name="AutoShape 123"/>
              <p:cNvSpPr/>
              <p:nvPr/>
            </p:nvSpPr>
            <p:spPr bwMode="auto">
              <a:xfrm>
                <a:off x="4650138" y="5282803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5" name="AutoShape 124"/>
              <p:cNvSpPr/>
              <p:nvPr/>
            </p:nvSpPr>
            <p:spPr bwMode="auto">
              <a:xfrm>
                <a:off x="4781107" y="5412978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25"/>
              <p:cNvSpPr/>
              <p:nvPr/>
            </p:nvSpPr>
            <p:spPr bwMode="auto">
              <a:xfrm>
                <a:off x="4823969" y="5456634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708542" y="2598089"/>
            <a:ext cx="1444156" cy="1444156"/>
            <a:chOff x="9336322" y="2598088"/>
            <a:chExt cx="1444156" cy="1444156"/>
          </a:xfrm>
        </p:grpSpPr>
        <p:sp>
          <p:nvSpPr>
            <p:cNvPr id="14" name="Rectangle 13"/>
            <p:cNvSpPr/>
            <p:nvPr/>
          </p:nvSpPr>
          <p:spPr>
            <a:xfrm>
              <a:off x="9336322" y="2598088"/>
              <a:ext cx="1444156" cy="144415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816882" y="3099668"/>
              <a:ext cx="483034" cy="482210"/>
              <a:chOff x="4649741" y="1130696"/>
              <a:chExt cx="465138" cy="464344"/>
            </a:xfrm>
          </p:grpSpPr>
          <p:sp>
            <p:nvSpPr>
              <p:cNvPr id="16" name="AutoShape 128"/>
              <p:cNvSpPr/>
              <p:nvPr/>
            </p:nvSpPr>
            <p:spPr bwMode="auto">
              <a:xfrm>
                <a:off x="4649741" y="1130696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129"/>
              <p:cNvSpPr/>
              <p:nvPr/>
            </p:nvSpPr>
            <p:spPr bwMode="auto">
              <a:xfrm>
                <a:off x="4940254" y="1188640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9189102" y="4561136"/>
            <a:ext cx="483034" cy="406375"/>
            <a:chOff x="4649741" y="2628900"/>
            <a:chExt cx="465138" cy="391319"/>
          </a:xfrm>
        </p:grpSpPr>
        <p:sp>
          <p:nvSpPr>
            <p:cNvPr id="11" name="AutoShape 120"/>
            <p:cNvSpPr/>
            <p:nvPr/>
          </p:nvSpPr>
          <p:spPr bwMode="auto">
            <a:xfrm>
              <a:off x="4766422" y="2730500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" name="AutoShape 121"/>
            <p:cNvSpPr/>
            <p:nvPr/>
          </p:nvSpPr>
          <p:spPr bwMode="auto">
            <a:xfrm>
              <a:off x="4824366" y="2788444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" name="AutoShape 122"/>
            <p:cNvSpPr/>
            <p:nvPr/>
          </p:nvSpPr>
          <p:spPr bwMode="auto">
            <a:xfrm>
              <a:off x="4649741" y="2628900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645760" y="5423619"/>
            <a:ext cx="1569720" cy="1569720"/>
          </a:xfrm>
          <a:prstGeom prst="rect">
            <a:avLst/>
          </a:pr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304800" dist="4572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9189515" y="5967374"/>
            <a:ext cx="482210" cy="482210"/>
            <a:chOff x="4650138" y="3892153"/>
            <a:chExt cx="464344" cy="464344"/>
          </a:xfrm>
        </p:grpSpPr>
        <p:sp>
          <p:nvSpPr>
            <p:cNvPr id="20" name="AutoShape 126"/>
            <p:cNvSpPr/>
            <p:nvPr/>
          </p:nvSpPr>
          <p:spPr bwMode="auto">
            <a:xfrm>
              <a:off x="4650138" y="3892153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127"/>
            <p:cNvSpPr/>
            <p:nvPr/>
          </p:nvSpPr>
          <p:spPr bwMode="auto">
            <a:xfrm>
              <a:off x="4838256" y="3964384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0992784" y="6061655"/>
            <a:ext cx="697809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0992784" y="2824420"/>
            <a:ext cx="4666085" cy="1838185"/>
            <a:chOff x="1441101" y="993866"/>
            <a:chExt cx="4666085" cy="1838185"/>
          </a:xfrm>
        </p:grpSpPr>
        <p:sp>
          <p:nvSpPr>
            <p:cNvPr id="56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简单明了的图像处理设计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0992784" y="5065405"/>
            <a:ext cx="6289773" cy="79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158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803671" y="5776682"/>
            <a:ext cx="6384133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03671" y="2776994"/>
            <a:ext cx="6384133" cy="1838185"/>
            <a:chOff x="1441101" y="1231413"/>
            <a:chExt cx="6384133" cy="1838185"/>
          </a:xfrm>
        </p:grpSpPr>
        <p:sp>
          <p:nvSpPr>
            <p:cNvPr id="9" name="Text Placeholder 2"/>
            <p:cNvSpPr txBox="1"/>
            <p:nvPr/>
          </p:nvSpPr>
          <p:spPr>
            <a:xfrm>
              <a:off x="1441101" y="1681148"/>
              <a:ext cx="6384133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创意图片占位</a:t>
              </a:r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符</a:t>
              </a:r>
              <a:endParaRPr lang="en-US" altLang="zh-CN" sz="4400" dirty="0" smtClean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点击删除可随意更换图片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41101" y="1231413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803671" y="4944143"/>
            <a:ext cx="5206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46524" y="4098462"/>
            <a:ext cx="4783016" cy="4123289"/>
            <a:chOff x="11746524" y="4098462"/>
            <a:chExt cx="4783016" cy="4123289"/>
          </a:xfrm>
        </p:grpSpPr>
        <p:sp>
          <p:nvSpPr>
            <p:cNvPr id="4" name="Isosceles Triangle 3"/>
            <p:cNvSpPr/>
            <p:nvPr/>
          </p:nvSpPr>
          <p:spPr>
            <a:xfrm>
              <a:off x="11746524" y="4098462"/>
              <a:ext cx="4783016" cy="4123289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762000" dir="13500000" sx="90000" sy="9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2785122" y="6234227"/>
              <a:ext cx="2705820" cy="1547096"/>
              <a:chOff x="3033915" y="2686917"/>
              <a:chExt cx="2705820" cy="154709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871300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1</a:t>
                </a:r>
                <a:endParaRPr lang="id-ID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H="1">
                <a:off x="3033915" y="3144484"/>
                <a:ext cx="2705820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</a:t>
                </a:r>
                <a:endParaRPr lang="id-ID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3801839" y="5534025"/>
              <a:ext cx="672386" cy="587476"/>
              <a:chOff x="6357938" y="3535363"/>
              <a:chExt cx="465138" cy="406400"/>
            </a:xfrm>
            <a:solidFill>
              <a:schemeClr val="bg1"/>
            </a:solidFill>
          </p:grpSpPr>
          <p:sp>
            <p:nvSpPr>
              <p:cNvPr id="19" name="AutoShape 43"/>
              <p:cNvSpPr/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" name="AutoShape 44"/>
              <p:cNvSpPr/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45"/>
              <p:cNvSpPr/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12139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b="16346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 flipH="1">
            <a:off x="1563328" y="1418494"/>
            <a:ext cx="7912841" cy="399516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/>
        </p:nvSpPr>
        <p:spPr>
          <a:xfrm flipH="1">
            <a:off x="1563328" y="5559143"/>
            <a:ext cx="7912841" cy="399516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/>
        </p:nvSpPr>
        <p:spPr>
          <a:xfrm flipH="1">
            <a:off x="9622845" y="1418493"/>
            <a:ext cx="9854192" cy="813581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4" name="Group 23"/>
          <p:cNvGrpSpPr/>
          <p:nvPr/>
        </p:nvGrpSpPr>
        <p:grpSpPr>
          <a:xfrm>
            <a:off x="8644320" y="758719"/>
            <a:ext cx="11315942" cy="11193069"/>
            <a:chOff x="7239497" y="-3439456"/>
            <a:chExt cx="15839960" cy="15667965"/>
          </a:xfrm>
        </p:grpSpPr>
        <p:sp>
          <p:nvSpPr>
            <p:cNvPr id="22" name="Freeform: Shape 21"/>
            <p:cNvSpPr/>
            <p:nvPr/>
          </p:nvSpPr>
          <p:spPr>
            <a:xfrm>
              <a:off x="7239497" y="3442102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Freeform: Shape 22"/>
            <p:cNvSpPr/>
            <p:nvPr/>
          </p:nvSpPr>
          <p:spPr>
            <a:xfrm flipH="1">
              <a:off x="15262135" y="-3439456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6" name="Rectangle 25"/>
          <p:cNvSpPr/>
          <p:nvPr/>
        </p:nvSpPr>
        <p:spPr>
          <a:xfrm flipH="1">
            <a:off x="10734657" y="5376905"/>
            <a:ext cx="763056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12569370" y="2750097"/>
            <a:ext cx="5795856" cy="1838185"/>
            <a:chOff x="1441101" y="1604293"/>
            <a:chExt cx="5795856" cy="1838185"/>
          </a:xfrm>
        </p:grpSpPr>
        <p:sp>
          <p:nvSpPr>
            <p:cNvPr id="29" name="Text Placeholder 2"/>
            <p:cNvSpPr txBox="1"/>
            <p:nvPr/>
          </p:nvSpPr>
          <p:spPr>
            <a:xfrm>
              <a:off x="1441102" y="2054028"/>
              <a:ext cx="579585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44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这个月的商务计划安排</a:t>
              </a:r>
              <a:endParaRPr lang="id-ID" sz="44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41101" y="1604293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spc="600" dirty="0">
                  <a:solidFill>
                    <a:schemeClr val="bg1"/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/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 flipH="1">
            <a:off x="11483674" y="4714929"/>
            <a:ext cx="6881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bg1"/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455917" y="7469737"/>
            <a:ext cx="752966" cy="752966"/>
            <a:chOff x="8125908" y="7183257"/>
            <a:chExt cx="1041918" cy="1041918"/>
          </a:xfrm>
        </p:grpSpPr>
        <p:sp>
          <p:nvSpPr>
            <p:cNvPr id="32" name="Oval 31"/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34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5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6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7534104" y="7469737"/>
            <a:ext cx="752966" cy="752966"/>
            <a:chOff x="9466691" y="5485130"/>
            <a:chExt cx="1041918" cy="1041918"/>
          </a:xfrm>
        </p:grpSpPr>
        <p:sp>
          <p:nvSpPr>
            <p:cNvPr id="38" name="Oval 37"/>
            <p:cNvSpPr/>
            <p:nvPr/>
          </p:nvSpPr>
          <p:spPr>
            <a:xfrm>
              <a:off x="9466691" y="5485130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755478" y="5773917"/>
              <a:ext cx="464344" cy="464344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40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1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5995011" y="7469737"/>
            <a:ext cx="752966" cy="752966"/>
            <a:chOff x="7775114" y="5499814"/>
            <a:chExt cx="1041918" cy="1041918"/>
          </a:xfrm>
        </p:grpSpPr>
        <p:sp>
          <p:nvSpPr>
            <p:cNvPr id="44" name="Oval 43"/>
            <p:cNvSpPr/>
            <p:nvPr/>
          </p:nvSpPr>
          <p:spPr>
            <a:xfrm>
              <a:off x="7775114" y="5499814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063901" y="5788601"/>
              <a:ext cx="464344" cy="464344"/>
              <a:chOff x="3498967" y="3049909"/>
              <a:chExt cx="464344" cy="464344"/>
            </a:xfrm>
            <a:solidFill>
              <a:schemeClr val="bg1"/>
            </a:solidFill>
          </p:grpSpPr>
          <p:sp>
            <p:nvSpPr>
              <p:cNvPr id="46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7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 flipH="1">
            <a:off x="10734656" y="7629445"/>
            <a:ext cx="3065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“Monthly plan</a:t>
            </a:r>
            <a:endParaRPr lang="en-US" sz="2000" dirty="0">
              <a:solidFill>
                <a:schemeClr val="bg1"/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 flipH="1">
            <a:off x="2500094" y="2808728"/>
            <a:ext cx="5358098" cy="1214697"/>
            <a:chOff x="3033915" y="2686917"/>
            <a:chExt cx="5358098" cy="1214697"/>
          </a:xfrm>
        </p:grpSpPr>
        <p:sp>
          <p:nvSpPr>
            <p:cNvPr id="50" name="TextBox 49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1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3033915" y="3144484"/>
              <a:ext cx="535809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 flipH="1">
            <a:off x="2500094" y="6949377"/>
            <a:ext cx="5358098" cy="1214697"/>
            <a:chOff x="3033915" y="2686917"/>
            <a:chExt cx="5358098" cy="1214697"/>
          </a:xfrm>
        </p:grpSpPr>
        <p:sp>
          <p:nvSpPr>
            <p:cNvPr id="54" name="TextBox 53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2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3033915" y="3144484"/>
              <a:ext cx="535809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6" grpId="0"/>
      <p:bldP spid="28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1906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12144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 flipH="1">
            <a:off x="10000868" y="1418494"/>
            <a:ext cx="7912841" cy="399516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 flipH="1">
            <a:off x="10000868" y="5559143"/>
            <a:ext cx="7912841" cy="399516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1418493"/>
            <a:ext cx="9854192" cy="813581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>
            <a:off x="-730875" y="758719"/>
            <a:ext cx="11315942" cy="11193069"/>
            <a:chOff x="7239497" y="-3439456"/>
            <a:chExt cx="15839960" cy="15667965"/>
          </a:xfrm>
        </p:grpSpPr>
        <p:sp>
          <p:nvSpPr>
            <p:cNvPr id="12" name="Freeform: Shape 11"/>
            <p:cNvSpPr/>
            <p:nvPr/>
          </p:nvSpPr>
          <p:spPr>
            <a:xfrm>
              <a:off x="7239497" y="3442102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Freeform: Shape 12"/>
            <p:cNvSpPr/>
            <p:nvPr/>
          </p:nvSpPr>
          <p:spPr>
            <a:xfrm flipH="1">
              <a:off x="15262135" y="-3439456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094656" y="5376905"/>
            <a:ext cx="763056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94656" y="2750097"/>
            <a:ext cx="5795856" cy="1838185"/>
            <a:chOff x="1441101" y="1604293"/>
            <a:chExt cx="5795856" cy="1838185"/>
          </a:xfrm>
        </p:grpSpPr>
        <p:sp>
          <p:nvSpPr>
            <p:cNvPr id="40" name="Text Placeholder 2"/>
            <p:cNvSpPr txBox="1"/>
            <p:nvPr/>
          </p:nvSpPr>
          <p:spPr>
            <a:xfrm>
              <a:off x="1441102" y="2054028"/>
              <a:ext cx="579585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这个月的商务计划安排</a:t>
              </a:r>
              <a:endParaRPr lang="zh-CN" altLang="en-US" sz="44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41101" y="1604293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/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/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094656" y="4714929"/>
            <a:ext cx="6881552" cy="428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bg1"/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 flipH="1">
            <a:off x="5694219" y="7629445"/>
            <a:ext cx="3065317" cy="428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“Weekly plan</a:t>
            </a:r>
            <a:endParaRPr lang="en-US" sz="2000" dirty="0">
              <a:solidFill>
                <a:schemeClr val="bg1"/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1278239" y="2808728"/>
            <a:ext cx="5358098" cy="1214697"/>
            <a:chOff x="3033915" y="2686917"/>
            <a:chExt cx="5358098" cy="1214697"/>
          </a:xfrm>
        </p:grpSpPr>
        <p:sp>
          <p:nvSpPr>
            <p:cNvPr id="45" name="TextBox 44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1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H="1">
              <a:off x="3033915" y="3144484"/>
              <a:ext cx="535809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278239" y="6949377"/>
            <a:ext cx="5358098" cy="1214697"/>
            <a:chOff x="3033915" y="2686917"/>
            <a:chExt cx="5358098" cy="1214697"/>
          </a:xfrm>
        </p:grpSpPr>
        <p:sp>
          <p:nvSpPr>
            <p:cNvPr id="48" name="TextBox 47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2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H="1">
              <a:off x="3033915" y="3144484"/>
              <a:ext cx="535809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50999" y="7469737"/>
            <a:ext cx="752966" cy="752966"/>
            <a:chOff x="4250999" y="7469737"/>
            <a:chExt cx="752966" cy="752966"/>
          </a:xfrm>
        </p:grpSpPr>
        <p:sp>
          <p:nvSpPr>
            <p:cNvPr id="32" name="Oval 31"/>
            <p:cNvSpPr/>
            <p:nvPr/>
          </p:nvSpPr>
          <p:spPr>
            <a:xfrm flipH="1">
              <a:off x="4250999" y="7469737"/>
              <a:ext cx="752966" cy="7529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2015" y="7692088"/>
              <a:ext cx="230934" cy="308264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9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711905" y="7469737"/>
            <a:ext cx="752966" cy="752966"/>
            <a:chOff x="2711905" y="7469737"/>
            <a:chExt cx="752966" cy="752966"/>
          </a:xfrm>
        </p:grpSpPr>
        <p:sp>
          <p:nvSpPr>
            <p:cNvPr id="23" name="Oval 22"/>
            <p:cNvSpPr/>
            <p:nvPr/>
          </p:nvSpPr>
          <p:spPr>
            <a:xfrm flipH="1">
              <a:off x="2711905" y="7469737"/>
              <a:ext cx="752966" cy="7529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sp>
          <p:nvSpPr>
            <p:cNvPr id="31" name="AutoShape 117"/>
            <p:cNvSpPr/>
            <p:nvPr/>
          </p:nvSpPr>
          <p:spPr bwMode="auto">
            <a:xfrm>
              <a:off x="2934519" y="7730753"/>
              <a:ext cx="307738" cy="230934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72812" y="7469737"/>
            <a:ext cx="752966" cy="752966"/>
            <a:chOff x="1172812" y="7469737"/>
            <a:chExt cx="752966" cy="752966"/>
          </a:xfrm>
        </p:grpSpPr>
        <p:sp>
          <p:nvSpPr>
            <p:cNvPr id="27" name="Oval 26"/>
            <p:cNvSpPr/>
            <p:nvPr/>
          </p:nvSpPr>
          <p:spPr>
            <a:xfrm flipH="1">
              <a:off x="1172812" y="7469737"/>
              <a:ext cx="752966" cy="7529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395426" y="7730753"/>
              <a:ext cx="307738" cy="230934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4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5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7" grpId="0"/>
      <p:bldP spid="3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43061" y="7569546"/>
            <a:ext cx="2808358" cy="1731762"/>
            <a:chOff x="2261400" y="7391162"/>
            <a:chExt cx="2808358" cy="1731762"/>
          </a:xfrm>
        </p:grpSpPr>
        <p:sp>
          <p:nvSpPr>
            <p:cNvPr id="4" name="TextBox 3"/>
            <p:cNvSpPr txBox="1"/>
            <p:nvPr/>
          </p:nvSpPr>
          <p:spPr>
            <a:xfrm>
              <a:off x="3220590" y="7391162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1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H="1">
              <a:off x="2261400" y="7848729"/>
              <a:ext cx="2808358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5250955" y="8304570"/>
            <a:ext cx="7200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270581" y="7569546"/>
            <a:ext cx="2808358" cy="1731762"/>
            <a:chOff x="2261400" y="7391162"/>
            <a:chExt cx="2808358" cy="1731762"/>
          </a:xfrm>
        </p:grpSpPr>
        <p:sp>
          <p:nvSpPr>
            <p:cNvPr id="11" name="TextBox 10"/>
            <p:cNvSpPr txBox="1"/>
            <p:nvPr/>
          </p:nvSpPr>
          <p:spPr>
            <a:xfrm>
              <a:off x="3220588" y="7391162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2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2261400" y="7848729"/>
              <a:ext cx="2808358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398101" y="7569546"/>
            <a:ext cx="2808358" cy="1731762"/>
            <a:chOff x="2261400" y="7391162"/>
            <a:chExt cx="2808358" cy="1731762"/>
          </a:xfrm>
        </p:grpSpPr>
        <p:sp>
          <p:nvSpPr>
            <p:cNvPr id="14" name="TextBox 13"/>
            <p:cNvSpPr txBox="1"/>
            <p:nvPr/>
          </p:nvSpPr>
          <p:spPr>
            <a:xfrm>
              <a:off x="3220588" y="7391162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3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2261400" y="7848729"/>
              <a:ext cx="2808358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3505995" y="8304570"/>
            <a:ext cx="7200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4525620" y="7569546"/>
            <a:ext cx="2808358" cy="1731762"/>
            <a:chOff x="2261400" y="7391162"/>
            <a:chExt cx="2808358" cy="1731762"/>
          </a:xfrm>
        </p:grpSpPr>
        <p:sp>
          <p:nvSpPr>
            <p:cNvPr id="18" name="TextBox 17"/>
            <p:cNvSpPr txBox="1"/>
            <p:nvPr/>
          </p:nvSpPr>
          <p:spPr>
            <a:xfrm>
              <a:off x="3220588" y="7391162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4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2261400" y="7848729"/>
              <a:ext cx="2808358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9378475" y="8304570"/>
            <a:ext cx="7200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170757" y="6460020"/>
            <a:ext cx="752966" cy="752966"/>
            <a:chOff x="8125908" y="7183257"/>
            <a:chExt cx="1041918" cy="1041918"/>
          </a:xfrm>
        </p:grpSpPr>
        <p:sp>
          <p:nvSpPr>
            <p:cNvPr id="23" name="Oval 22"/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>
              <a:outerShdw blurRad="330200" dist="292100" dir="8100000" sx="70000" sy="7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25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7298277" y="6460020"/>
            <a:ext cx="752966" cy="752966"/>
            <a:chOff x="10928866" y="5940750"/>
            <a:chExt cx="752966" cy="752966"/>
          </a:xfrm>
        </p:grpSpPr>
        <p:sp>
          <p:nvSpPr>
            <p:cNvPr id="29" name="Oval 28"/>
            <p:cNvSpPr/>
            <p:nvPr/>
          </p:nvSpPr>
          <p:spPr>
            <a:xfrm>
              <a:off x="10928866" y="5940750"/>
              <a:ext cx="752966" cy="752966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1137565" y="6149449"/>
              <a:ext cx="335569" cy="335569"/>
              <a:chOff x="3498967" y="3049909"/>
              <a:chExt cx="464344" cy="464344"/>
            </a:xfrm>
            <a:solidFill>
              <a:schemeClr val="bg1">
                <a:lumMod val="75000"/>
              </a:schemeClr>
            </a:solidFill>
          </p:grpSpPr>
          <p:sp>
            <p:nvSpPr>
              <p:cNvPr id="31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2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11425797" y="6460020"/>
            <a:ext cx="752966" cy="752966"/>
            <a:chOff x="13438243" y="3256732"/>
            <a:chExt cx="752966" cy="752966"/>
          </a:xfrm>
        </p:grpSpPr>
        <p:sp>
          <p:nvSpPr>
            <p:cNvPr id="34" name="Oval 33"/>
            <p:cNvSpPr/>
            <p:nvPr/>
          </p:nvSpPr>
          <p:spPr>
            <a:xfrm>
              <a:off x="13438243" y="3256732"/>
              <a:ext cx="752966" cy="752966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3646942" y="3465144"/>
              <a:ext cx="335569" cy="336143"/>
              <a:chOff x="7275629" y="3973834"/>
              <a:chExt cx="464344" cy="465138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AutoShape 37"/>
              <p:cNvSpPr/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7" name="AutoShape 38"/>
              <p:cNvSpPr/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39"/>
              <p:cNvSpPr/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9" name="AutoShape 40"/>
              <p:cNvSpPr/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0" name="AutoShape 41"/>
              <p:cNvSpPr/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1" name="AutoShape 42"/>
              <p:cNvSpPr/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5553316" y="6460020"/>
            <a:ext cx="752966" cy="752966"/>
            <a:chOff x="9466691" y="5485130"/>
            <a:chExt cx="1041918" cy="1041918"/>
          </a:xfrm>
        </p:grpSpPr>
        <p:sp>
          <p:nvSpPr>
            <p:cNvPr id="43" name="Oval 42"/>
            <p:cNvSpPr/>
            <p:nvPr/>
          </p:nvSpPr>
          <p:spPr>
            <a:xfrm>
              <a:off x="9466691" y="5485130"/>
              <a:ext cx="1041918" cy="104191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9755478" y="5773917"/>
              <a:ext cx="464344" cy="464344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45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6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7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3" b="2966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958799" y="2311844"/>
            <a:ext cx="4666085" cy="1838185"/>
            <a:chOff x="1441101" y="1519972"/>
            <a:chExt cx="4666085" cy="1838185"/>
          </a:xfrm>
        </p:grpSpPr>
        <p:sp>
          <p:nvSpPr>
            <p:cNvPr id="28" name="Text Placeholder 2"/>
            <p:cNvSpPr txBox="1"/>
            <p:nvPr/>
          </p:nvSpPr>
          <p:spPr>
            <a:xfrm>
              <a:off x="1441101" y="1969707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创意图片占位符</a:t>
              </a:r>
              <a:endParaRPr lang="zh-CN" altLang="en-US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41101" y="1519972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58799" y="3934017"/>
            <a:ext cx="6517256" cy="1218795"/>
            <a:chOff x="1958799" y="3934017"/>
            <a:chExt cx="6517256" cy="1218795"/>
          </a:xfrm>
        </p:grpSpPr>
        <p:sp>
          <p:nvSpPr>
            <p:cNvPr id="25" name="Rectangle 24"/>
            <p:cNvSpPr/>
            <p:nvPr/>
          </p:nvSpPr>
          <p:spPr>
            <a:xfrm>
              <a:off x="1958799" y="4395682"/>
              <a:ext cx="651725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</a:t>
              </a:r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58799" y="3934017"/>
              <a:ext cx="6386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A wonderful serenity has taken possession</a:t>
              </a:r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58799" y="5614477"/>
            <a:ext cx="3500309" cy="1214697"/>
            <a:chOff x="3033914" y="2686917"/>
            <a:chExt cx="3500309" cy="1214697"/>
          </a:xfrm>
        </p:grpSpPr>
        <p:sp>
          <p:nvSpPr>
            <p:cNvPr id="23" name="TextBox 22"/>
            <p:cNvSpPr txBox="1"/>
            <p:nvPr/>
          </p:nvSpPr>
          <p:spPr>
            <a:xfrm>
              <a:off x="3033916" y="2686917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1</a:t>
              </a:r>
              <a:endPara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3033914" y="3144484"/>
              <a:ext cx="350030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16399" y="5614477"/>
            <a:ext cx="3500309" cy="1214697"/>
            <a:chOff x="3033914" y="2686917"/>
            <a:chExt cx="3500309" cy="1214697"/>
          </a:xfrm>
        </p:grpSpPr>
        <p:sp>
          <p:nvSpPr>
            <p:cNvPr id="21" name="TextBox 20"/>
            <p:cNvSpPr txBox="1"/>
            <p:nvPr/>
          </p:nvSpPr>
          <p:spPr>
            <a:xfrm>
              <a:off x="3033916" y="2686917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3</a:t>
              </a:r>
              <a:endPara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3033914" y="3144484"/>
              <a:ext cx="350030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58799" y="7211800"/>
            <a:ext cx="3500309" cy="1214697"/>
            <a:chOff x="3033914" y="2686917"/>
            <a:chExt cx="3500309" cy="1214697"/>
          </a:xfrm>
        </p:grpSpPr>
        <p:sp>
          <p:nvSpPr>
            <p:cNvPr id="19" name="TextBox 18"/>
            <p:cNvSpPr txBox="1"/>
            <p:nvPr/>
          </p:nvSpPr>
          <p:spPr>
            <a:xfrm>
              <a:off x="3033916" y="2686917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2</a:t>
              </a:r>
              <a:endPara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flipH="1">
              <a:off x="3033914" y="3144484"/>
              <a:ext cx="350030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16399" y="7211800"/>
            <a:ext cx="3500309" cy="1214697"/>
            <a:chOff x="3033914" y="2686917"/>
            <a:chExt cx="3500309" cy="1214697"/>
          </a:xfrm>
        </p:grpSpPr>
        <p:sp>
          <p:nvSpPr>
            <p:cNvPr id="17" name="TextBox 16"/>
            <p:cNvSpPr txBox="1"/>
            <p:nvPr/>
          </p:nvSpPr>
          <p:spPr>
            <a:xfrm>
              <a:off x="3033916" y="2686917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4</a:t>
              </a:r>
              <a:endPara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3033914" y="3144484"/>
              <a:ext cx="350030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r="2053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 b="2707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5" b="1833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r="1321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5533291" y="-1"/>
            <a:ext cx="8410455" cy="527538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lumMod val="7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1" name="Group 20"/>
          <p:cNvGrpSpPr/>
          <p:nvPr/>
        </p:nvGrpSpPr>
        <p:grpSpPr>
          <a:xfrm>
            <a:off x="7405476" y="1750349"/>
            <a:ext cx="4666085" cy="1774685"/>
            <a:chOff x="11348447" y="1693913"/>
            <a:chExt cx="4666085" cy="1774685"/>
          </a:xfrm>
        </p:grpSpPr>
        <p:sp>
          <p:nvSpPr>
            <p:cNvPr id="18" name="Text Placeholder 2"/>
            <p:cNvSpPr txBox="1"/>
            <p:nvPr/>
          </p:nvSpPr>
          <p:spPr>
            <a:xfrm>
              <a:off x="11348447" y="2080148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48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公司层面</a:t>
              </a:r>
              <a:endParaRPr lang="en-US" altLang="zh-CN" sz="4800" dirty="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r>
                <a:rPr lang="en-US" sz="48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 </a:t>
              </a:r>
              <a:r>
                <a:rPr lang="zh-CN" altLang="en-US" sz="48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介绍页</a:t>
              </a:r>
              <a:endParaRPr lang="id-ID" sz="48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277975" y="1693913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600" dirty="0">
                  <a:solidFill>
                    <a:schemeClr val="bg1"/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TITLE HERE</a:t>
              </a:r>
              <a:endParaRPr lang="id-ID" sz="1600" b="1" spc="600" dirty="0">
                <a:solidFill>
                  <a:schemeClr val="bg1"/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074402" y="7294604"/>
            <a:ext cx="15328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60454" y="6505985"/>
            <a:ext cx="9956132" cy="495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 dir="u"/>
      </p:transition>
    </mc:Choice>
    <mc:Fallback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创意图片占位符</a:t>
              </a:r>
              <a:endParaRPr lang="zh-CN" altLang="en-US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438051" y="5379857"/>
            <a:ext cx="422488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8051" y="4383607"/>
            <a:ext cx="4387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13558595" y="5379857"/>
            <a:ext cx="422488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13395589" y="4383607"/>
            <a:ext cx="4387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8369" y="2753457"/>
            <a:ext cx="3260301" cy="3260300"/>
            <a:chOff x="8108369" y="2753457"/>
            <a:chExt cx="3260301" cy="3260300"/>
          </a:xfrm>
        </p:grpSpPr>
        <p:sp>
          <p:nvSpPr>
            <p:cNvPr id="4" name="Diamond 3"/>
            <p:cNvSpPr/>
            <p:nvPr/>
          </p:nvSpPr>
          <p:spPr>
            <a:xfrm>
              <a:off x="8108369" y="2753457"/>
              <a:ext cx="3260301" cy="3260300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505216" y="3777964"/>
              <a:ext cx="466606" cy="392554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26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8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8496411" y="4517110"/>
              <a:ext cx="2484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IN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Editable Text 1</a:t>
              </a:r>
              <a:endPara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08369" y="6003569"/>
            <a:ext cx="3260301" cy="3260300"/>
            <a:chOff x="8108369" y="6003569"/>
            <a:chExt cx="3260301" cy="3260300"/>
          </a:xfrm>
        </p:grpSpPr>
        <p:sp>
          <p:nvSpPr>
            <p:cNvPr id="5" name="Diamond 4"/>
            <p:cNvSpPr/>
            <p:nvPr/>
          </p:nvSpPr>
          <p:spPr>
            <a:xfrm>
              <a:off x="8108369" y="6003569"/>
              <a:ext cx="3260301" cy="3260300"/>
            </a:xfrm>
            <a:prstGeom prst="diamond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505614" y="7074659"/>
              <a:ext cx="465810" cy="465810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30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1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2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8496411" y="7768135"/>
              <a:ext cx="2484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IN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Editable Text 2</a:t>
              </a:r>
              <a:endParaRPr lang="en-IN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r="16838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359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12424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666510" y="4380339"/>
            <a:ext cx="697809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66510" y="1143104"/>
            <a:ext cx="4666085" cy="1838185"/>
            <a:chOff x="1441101" y="993866"/>
            <a:chExt cx="4666085" cy="1838185"/>
          </a:xfrm>
        </p:grpSpPr>
        <p:sp>
          <p:nvSpPr>
            <p:cNvPr id="9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简单明了的图像处理设计</a:t>
              </a:r>
              <a:endParaRPr lang="zh-CN" altLang="en-US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66510" y="3384089"/>
            <a:ext cx="6289773" cy="79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16529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11863"/>
          <a:stretch>
            <a:fillRect/>
          </a:stretch>
        </p:blipFill>
        <p:spPr/>
      </p:pic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9531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1567431" y="6061655"/>
            <a:ext cx="6245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67431" y="2824420"/>
            <a:ext cx="4666085" cy="1838185"/>
            <a:chOff x="1441101" y="993866"/>
            <a:chExt cx="4666085" cy="1838185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简单明了的图像设计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67432" y="5065405"/>
            <a:ext cx="5629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82911" y="2986031"/>
            <a:ext cx="4756542" cy="4756540"/>
            <a:chOff x="10982911" y="2986031"/>
            <a:chExt cx="4756542" cy="4756540"/>
          </a:xfrm>
        </p:grpSpPr>
        <p:sp>
          <p:nvSpPr>
            <p:cNvPr id="12" name="Diamond 11"/>
            <p:cNvSpPr/>
            <p:nvPr/>
          </p:nvSpPr>
          <p:spPr>
            <a:xfrm>
              <a:off x="10982911" y="2986031"/>
              <a:ext cx="4756542" cy="4756540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7239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079266" y="3777537"/>
              <a:ext cx="2563834" cy="2871202"/>
              <a:chOff x="12079266" y="3840747"/>
              <a:chExt cx="2563834" cy="287120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2079266" y="4935776"/>
                <a:ext cx="2563834" cy="1776173"/>
                <a:chOff x="12263589" y="4806390"/>
                <a:chExt cx="2563834" cy="177617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12263589" y="5308368"/>
                  <a:ext cx="2563834" cy="12741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600" dirty="0">
                      <a:solidFill>
                        <a:schemeClr val="bg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A wonderful serenity has taken possession of my entire soul, like these sweet mornings of spring</a:t>
                  </a:r>
                  <a:endParaRPr lang="en-US" sz="16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2338692" y="4806390"/>
                  <a:ext cx="241362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000" dirty="0">
                      <a:solidFill>
                        <a:schemeClr val="bg1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Launching</a:t>
                  </a:r>
                  <a:endPara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2845351" y="3840747"/>
                <a:ext cx="1031663" cy="1031663"/>
                <a:chOff x="2039833" y="3486245"/>
                <a:chExt cx="1031663" cy="1031663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2039833" y="3486245"/>
                  <a:ext cx="1031663" cy="1031663"/>
                </a:xfrm>
                <a:prstGeom prst="ellipse">
                  <a:avLst/>
                </a:prstGeom>
                <a:solidFill>
                  <a:schemeClr val="bg1"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25" name="AutoShape 59"/>
                <p:cNvSpPr/>
                <p:nvPr/>
              </p:nvSpPr>
              <p:spPr bwMode="auto">
                <a:xfrm>
                  <a:off x="2323095" y="3769904"/>
                  <a:ext cx="465138" cy="464344"/>
                </a:xfrm>
                <a:custGeom>
                  <a:avLst/>
                  <a:gdLst>
                    <a:gd name="T0" fmla="+- 0 10794 23"/>
                    <a:gd name="T1" fmla="*/ T0 w 21543"/>
                    <a:gd name="T2" fmla="*/ 10800 h 21600"/>
                    <a:gd name="T3" fmla="+- 0 10794 23"/>
                    <a:gd name="T4" fmla="*/ T3 w 21543"/>
                    <a:gd name="T5" fmla="*/ 10800 h 21600"/>
                    <a:gd name="T6" fmla="+- 0 10794 23"/>
                    <a:gd name="T7" fmla="*/ T6 w 21543"/>
                    <a:gd name="T8" fmla="*/ 10800 h 21600"/>
                    <a:gd name="T9" fmla="+- 0 10794 23"/>
                    <a:gd name="T10" fmla="*/ T9 w 21543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43" h="21600">
                      <a:moveTo>
                        <a:pt x="16976" y="19986"/>
                      </a:moveTo>
                      <a:lnTo>
                        <a:pt x="11226" y="17680"/>
                      </a:lnTo>
                      <a:cubicBezTo>
                        <a:pt x="11088" y="17626"/>
                        <a:pt x="10946" y="17608"/>
                        <a:pt x="10806" y="17600"/>
                      </a:cubicBezTo>
                      <a:lnTo>
                        <a:pt x="19660" y="3837"/>
                      </a:lnTo>
                      <a:cubicBezTo>
                        <a:pt x="19660" y="3837"/>
                        <a:pt x="16976" y="19986"/>
                        <a:pt x="16976" y="19986"/>
                      </a:cubicBezTo>
                      <a:close/>
                      <a:moveTo>
                        <a:pt x="6859" y="16244"/>
                      </a:moveTo>
                      <a:cubicBezTo>
                        <a:pt x="6858" y="16242"/>
                        <a:pt x="6855" y="16240"/>
                        <a:pt x="6854" y="16238"/>
                      </a:cubicBezTo>
                      <a:lnTo>
                        <a:pt x="19606" y="2552"/>
                      </a:lnTo>
                      <a:lnTo>
                        <a:pt x="8735" y="19536"/>
                      </a:lnTo>
                      <a:cubicBezTo>
                        <a:pt x="8735" y="19536"/>
                        <a:pt x="6859" y="16244"/>
                        <a:pt x="6859" y="16244"/>
                      </a:cubicBezTo>
                      <a:close/>
                      <a:moveTo>
                        <a:pt x="2111" y="14024"/>
                      </a:moveTo>
                      <a:lnTo>
                        <a:pt x="17712" y="3595"/>
                      </a:lnTo>
                      <a:lnTo>
                        <a:pt x="6369" y="15770"/>
                      </a:lnTo>
                      <a:cubicBezTo>
                        <a:pt x="6309" y="15734"/>
                        <a:pt x="6256" y="15687"/>
                        <a:pt x="6190" y="15660"/>
                      </a:cubicBezTo>
                      <a:cubicBezTo>
                        <a:pt x="6190" y="15660"/>
                        <a:pt x="2111" y="14024"/>
                        <a:pt x="2111" y="14024"/>
                      </a:cubicBezTo>
                      <a:close/>
                      <a:moveTo>
                        <a:pt x="21234" y="108"/>
                      </a:moveTo>
                      <a:cubicBezTo>
                        <a:pt x="21123" y="35"/>
                        <a:pt x="20996" y="0"/>
                        <a:pt x="20868" y="0"/>
                      </a:cubicBezTo>
                      <a:cubicBezTo>
                        <a:pt x="20738" y="0"/>
                        <a:pt x="20608" y="36"/>
                        <a:pt x="20495" y="113"/>
                      </a:cubicBezTo>
                      <a:lnTo>
                        <a:pt x="299" y="13613"/>
                      </a:lnTo>
                      <a:cubicBezTo>
                        <a:pt x="91" y="13751"/>
                        <a:pt x="-23" y="13995"/>
                        <a:pt x="3" y="14244"/>
                      </a:cubicBezTo>
                      <a:cubicBezTo>
                        <a:pt x="28" y="14494"/>
                        <a:pt x="190" y="14708"/>
                        <a:pt x="422" y="14801"/>
                      </a:cubicBezTo>
                      <a:lnTo>
                        <a:pt x="5689" y="16914"/>
                      </a:lnTo>
                      <a:lnTo>
                        <a:pt x="8166" y="21259"/>
                      </a:lnTo>
                      <a:cubicBezTo>
                        <a:pt x="8284" y="21468"/>
                        <a:pt x="8505" y="21597"/>
                        <a:pt x="8743" y="21599"/>
                      </a:cubicBezTo>
                      <a:lnTo>
                        <a:pt x="8751" y="21599"/>
                      </a:lnTo>
                      <a:cubicBezTo>
                        <a:pt x="8987" y="21599"/>
                        <a:pt x="9206" y="21474"/>
                        <a:pt x="9328" y="21271"/>
                      </a:cubicBezTo>
                      <a:lnTo>
                        <a:pt x="10726" y="18934"/>
                      </a:lnTo>
                      <a:lnTo>
                        <a:pt x="17253" y="21551"/>
                      </a:lnTo>
                      <a:cubicBezTo>
                        <a:pt x="17332" y="21584"/>
                        <a:pt x="17418" y="21599"/>
                        <a:pt x="17502" y="21599"/>
                      </a:cubicBezTo>
                      <a:cubicBezTo>
                        <a:pt x="17617" y="21599"/>
                        <a:pt x="17731" y="21571"/>
                        <a:pt x="17832" y="21512"/>
                      </a:cubicBezTo>
                      <a:cubicBezTo>
                        <a:pt x="18010" y="21412"/>
                        <a:pt x="18133" y="21238"/>
                        <a:pt x="18167" y="21035"/>
                      </a:cubicBezTo>
                      <a:lnTo>
                        <a:pt x="21533" y="785"/>
                      </a:lnTo>
                      <a:cubicBezTo>
                        <a:pt x="21576" y="520"/>
                        <a:pt x="21459" y="254"/>
                        <a:pt x="21234" y="10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095" y="1849078"/>
            <a:ext cx="8375855" cy="8734913"/>
          </a:xfrm>
          <a:prstGeom prst="rect">
            <a:avLst/>
          </a:prstGeom>
          <a:effectLst>
            <a:outerShdw blurRad="1270000" dist="2540000" dir="4200000" sx="85000" sy="85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361590" y="3738956"/>
            <a:ext cx="695874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61589" y="1419940"/>
            <a:ext cx="6958747" cy="1901703"/>
            <a:chOff x="1063597" y="3446197"/>
            <a:chExt cx="6958747" cy="1901703"/>
          </a:xfrm>
        </p:grpSpPr>
        <p:sp>
          <p:nvSpPr>
            <p:cNvPr id="14" name="TextBox 13"/>
            <p:cNvSpPr txBox="1"/>
            <p:nvPr/>
          </p:nvSpPr>
          <p:spPr>
            <a:xfrm>
              <a:off x="1063597" y="3778240"/>
              <a:ext cx="69587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Geomanist Regular" panose="02000503000000020004" pitchFamily="50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Mockup Presentation</a:t>
              </a:r>
              <a:endParaRPr lang="en-US" sz="4800" dirty="0">
                <a:solidFill>
                  <a:schemeClr val="bg1"/>
                </a:solidFill>
                <a:latin typeface="Geomanist Regular" panose="02000503000000020004" pitchFamily="50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4800" dirty="0" smtClean="0">
                  <a:solidFill>
                    <a:schemeClr val="bg1"/>
                  </a:solidFill>
                  <a:latin typeface="Geomanist Regular" panose="02000503000000020004" pitchFamily="50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208</a:t>
              </a:r>
              <a:endParaRPr lang="id-ID" sz="4800" dirty="0">
                <a:solidFill>
                  <a:schemeClr val="bg1"/>
                </a:solidFill>
                <a:latin typeface="Geomanist Regular" panose="02000503000000020004" pitchFamily="50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3597" y="3446197"/>
              <a:ext cx="3990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600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TITLE HERE</a:t>
              </a:r>
              <a:endParaRPr lang="id-ID" spc="6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Freeform 45"/>
          <p:cNvSpPr>
            <a:spLocks noEditPoints="1"/>
          </p:cNvSpPr>
          <p:nvPr/>
        </p:nvSpPr>
        <p:spPr bwMode="auto">
          <a:xfrm>
            <a:off x="1241722" y="7435868"/>
            <a:ext cx="321484" cy="321484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773416" y="7413604"/>
            <a:ext cx="2886835" cy="2139256"/>
            <a:chOff x="10955939" y="3701437"/>
            <a:chExt cx="2886835" cy="2139256"/>
          </a:xfrm>
        </p:grpSpPr>
        <p:sp>
          <p:nvSpPr>
            <p:cNvPr id="19" name="Rectangle 18"/>
            <p:cNvSpPr/>
            <p:nvPr/>
          </p:nvSpPr>
          <p:spPr>
            <a:xfrm>
              <a:off x="10955939" y="4271033"/>
              <a:ext cx="288683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955939" y="3701437"/>
              <a:ext cx="2810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项目介绍</a:t>
              </a:r>
              <a:r>
                <a:rPr lang="en-US" sz="20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#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1</a:t>
              </a:r>
              <a:endPara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Lato Heavy" panose="020F050202020403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Freeform 45"/>
          <p:cNvSpPr>
            <a:spLocks noEditPoints="1"/>
          </p:cNvSpPr>
          <p:nvPr/>
        </p:nvSpPr>
        <p:spPr bwMode="auto">
          <a:xfrm>
            <a:off x="4870460" y="7435868"/>
            <a:ext cx="321484" cy="321484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402154" y="7413604"/>
            <a:ext cx="3403409" cy="1548325"/>
            <a:chOff x="10955939" y="3701437"/>
            <a:chExt cx="3403409" cy="1548325"/>
          </a:xfrm>
        </p:grpSpPr>
        <p:sp>
          <p:nvSpPr>
            <p:cNvPr id="24" name="Rectangle 23"/>
            <p:cNvSpPr/>
            <p:nvPr/>
          </p:nvSpPr>
          <p:spPr>
            <a:xfrm>
              <a:off x="10955939" y="4271033"/>
              <a:ext cx="3403409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955939" y="3701437"/>
              <a:ext cx="2810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项目介绍</a:t>
              </a:r>
              <a:r>
                <a:rPr lang="en-US" sz="20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#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2</a:t>
              </a:r>
              <a:endPara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Lato Heavy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4821" y="5353473"/>
            <a:ext cx="9046572" cy="1352128"/>
            <a:chOff x="1100293" y="5392001"/>
            <a:chExt cx="9586759" cy="1432866"/>
          </a:xfrm>
        </p:grpSpPr>
        <p:sp>
          <p:nvSpPr>
            <p:cNvPr id="27" name="Rectangle: Top Corners Rounded 26"/>
            <p:cNvSpPr/>
            <p:nvPr/>
          </p:nvSpPr>
          <p:spPr>
            <a:xfrm rot="5400000">
              <a:off x="5213640" y="1351454"/>
              <a:ext cx="1432864" cy="9513961"/>
            </a:xfrm>
            <a:prstGeom prst="round2SameRect">
              <a:avLst>
                <a:gd name="adj1" fmla="val 370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508000" dir="5400000" sx="90000" sy="9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Rectangle: Top Corners Rounded 27"/>
            <p:cNvSpPr/>
            <p:nvPr/>
          </p:nvSpPr>
          <p:spPr>
            <a:xfrm rot="16200000" flipH="1">
              <a:off x="422627" y="6069667"/>
              <a:ext cx="1432864" cy="77532"/>
            </a:xfrm>
            <a:prstGeom prst="round2SameRect">
              <a:avLst>
                <a:gd name="adj1" fmla="val 7299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18922" y="5723606"/>
              <a:ext cx="7957769" cy="769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073844" y="5930052"/>
            <a:ext cx="322159" cy="198971"/>
            <a:chOff x="4840536" y="357717"/>
            <a:chExt cx="7152011" cy="4417183"/>
          </a:xfrm>
          <a:solidFill>
            <a:schemeClr val="bg1">
              <a:lumMod val="75000"/>
            </a:schemeClr>
          </a:solidFill>
        </p:grpSpPr>
        <p:sp>
          <p:nvSpPr>
            <p:cNvPr id="31" name="Rectangle: Rounded Corners 30"/>
            <p:cNvSpPr/>
            <p:nvPr/>
          </p:nvSpPr>
          <p:spPr>
            <a:xfrm>
              <a:off x="4840536" y="3077802"/>
              <a:ext cx="6741864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: Rounded Corners 31"/>
            <p:cNvSpPr/>
            <p:nvPr/>
          </p:nvSpPr>
          <p:spPr>
            <a:xfrm rot="2700000">
              <a:off x="8324327" y="1921828"/>
              <a:ext cx="3668221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: Rounded Corners 32"/>
            <p:cNvSpPr/>
            <p:nvPr/>
          </p:nvSpPr>
          <p:spPr>
            <a:xfrm rot="18900000" flipV="1">
              <a:off x="8324326" y="4234900"/>
              <a:ext cx="3668221" cy="54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14420"/>
          <a:stretch>
            <a:fillRect/>
          </a:stretch>
        </p:blipFill>
        <p:spPr/>
      </p:pic>
      <p:pic>
        <p:nvPicPr>
          <p:cNvPr id="2" name="图片占位符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306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22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21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14948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10444945" y="3003015"/>
            <a:ext cx="2816560" cy="2816560"/>
            <a:chOff x="3396176" y="3788630"/>
            <a:chExt cx="3222410" cy="3222410"/>
          </a:xfrm>
        </p:grpSpPr>
        <p:grpSp>
          <p:nvGrpSpPr>
            <p:cNvPr id="3" name="Group 2"/>
            <p:cNvGrpSpPr/>
            <p:nvPr/>
          </p:nvGrpSpPr>
          <p:grpSpPr>
            <a:xfrm>
              <a:off x="3396176" y="3788630"/>
              <a:ext cx="3222410" cy="3222410"/>
              <a:chOff x="4222085" y="4043363"/>
              <a:chExt cx="3222410" cy="322241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222085" y="4043363"/>
                <a:ext cx="3222410" cy="32224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/>
              </a:p>
            </p:txBody>
          </p:sp>
          <p:sp>
            <p:nvSpPr>
              <p:cNvPr id="6" name="Partial Circle 5"/>
              <p:cNvSpPr/>
              <p:nvPr/>
            </p:nvSpPr>
            <p:spPr>
              <a:xfrm>
                <a:off x="4222085" y="4043363"/>
                <a:ext cx="3222410" cy="3222410"/>
              </a:xfrm>
              <a:prstGeom prst="pi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290420" y="4111698"/>
                <a:ext cx="3085740" cy="308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166266" y="4845687"/>
              <a:ext cx="2085781" cy="1054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2019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1809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02948" y="3003015"/>
            <a:ext cx="2816560" cy="2816560"/>
            <a:chOff x="3396176" y="3788630"/>
            <a:chExt cx="3222410" cy="3222410"/>
          </a:xfrm>
        </p:grpSpPr>
        <p:grpSp>
          <p:nvGrpSpPr>
            <p:cNvPr id="9" name="Group 8"/>
            <p:cNvGrpSpPr/>
            <p:nvPr/>
          </p:nvGrpSpPr>
          <p:grpSpPr>
            <a:xfrm>
              <a:off x="3396176" y="3788630"/>
              <a:ext cx="3222410" cy="3222410"/>
              <a:chOff x="4222085" y="4043363"/>
              <a:chExt cx="3222410" cy="32224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222085" y="4043363"/>
                <a:ext cx="3222410" cy="32224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/>
              </a:p>
            </p:txBody>
          </p:sp>
          <p:sp>
            <p:nvSpPr>
              <p:cNvPr id="12" name="Partial Circle 11"/>
              <p:cNvSpPr/>
              <p:nvPr/>
            </p:nvSpPr>
            <p:spPr>
              <a:xfrm>
                <a:off x="4222085" y="4043363"/>
                <a:ext cx="3222410" cy="3222410"/>
              </a:xfrm>
              <a:prstGeom prst="pie">
                <a:avLst>
                  <a:gd name="adj1" fmla="val 2786232"/>
                  <a:gd name="adj2" fmla="val 1620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290420" y="4111698"/>
                <a:ext cx="3085740" cy="308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166266" y="4845687"/>
              <a:ext cx="2067619" cy="1054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2020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1409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44945" y="6422775"/>
            <a:ext cx="3073869" cy="2662820"/>
            <a:chOff x="2311177" y="6231948"/>
            <a:chExt cx="3073869" cy="2662820"/>
          </a:xfrm>
        </p:grpSpPr>
        <p:sp>
          <p:nvSpPr>
            <p:cNvPr id="15" name="Rectangle 14"/>
            <p:cNvSpPr/>
            <p:nvPr/>
          </p:nvSpPr>
          <p:spPr>
            <a:xfrm>
              <a:off x="2311177" y="6231948"/>
              <a:ext cx="307386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A wonderful serenity has taken possession 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11177" y="8506970"/>
              <a:ext cx="1350725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 More….</a:t>
              </a:r>
              <a:endPara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11179" y="7087259"/>
              <a:ext cx="2756830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222858" y="6422775"/>
            <a:ext cx="3073869" cy="2662820"/>
            <a:chOff x="2311177" y="6231948"/>
            <a:chExt cx="3073869" cy="2662820"/>
          </a:xfrm>
        </p:grpSpPr>
        <p:sp>
          <p:nvSpPr>
            <p:cNvPr id="19" name="Rectangle 18"/>
            <p:cNvSpPr/>
            <p:nvPr/>
          </p:nvSpPr>
          <p:spPr>
            <a:xfrm>
              <a:off x="2311177" y="6231948"/>
              <a:ext cx="307386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A wonderful serenity has taken possession 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11177" y="8506970"/>
              <a:ext cx="1350725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 More….</a:t>
              </a:r>
              <a:endPara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11179" y="7087259"/>
              <a:ext cx="2756830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24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dirty="0">
                  <a:latin typeface="Geomanist Regular" panose="02000503000000020004" pitchFamily="50" charset="0"/>
                </a:rPr>
                <a:t>Image and Chart </a:t>
              </a:r>
              <a:endParaRPr lang="id-ID" sz="4400" dirty="0">
                <a:latin typeface="Geomanist Regular" panose="02000503000000020004" pitchFamily="50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599872" y="7596554"/>
            <a:ext cx="7823990" cy="1688123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lumMod val="75000"/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/>
          <p:cNvSpPr/>
          <p:nvPr/>
        </p:nvSpPr>
        <p:spPr>
          <a:xfrm>
            <a:off x="1823259" y="7895851"/>
            <a:ext cx="737721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I am alone, and feel the charm of existence in this spot</a:t>
            </a:r>
            <a:endParaRPr lang="en-US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278860" y="1744561"/>
            <a:ext cx="5170066" cy="1838185"/>
            <a:chOff x="1441101" y="1519972"/>
            <a:chExt cx="5170066" cy="1838185"/>
          </a:xfrm>
        </p:grpSpPr>
        <p:sp>
          <p:nvSpPr>
            <p:cNvPr id="28" name="Text Placeholder 2"/>
            <p:cNvSpPr txBox="1"/>
            <p:nvPr/>
          </p:nvSpPr>
          <p:spPr>
            <a:xfrm>
              <a:off x="1441101" y="1969707"/>
              <a:ext cx="5170066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dirty="0">
                  <a:solidFill>
                    <a:schemeClr val="bg1"/>
                  </a:solidFill>
                  <a:latin typeface="Geomanist Regular" panose="02000503000000020004" pitchFamily="50" charset="0"/>
                </a:rPr>
                <a:t>Image Placeholder</a:t>
              </a:r>
              <a:endParaRPr lang="id-ID" sz="4400" dirty="0">
                <a:solidFill>
                  <a:schemeClr val="bg1"/>
                </a:solidFill>
                <a:latin typeface="Geomanist Regular" panose="02000503000000020004" pitchFamily="50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41101" y="1519972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/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/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78860" y="3366734"/>
            <a:ext cx="6517256" cy="1218795"/>
            <a:chOff x="1278860" y="3366734"/>
            <a:chExt cx="6517256" cy="1218795"/>
          </a:xfrm>
        </p:grpSpPr>
        <p:sp>
          <p:nvSpPr>
            <p:cNvPr id="25" name="Rectangle 24"/>
            <p:cNvSpPr/>
            <p:nvPr/>
          </p:nvSpPr>
          <p:spPr>
            <a:xfrm>
              <a:off x="1278860" y="3828399"/>
              <a:ext cx="651725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</a:t>
              </a:r>
              <a:endPara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78860" y="3366734"/>
              <a:ext cx="6386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A wonderful serenity has taken possession</a:t>
              </a:r>
              <a:endPara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36460" y="7495636"/>
            <a:ext cx="3500309" cy="1685712"/>
            <a:chOff x="4936460" y="7495636"/>
            <a:chExt cx="3500309" cy="1685712"/>
          </a:xfrm>
        </p:grpSpPr>
        <p:grpSp>
          <p:nvGrpSpPr>
            <p:cNvPr id="10" name="Group 9"/>
            <p:cNvGrpSpPr/>
            <p:nvPr/>
          </p:nvGrpSpPr>
          <p:grpSpPr>
            <a:xfrm>
              <a:off x="4936460" y="7997492"/>
              <a:ext cx="3500309" cy="1183856"/>
              <a:chOff x="3033914" y="2686917"/>
              <a:chExt cx="3500309" cy="118385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033916" y="2686917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4</a:t>
                </a:r>
                <a:endParaRPr lang="id-ID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H="1">
                <a:off x="3033914" y="3144484"/>
                <a:ext cx="3500309" cy="726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84314" y="7495636"/>
              <a:ext cx="319088" cy="4651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38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9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36460" y="5119153"/>
            <a:ext cx="3500309" cy="1831466"/>
            <a:chOff x="4936460" y="5119153"/>
            <a:chExt cx="3500309" cy="1831466"/>
          </a:xfrm>
        </p:grpSpPr>
        <p:grpSp>
          <p:nvGrpSpPr>
            <p:cNvPr id="8" name="Group 7"/>
            <p:cNvGrpSpPr/>
            <p:nvPr/>
          </p:nvGrpSpPr>
          <p:grpSpPr>
            <a:xfrm>
              <a:off x="4936460" y="5766763"/>
              <a:ext cx="3500309" cy="1183856"/>
              <a:chOff x="3033914" y="2686917"/>
              <a:chExt cx="3500309" cy="118385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033916" y="2686917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3</a:t>
                </a:r>
                <a:endParaRPr lang="id-ID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H="1">
                <a:off x="3033914" y="3144484"/>
                <a:ext cx="3500309" cy="726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975529" y="5119153"/>
              <a:ext cx="348456" cy="46513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41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78860" y="7553977"/>
            <a:ext cx="3500309" cy="1627371"/>
            <a:chOff x="1278860" y="7553977"/>
            <a:chExt cx="3500309" cy="1627371"/>
          </a:xfrm>
        </p:grpSpPr>
        <p:grpSp>
          <p:nvGrpSpPr>
            <p:cNvPr id="9" name="Group 8"/>
            <p:cNvGrpSpPr/>
            <p:nvPr/>
          </p:nvGrpSpPr>
          <p:grpSpPr>
            <a:xfrm>
              <a:off x="1278860" y="7997492"/>
              <a:ext cx="3500309" cy="1183856"/>
              <a:chOff x="3033914" y="2686917"/>
              <a:chExt cx="3500309" cy="118385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033916" y="2686917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2</a:t>
                </a:r>
                <a:endParaRPr lang="id-ID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flipH="1">
                <a:off x="3033914" y="3144484"/>
                <a:ext cx="3500309" cy="726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3" name="AutoShape 117"/>
            <p:cNvSpPr/>
            <p:nvPr/>
          </p:nvSpPr>
          <p:spPr bwMode="auto">
            <a:xfrm>
              <a:off x="1368853" y="7553977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78860" y="5177494"/>
            <a:ext cx="3500309" cy="1773125"/>
            <a:chOff x="1278860" y="5177494"/>
            <a:chExt cx="3500309" cy="1773125"/>
          </a:xfrm>
        </p:grpSpPr>
        <p:grpSp>
          <p:nvGrpSpPr>
            <p:cNvPr id="7" name="Group 6"/>
            <p:cNvGrpSpPr/>
            <p:nvPr/>
          </p:nvGrpSpPr>
          <p:grpSpPr>
            <a:xfrm>
              <a:off x="1278860" y="5766763"/>
              <a:ext cx="3500309" cy="1183856"/>
              <a:chOff x="3033914" y="2686917"/>
              <a:chExt cx="3500309" cy="118385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033916" y="2686917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000" dirty="0" smtClean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1</a:t>
                </a:r>
                <a:endParaRPr lang="id-ID" sz="20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flipH="1">
                <a:off x="3033914" y="3144484"/>
                <a:ext cx="3500309" cy="726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416020" y="5177494"/>
              <a:ext cx="464344" cy="348456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45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6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1566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87" b="7487"/>
          <a:stretch>
            <a:fillRect/>
          </a:stretch>
        </p:blipFill>
        <p:spPr>
          <a:xfrm flipH="1">
            <a:off x="0" y="0"/>
            <a:ext cx="19477038" cy="10972800"/>
          </a:xfrm>
        </p:spPr>
      </p:pic>
      <p:grpSp>
        <p:nvGrpSpPr>
          <p:cNvPr id="9" name="PA_组合 8"/>
          <p:cNvGrpSpPr/>
          <p:nvPr>
            <p:custDataLst>
              <p:tags r:id="rId3"/>
            </p:custDataLst>
          </p:nvPr>
        </p:nvGrpSpPr>
        <p:grpSpPr>
          <a:xfrm>
            <a:off x="-2241755" y="-4031895"/>
            <a:ext cx="18915342" cy="17915713"/>
            <a:chOff x="-2241755" y="-4031895"/>
            <a:chExt cx="18915342" cy="17915713"/>
          </a:xfrm>
        </p:grpSpPr>
        <p:sp>
          <p:nvSpPr>
            <p:cNvPr id="4" name="Freeform: Shape 3"/>
            <p:cNvSpPr/>
            <p:nvPr/>
          </p:nvSpPr>
          <p:spPr>
            <a:xfrm>
              <a:off x="0" y="0"/>
              <a:ext cx="16673587" cy="10972799"/>
            </a:xfrm>
            <a:custGeom>
              <a:avLst/>
              <a:gdLst>
                <a:gd name="connsiteX0" fmla="*/ 0 w 16673587"/>
                <a:gd name="connsiteY0" fmla="*/ 0 h 10972799"/>
                <a:gd name="connsiteX1" fmla="*/ 16626851 w 16673587"/>
                <a:gd name="connsiteY1" fmla="*/ 0 h 10972799"/>
                <a:gd name="connsiteX2" fmla="*/ 16631891 w 16673587"/>
                <a:gd name="connsiteY2" fmla="*/ 319437 h 10972799"/>
                <a:gd name="connsiteX3" fmla="*/ 16645153 w 16673587"/>
                <a:gd name="connsiteY3" fmla="*/ 984387 h 10972799"/>
                <a:gd name="connsiteX4" fmla="*/ 16656527 w 16673587"/>
                <a:gd name="connsiteY4" fmla="*/ 1595370 h 10972799"/>
                <a:gd name="connsiteX5" fmla="*/ 16667903 w 16673587"/>
                <a:gd name="connsiteY5" fmla="*/ 2152399 h 10972799"/>
                <a:gd name="connsiteX6" fmla="*/ 16673587 w 16673587"/>
                <a:gd name="connsiteY6" fmla="*/ 2665081 h 10972799"/>
                <a:gd name="connsiteX7" fmla="*/ 16671693 w 16673587"/>
                <a:gd name="connsiteY7" fmla="*/ 3135367 h 10972799"/>
                <a:gd name="connsiteX8" fmla="*/ 16664115 w 16673587"/>
                <a:gd name="connsiteY8" fmla="*/ 3563253 h 10972799"/>
                <a:gd name="connsiteX9" fmla="*/ 16645153 w 16673587"/>
                <a:gd name="connsiteY9" fmla="*/ 3952581 h 10972799"/>
                <a:gd name="connsiteX10" fmla="*/ 16614833 w 16673587"/>
                <a:gd name="connsiteY10" fmla="*/ 4309153 h 10972799"/>
                <a:gd name="connsiteX11" fmla="*/ 16569347 w 16673587"/>
                <a:gd name="connsiteY11" fmla="*/ 4634886 h 10972799"/>
                <a:gd name="connsiteX12" fmla="*/ 16508699 w 16673587"/>
                <a:gd name="connsiteY12" fmla="*/ 4933636 h 10972799"/>
                <a:gd name="connsiteX13" fmla="*/ 16429097 w 16673587"/>
                <a:gd name="connsiteY13" fmla="*/ 5209256 h 10972799"/>
                <a:gd name="connsiteX14" fmla="*/ 16330541 w 16673587"/>
                <a:gd name="connsiteY14" fmla="*/ 5463666 h 10972799"/>
                <a:gd name="connsiteX15" fmla="*/ 16211137 w 16673587"/>
                <a:gd name="connsiteY15" fmla="*/ 5700740 h 10972799"/>
                <a:gd name="connsiteX16" fmla="*/ 16067097 w 16673587"/>
                <a:gd name="connsiteY16" fmla="*/ 5924315 h 10972799"/>
                <a:gd name="connsiteX17" fmla="*/ 15896525 w 16673587"/>
                <a:gd name="connsiteY17" fmla="*/ 6138260 h 10972799"/>
                <a:gd name="connsiteX18" fmla="*/ 15701307 w 16673587"/>
                <a:gd name="connsiteY18" fmla="*/ 6344490 h 10972799"/>
                <a:gd name="connsiteX19" fmla="*/ 15473877 w 16673587"/>
                <a:gd name="connsiteY19" fmla="*/ 6544943 h 10972799"/>
                <a:gd name="connsiteX20" fmla="*/ 15216115 w 16673587"/>
                <a:gd name="connsiteY20" fmla="*/ 6749241 h 10972799"/>
                <a:gd name="connsiteX21" fmla="*/ 14926141 w 16673587"/>
                <a:gd name="connsiteY21" fmla="*/ 6953549 h 10972799"/>
                <a:gd name="connsiteX22" fmla="*/ 14598259 w 16673587"/>
                <a:gd name="connsiteY22" fmla="*/ 7165560 h 10972799"/>
                <a:gd name="connsiteX23" fmla="*/ 14236259 w 16673587"/>
                <a:gd name="connsiteY23" fmla="*/ 7387214 h 10972799"/>
                <a:gd name="connsiteX24" fmla="*/ 13832563 w 16673587"/>
                <a:gd name="connsiteY24" fmla="*/ 7620434 h 10972799"/>
                <a:gd name="connsiteX25" fmla="*/ 13389067 w 16673587"/>
                <a:gd name="connsiteY25" fmla="*/ 7870998 h 10972799"/>
                <a:gd name="connsiteX26" fmla="*/ 12901979 w 16673587"/>
                <a:gd name="connsiteY26" fmla="*/ 8142759 h 10972799"/>
                <a:gd name="connsiteX27" fmla="*/ 12373197 w 16673587"/>
                <a:gd name="connsiteY27" fmla="*/ 8437647 h 10972799"/>
                <a:gd name="connsiteX28" fmla="*/ 11793237 w 16673587"/>
                <a:gd name="connsiteY28" fmla="*/ 8759521 h 10972799"/>
                <a:gd name="connsiteX29" fmla="*/ 11167795 w 16673587"/>
                <a:gd name="connsiteY29" fmla="*/ 9108385 h 10972799"/>
                <a:gd name="connsiteX30" fmla="*/ 10489289 w 16673587"/>
                <a:gd name="connsiteY30" fmla="*/ 9491937 h 10972799"/>
                <a:gd name="connsiteX31" fmla="*/ 9761499 w 16673587"/>
                <a:gd name="connsiteY31" fmla="*/ 9914043 h 10972799"/>
                <a:gd name="connsiteX32" fmla="*/ 9033711 w 16673587"/>
                <a:gd name="connsiteY32" fmla="*/ 10338071 h 10972799"/>
                <a:gd name="connsiteX33" fmla="*/ 8364677 w 16673587"/>
                <a:gd name="connsiteY33" fmla="*/ 10738969 h 10972799"/>
                <a:gd name="connsiteX34" fmla="*/ 7976668 w 16673587"/>
                <a:gd name="connsiteY34" fmla="*/ 10972799 h 10972799"/>
                <a:gd name="connsiteX35" fmla="*/ 0 w 16673587"/>
                <a:gd name="connsiteY35" fmla="*/ 10972799 h 1097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673587" h="10972799">
                  <a:moveTo>
                    <a:pt x="0" y="0"/>
                  </a:moveTo>
                  <a:lnTo>
                    <a:pt x="16626851" y="0"/>
                  </a:lnTo>
                  <a:lnTo>
                    <a:pt x="16631891" y="319437"/>
                  </a:lnTo>
                  <a:lnTo>
                    <a:pt x="16645153" y="984387"/>
                  </a:lnTo>
                  <a:lnTo>
                    <a:pt x="16656527" y="1595370"/>
                  </a:lnTo>
                  <a:lnTo>
                    <a:pt x="16667903" y="2152399"/>
                  </a:lnTo>
                  <a:lnTo>
                    <a:pt x="16673587" y="2665081"/>
                  </a:lnTo>
                  <a:lnTo>
                    <a:pt x="16671693" y="3135367"/>
                  </a:lnTo>
                  <a:lnTo>
                    <a:pt x="16664115" y="3563253"/>
                  </a:lnTo>
                  <a:lnTo>
                    <a:pt x="16645153" y="3952581"/>
                  </a:lnTo>
                  <a:lnTo>
                    <a:pt x="16614833" y="4309153"/>
                  </a:lnTo>
                  <a:lnTo>
                    <a:pt x="16569347" y="4634886"/>
                  </a:lnTo>
                  <a:lnTo>
                    <a:pt x="16508699" y="4933636"/>
                  </a:lnTo>
                  <a:lnTo>
                    <a:pt x="16429097" y="5209256"/>
                  </a:lnTo>
                  <a:lnTo>
                    <a:pt x="16330541" y="5463666"/>
                  </a:lnTo>
                  <a:lnTo>
                    <a:pt x="16211137" y="5700740"/>
                  </a:lnTo>
                  <a:lnTo>
                    <a:pt x="16067097" y="5924315"/>
                  </a:lnTo>
                  <a:lnTo>
                    <a:pt x="15896525" y="6138260"/>
                  </a:lnTo>
                  <a:lnTo>
                    <a:pt x="15701307" y="6344490"/>
                  </a:lnTo>
                  <a:lnTo>
                    <a:pt x="15473877" y="6544943"/>
                  </a:lnTo>
                  <a:lnTo>
                    <a:pt x="15216115" y="6749241"/>
                  </a:lnTo>
                  <a:lnTo>
                    <a:pt x="14926141" y="6953549"/>
                  </a:lnTo>
                  <a:lnTo>
                    <a:pt x="14598259" y="7165560"/>
                  </a:lnTo>
                  <a:lnTo>
                    <a:pt x="14236259" y="7387214"/>
                  </a:lnTo>
                  <a:lnTo>
                    <a:pt x="13832563" y="7620434"/>
                  </a:lnTo>
                  <a:lnTo>
                    <a:pt x="13389067" y="7870998"/>
                  </a:lnTo>
                  <a:lnTo>
                    <a:pt x="12901979" y="8142759"/>
                  </a:lnTo>
                  <a:lnTo>
                    <a:pt x="12373197" y="8437647"/>
                  </a:lnTo>
                  <a:lnTo>
                    <a:pt x="11793237" y="8759521"/>
                  </a:lnTo>
                  <a:lnTo>
                    <a:pt x="11167795" y="9108385"/>
                  </a:lnTo>
                  <a:lnTo>
                    <a:pt x="10489289" y="9491937"/>
                  </a:lnTo>
                  <a:lnTo>
                    <a:pt x="9761499" y="9914043"/>
                  </a:lnTo>
                  <a:lnTo>
                    <a:pt x="9033711" y="10338071"/>
                  </a:lnTo>
                  <a:lnTo>
                    <a:pt x="8364677" y="10738969"/>
                  </a:lnTo>
                  <a:lnTo>
                    <a:pt x="7976668" y="10972799"/>
                  </a:lnTo>
                  <a:lnTo>
                    <a:pt x="0" y="10972799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60000"/>
                    <a:lumOff val="40000"/>
                    <a:alpha val="70000"/>
                  </a:schemeClr>
                </a:gs>
                <a:gs pos="0">
                  <a:schemeClr val="accent1">
                    <a:alpha val="70000"/>
                  </a:schemeClr>
                </a:gs>
              </a:gsLst>
              <a:lin ang="60000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" name="Freeform: Shape 4"/>
            <p:cNvSpPr/>
            <p:nvPr/>
          </p:nvSpPr>
          <p:spPr>
            <a:xfrm flipH="1" flipV="1">
              <a:off x="5575567" y="-4031895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: Shape 5"/>
            <p:cNvSpPr/>
            <p:nvPr/>
          </p:nvSpPr>
          <p:spPr>
            <a:xfrm flipV="1">
              <a:off x="-2241755" y="5097411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3" name="PA_矩形 12"/>
          <p:cNvSpPr/>
          <p:nvPr>
            <p:custDataLst>
              <p:tags r:id="rId4"/>
            </p:custDataLst>
          </p:nvPr>
        </p:nvSpPr>
        <p:spPr>
          <a:xfrm>
            <a:off x="1666906" y="4700321"/>
            <a:ext cx="863914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PA_组合 1"/>
          <p:cNvGrpSpPr/>
          <p:nvPr>
            <p:custDataLst>
              <p:tags r:id="rId5"/>
            </p:custDataLst>
          </p:nvPr>
        </p:nvGrpSpPr>
        <p:grpSpPr>
          <a:xfrm>
            <a:off x="1526388" y="1650530"/>
            <a:ext cx="9370579" cy="3016210"/>
            <a:chOff x="1526388" y="1650530"/>
            <a:chExt cx="9370579" cy="3016210"/>
          </a:xfrm>
        </p:grpSpPr>
        <p:sp>
          <p:nvSpPr>
            <p:cNvPr id="15" name="TextBox 14"/>
            <p:cNvSpPr txBox="1"/>
            <p:nvPr/>
          </p:nvSpPr>
          <p:spPr>
            <a:xfrm>
              <a:off x="1526388" y="2019862"/>
              <a:ext cx="9370579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  <a:cs typeface="Liberation Sans" panose="020B0604020202020204" pitchFamily="34" charset="0"/>
                </a:rPr>
                <a:t>感谢欣赏</a:t>
              </a:r>
              <a:endParaRPr lang="id-ID" sz="166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  <a:cs typeface="Liberation Sans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0238" y="1650530"/>
              <a:ext cx="3990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600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TITLE HERE</a:t>
              </a:r>
              <a:endParaRPr lang="id-ID" spc="6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r="22447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r="12470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r="22447"/>
          <a:stretch>
            <a:fillRect/>
          </a:stretch>
        </p:blipFill>
        <p:spPr>
          <a:xfrm>
            <a:off x="12912969" y="0"/>
            <a:ext cx="5342369" cy="6423462"/>
          </a:xfrm>
        </p:spPr>
      </p:pic>
      <p:sp>
        <p:nvSpPr>
          <p:cNvPr id="2" name="Rectangle 1"/>
          <p:cNvSpPr/>
          <p:nvPr/>
        </p:nvSpPr>
        <p:spPr>
          <a:xfrm>
            <a:off x="7260899" y="0"/>
            <a:ext cx="4955238" cy="4371231"/>
          </a:xfrm>
          <a:custGeom>
            <a:avLst/>
            <a:gdLst>
              <a:gd name="connsiteX0" fmla="*/ 0 w 3689131"/>
              <a:gd name="connsiteY0" fmla="*/ 0 h 2806262"/>
              <a:gd name="connsiteX1" fmla="*/ 3689131 w 3689131"/>
              <a:gd name="connsiteY1" fmla="*/ 0 h 2806262"/>
              <a:gd name="connsiteX2" fmla="*/ 3689131 w 3689131"/>
              <a:gd name="connsiteY2" fmla="*/ 2806262 h 2806262"/>
              <a:gd name="connsiteX3" fmla="*/ 0 w 3689131"/>
              <a:gd name="connsiteY3" fmla="*/ 2806262 h 2806262"/>
              <a:gd name="connsiteX4" fmla="*/ 0 w 3689131"/>
              <a:gd name="connsiteY4" fmla="*/ 0 h 2806262"/>
              <a:gd name="connsiteX0-1" fmla="*/ 0 w 3689131"/>
              <a:gd name="connsiteY0-2" fmla="*/ 0 h 2806262"/>
              <a:gd name="connsiteX1-3" fmla="*/ 3689131 w 3689131"/>
              <a:gd name="connsiteY1-4" fmla="*/ 0 h 2806262"/>
              <a:gd name="connsiteX2-5" fmla="*/ 3689131 w 3689131"/>
              <a:gd name="connsiteY2-6" fmla="*/ 2806262 h 2806262"/>
              <a:gd name="connsiteX3-7" fmla="*/ 1846946 w 3689131"/>
              <a:gd name="connsiteY3-8" fmla="*/ 2278856 h 2806262"/>
              <a:gd name="connsiteX4-9" fmla="*/ 0 w 3689131"/>
              <a:gd name="connsiteY4-10" fmla="*/ 2806262 h 2806262"/>
              <a:gd name="connsiteX5" fmla="*/ 0 w 3689131"/>
              <a:gd name="connsiteY5" fmla="*/ 0 h 2806262"/>
              <a:gd name="connsiteX0-11" fmla="*/ 0 w 3689131"/>
              <a:gd name="connsiteY0-12" fmla="*/ 0 h 2806262"/>
              <a:gd name="connsiteX1-13" fmla="*/ 3689131 w 3689131"/>
              <a:gd name="connsiteY1-14" fmla="*/ 0 h 2806262"/>
              <a:gd name="connsiteX2-15" fmla="*/ 3689131 w 3689131"/>
              <a:gd name="connsiteY2-16" fmla="*/ 2806262 h 2806262"/>
              <a:gd name="connsiteX3-17" fmla="*/ 1846946 w 3689131"/>
              <a:gd name="connsiteY3-18" fmla="*/ 2278856 h 2806262"/>
              <a:gd name="connsiteX4-19" fmla="*/ 0 w 3689131"/>
              <a:gd name="connsiteY4-20" fmla="*/ 2806262 h 2806262"/>
              <a:gd name="connsiteX5-21" fmla="*/ 0 w 3689131"/>
              <a:gd name="connsiteY5-22" fmla="*/ 0 h 2806262"/>
              <a:gd name="connsiteX0-23" fmla="*/ 0 w 3689131"/>
              <a:gd name="connsiteY0-24" fmla="*/ 0 h 2806262"/>
              <a:gd name="connsiteX1-25" fmla="*/ 3689131 w 3689131"/>
              <a:gd name="connsiteY1-26" fmla="*/ 0 h 2806262"/>
              <a:gd name="connsiteX2-27" fmla="*/ 3689131 w 3689131"/>
              <a:gd name="connsiteY2-28" fmla="*/ 2806262 h 2806262"/>
              <a:gd name="connsiteX3-29" fmla="*/ 1846946 w 3689131"/>
              <a:gd name="connsiteY3-30" fmla="*/ 2278856 h 2806262"/>
              <a:gd name="connsiteX4-31" fmla="*/ 0 w 3689131"/>
              <a:gd name="connsiteY4-32" fmla="*/ 2806262 h 2806262"/>
              <a:gd name="connsiteX5-33" fmla="*/ 0 w 3689131"/>
              <a:gd name="connsiteY5-34" fmla="*/ 0 h 2806262"/>
              <a:gd name="connsiteX0-35" fmla="*/ 0 w 3689131"/>
              <a:gd name="connsiteY0-36" fmla="*/ 0 h 2806262"/>
              <a:gd name="connsiteX1-37" fmla="*/ 3689131 w 3689131"/>
              <a:gd name="connsiteY1-38" fmla="*/ 0 h 2806262"/>
              <a:gd name="connsiteX2-39" fmla="*/ 3689131 w 3689131"/>
              <a:gd name="connsiteY2-40" fmla="*/ 2806262 h 2806262"/>
              <a:gd name="connsiteX3-41" fmla="*/ 1846946 w 3689131"/>
              <a:gd name="connsiteY3-42" fmla="*/ 2278856 h 2806262"/>
              <a:gd name="connsiteX4-43" fmla="*/ 0 w 3689131"/>
              <a:gd name="connsiteY4-44" fmla="*/ 2806262 h 2806262"/>
              <a:gd name="connsiteX5-45" fmla="*/ 0 w 3689131"/>
              <a:gd name="connsiteY5-46" fmla="*/ 0 h 2806262"/>
              <a:gd name="connsiteX0-47" fmla="*/ 0 w 3689131"/>
              <a:gd name="connsiteY0-48" fmla="*/ 0 h 2806262"/>
              <a:gd name="connsiteX1-49" fmla="*/ 3689131 w 3689131"/>
              <a:gd name="connsiteY1-50" fmla="*/ 0 h 2806262"/>
              <a:gd name="connsiteX2-51" fmla="*/ 3689131 w 3689131"/>
              <a:gd name="connsiteY2-52" fmla="*/ 2806262 h 2806262"/>
              <a:gd name="connsiteX3-53" fmla="*/ 1846946 w 3689131"/>
              <a:gd name="connsiteY3-54" fmla="*/ 2278856 h 2806262"/>
              <a:gd name="connsiteX4-55" fmla="*/ 0 w 3689131"/>
              <a:gd name="connsiteY4-56" fmla="*/ 2806262 h 2806262"/>
              <a:gd name="connsiteX5-57" fmla="*/ 0 w 3689131"/>
              <a:gd name="connsiteY5-58" fmla="*/ 0 h 2806262"/>
              <a:gd name="connsiteX0-59" fmla="*/ 0 w 3689131"/>
              <a:gd name="connsiteY0-60" fmla="*/ 0 h 2806262"/>
              <a:gd name="connsiteX1-61" fmla="*/ 3689131 w 3689131"/>
              <a:gd name="connsiteY1-62" fmla="*/ 0 h 2806262"/>
              <a:gd name="connsiteX2-63" fmla="*/ 3689131 w 3689131"/>
              <a:gd name="connsiteY2-64" fmla="*/ 2806262 h 2806262"/>
              <a:gd name="connsiteX3-65" fmla="*/ 1846946 w 3689131"/>
              <a:gd name="connsiteY3-66" fmla="*/ 2278856 h 2806262"/>
              <a:gd name="connsiteX4-67" fmla="*/ 0 w 3689131"/>
              <a:gd name="connsiteY4-68" fmla="*/ 2806262 h 2806262"/>
              <a:gd name="connsiteX5-69" fmla="*/ 0 w 3689131"/>
              <a:gd name="connsiteY5-70" fmla="*/ 0 h 2806262"/>
              <a:gd name="connsiteX0-71" fmla="*/ 0 w 3689131"/>
              <a:gd name="connsiteY0-72" fmla="*/ 0 h 2806262"/>
              <a:gd name="connsiteX1-73" fmla="*/ 3689131 w 3689131"/>
              <a:gd name="connsiteY1-74" fmla="*/ 0 h 2806262"/>
              <a:gd name="connsiteX2-75" fmla="*/ 3689131 w 3689131"/>
              <a:gd name="connsiteY2-76" fmla="*/ 2806262 h 2806262"/>
              <a:gd name="connsiteX3-77" fmla="*/ 1846946 w 3689131"/>
              <a:gd name="connsiteY3-78" fmla="*/ 2278856 h 2806262"/>
              <a:gd name="connsiteX4-79" fmla="*/ 0 w 3689131"/>
              <a:gd name="connsiteY4-80" fmla="*/ 2806262 h 2806262"/>
              <a:gd name="connsiteX5-81" fmla="*/ 0 w 3689131"/>
              <a:gd name="connsiteY5-82" fmla="*/ 0 h 2806262"/>
              <a:gd name="connsiteX0-83" fmla="*/ 0 w 3689131"/>
              <a:gd name="connsiteY0-84" fmla="*/ 0 h 2806262"/>
              <a:gd name="connsiteX1-85" fmla="*/ 3689131 w 3689131"/>
              <a:gd name="connsiteY1-86" fmla="*/ 0 h 2806262"/>
              <a:gd name="connsiteX2-87" fmla="*/ 3689131 w 3689131"/>
              <a:gd name="connsiteY2-88" fmla="*/ 2806262 h 2806262"/>
              <a:gd name="connsiteX3-89" fmla="*/ 1846946 w 3689131"/>
              <a:gd name="connsiteY3-90" fmla="*/ 2278856 h 2806262"/>
              <a:gd name="connsiteX4-91" fmla="*/ 0 w 3689131"/>
              <a:gd name="connsiteY4-92" fmla="*/ 2806262 h 2806262"/>
              <a:gd name="connsiteX5-93" fmla="*/ 0 w 3689131"/>
              <a:gd name="connsiteY5-94" fmla="*/ 0 h 2806262"/>
              <a:gd name="connsiteX0-95" fmla="*/ 0 w 3689131"/>
              <a:gd name="connsiteY0-96" fmla="*/ 0 h 2806262"/>
              <a:gd name="connsiteX1-97" fmla="*/ 3689131 w 3689131"/>
              <a:gd name="connsiteY1-98" fmla="*/ 0 h 2806262"/>
              <a:gd name="connsiteX2-99" fmla="*/ 3689131 w 3689131"/>
              <a:gd name="connsiteY2-100" fmla="*/ 2806262 h 2806262"/>
              <a:gd name="connsiteX3-101" fmla="*/ 1846945 w 3689131"/>
              <a:gd name="connsiteY3-102" fmla="*/ 2267810 h 2806262"/>
              <a:gd name="connsiteX4-103" fmla="*/ 0 w 3689131"/>
              <a:gd name="connsiteY4-104" fmla="*/ 2806262 h 2806262"/>
              <a:gd name="connsiteX5-105" fmla="*/ 0 w 3689131"/>
              <a:gd name="connsiteY5-106" fmla="*/ 0 h 2806262"/>
              <a:gd name="connsiteX0-107" fmla="*/ 0 w 3689131"/>
              <a:gd name="connsiteY0-108" fmla="*/ 0 h 2806262"/>
              <a:gd name="connsiteX1-109" fmla="*/ 3689131 w 3689131"/>
              <a:gd name="connsiteY1-110" fmla="*/ 0 h 2806262"/>
              <a:gd name="connsiteX2-111" fmla="*/ 3689131 w 3689131"/>
              <a:gd name="connsiteY2-112" fmla="*/ 2806262 h 2806262"/>
              <a:gd name="connsiteX3-113" fmla="*/ 1846945 w 3689131"/>
              <a:gd name="connsiteY3-114" fmla="*/ 2256764 h 2806262"/>
              <a:gd name="connsiteX4-115" fmla="*/ 0 w 3689131"/>
              <a:gd name="connsiteY4-116" fmla="*/ 2806262 h 2806262"/>
              <a:gd name="connsiteX5-117" fmla="*/ 0 w 3689131"/>
              <a:gd name="connsiteY5-118" fmla="*/ 0 h 28062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3689131" h="2806262">
                <a:moveTo>
                  <a:pt x="0" y="0"/>
                </a:moveTo>
                <a:lnTo>
                  <a:pt x="3689131" y="0"/>
                </a:lnTo>
                <a:lnTo>
                  <a:pt x="3689131" y="2806262"/>
                </a:lnTo>
                <a:lnTo>
                  <a:pt x="1846945" y="2256764"/>
                </a:lnTo>
                <a:lnTo>
                  <a:pt x="0" y="28062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rgbClr val="212837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4"/>
          <p:cNvSpPr/>
          <p:nvPr/>
        </p:nvSpPr>
        <p:spPr>
          <a:xfrm>
            <a:off x="1221700" y="0"/>
            <a:ext cx="5342367" cy="6423460"/>
          </a:xfrm>
          <a:custGeom>
            <a:avLst/>
            <a:gdLst>
              <a:gd name="connsiteX0" fmla="*/ 0 w 2628900"/>
              <a:gd name="connsiteY0" fmla="*/ 0 h 3556000"/>
              <a:gd name="connsiteX1" fmla="*/ 2628900 w 2628900"/>
              <a:gd name="connsiteY1" fmla="*/ 0 h 3556000"/>
              <a:gd name="connsiteX2" fmla="*/ 2628900 w 2628900"/>
              <a:gd name="connsiteY2" fmla="*/ 3556000 h 3556000"/>
              <a:gd name="connsiteX3" fmla="*/ 0 w 2628900"/>
              <a:gd name="connsiteY3" fmla="*/ 3556000 h 3556000"/>
              <a:gd name="connsiteX4" fmla="*/ 0 w 2628900"/>
              <a:gd name="connsiteY4" fmla="*/ 0 h 3556000"/>
              <a:gd name="connsiteX0-1" fmla="*/ 0 w 2628900"/>
              <a:gd name="connsiteY0-2" fmla="*/ 0 h 3556000"/>
              <a:gd name="connsiteX1-3" fmla="*/ 2628900 w 2628900"/>
              <a:gd name="connsiteY1-4" fmla="*/ 0 h 3556000"/>
              <a:gd name="connsiteX2-5" fmla="*/ 2616200 w 2628900"/>
              <a:gd name="connsiteY2-6" fmla="*/ 2540000 h 3556000"/>
              <a:gd name="connsiteX3-7" fmla="*/ 0 w 2628900"/>
              <a:gd name="connsiteY3-8" fmla="*/ 3556000 h 3556000"/>
              <a:gd name="connsiteX4-9" fmla="*/ 0 w 2628900"/>
              <a:gd name="connsiteY4-10" fmla="*/ 0 h 3556000"/>
              <a:gd name="connsiteX0-11" fmla="*/ 0 w 2628900"/>
              <a:gd name="connsiteY0-12" fmla="*/ 0 h 3556000"/>
              <a:gd name="connsiteX1-13" fmla="*/ 2628900 w 2628900"/>
              <a:gd name="connsiteY1-14" fmla="*/ 0 h 3556000"/>
              <a:gd name="connsiteX2-15" fmla="*/ 2618581 w 2628900"/>
              <a:gd name="connsiteY2-16" fmla="*/ 2561431 h 3556000"/>
              <a:gd name="connsiteX3-17" fmla="*/ 0 w 2628900"/>
              <a:gd name="connsiteY3-18" fmla="*/ 3556000 h 3556000"/>
              <a:gd name="connsiteX4-19" fmla="*/ 0 w 2628900"/>
              <a:gd name="connsiteY4-20" fmla="*/ 0 h 3556000"/>
              <a:gd name="connsiteX0-21" fmla="*/ 0 w 2628900"/>
              <a:gd name="connsiteY0-22" fmla="*/ 0 h 3556000"/>
              <a:gd name="connsiteX1-23" fmla="*/ 2628900 w 2628900"/>
              <a:gd name="connsiteY1-24" fmla="*/ 0 h 3556000"/>
              <a:gd name="connsiteX2-25" fmla="*/ 2623344 w 2628900"/>
              <a:gd name="connsiteY2-26" fmla="*/ 2559049 h 3556000"/>
              <a:gd name="connsiteX3-27" fmla="*/ 0 w 2628900"/>
              <a:gd name="connsiteY3-28" fmla="*/ 3556000 h 3556000"/>
              <a:gd name="connsiteX4-29" fmla="*/ 0 w 2628900"/>
              <a:gd name="connsiteY4-30" fmla="*/ 0 h 3556000"/>
              <a:gd name="connsiteX0-31" fmla="*/ 0 w 2628900"/>
              <a:gd name="connsiteY0-32" fmla="*/ 0 h 3556000"/>
              <a:gd name="connsiteX1-33" fmla="*/ 2628900 w 2628900"/>
              <a:gd name="connsiteY1-34" fmla="*/ 0 h 3556000"/>
              <a:gd name="connsiteX2-35" fmla="*/ 2625726 w 2628900"/>
              <a:gd name="connsiteY2-36" fmla="*/ 2551906 h 3556000"/>
              <a:gd name="connsiteX3-37" fmla="*/ 0 w 2628900"/>
              <a:gd name="connsiteY3-38" fmla="*/ 3556000 h 3556000"/>
              <a:gd name="connsiteX4-39" fmla="*/ 0 w 2628900"/>
              <a:gd name="connsiteY4-40" fmla="*/ 0 h 355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28900" h="3556000">
                <a:moveTo>
                  <a:pt x="0" y="0"/>
                </a:moveTo>
                <a:lnTo>
                  <a:pt x="2628900" y="0"/>
                </a:lnTo>
                <a:cubicBezTo>
                  <a:pt x="2624667" y="846667"/>
                  <a:pt x="2629959" y="1705239"/>
                  <a:pt x="2625726" y="2551906"/>
                </a:cubicBezTo>
                <a:lnTo>
                  <a:pt x="0" y="3556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rgbClr val="212837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4"/>
          <p:cNvSpPr/>
          <p:nvPr/>
        </p:nvSpPr>
        <p:spPr>
          <a:xfrm flipH="1">
            <a:off x="12912971" y="0"/>
            <a:ext cx="5342367" cy="6423460"/>
          </a:xfrm>
          <a:custGeom>
            <a:avLst/>
            <a:gdLst>
              <a:gd name="connsiteX0" fmla="*/ 0 w 2628900"/>
              <a:gd name="connsiteY0" fmla="*/ 0 h 3556000"/>
              <a:gd name="connsiteX1" fmla="*/ 2628900 w 2628900"/>
              <a:gd name="connsiteY1" fmla="*/ 0 h 3556000"/>
              <a:gd name="connsiteX2" fmla="*/ 2628900 w 2628900"/>
              <a:gd name="connsiteY2" fmla="*/ 3556000 h 3556000"/>
              <a:gd name="connsiteX3" fmla="*/ 0 w 2628900"/>
              <a:gd name="connsiteY3" fmla="*/ 3556000 h 3556000"/>
              <a:gd name="connsiteX4" fmla="*/ 0 w 2628900"/>
              <a:gd name="connsiteY4" fmla="*/ 0 h 3556000"/>
              <a:gd name="connsiteX0-1" fmla="*/ 0 w 2628900"/>
              <a:gd name="connsiteY0-2" fmla="*/ 0 h 3556000"/>
              <a:gd name="connsiteX1-3" fmla="*/ 2628900 w 2628900"/>
              <a:gd name="connsiteY1-4" fmla="*/ 0 h 3556000"/>
              <a:gd name="connsiteX2-5" fmla="*/ 2616200 w 2628900"/>
              <a:gd name="connsiteY2-6" fmla="*/ 2540000 h 3556000"/>
              <a:gd name="connsiteX3-7" fmla="*/ 0 w 2628900"/>
              <a:gd name="connsiteY3-8" fmla="*/ 3556000 h 3556000"/>
              <a:gd name="connsiteX4-9" fmla="*/ 0 w 2628900"/>
              <a:gd name="connsiteY4-10" fmla="*/ 0 h 3556000"/>
              <a:gd name="connsiteX0-11" fmla="*/ 0 w 2628900"/>
              <a:gd name="connsiteY0-12" fmla="*/ 0 h 3556000"/>
              <a:gd name="connsiteX1-13" fmla="*/ 2628900 w 2628900"/>
              <a:gd name="connsiteY1-14" fmla="*/ 0 h 3556000"/>
              <a:gd name="connsiteX2-15" fmla="*/ 2618581 w 2628900"/>
              <a:gd name="connsiteY2-16" fmla="*/ 2561431 h 3556000"/>
              <a:gd name="connsiteX3-17" fmla="*/ 0 w 2628900"/>
              <a:gd name="connsiteY3-18" fmla="*/ 3556000 h 3556000"/>
              <a:gd name="connsiteX4-19" fmla="*/ 0 w 2628900"/>
              <a:gd name="connsiteY4-20" fmla="*/ 0 h 3556000"/>
              <a:gd name="connsiteX0-21" fmla="*/ 0 w 2628900"/>
              <a:gd name="connsiteY0-22" fmla="*/ 0 h 3556000"/>
              <a:gd name="connsiteX1-23" fmla="*/ 2628900 w 2628900"/>
              <a:gd name="connsiteY1-24" fmla="*/ 0 h 3556000"/>
              <a:gd name="connsiteX2-25" fmla="*/ 2623344 w 2628900"/>
              <a:gd name="connsiteY2-26" fmla="*/ 2559049 h 3556000"/>
              <a:gd name="connsiteX3-27" fmla="*/ 0 w 2628900"/>
              <a:gd name="connsiteY3-28" fmla="*/ 3556000 h 3556000"/>
              <a:gd name="connsiteX4-29" fmla="*/ 0 w 2628900"/>
              <a:gd name="connsiteY4-30" fmla="*/ 0 h 3556000"/>
              <a:gd name="connsiteX0-31" fmla="*/ 0 w 2628900"/>
              <a:gd name="connsiteY0-32" fmla="*/ 0 h 3556000"/>
              <a:gd name="connsiteX1-33" fmla="*/ 2628900 w 2628900"/>
              <a:gd name="connsiteY1-34" fmla="*/ 0 h 3556000"/>
              <a:gd name="connsiteX2-35" fmla="*/ 2625726 w 2628900"/>
              <a:gd name="connsiteY2-36" fmla="*/ 2551906 h 3556000"/>
              <a:gd name="connsiteX3-37" fmla="*/ 0 w 2628900"/>
              <a:gd name="connsiteY3-38" fmla="*/ 3556000 h 3556000"/>
              <a:gd name="connsiteX4-39" fmla="*/ 0 w 2628900"/>
              <a:gd name="connsiteY4-40" fmla="*/ 0 h 355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28900" h="3556000">
                <a:moveTo>
                  <a:pt x="0" y="0"/>
                </a:moveTo>
                <a:lnTo>
                  <a:pt x="2628900" y="0"/>
                </a:lnTo>
                <a:cubicBezTo>
                  <a:pt x="2624667" y="846667"/>
                  <a:pt x="2629959" y="1705239"/>
                  <a:pt x="2625726" y="2551906"/>
                </a:cubicBezTo>
                <a:lnTo>
                  <a:pt x="0" y="3556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rgbClr val="212837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/>
          <p:cNvSpPr txBox="1"/>
          <p:nvPr/>
        </p:nvSpPr>
        <p:spPr>
          <a:xfrm>
            <a:off x="3375755" y="1619382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我</a:t>
            </a:r>
            <a:endParaRPr lang="id-ID" sz="6600" dirty="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21390" y="1619382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是</a:t>
            </a:r>
            <a:endParaRPr lang="id-ID" sz="6600" dirty="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067025" y="1619382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谁</a:t>
            </a:r>
            <a:endParaRPr lang="id-ID" sz="6600" dirty="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78666" y="7581287"/>
            <a:ext cx="15328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260895" y="5990612"/>
            <a:ext cx="5095967" cy="1355726"/>
            <a:chOff x="7260895" y="5596617"/>
            <a:chExt cx="5095967" cy="1355726"/>
          </a:xfrm>
        </p:grpSpPr>
        <p:sp>
          <p:nvSpPr>
            <p:cNvPr id="34" name="Text Placeholder 2"/>
            <p:cNvSpPr txBox="1"/>
            <p:nvPr/>
          </p:nvSpPr>
          <p:spPr>
            <a:xfrm>
              <a:off x="7260895" y="6046352"/>
              <a:ext cx="5095967" cy="90599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关于我们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05364" y="5596617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 dir="u"/>
      </p:transition>
    </mc:Choice>
    <mc:Fallback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6" grpId="0"/>
      <p:bldP spid="27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4999" y="6061655"/>
            <a:ext cx="697809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4999" y="2824420"/>
            <a:ext cx="4666085" cy="1838185"/>
            <a:chOff x="1441101" y="993866"/>
            <a:chExt cx="4666085" cy="1838185"/>
          </a:xfrm>
        </p:grpSpPr>
        <p:sp>
          <p:nvSpPr>
            <p:cNvPr id="6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</a:t>
              </a:r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的</a:t>
              </a:r>
              <a:endParaRPr lang="en-US" altLang="zh-CN" sz="4400" dirty="0" smtClean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页面设计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54999" y="5065405"/>
            <a:ext cx="6289773" cy="79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741939" y="2491676"/>
            <a:ext cx="752966" cy="752966"/>
            <a:chOff x="8125908" y="7183257"/>
            <a:chExt cx="1041918" cy="1041918"/>
          </a:xfrm>
        </p:grpSpPr>
        <p:sp>
          <p:nvSpPr>
            <p:cNvPr id="19" name="Oval 18"/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>
              <a:outerShdw blurRad="330200" dist="292100" dir="8100000" sx="70000" sy="7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21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0741939" y="4962432"/>
            <a:ext cx="752966" cy="752966"/>
            <a:chOff x="10928866" y="5940750"/>
            <a:chExt cx="752966" cy="752966"/>
          </a:xfrm>
        </p:grpSpPr>
        <p:sp>
          <p:nvSpPr>
            <p:cNvPr id="25" name="Oval 24"/>
            <p:cNvSpPr/>
            <p:nvPr/>
          </p:nvSpPr>
          <p:spPr>
            <a:xfrm>
              <a:off x="10928866" y="5940750"/>
              <a:ext cx="752966" cy="752966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1137565" y="6149449"/>
              <a:ext cx="335569" cy="335569"/>
              <a:chOff x="3498967" y="3049909"/>
              <a:chExt cx="464344" cy="464344"/>
            </a:xfrm>
            <a:solidFill>
              <a:schemeClr val="bg1">
                <a:lumMod val="75000"/>
              </a:schemeClr>
            </a:solidFill>
          </p:grpSpPr>
          <p:sp>
            <p:nvSpPr>
              <p:cNvPr id="27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8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0741939" y="7433188"/>
            <a:ext cx="752966" cy="752966"/>
            <a:chOff x="13438243" y="3256732"/>
            <a:chExt cx="752966" cy="752966"/>
          </a:xfrm>
        </p:grpSpPr>
        <p:sp>
          <p:nvSpPr>
            <p:cNvPr id="10" name="Oval 9"/>
            <p:cNvSpPr/>
            <p:nvPr/>
          </p:nvSpPr>
          <p:spPr>
            <a:xfrm>
              <a:off x="13438243" y="3256732"/>
              <a:ext cx="752966" cy="752966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646942" y="3465144"/>
              <a:ext cx="335569" cy="336143"/>
              <a:chOff x="7275629" y="3973834"/>
              <a:chExt cx="464344" cy="465138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AutoShape 37"/>
              <p:cNvSpPr/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3" name="AutoShape 38"/>
              <p:cNvSpPr/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AutoShape 39"/>
              <p:cNvSpPr/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40"/>
              <p:cNvSpPr/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41"/>
              <p:cNvSpPr/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42"/>
              <p:cNvSpPr/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1969479" y="2456500"/>
            <a:ext cx="4985020" cy="1436296"/>
            <a:chOff x="6425315" y="4263575"/>
            <a:chExt cx="4985020" cy="1436296"/>
          </a:xfrm>
        </p:grpSpPr>
        <p:sp>
          <p:nvSpPr>
            <p:cNvPr id="30" name="TextBox 29"/>
            <p:cNvSpPr txBox="1"/>
            <p:nvPr/>
          </p:nvSpPr>
          <p:spPr>
            <a:xfrm>
              <a:off x="6425315" y="4263575"/>
              <a:ext cx="3035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人像摄影</a:t>
              </a:r>
              <a:endParaRPr lang="id-ID" sz="2000" dirty="0">
                <a:solidFill>
                  <a:schemeClr val="accent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H="1">
              <a:off x="6445016" y="4721142"/>
              <a:ext cx="4965319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969479" y="4924319"/>
            <a:ext cx="4985020" cy="1436296"/>
            <a:chOff x="6425315" y="4263575"/>
            <a:chExt cx="4985020" cy="1436296"/>
          </a:xfrm>
        </p:grpSpPr>
        <p:sp>
          <p:nvSpPr>
            <p:cNvPr id="33" name="TextBox 32"/>
            <p:cNvSpPr txBox="1"/>
            <p:nvPr/>
          </p:nvSpPr>
          <p:spPr>
            <a:xfrm>
              <a:off x="6425315" y="4263575"/>
              <a:ext cx="2452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搜索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flipH="1">
              <a:off x="6445016" y="4721142"/>
              <a:ext cx="4965319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969479" y="7392138"/>
            <a:ext cx="4985020" cy="1436296"/>
            <a:chOff x="6425315" y="4263575"/>
            <a:chExt cx="4985020" cy="1436296"/>
          </a:xfrm>
        </p:grpSpPr>
        <p:sp>
          <p:nvSpPr>
            <p:cNvPr id="39" name="TextBox 38"/>
            <p:cNvSpPr txBox="1"/>
            <p:nvPr/>
          </p:nvSpPr>
          <p:spPr>
            <a:xfrm>
              <a:off x="6425315" y="4263575"/>
              <a:ext cx="32552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实验</a:t>
              </a:r>
              <a:endParaRPr lang="id-ID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6445016" y="4721142"/>
              <a:ext cx="4965319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 flipH="1">
            <a:off x="6839386" y="2468271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/>
          <p:cNvSpPr/>
          <p:nvPr/>
        </p:nvSpPr>
        <p:spPr>
          <a:xfrm flipH="1">
            <a:off x="1883914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5"/>
          <p:cNvSpPr/>
          <p:nvPr/>
        </p:nvSpPr>
        <p:spPr>
          <a:xfrm flipH="1">
            <a:off x="6839386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2"/>
          <p:cNvSpPr/>
          <p:nvPr/>
        </p:nvSpPr>
        <p:spPr>
          <a:xfrm flipH="1">
            <a:off x="1715107" y="2366405"/>
            <a:ext cx="5194808" cy="3134776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4" name="Group 13"/>
          <p:cNvGrpSpPr/>
          <p:nvPr/>
        </p:nvGrpSpPr>
        <p:grpSpPr>
          <a:xfrm>
            <a:off x="8739810" y="2994046"/>
            <a:ext cx="2705820" cy="1879495"/>
            <a:chOff x="3033915" y="2686917"/>
            <a:chExt cx="2705820" cy="1879495"/>
          </a:xfrm>
        </p:grpSpPr>
        <p:sp>
          <p:nvSpPr>
            <p:cNvPr id="15" name="TextBox 14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2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3033915" y="3144484"/>
              <a:ext cx="2705820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39810" y="6012175"/>
            <a:ext cx="2705820" cy="1879495"/>
            <a:chOff x="3033915" y="2686917"/>
            <a:chExt cx="2705820" cy="1879495"/>
          </a:xfrm>
        </p:grpSpPr>
        <p:sp>
          <p:nvSpPr>
            <p:cNvPr id="18" name="TextBox 17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4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3033915" y="3144484"/>
              <a:ext cx="2705820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85395" y="6012175"/>
            <a:ext cx="2705820" cy="1879495"/>
            <a:chOff x="3033915" y="2686917"/>
            <a:chExt cx="2705820" cy="1879495"/>
          </a:xfrm>
        </p:grpSpPr>
        <p:sp>
          <p:nvSpPr>
            <p:cNvPr id="21" name="TextBox 20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3</a:t>
              </a:r>
              <a:endParaRPr lang="id-ID" sz="2400" dirty="0">
                <a:solidFill>
                  <a:schemeClr val="bg1"/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3033915" y="3144484"/>
              <a:ext cx="2705820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85395" y="2994046"/>
            <a:ext cx="2705820" cy="1879495"/>
            <a:chOff x="3033915" y="2686917"/>
            <a:chExt cx="2705820" cy="1879495"/>
          </a:xfrm>
        </p:grpSpPr>
        <p:sp>
          <p:nvSpPr>
            <p:cNvPr id="24" name="TextBox 23"/>
            <p:cNvSpPr txBox="1"/>
            <p:nvPr/>
          </p:nvSpPr>
          <p:spPr>
            <a:xfrm>
              <a:off x="3033916" y="268691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服务</a:t>
              </a:r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rPr>
                <a:t>1</a:t>
              </a:r>
              <a:endParaRPr lang="id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3033915" y="3144484"/>
              <a:ext cx="2705820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2788806" y="5895456"/>
            <a:ext cx="422488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788806" y="2658221"/>
            <a:ext cx="4666085" cy="1838185"/>
            <a:chOff x="1441101" y="993866"/>
            <a:chExt cx="4666085" cy="1838185"/>
          </a:xfrm>
        </p:grpSpPr>
        <p:sp>
          <p:nvSpPr>
            <p:cNvPr id="30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我们的</a:t>
              </a:r>
              <a:endParaRPr lang="en-US" altLang="zh-CN" sz="4400" dirty="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pPr algn="l"/>
              <a:r>
                <a:rPr lang="zh-CN" altLang="en-US" sz="4400" dirty="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全面服务体系</a:t>
              </a:r>
              <a:endParaRPr lang="id-ID" sz="44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/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/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2788806" y="4899206"/>
            <a:ext cx="4387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bg1"/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74274" y="6378390"/>
            <a:ext cx="1147064" cy="1147064"/>
            <a:chOff x="2374274" y="6378390"/>
            <a:chExt cx="1147064" cy="1147064"/>
          </a:xfrm>
        </p:grpSpPr>
        <p:sp>
          <p:nvSpPr>
            <p:cNvPr id="11" name="Oval 10"/>
            <p:cNvSpPr/>
            <p:nvPr/>
          </p:nvSpPr>
          <p:spPr>
            <a:xfrm>
              <a:off x="2374274" y="6378390"/>
              <a:ext cx="1147064" cy="1147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715237" y="6748722"/>
              <a:ext cx="465138" cy="406400"/>
              <a:chOff x="6357938" y="3535363"/>
              <a:chExt cx="465138" cy="406400"/>
            </a:xfrm>
            <a:solidFill>
              <a:schemeClr val="tx2"/>
            </a:solidFill>
          </p:grpSpPr>
          <p:sp>
            <p:nvSpPr>
              <p:cNvPr id="33" name="AutoShape 43"/>
              <p:cNvSpPr/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4" name="AutoShape 44"/>
              <p:cNvSpPr/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5" name="AutoShape 45"/>
              <p:cNvSpPr/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312288" y="6378390"/>
            <a:ext cx="1147064" cy="1147064"/>
            <a:chOff x="7312288" y="6378390"/>
            <a:chExt cx="1147064" cy="1147064"/>
          </a:xfrm>
        </p:grpSpPr>
        <p:sp>
          <p:nvSpPr>
            <p:cNvPr id="10" name="Oval 9"/>
            <p:cNvSpPr/>
            <p:nvPr/>
          </p:nvSpPr>
          <p:spPr>
            <a:xfrm>
              <a:off x="7312288" y="6378390"/>
              <a:ext cx="1147064" cy="1147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653251" y="6734038"/>
              <a:ext cx="465138" cy="435769"/>
              <a:chOff x="5368132" y="3540125"/>
              <a:chExt cx="465138" cy="435769"/>
            </a:xfrm>
            <a:solidFill>
              <a:schemeClr val="tx2"/>
            </a:solidFill>
          </p:grpSpPr>
          <p:sp>
            <p:nvSpPr>
              <p:cNvPr id="37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7312288" y="3360261"/>
            <a:ext cx="1147064" cy="1147064"/>
            <a:chOff x="7312288" y="3360261"/>
            <a:chExt cx="1147064" cy="1147064"/>
          </a:xfrm>
        </p:grpSpPr>
        <p:sp>
          <p:nvSpPr>
            <p:cNvPr id="9" name="Oval 8"/>
            <p:cNvSpPr/>
            <p:nvPr/>
          </p:nvSpPr>
          <p:spPr>
            <a:xfrm>
              <a:off x="7312288" y="3360261"/>
              <a:ext cx="1147064" cy="1147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AutoShape 112"/>
            <p:cNvSpPr/>
            <p:nvPr/>
          </p:nvSpPr>
          <p:spPr bwMode="auto">
            <a:xfrm>
              <a:off x="7653648" y="3701224"/>
              <a:ext cx="464344" cy="465138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07436" y="3318899"/>
            <a:ext cx="1229788" cy="1229788"/>
            <a:chOff x="2207436" y="3318899"/>
            <a:chExt cx="1229788" cy="1229788"/>
          </a:xfrm>
        </p:grpSpPr>
        <p:sp>
          <p:nvSpPr>
            <p:cNvPr id="8" name="Oval 7"/>
            <p:cNvSpPr/>
            <p:nvPr/>
          </p:nvSpPr>
          <p:spPr>
            <a:xfrm>
              <a:off x="2207436" y="3318899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662786" y="3701224"/>
              <a:ext cx="319088" cy="4651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4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3" grpId="0" animBg="1"/>
          <p:bldP spid="27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3" grpId="0" animBg="1"/>
          <p:bldP spid="27" grpId="0"/>
          <p:bldP spid="2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6753" y="1213363"/>
            <a:ext cx="5095967" cy="1838185"/>
            <a:chOff x="1441101" y="993866"/>
            <a:chExt cx="5095967" cy="1838185"/>
          </a:xfrm>
        </p:grpSpPr>
        <p:sp>
          <p:nvSpPr>
            <p:cNvPr id="4" name="Text Placeholder 2"/>
            <p:cNvSpPr txBox="1"/>
            <p:nvPr/>
          </p:nvSpPr>
          <p:spPr>
            <a:xfrm>
              <a:off x="1441101" y="1443601"/>
              <a:ext cx="5095967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服务明细和</a:t>
              </a:r>
              <a:endParaRPr lang="en-US" altLang="zh-CN" sz="4400" dirty="0" smtClean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项目介绍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699704" y="4975832"/>
            <a:ext cx="5194808" cy="2142012"/>
            <a:chOff x="12699704" y="4975832"/>
            <a:chExt cx="5194808" cy="2142012"/>
          </a:xfrm>
        </p:grpSpPr>
        <p:sp>
          <p:nvSpPr>
            <p:cNvPr id="22" name="Rectangle: Rounded Corners 21"/>
            <p:cNvSpPr/>
            <p:nvPr/>
          </p:nvSpPr>
          <p:spPr>
            <a:xfrm flipH="1">
              <a:off x="12699704" y="4975832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4733178" y="5273290"/>
              <a:ext cx="2705820" cy="1544075"/>
              <a:chOff x="3033915" y="2686917"/>
              <a:chExt cx="2705820" cy="154407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3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3155219" y="5431944"/>
              <a:ext cx="1229788" cy="1229788"/>
              <a:chOff x="13155219" y="5431944"/>
              <a:chExt cx="1229788" cy="122978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3155219" y="5431944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7" name="AutoShape 29"/>
              <p:cNvSpPr/>
              <p:nvPr/>
            </p:nvSpPr>
            <p:spPr bwMode="auto">
              <a:xfrm>
                <a:off x="13537941" y="5836494"/>
                <a:ext cx="464344" cy="420688"/>
              </a:xfrm>
              <a:custGeom>
                <a:avLst/>
                <a:gdLst>
                  <a:gd name="T0" fmla="+- 0 10736 439"/>
                  <a:gd name="T1" fmla="*/ T0 w 20595"/>
                  <a:gd name="T2" fmla="+- 0 10869 621"/>
                  <a:gd name="T3" fmla="*/ 10869 h 20497"/>
                  <a:gd name="T4" fmla="+- 0 10736 439"/>
                  <a:gd name="T5" fmla="*/ T4 w 20595"/>
                  <a:gd name="T6" fmla="+- 0 10869 621"/>
                  <a:gd name="T7" fmla="*/ 10869 h 20497"/>
                  <a:gd name="T8" fmla="+- 0 10736 439"/>
                  <a:gd name="T9" fmla="*/ T8 w 20595"/>
                  <a:gd name="T10" fmla="+- 0 10869 621"/>
                  <a:gd name="T11" fmla="*/ 10869 h 20497"/>
                  <a:gd name="T12" fmla="+- 0 10736 439"/>
                  <a:gd name="T13" fmla="*/ T12 w 20595"/>
                  <a:gd name="T14" fmla="+- 0 10869 621"/>
                  <a:gd name="T15" fmla="*/ 10869 h 204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5" h="20497">
                    <a:moveTo>
                      <a:pt x="18898" y="1863"/>
                    </a:moveTo>
                    <a:cubicBezTo>
                      <a:pt x="16636" y="-621"/>
                      <a:pt x="12968" y="-621"/>
                      <a:pt x="10707" y="1863"/>
                    </a:cubicBezTo>
                    <a:lnTo>
                      <a:pt x="1317" y="12053"/>
                    </a:lnTo>
                    <a:cubicBezTo>
                      <a:pt x="-439" y="13982"/>
                      <a:pt x="-439" y="17121"/>
                      <a:pt x="1317" y="19050"/>
                    </a:cubicBezTo>
                    <a:cubicBezTo>
                      <a:pt x="3073" y="20979"/>
                      <a:pt x="5931" y="20979"/>
                      <a:pt x="7687" y="19050"/>
                    </a:cubicBezTo>
                    <a:lnTo>
                      <a:pt x="17078" y="8860"/>
                    </a:lnTo>
                    <a:cubicBezTo>
                      <a:pt x="18335" y="7479"/>
                      <a:pt x="18335" y="5242"/>
                      <a:pt x="17078" y="3862"/>
                    </a:cubicBezTo>
                    <a:cubicBezTo>
                      <a:pt x="15821" y="2482"/>
                      <a:pt x="13783" y="2482"/>
                      <a:pt x="12527" y="3862"/>
                    </a:cubicBezTo>
                    <a:lnTo>
                      <a:pt x="5467" y="11614"/>
                    </a:lnTo>
                    <a:cubicBezTo>
                      <a:pt x="5216" y="11891"/>
                      <a:pt x="5216" y="12337"/>
                      <a:pt x="5467" y="12614"/>
                    </a:cubicBezTo>
                    <a:cubicBezTo>
                      <a:pt x="5719" y="12890"/>
                      <a:pt x="6126" y="12890"/>
                      <a:pt x="6378" y="12614"/>
                    </a:cubicBezTo>
                    <a:lnTo>
                      <a:pt x="13437" y="4861"/>
                    </a:lnTo>
                    <a:cubicBezTo>
                      <a:pt x="14190" y="4035"/>
                      <a:pt x="15414" y="4035"/>
                      <a:pt x="16167" y="4861"/>
                    </a:cubicBezTo>
                    <a:cubicBezTo>
                      <a:pt x="16920" y="5688"/>
                      <a:pt x="16920" y="7034"/>
                      <a:pt x="16167" y="7860"/>
                    </a:cubicBezTo>
                    <a:lnTo>
                      <a:pt x="6777" y="18050"/>
                    </a:lnTo>
                    <a:cubicBezTo>
                      <a:pt x="5520" y="19430"/>
                      <a:pt x="3484" y="19430"/>
                      <a:pt x="2227" y="18050"/>
                    </a:cubicBezTo>
                    <a:cubicBezTo>
                      <a:pt x="970" y="16670"/>
                      <a:pt x="970" y="14433"/>
                      <a:pt x="2227" y="13053"/>
                    </a:cubicBezTo>
                    <a:lnTo>
                      <a:pt x="11525" y="2963"/>
                    </a:lnTo>
                    <a:cubicBezTo>
                      <a:pt x="13285" y="1030"/>
                      <a:pt x="16139" y="1030"/>
                      <a:pt x="17896" y="2963"/>
                    </a:cubicBezTo>
                    <a:cubicBezTo>
                      <a:pt x="19657" y="4896"/>
                      <a:pt x="19657" y="8027"/>
                      <a:pt x="17897" y="9959"/>
                    </a:cubicBezTo>
                    <a:lnTo>
                      <a:pt x="10929" y="17611"/>
                    </a:lnTo>
                    <a:cubicBezTo>
                      <a:pt x="10677" y="17888"/>
                      <a:pt x="10677" y="18334"/>
                      <a:pt x="10929" y="18610"/>
                    </a:cubicBezTo>
                    <a:cubicBezTo>
                      <a:pt x="11181" y="18887"/>
                      <a:pt x="11588" y="18887"/>
                      <a:pt x="11839" y="18610"/>
                    </a:cubicBezTo>
                    <a:lnTo>
                      <a:pt x="18898" y="10859"/>
                    </a:lnTo>
                    <a:cubicBezTo>
                      <a:pt x="21160" y="8375"/>
                      <a:pt x="21160" y="4347"/>
                      <a:pt x="18898" y="186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7117052" y="4975832"/>
            <a:ext cx="5194808" cy="2142012"/>
            <a:chOff x="7117052" y="4975832"/>
            <a:chExt cx="5194808" cy="2142012"/>
          </a:xfrm>
        </p:grpSpPr>
        <p:sp>
          <p:nvSpPr>
            <p:cNvPr id="15" name="Rectangle: Rounded Corners 14"/>
            <p:cNvSpPr/>
            <p:nvPr/>
          </p:nvSpPr>
          <p:spPr>
            <a:xfrm flipH="1">
              <a:off x="7117052" y="4975832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150526" y="5273290"/>
              <a:ext cx="2705820" cy="1544075"/>
              <a:chOff x="3033915" y="2686917"/>
              <a:chExt cx="2705820" cy="154407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2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572567" y="5431944"/>
              <a:ext cx="1229788" cy="1229788"/>
              <a:chOff x="7572567" y="5431944"/>
              <a:chExt cx="1229788" cy="122978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7572567" y="5431944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7955289" y="5814269"/>
                <a:ext cx="464344" cy="465138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108" name="AutoShape 37"/>
                <p:cNvSpPr/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9" name="AutoShape 38"/>
                <p:cNvSpPr/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0" name="AutoShape 39"/>
                <p:cNvSpPr/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1" name="AutoShape 40"/>
                <p:cNvSpPr/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2" name="AutoShape 41"/>
                <p:cNvSpPr/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3" name="AutoShape 42"/>
                <p:cNvSpPr/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1582526" y="4975832"/>
            <a:ext cx="5194808" cy="2142012"/>
            <a:chOff x="1582526" y="4975832"/>
            <a:chExt cx="5194808" cy="2142012"/>
          </a:xfrm>
        </p:grpSpPr>
        <p:sp>
          <p:nvSpPr>
            <p:cNvPr id="7" name="Rectangle: Rounded Corners 6"/>
            <p:cNvSpPr/>
            <p:nvPr/>
          </p:nvSpPr>
          <p:spPr>
            <a:xfrm flipH="1">
              <a:off x="1582526" y="4975832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16000" y="5273290"/>
              <a:ext cx="2705820" cy="1544075"/>
              <a:chOff x="3033915" y="2686917"/>
              <a:chExt cx="2705820" cy="154407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1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038041" y="5431944"/>
              <a:ext cx="1229788" cy="1229788"/>
              <a:chOff x="2038041" y="5431944"/>
              <a:chExt cx="1229788" cy="122978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038041" y="5431944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2420366" y="5843638"/>
                <a:ext cx="465138" cy="406400"/>
                <a:chOff x="6357938" y="3535363"/>
                <a:chExt cx="465138" cy="406400"/>
              </a:xfrm>
              <a:solidFill>
                <a:schemeClr val="bg1"/>
              </a:solidFill>
            </p:grpSpPr>
            <p:sp>
              <p:nvSpPr>
                <p:cNvPr id="115" name="AutoShape 43"/>
                <p:cNvSpPr/>
                <p:nvPr/>
              </p:nvSpPr>
              <p:spPr bwMode="auto">
                <a:xfrm>
                  <a:off x="6357938" y="3535363"/>
                  <a:ext cx="465138" cy="3341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951" y="9367"/>
                      </a:moveTo>
                      <a:cubicBezTo>
                        <a:pt x="10901" y="9383"/>
                        <a:pt x="10851" y="9391"/>
                        <a:pt x="10800" y="9391"/>
                      </a:cubicBezTo>
                      <a:cubicBezTo>
                        <a:pt x="10748" y="9391"/>
                        <a:pt x="10698" y="9383"/>
                        <a:pt x="10648" y="9367"/>
                      </a:cubicBezTo>
                      <a:lnTo>
                        <a:pt x="1873" y="6550"/>
                      </a:lnTo>
                      <a:cubicBezTo>
                        <a:pt x="1566" y="6452"/>
                        <a:pt x="1349" y="6072"/>
                        <a:pt x="1349" y="5634"/>
                      </a:cubicBezTo>
                      <a:cubicBezTo>
                        <a:pt x="1349" y="5197"/>
                        <a:pt x="1566" y="4817"/>
                        <a:pt x="1873" y="4719"/>
                      </a:cubicBezTo>
                      <a:lnTo>
                        <a:pt x="10648" y="1902"/>
                      </a:lnTo>
                      <a:cubicBezTo>
                        <a:pt x="10698" y="1886"/>
                        <a:pt x="10748" y="1878"/>
                        <a:pt x="10800" y="1878"/>
                      </a:cubicBezTo>
                      <a:cubicBezTo>
                        <a:pt x="10851" y="1878"/>
                        <a:pt x="10901" y="1886"/>
                        <a:pt x="10951" y="1902"/>
                      </a:cubicBezTo>
                      <a:lnTo>
                        <a:pt x="19726" y="4719"/>
                      </a:lnTo>
                      <a:cubicBezTo>
                        <a:pt x="20033" y="4817"/>
                        <a:pt x="20249" y="5197"/>
                        <a:pt x="20249" y="5634"/>
                      </a:cubicBezTo>
                      <a:cubicBezTo>
                        <a:pt x="20249" y="6072"/>
                        <a:pt x="20033" y="6452"/>
                        <a:pt x="19726" y="6550"/>
                      </a:cubicBezTo>
                      <a:cubicBezTo>
                        <a:pt x="19726" y="6550"/>
                        <a:pt x="10951" y="9367"/>
                        <a:pt x="10951" y="9367"/>
                      </a:cubicBezTo>
                      <a:close/>
                      <a:moveTo>
                        <a:pt x="16874" y="16904"/>
                      </a:moveTo>
                      <a:cubicBezTo>
                        <a:pt x="16874" y="17942"/>
                        <a:pt x="14849" y="19721"/>
                        <a:pt x="10800" y="19721"/>
                      </a:cubicBezTo>
                      <a:cubicBezTo>
                        <a:pt x="6749" y="19721"/>
                        <a:pt x="4724" y="17942"/>
                        <a:pt x="4724" y="16904"/>
                      </a:cubicBezTo>
                      <a:lnTo>
                        <a:pt x="4724" y="9394"/>
                      </a:lnTo>
                      <a:lnTo>
                        <a:pt x="10353" y="11200"/>
                      </a:lnTo>
                      <a:cubicBezTo>
                        <a:pt x="10501" y="11246"/>
                        <a:pt x="10651" y="11269"/>
                        <a:pt x="10800" y="11269"/>
                      </a:cubicBezTo>
                      <a:cubicBezTo>
                        <a:pt x="10949" y="11269"/>
                        <a:pt x="11098" y="11246"/>
                        <a:pt x="11255" y="11198"/>
                      </a:cubicBezTo>
                      <a:lnTo>
                        <a:pt x="16874" y="9394"/>
                      </a:lnTo>
                      <a:cubicBezTo>
                        <a:pt x="16874" y="9394"/>
                        <a:pt x="16874" y="16904"/>
                        <a:pt x="16874" y="16904"/>
                      </a:cubicBezTo>
                      <a:close/>
                      <a:moveTo>
                        <a:pt x="21600" y="5634"/>
                      </a:moveTo>
                      <a:cubicBezTo>
                        <a:pt x="21600" y="4314"/>
                        <a:pt x="20954" y="3185"/>
                        <a:pt x="20030" y="2888"/>
                      </a:cubicBezTo>
                      <a:lnTo>
                        <a:pt x="11246" y="68"/>
                      </a:lnTo>
                      <a:cubicBezTo>
                        <a:pt x="11098" y="22"/>
                        <a:pt x="10949" y="0"/>
                        <a:pt x="10800" y="0"/>
                      </a:cubicBezTo>
                      <a:cubicBezTo>
                        <a:pt x="10651" y="0"/>
                        <a:pt x="10501" y="22"/>
                        <a:pt x="10344" y="71"/>
                      </a:cubicBezTo>
                      <a:lnTo>
                        <a:pt x="1570" y="2888"/>
                      </a:lnTo>
                      <a:cubicBezTo>
                        <a:pt x="645" y="3185"/>
                        <a:pt x="0" y="4314"/>
                        <a:pt x="0" y="5634"/>
                      </a:cubicBezTo>
                      <a:cubicBezTo>
                        <a:pt x="0" y="6955"/>
                        <a:pt x="645" y="8084"/>
                        <a:pt x="1569" y="8380"/>
                      </a:cubicBezTo>
                      <a:lnTo>
                        <a:pt x="3374" y="8960"/>
                      </a:lnTo>
                      <a:lnTo>
                        <a:pt x="3374" y="16904"/>
                      </a:lnTo>
                      <a:cubicBezTo>
                        <a:pt x="3374" y="19397"/>
                        <a:pt x="5425" y="21600"/>
                        <a:pt x="10800" y="21600"/>
                      </a:cubicBezTo>
                      <a:cubicBezTo>
                        <a:pt x="16174" y="21600"/>
                        <a:pt x="18224" y="19397"/>
                        <a:pt x="18224" y="16904"/>
                      </a:cubicBezTo>
                      <a:lnTo>
                        <a:pt x="18224" y="8960"/>
                      </a:lnTo>
                      <a:lnTo>
                        <a:pt x="20030" y="8380"/>
                      </a:lnTo>
                      <a:cubicBezTo>
                        <a:pt x="20954" y="8084"/>
                        <a:pt x="21600" y="6955"/>
                        <a:pt x="21600" y="563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6" name="AutoShape 44"/>
                <p:cNvSpPr/>
                <p:nvPr/>
              </p:nvSpPr>
              <p:spPr bwMode="auto">
                <a:xfrm>
                  <a:off x="6779419" y="3680619"/>
                  <a:ext cx="28575" cy="1595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1963"/>
                      </a:moveTo>
                      <a:lnTo>
                        <a:pt x="0" y="19636"/>
                      </a:lnTo>
                      <a:cubicBezTo>
                        <a:pt x="0" y="20721"/>
                        <a:pt x="4841" y="21599"/>
                        <a:pt x="10800" y="21599"/>
                      </a:cubicBezTo>
                      <a:cubicBezTo>
                        <a:pt x="16758" y="21599"/>
                        <a:pt x="21600" y="20721"/>
                        <a:pt x="21600" y="19636"/>
                      </a:cubicBezTo>
                      <a:lnTo>
                        <a:pt x="21600" y="1963"/>
                      </a:lnTo>
                      <a:cubicBezTo>
                        <a:pt x="21600" y="878"/>
                        <a:pt x="16758" y="0"/>
                        <a:pt x="10800" y="0"/>
                      </a:cubicBezTo>
                      <a:cubicBezTo>
                        <a:pt x="4841" y="0"/>
                        <a:pt x="0" y="878"/>
                        <a:pt x="0" y="19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7" name="AutoShape 45"/>
                <p:cNvSpPr/>
                <p:nvPr/>
              </p:nvSpPr>
              <p:spPr bwMode="auto">
                <a:xfrm>
                  <a:off x="6764338" y="3854450"/>
                  <a:ext cx="58738" cy="873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8" y="0"/>
                        <a:pt x="0" y="10427"/>
                        <a:pt x="0" y="14400"/>
                      </a:cubicBezTo>
                      <a:cubicBezTo>
                        <a:pt x="0" y="18372"/>
                        <a:pt x="4838" y="21599"/>
                        <a:pt x="10800" y="21599"/>
                      </a:cubicBezTo>
                      <a:cubicBezTo>
                        <a:pt x="16761" y="21599"/>
                        <a:pt x="21600" y="18372"/>
                        <a:pt x="21600" y="14400"/>
                      </a:cubicBezTo>
                      <a:cubicBezTo>
                        <a:pt x="21600" y="10427"/>
                        <a:pt x="16761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32" name="Group 31"/>
          <p:cNvGrpSpPr/>
          <p:nvPr/>
        </p:nvGrpSpPr>
        <p:grpSpPr>
          <a:xfrm>
            <a:off x="12699704" y="7483058"/>
            <a:ext cx="5194808" cy="2142012"/>
            <a:chOff x="12699704" y="7483058"/>
            <a:chExt cx="5194808" cy="2142012"/>
          </a:xfrm>
        </p:grpSpPr>
        <p:sp>
          <p:nvSpPr>
            <p:cNvPr id="33" name="Rectangle: Rounded Corners 32"/>
            <p:cNvSpPr/>
            <p:nvPr/>
          </p:nvSpPr>
          <p:spPr>
            <a:xfrm flipH="1">
              <a:off x="12699704" y="7483058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4733178" y="7780516"/>
              <a:ext cx="2705820" cy="1544075"/>
              <a:chOff x="3033915" y="2686917"/>
              <a:chExt cx="2705820" cy="154407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6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3155219" y="7939170"/>
              <a:ext cx="1229788" cy="1229788"/>
              <a:chOff x="13155219" y="7939170"/>
              <a:chExt cx="1229788" cy="1229788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3155219" y="7939170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13610173" y="8321495"/>
                <a:ext cx="319881" cy="465138"/>
                <a:chOff x="10146507" y="3505994"/>
                <a:chExt cx="319881" cy="465138"/>
              </a:xfrm>
              <a:solidFill>
                <a:schemeClr val="bg1"/>
              </a:solidFill>
            </p:grpSpPr>
            <p:sp>
              <p:nvSpPr>
                <p:cNvPr id="99" name="AutoShape 30"/>
                <p:cNvSpPr/>
                <p:nvPr/>
              </p:nvSpPr>
              <p:spPr bwMode="auto">
                <a:xfrm>
                  <a:off x="10146507" y="3505994"/>
                  <a:ext cx="319881" cy="465138"/>
                </a:xfrm>
                <a:custGeom>
                  <a:avLst/>
                  <a:gdLst>
                    <a:gd name="T0" fmla="*/ 10383 w 20767"/>
                    <a:gd name="T1" fmla="*/ 10800 h 21600"/>
                    <a:gd name="T2" fmla="*/ 10383 w 20767"/>
                    <a:gd name="T3" fmla="*/ 10800 h 21600"/>
                    <a:gd name="T4" fmla="*/ 10383 w 20767"/>
                    <a:gd name="T5" fmla="*/ 10800 h 21600"/>
                    <a:gd name="T6" fmla="*/ 10383 w 20767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767" h="21600">
                      <a:moveTo>
                        <a:pt x="18566" y="16551"/>
                      </a:moveTo>
                      <a:cubicBezTo>
                        <a:pt x="17960" y="18284"/>
                        <a:pt x="17274" y="20249"/>
                        <a:pt x="9436" y="20249"/>
                      </a:cubicBezTo>
                      <a:cubicBezTo>
                        <a:pt x="4711" y="20249"/>
                        <a:pt x="1888" y="17809"/>
                        <a:pt x="1888" y="15451"/>
                      </a:cubicBezTo>
                      <a:cubicBezTo>
                        <a:pt x="1888" y="13645"/>
                        <a:pt x="2349" y="12161"/>
                        <a:pt x="2835" y="10591"/>
                      </a:cubicBezTo>
                      <a:cubicBezTo>
                        <a:pt x="3454" y="8600"/>
                        <a:pt x="4088" y="6563"/>
                        <a:pt x="3813" y="3868"/>
                      </a:cubicBezTo>
                      <a:cubicBezTo>
                        <a:pt x="6723" y="6750"/>
                        <a:pt x="7759" y="10567"/>
                        <a:pt x="7759" y="10567"/>
                      </a:cubicBezTo>
                      <a:cubicBezTo>
                        <a:pt x="7759" y="10567"/>
                        <a:pt x="10468" y="7846"/>
                        <a:pt x="11196" y="6582"/>
                      </a:cubicBezTo>
                      <a:cubicBezTo>
                        <a:pt x="11755" y="7395"/>
                        <a:pt x="12267" y="10124"/>
                        <a:pt x="12267" y="12825"/>
                      </a:cubicBezTo>
                      <a:cubicBezTo>
                        <a:pt x="12267" y="12825"/>
                        <a:pt x="14773" y="11347"/>
                        <a:pt x="16653" y="9127"/>
                      </a:cubicBezTo>
                      <a:cubicBezTo>
                        <a:pt x="18632" y="11666"/>
                        <a:pt x="19346" y="14320"/>
                        <a:pt x="18566" y="16551"/>
                      </a:cubicBezTo>
                      <a:moveTo>
                        <a:pt x="16041" y="6075"/>
                      </a:moveTo>
                      <a:cubicBezTo>
                        <a:pt x="15982" y="7879"/>
                        <a:pt x="14088" y="9404"/>
                        <a:pt x="14088" y="9404"/>
                      </a:cubicBezTo>
                      <a:cubicBezTo>
                        <a:pt x="14088" y="6046"/>
                        <a:pt x="10380" y="3375"/>
                        <a:pt x="10380" y="3375"/>
                      </a:cubicBezTo>
                      <a:cubicBezTo>
                        <a:pt x="10380" y="3375"/>
                        <a:pt x="10330" y="5373"/>
                        <a:pt x="8452" y="7389"/>
                      </a:cubicBezTo>
                      <a:cubicBezTo>
                        <a:pt x="6574" y="2686"/>
                        <a:pt x="938" y="0"/>
                        <a:pt x="938" y="0"/>
                      </a:cubicBezTo>
                      <a:cubicBezTo>
                        <a:pt x="3756" y="7389"/>
                        <a:pt x="0" y="10076"/>
                        <a:pt x="0" y="15451"/>
                      </a:cubicBezTo>
                      <a:cubicBezTo>
                        <a:pt x="0" y="18604"/>
                        <a:pt x="3730" y="21599"/>
                        <a:pt x="9436" y="21599"/>
                      </a:cubicBezTo>
                      <a:cubicBezTo>
                        <a:pt x="17888" y="21599"/>
                        <a:pt x="19523" y="19379"/>
                        <a:pt x="20396" y="16878"/>
                      </a:cubicBezTo>
                      <a:cubicBezTo>
                        <a:pt x="21599" y="13436"/>
                        <a:pt x="19797" y="9432"/>
                        <a:pt x="16041" y="607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0" name="AutoShape 31"/>
                <p:cNvSpPr/>
                <p:nvPr/>
              </p:nvSpPr>
              <p:spPr bwMode="auto">
                <a:xfrm>
                  <a:off x="10205244" y="3709194"/>
                  <a:ext cx="205581" cy="166688"/>
                </a:xfrm>
                <a:custGeom>
                  <a:avLst/>
                  <a:gdLst>
                    <a:gd name="T0" fmla="*/ 10641 w 21282"/>
                    <a:gd name="T1" fmla="*/ 10800 h 21600"/>
                    <a:gd name="T2" fmla="*/ 10641 w 21282"/>
                    <a:gd name="T3" fmla="*/ 10800 h 21600"/>
                    <a:gd name="T4" fmla="*/ 10641 w 21282"/>
                    <a:gd name="T5" fmla="*/ 10800 h 21600"/>
                    <a:gd name="T6" fmla="*/ 10641 w 21282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282" h="21600">
                      <a:moveTo>
                        <a:pt x="20698" y="5891"/>
                      </a:moveTo>
                      <a:lnTo>
                        <a:pt x="19424" y="7749"/>
                      </a:lnTo>
                      <a:cubicBezTo>
                        <a:pt x="17846" y="10064"/>
                        <a:pt x="16352" y="12259"/>
                        <a:pt x="12365" y="14784"/>
                      </a:cubicBezTo>
                      <a:cubicBezTo>
                        <a:pt x="11794" y="12631"/>
                        <a:pt x="11275" y="10259"/>
                        <a:pt x="11275" y="6631"/>
                      </a:cubicBezTo>
                      <a:lnTo>
                        <a:pt x="11275" y="3408"/>
                      </a:lnTo>
                      <a:lnTo>
                        <a:pt x="9000" y="7893"/>
                      </a:lnTo>
                      <a:cubicBezTo>
                        <a:pt x="8233" y="9421"/>
                        <a:pt x="7598" y="10690"/>
                        <a:pt x="6649" y="12373"/>
                      </a:cubicBezTo>
                      <a:cubicBezTo>
                        <a:pt x="5211" y="8296"/>
                        <a:pt x="4195" y="5281"/>
                        <a:pt x="3422" y="2545"/>
                      </a:cubicBezTo>
                      <a:lnTo>
                        <a:pt x="2705" y="0"/>
                      </a:lnTo>
                      <a:lnTo>
                        <a:pt x="1926" y="2847"/>
                      </a:lnTo>
                      <a:cubicBezTo>
                        <a:pt x="936" y="6469"/>
                        <a:pt x="0" y="9891"/>
                        <a:pt x="0" y="18771"/>
                      </a:cubicBezTo>
                      <a:cubicBezTo>
                        <a:pt x="0" y="19292"/>
                        <a:pt x="333" y="19714"/>
                        <a:pt x="749" y="19714"/>
                      </a:cubicBezTo>
                      <a:cubicBezTo>
                        <a:pt x="1162" y="19714"/>
                        <a:pt x="1499" y="19292"/>
                        <a:pt x="1499" y="18771"/>
                      </a:cubicBezTo>
                      <a:cubicBezTo>
                        <a:pt x="1499" y="11964"/>
                        <a:pt x="2037" y="8594"/>
                        <a:pt x="2758" y="5681"/>
                      </a:cubicBezTo>
                      <a:cubicBezTo>
                        <a:pt x="3537" y="8174"/>
                        <a:pt x="4520" y="11009"/>
                        <a:pt x="5812" y="14638"/>
                      </a:cubicBezTo>
                      <a:lnTo>
                        <a:pt x="6339" y="16117"/>
                      </a:lnTo>
                      <a:lnTo>
                        <a:pt x="7100" y="14811"/>
                      </a:lnTo>
                      <a:cubicBezTo>
                        <a:pt x="8344" y="12681"/>
                        <a:pt x="9085" y="11248"/>
                        <a:pt x="9896" y="9638"/>
                      </a:cubicBezTo>
                      <a:cubicBezTo>
                        <a:pt x="10133" y="12428"/>
                        <a:pt x="10681" y="14428"/>
                        <a:pt x="11223" y="16408"/>
                      </a:cubicBezTo>
                      <a:lnTo>
                        <a:pt x="11495" y="17404"/>
                      </a:lnTo>
                      <a:lnTo>
                        <a:pt x="12253" y="16953"/>
                      </a:lnTo>
                      <a:cubicBezTo>
                        <a:pt x="16306" y="14531"/>
                        <a:pt x="18203" y="12327"/>
                        <a:pt x="19708" y="10211"/>
                      </a:cubicBezTo>
                      <a:cubicBezTo>
                        <a:pt x="19942" y="13727"/>
                        <a:pt x="19573" y="17574"/>
                        <a:pt x="18698" y="20305"/>
                      </a:cubicBezTo>
                      <a:cubicBezTo>
                        <a:pt x="18543" y="20787"/>
                        <a:pt x="18730" y="21336"/>
                        <a:pt x="19114" y="21531"/>
                      </a:cubicBezTo>
                      <a:cubicBezTo>
                        <a:pt x="19204" y="21577"/>
                        <a:pt x="19301" y="21599"/>
                        <a:pt x="19395" y="21599"/>
                      </a:cubicBezTo>
                      <a:cubicBezTo>
                        <a:pt x="19690" y="21599"/>
                        <a:pt x="19972" y="21377"/>
                        <a:pt x="20089" y="21008"/>
                      </a:cubicBezTo>
                      <a:cubicBezTo>
                        <a:pt x="21251" y="17380"/>
                        <a:pt x="21600" y="12213"/>
                        <a:pt x="20976" y="7841"/>
                      </a:cubicBezTo>
                      <a:cubicBezTo>
                        <a:pt x="20976" y="7841"/>
                        <a:pt x="20698" y="5891"/>
                        <a:pt x="20698" y="58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1582526" y="7483058"/>
            <a:ext cx="5194808" cy="2142012"/>
            <a:chOff x="1582526" y="7483058"/>
            <a:chExt cx="5194808" cy="2142012"/>
          </a:xfrm>
        </p:grpSpPr>
        <p:sp>
          <p:nvSpPr>
            <p:cNvPr id="45" name="Rectangle: Rounded Corners 44"/>
            <p:cNvSpPr/>
            <p:nvPr/>
          </p:nvSpPr>
          <p:spPr>
            <a:xfrm flipH="1">
              <a:off x="1582526" y="7483058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616000" y="7780516"/>
              <a:ext cx="2705820" cy="1544075"/>
              <a:chOff x="3033915" y="2686917"/>
              <a:chExt cx="2705820" cy="154407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4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038041" y="7939170"/>
              <a:ext cx="1229788" cy="1229788"/>
              <a:chOff x="2038041" y="7939170"/>
              <a:chExt cx="1229788" cy="1229788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2038041" y="7939170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AutoShape 32"/>
              <p:cNvSpPr/>
              <p:nvPr/>
            </p:nvSpPr>
            <p:spPr bwMode="auto">
              <a:xfrm>
                <a:off x="2420763" y="8350864"/>
                <a:ext cx="464344" cy="406400"/>
              </a:xfrm>
              <a:custGeom>
                <a:avLst/>
                <a:gdLst>
                  <a:gd name="T0" fmla="+- 0 10800 108"/>
                  <a:gd name="T1" fmla="*/ T0 w 21384"/>
                  <a:gd name="T2" fmla="*/ 10800 h 21600"/>
                  <a:gd name="T3" fmla="+- 0 10800 108"/>
                  <a:gd name="T4" fmla="*/ T3 w 21384"/>
                  <a:gd name="T5" fmla="*/ 10800 h 21600"/>
                  <a:gd name="T6" fmla="+- 0 10800 108"/>
                  <a:gd name="T7" fmla="*/ T6 w 21384"/>
                  <a:gd name="T8" fmla="*/ 10800 h 21600"/>
                  <a:gd name="T9" fmla="+- 0 10800 108"/>
                  <a:gd name="T10" fmla="*/ T9 w 21384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84" h="21600">
                    <a:moveTo>
                      <a:pt x="18710" y="9257"/>
                    </a:moveTo>
                    <a:lnTo>
                      <a:pt x="16706" y="7714"/>
                    </a:lnTo>
                    <a:lnTo>
                      <a:pt x="16706" y="20057"/>
                    </a:lnTo>
                    <a:lnTo>
                      <a:pt x="4677" y="20057"/>
                    </a:lnTo>
                    <a:lnTo>
                      <a:pt x="4677" y="7714"/>
                    </a:lnTo>
                    <a:lnTo>
                      <a:pt x="2673" y="9257"/>
                    </a:lnTo>
                    <a:lnTo>
                      <a:pt x="1336" y="4628"/>
                    </a:lnTo>
                    <a:lnTo>
                      <a:pt x="4677" y="1542"/>
                    </a:lnTo>
                    <a:lnTo>
                      <a:pt x="7468" y="1542"/>
                    </a:lnTo>
                    <a:cubicBezTo>
                      <a:pt x="7841" y="2871"/>
                      <a:pt x="9136" y="3857"/>
                      <a:pt x="10691" y="3857"/>
                    </a:cubicBezTo>
                    <a:cubicBezTo>
                      <a:pt x="12247" y="3857"/>
                      <a:pt x="13542" y="2871"/>
                      <a:pt x="13915" y="1542"/>
                    </a:cubicBezTo>
                    <a:lnTo>
                      <a:pt x="16706" y="1542"/>
                    </a:lnTo>
                    <a:lnTo>
                      <a:pt x="20047" y="4628"/>
                    </a:lnTo>
                    <a:cubicBezTo>
                      <a:pt x="20047" y="4628"/>
                      <a:pt x="18710" y="9257"/>
                      <a:pt x="18710" y="9257"/>
                    </a:cubicBezTo>
                    <a:close/>
                    <a:moveTo>
                      <a:pt x="13200" y="1542"/>
                    </a:moveTo>
                    <a:cubicBezTo>
                      <a:pt x="12831" y="2438"/>
                      <a:pt x="11852" y="3085"/>
                      <a:pt x="10691" y="3085"/>
                    </a:cubicBezTo>
                    <a:cubicBezTo>
                      <a:pt x="9531" y="3085"/>
                      <a:pt x="8552" y="2438"/>
                      <a:pt x="8183" y="1542"/>
                    </a:cubicBezTo>
                    <a:cubicBezTo>
                      <a:pt x="8183" y="1542"/>
                      <a:pt x="13200" y="1542"/>
                      <a:pt x="13200" y="1542"/>
                    </a:cubicBezTo>
                    <a:close/>
                    <a:moveTo>
                      <a:pt x="20882" y="3423"/>
                    </a:moveTo>
                    <a:lnTo>
                      <a:pt x="17541" y="338"/>
                    </a:lnTo>
                    <a:cubicBezTo>
                      <a:pt x="17303" y="119"/>
                      <a:pt x="17009" y="0"/>
                      <a:pt x="16706" y="0"/>
                    </a:cubicBezTo>
                    <a:lnTo>
                      <a:pt x="4677" y="0"/>
                    </a:lnTo>
                    <a:cubicBezTo>
                      <a:pt x="4374" y="0"/>
                      <a:pt x="4080" y="119"/>
                      <a:pt x="3842" y="338"/>
                    </a:cubicBezTo>
                    <a:lnTo>
                      <a:pt x="501" y="3423"/>
                    </a:lnTo>
                    <a:cubicBezTo>
                      <a:pt x="64" y="3827"/>
                      <a:pt x="-108" y="4503"/>
                      <a:pt x="68" y="5116"/>
                    </a:cubicBezTo>
                    <a:lnTo>
                      <a:pt x="1405" y="9745"/>
                    </a:lnTo>
                    <a:cubicBezTo>
                      <a:pt x="1537" y="10201"/>
                      <a:pt x="1845" y="10560"/>
                      <a:pt x="2239" y="10716"/>
                    </a:cubicBezTo>
                    <a:cubicBezTo>
                      <a:pt x="2380" y="10772"/>
                      <a:pt x="2527" y="10800"/>
                      <a:pt x="2673" y="10800"/>
                    </a:cubicBezTo>
                    <a:cubicBezTo>
                      <a:pt x="2905" y="10800"/>
                      <a:pt x="3136" y="10729"/>
                      <a:pt x="3341" y="10593"/>
                    </a:cubicBezTo>
                    <a:lnTo>
                      <a:pt x="3341" y="20057"/>
                    </a:lnTo>
                    <a:cubicBezTo>
                      <a:pt x="3341" y="20908"/>
                      <a:pt x="3940" y="21600"/>
                      <a:pt x="4677" y="21600"/>
                    </a:cubicBezTo>
                    <a:lnTo>
                      <a:pt x="16706" y="21600"/>
                    </a:lnTo>
                    <a:cubicBezTo>
                      <a:pt x="17443" y="21600"/>
                      <a:pt x="18042" y="20908"/>
                      <a:pt x="18042" y="20057"/>
                    </a:cubicBezTo>
                    <a:lnTo>
                      <a:pt x="18042" y="10593"/>
                    </a:lnTo>
                    <a:cubicBezTo>
                      <a:pt x="18247" y="10729"/>
                      <a:pt x="18478" y="10800"/>
                      <a:pt x="18710" y="10800"/>
                    </a:cubicBezTo>
                    <a:cubicBezTo>
                      <a:pt x="18856" y="10800"/>
                      <a:pt x="19002" y="10772"/>
                      <a:pt x="19144" y="10716"/>
                    </a:cubicBezTo>
                    <a:cubicBezTo>
                      <a:pt x="19538" y="10560"/>
                      <a:pt x="19846" y="10201"/>
                      <a:pt x="19978" y="9745"/>
                    </a:cubicBezTo>
                    <a:lnTo>
                      <a:pt x="21315" y="5116"/>
                    </a:lnTo>
                    <a:cubicBezTo>
                      <a:pt x="21491" y="4503"/>
                      <a:pt x="21319" y="3827"/>
                      <a:pt x="20882" y="342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117052" y="7483058"/>
            <a:ext cx="5194808" cy="2142012"/>
            <a:chOff x="7117052" y="7483058"/>
            <a:chExt cx="5194808" cy="2142012"/>
          </a:xfrm>
        </p:grpSpPr>
        <p:sp>
          <p:nvSpPr>
            <p:cNvPr id="39" name="Rectangle: Rounded Corners 38"/>
            <p:cNvSpPr/>
            <p:nvPr/>
          </p:nvSpPr>
          <p:spPr>
            <a:xfrm flipH="1">
              <a:off x="7117052" y="7483058"/>
              <a:ext cx="5194808" cy="2142012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9150526" y="7780516"/>
              <a:ext cx="2705820" cy="1544075"/>
              <a:chOff x="3033915" y="2686917"/>
              <a:chExt cx="2705820" cy="154407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3033916" y="2686917"/>
                <a:ext cx="1031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服务</a:t>
                </a:r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eomanist Regular" panose="02000503000000020004" pitchFamily="50" charset="0"/>
                    <a:cs typeface="Segoe UI Light" panose="020B0502040204020203" pitchFamily="34" charset="0"/>
                  </a:rPr>
                  <a:t>5</a:t>
                </a:r>
                <a:endParaRPr lang="id-ID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manist Regular" panose="02000503000000020004" pitchFamily="50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3033915" y="3144484"/>
                <a:ext cx="2705820" cy="1086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  <a:endParaRPr lang="id-ID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572567" y="7939170"/>
              <a:ext cx="1229788" cy="1229788"/>
              <a:chOff x="7572567" y="7939170"/>
              <a:chExt cx="1229788" cy="122978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7572567" y="7939170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7955289" y="8321495"/>
                <a:ext cx="464344" cy="465138"/>
                <a:chOff x="8204317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103" name="AutoShape 33"/>
                <p:cNvSpPr/>
                <p:nvPr/>
              </p:nvSpPr>
              <p:spPr bwMode="auto">
                <a:xfrm>
                  <a:off x="8204317" y="4148459"/>
                  <a:ext cx="464344" cy="290513"/>
                </a:xfrm>
                <a:custGeom>
                  <a:avLst/>
                  <a:gdLst>
                    <a:gd name="T0" fmla="*/ 10752 w 21505"/>
                    <a:gd name="T1" fmla="*/ 10800 h 21600"/>
                    <a:gd name="T2" fmla="*/ 10752 w 21505"/>
                    <a:gd name="T3" fmla="*/ 10800 h 21600"/>
                    <a:gd name="T4" fmla="*/ 10752 w 21505"/>
                    <a:gd name="T5" fmla="*/ 10800 h 21600"/>
                    <a:gd name="T6" fmla="*/ 10752 w 21505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505" h="21600">
                      <a:moveTo>
                        <a:pt x="17472" y="17279"/>
                      </a:moveTo>
                      <a:lnTo>
                        <a:pt x="17472" y="18899"/>
                      </a:lnTo>
                      <a:cubicBezTo>
                        <a:pt x="17472" y="19198"/>
                        <a:pt x="17321" y="19439"/>
                        <a:pt x="17136" y="19439"/>
                      </a:cubicBezTo>
                      <a:lnTo>
                        <a:pt x="4368" y="19439"/>
                      </a:lnTo>
                      <a:cubicBezTo>
                        <a:pt x="4182" y="19439"/>
                        <a:pt x="4032" y="19198"/>
                        <a:pt x="4032" y="18899"/>
                      </a:cubicBezTo>
                      <a:lnTo>
                        <a:pt x="4032" y="17279"/>
                      </a:lnTo>
                      <a:lnTo>
                        <a:pt x="1344" y="12419"/>
                      </a:lnTo>
                      <a:cubicBezTo>
                        <a:pt x="1344" y="12121"/>
                        <a:pt x="1494" y="11879"/>
                        <a:pt x="1680" y="11879"/>
                      </a:cubicBezTo>
                      <a:lnTo>
                        <a:pt x="3360" y="11879"/>
                      </a:lnTo>
                      <a:lnTo>
                        <a:pt x="4032" y="11879"/>
                      </a:lnTo>
                      <a:lnTo>
                        <a:pt x="4704" y="11879"/>
                      </a:lnTo>
                      <a:lnTo>
                        <a:pt x="5376" y="11879"/>
                      </a:lnTo>
                      <a:lnTo>
                        <a:pt x="6048" y="11879"/>
                      </a:lnTo>
                      <a:lnTo>
                        <a:pt x="6720" y="11879"/>
                      </a:lnTo>
                      <a:lnTo>
                        <a:pt x="7392" y="11879"/>
                      </a:lnTo>
                      <a:lnTo>
                        <a:pt x="8064" y="11879"/>
                      </a:lnTo>
                      <a:lnTo>
                        <a:pt x="8736" y="11879"/>
                      </a:lnTo>
                      <a:lnTo>
                        <a:pt x="12768" y="11879"/>
                      </a:lnTo>
                      <a:lnTo>
                        <a:pt x="13440" y="11879"/>
                      </a:lnTo>
                      <a:lnTo>
                        <a:pt x="14112" y="11879"/>
                      </a:lnTo>
                      <a:lnTo>
                        <a:pt x="14784" y="11879"/>
                      </a:lnTo>
                      <a:lnTo>
                        <a:pt x="15456" y="11879"/>
                      </a:lnTo>
                      <a:lnTo>
                        <a:pt x="16128" y="11879"/>
                      </a:lnTo>
                      <a:lnTo>
                        <a:pt x="16800" y="11879"/>
                      </a:lnTo>
                      <a:lnTo>
                        <a:pt x="17472" y="11879"/>
                      </a:lnTo>
                      <a:lnTo>
                        <a:pt x="18144" y="11879"/>
                      </a:lnTo>
                      <a:lnTo>
                        <a:pt x="19824" y="11879"/>
                      </a:lnTo>
                      <a:cubicBezTo>
                        <a:pt x="20009" y="11879"/>
                        <a:pt x="20160" y="12121"/>
                        <a:pt x="20160" y="12419"/>
                      </a:cubicBezTo>
                      <a:cubicBezTo>
                        <a:pt x="20160" y="12419"/>
                        <a:pt x="17472" y="17279"/>
                        <a:pt x="17472" y="17279"/>
                      </a:cubicBezTo>
                      <a:close/>
                      <a:moveTo>
                        <a:pt x="10752" y="4320"/>
                      </a:moveTo>
                      <a:cubicBezTo>
                        <a:pt x="8625" y="4320"/>
                        <a:pt x="6826" y="6601"/>
                        <a:pt x="6246" y="9719"/>
                      </a:cubicBezTo>
                      <a:lnTo>
                        <a:pt x="5552" y="9719"/>
                      </a:lnTo>
                      <a:cubicBezTo>
                        <a:pt x="6152" y="6000"/>
                        <a:pt x="8252" y="3239"/>
                        <a:pt x="10752" y="3239"/>
                      </a:cubicBezTo>
                      <a:cubicBezTo>
                        <a:pt x="12934" y="3239"/>
                        <a:pt x="14813" y="5344"/>
                        <a:pt x="15654" y="8353"/>
                      </a:cubicBezTo>
                      <a:lnTo>
                        <a:pt x="15054" y="8835"/>
                      </a:lnTo>
                      <a:cubicBezTo>
                        <a:pt x="14323" y="6180"/>
                        <a:pt x="12671" y="4320"/>
                        <a:pt x="10752" y="4320"/>
                      </a:cubicBezTo>
                      <a:moveTo>
                        <a:pt x="10752" y="8639"/>
                      </a:moveTo>
                      <a:cubicBezTo>
                        <a:pt x="10158" y="8639"/>
                        <a:pt x="9630" y="9061"/>
                        <a:pt x="9260" y="9719"/>
                      </a:cubicBezTo>
                      <a:lnTo>
                        <a:pt x="8437" y="9719"/>
                      </a:lnTo>
                      <a:cubicBezTo>
                        <a:pt x="8904" y="8435"/>
                        <a:pt x="9761" y="7560"/>
                        <a:pt x="10752" y="7560"/>
                      </a:cubicBezTo>
                      <a:cubicBezTo>
                        <a:pt x="11742" y="7560"/>
                        <a:pt x="12600" y="8435"/>
                        <a:pt x="13066" y="9719"/>
                      </a:cubicBezTo>
                      <a:lnTo>
                        <a:pt x="12244" y="9719"/>
                      </a:lnTo>
                      <a:cubicBezTo>
                        <a:pt x="11874" y="9061"/>
                        <a:pt x="11345" y="8639"/>
                        <a:pt x="10752" y="8639"/>
                      </a:cubicBezTo>
                      <a:moveTo>
                        <a:pt x="13827" y="9719"/>
                      </a:moveTo>
                      <a:cubicBezTo>
                        <a:pt x="13307" y="7816"/>
                        <a:pt x="12126" y="6479"/>
                        <a:pt x="10752" y="6479"/>
                      </a:cubicBezTo>
                      <a:cubicBezTo>
                        <a:pt x="9378" y="6479"/>
                        <a:pt x="8197" y="7816"/>
                        <a:pt x="7676" y="9719"/>
                      </a:cubicBezTo>
                      <a:lnTo>
                        <a:pt x="6955" y="9719"/>
                      </a:lnTo>
                      <a:cubicBezTo>
                        <a:pt x="7510" y="7207"/>
                        <a:pt x="9001" y="5400"/>
                        <a:pt x="10752" y="5400"/>
                      </a:cubicBezTo>
                      <a:cubicBezTo>
                        <a:pt x="12409" y="5400"/>
                        <a:pt x="13834" y="7015"/>
                        <a:pt x="14454" y="9317"/>
                      </a:cubicBezTo>
                      <a:lnTo>
                        <a:pt x="13953" y="9719"/>
                      </a:lnTo>
                      <a:cubicBezTo>
                        <a:pt x="13953" y="9719"/>
                        <a:pt x="13827" y="9719"/>
                        <a:pt x="13827" y="9719"/>
                      </a:cubicBezTo>
                      <a:close/>
                      <a:moveTo>
                        <a:pt x="10752" y="1080"/>
                      </a:moveTo>
                      <a:cubicBezTo>
                        <a:pt x="13459" y="1080"/>
                        <a:pt x="15792" y="3672"/>
                        <a:pt x="16856" y="7388"/>
                      </a:cubicBezTo>
                      <a:lnTo>
                        <a:pt x="16256" y="7869"/>
                      </a:lnTo>
                      <a:cubicBezTo>
                        <a:pt x="15305" y="4504"/>
                        <a:pt x="13201" y="2160"/>
                        <a:pt x="10752" y="2160"/>
                      </a:cubicBezTo>
                      <a:cubicBezTo>
                        <a:pt x="7874" y="2160"/>
                        <a:pt x="5470" y="5392"/>
                        <a:pt x="4858" y="9719"/>
                      </a:cubicBezTo>
                      <a:lnTo>
                        <a:pt x="4167" y="9719"/>
                      </a:lnTo>
                      <a:cubicBezTo>
                        <a:pt x="4792" y="4796"/>
                        <a:pt x="7507" y="1080"/>
                        <a:pt x="10752" y="1080"/>
                      </a:cubicBezTo>
                      <a:moveTo>
                        <a:pt x="17336" y="9719"/>
                      </a:moveTo>
                      <a:lnTo>
                        <a:pt x="16958" y="9719"/>
                      </a:lnTo>
                      <a:lnTo>
                        <a:pt x="17294" y="9449"/>
                      </a:lnTo>
                      <a:cubicBezTo>
                        <a:pt x="17307" y="9540"/>
                        <a:pt x="17325" y="9628"/>
                        <a:pt x="17336" y="9719"/>
                      </a:cubicBezTo>
                      <a:moveTo>
                        <a:pt x="19824" y="9719"/>
                      </a:moveTo>
                      <a:lnTo>
                        <a:pt x="18016" y="9719"/>
                      </a:lnTo>
                      <a:cubicBezTo>
                        <a:pt x="17986" y="9461"/>
                        <a:pt x="17948" y="9209"/>
                        <a:pt x="17908" y="8957"/>
                      </a:cubicBezTo>
                      <a:lnTo>
                        <a:pt x="21132" y="6366"/>
                      </a:lnTo>
                      <a:cubicBezTo>
                        <a:pt x="21464" y="6099"/>
                        <a:pt x="21599" y="5450"/>
                        <a:pt x="21433" y="4916"/>
                      </a:cubicBezTo>
                      <a:cubicBezTo>
                        <a:pt x="21267" y="4383"/>
                        <a:pt x="20864" y="4169"/>
                        <a:pt x="20532" y="4433"/>
                      </a:cubicBezTo>
                      <a:lnTo>
                        <a:pt x="17456" y="6905"/>
                      </a:lnTo>
                      <a:cubicBezTo>
                        <a:pt x="16282" y="2836"/>
                        <a:pt x="13721" y="0"/>
                        <a:pt x="10752" y="0"/>
                      </a:cubicBezTo>
                      <a:cubicBezTo>
                        <a:pt x="7135" y="0"/>
                        <a:pt x="4122" y="4198"/>
                        <a:pt x="3488" y="9719"/>
                      </a:cubicBezTo>
                      <a:lnTo>
                        <a:pt x="1680" y="9719"/>
                      </a:lnTo>
                      <a:cubicBezTo>
                        <a:pt x="754" y="9719"/>
                        <a:pt x="0" y="10930"/>
                        <a:pt x="0" y="12419"/>
                      </a:cubicBezTo>
                      <a:cubicBezTo>
                        <a:pt x="0" y="12949"/>
                        <a:pt x="121" y="13459"/>
                        <a:pt x="339" y="13855"/>
                      </a:cubicBezTo>
                      <a:lnTo>
                        <a:pt x="2688" y="18101"/>
                      </a:lnTo>
                      <a:lnTo>
                        <a:pt x="2688" y="18899"/>
                      </a:lnTo>
                      <a:cubicBezTo>
                        <a:pt x="2688" y="20389"/>
                        <a:pt x="3442" y="21599"/>
                        <a:pt x="4368" y="21599"/>
                      </a:cubicBezTo>
                      <a:lnTo>
                        <a:pt x="17136" y="21599"/>
                      </a:lnTo>
                      <a:cubicBezTo>
                        <a:pt x="18062" y="21599"/>
                        <a:pt x="18816" y="20389"/>
                        <a:pt x="18816" y="18899"/>
                      </a:cubicBezTo>
                      <a:lnTo>
                        <a:pt x="18816" y="18101"/>
                      </a:lnTo>
                      <a:lnTo>
                        <a:pt x="21165" y="13855"/>
                      </a:lnTo>
                      <a:cubicBezTo>
                        <a:pt x="21383" y="13459"/>
                        <a:pt x="21504" y="12949"/>
                        <a:pt x="21504" y="12419"/>
                      </a:cubicBezTo>
                      <a:cubicBezTo>
                        <a:pt x="21504" y="10930"/>
                        <a:pt x="20750" y="9719"/>
                        <a:pt x="19824" y="971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4" name="AutoShape 34"/>
                <p:cNvSpPr/>
                <p:nvPr/>
              </p:nvSpPr>
              <p:spPr bwMode="auto">
                <a:xfrm>
                  <a:off x="8320204" y="4032572"/>
                  <a:ext cx="33338" cy="108744"/>
                </a:xfrm>
                <a:custGeom>
                  <a:avLst/>
                  <a:gdLst>
                    <a:gd name="T0" fmla="+- 0 10758 2273"/>
                    <a:gd name="T1" fmla="*/ T0 w 16970"/>
                    <a:gd name="T2" fmla="*/ 10800 h 21600"/>
                    <a:gd name="T3" fmla="+- 0 10758 2273"/>
                    <a:gd name="T4" fmla="*/ T3 w 16970"/>
                    <a:gd name="T5" fmla="*/ 10800 h 21600"/>
                    <a:gd name="T6" fmla="+- 0 10758 2273"/>
                    <a:gd name="T7" fmla="*/ T6 w 16970"/>
                    <a:gd name="T8" fmla="*/ 10800 h 21600"/>
                    <a:gd name="T9" fmla="+- 0 10758 2273"/>
                    <a:gd name="T10" fmla="*/ T9 w 16970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970" h="21600">
                      <a:moveTo>
                        <a:pt x="1763" y="20770"/>
                      </a:moveTo>
                      <a:cubicBezTo>
                        <a:pt x="1785" y="20787"/>
                        <a:pt x="1800" y="20804"/>
                        <a:pt x="1822" y="20820"/>
                      </a:cubicBezTo>
                      <a:lnTo>
                        <a:pt x="1840" y="20820"/>
                      </a:lnTo>
                      <a:cubicBezTo>
                        <a:pt x="2471" y="21282"/>
                        <a:pt x="3719" y="21600"/>
                        <a:pt x="5169" y="21600"/>
                      </a:cubicBezTo>
                      <a:cubicBezTo>
                        <a:pt x="7249" y="21600"/>
                        <a:pt x="8949" y="20947"/>
                        <a:pt x="8949" y="20151"/>
                      </a:cubicBezTo>
                      <a:cubicBezTo>
                        <a:pt x="8949" y="20027"/>
                        <a:pt x="8890" y="19906"/>
                        <a:pt x="8813" y="19791"/>
                      </a:cubicBezTo>
                      <a:cubicBezTo>
                        <a:pt x="8827" y="19771"/>
                        <a:pt x="8827" y="19755"/>
                        <a:pt x="8805" y="19735"/>
                      </a:cubicBezTo>
                      <a:cubicBezTo>
                        <a:pt x="5994" y="17195"/>
                        <a:pt x="8670" y="14408"/>
                        <a:pt x="11954" y="11407"/>
                      </a:cubicBezTo>
                      <a:cubicBezTo>
                        <a:pt x="15517" y="8164"/>
                        <a:pt x="19327" y="4564"/>
                        <a:pt x="15125" y="902"/>
                      </a:cubicBezTo>
                      <a:cubicBezTo>
                        <a:pt x="14593" y="374"/>
                        <a:pt x="13264" y="0"/>
                        <a:pt x="11701" y="0"/>
                      </a:cubicBezTo>
                      <a:cubicBezTo>
                        <a:pt x="9671" y="0"/>
                        <a:pt x="8016" y="632"/>
                        <a:pt x="8016" y="1411"/>
                      </a:cubicBezTo>
                      <a:cubicBezTo>
                        <a:pt x="8016" y="1583"/>
                        <a:pt x="8108" y="1746"/>
                        <a:pt x="8259" y="1898"/>
                      </a:cubicBezTo>
                      <a:cubicBezTo>
                        <a:pt x="8259" y="1904"/>
                        <a:pt x="8259" y="1909"/>
                        <a:pt x="8266" y="1915"/>
                      </a:cubicBezTo>
                      <a:cubicBezTo>
                        <a:pt x="8273" y="1923"/>
                        <a:pt x="8281" y="1932"/>
                        <a:pt x="8295" y="1940"/>
                      </a:cubicBezTo>
                      <a:lnTo>
                        <a:pt x="8325" y="1974"/>
                      </a:lnTo>
                      <a:cubicBezTo>
                        <a:pt x="11360" y="4592"/>
                        <a:pt x="8424" y="7275"/>
                        <a:pt x="5106" y="10305"/>
                      </a:cubicBezTo>
                      <a:cubicBezTo>
                        <a:pt x="1605" y="13500"/>
                        <a:pt x="-2273" y="17040"/>
                        <a:pt x="1635" y="20649"/>
                      </a:cubicBezTo>
                      <a:cubicBezTo>
                        <a:pt x="1671" y="20691"/>
                        <a:pt x="1719" y="20730"/>
                        <a:pt x="1763" y="207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5" name="AutoShape 35"/>
                <p:cNvSpPr/>
                <p:nvPr/>
              </p:nvSpPr>
              <p:spPr bwMode="auto">
                <a:xfrm>
                  <a:off x="8494829" y="4032572"/>
                  <a:ext cx="32544" cy="108744"/>
                </a:xfrm>
                <a:custGeom>
                  <a:avLst/>
                  <a:gdLst>
                    <a:gd name="T0" fmla="+- 0 10758 2273"/>
                    <a:gd name="T1" fmla="*/ T0 w 16970"/>
                    <a:gd name="T2" fmla="*/ 10800 h 21600"/>
                    <a:gd name="T3" fmla="+- 0 10758 2273"/>
                    <a:gd name="T4" fmla="*/ T3 w 16970"/>
                    <a:gd name="T5" fmla="*/ 10800 h 21600"/>
                    <a:gd name="T6" fmla="+- 0 10758 2273"/>
                    <a:gd name="T7" fmla="*/ T6 w 16970"/>
                    <a:gd name="T8" fmla="*/ 10800 h 21600"/>
                    <a:gd name="T9" fmla="+- 0 10758 2273"/>
                    <a:gd name="T10" fmla="*/ T9 w 16970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970" h="21600">
                      <a:moveTo>
                        <a:pt x="1763" y="20770"/>
                      </a:moveTo>
                      <a:cubicBezTo>
                        <a:pt x="1785" y="20787"/>
                        <a:pt x="1800" y="20804"/>
                        <a:pt x="1822" y="20820"/>
                      </a:cubicBezTo>
                      <a:lnTo>
                        <a:pt x="1840" y="20820"/>
                      </a:lnTo>
                      <a:cubicBezTo>
                        <a:pt x="2471" y="21282"/>
                        <a:pt x="3719" y="21600"/>
                        <a:pt x="5169" y="21600"/>
                      </a:cubicBezTo>
                      <a:cubicBezTo>
                        <a:pt x="7249" y="21600"/>
                        <a:pt x="8949" y="20950"/>
                        <a:pt x="8949" y="20151"/>
                      </a:cubicBezTo>
                      <a:cubicBezTo>
                        <a:pt x="8949" y="20027"/>
                        <a:pt x="8890" y="19906"/>
                        <a:pt x="8813" y="19791"/>
                      </a:cubicBezTo>
                      <a:cubicBezTo>
                        <a:pt x="8827" y="19771"/>
                        <a:pt x="8827" y="19755"/>
                        <a:pt x="8805" y="19735"/>
                      </a:cubicBezTo>
                      <a:cubicBezTo>
                        <a:pt x="5994" y="17195"/>
                        <a:pt x="8670" y="14408"/>
                        <a:pt x="11954" y="11407"/>
                      </a:cubicBezTo>
                      <a:cubicBezTo>
                        <a:pt x="15517" y="8164"/>
                        <a:pt x="19327" y="4564"/>
                        <a:pt x="15125" y="902"/>
                      </a:cubicBezTo>
                      <a:cubicBezTo>
                        <a:pt x="14593" y="374"/>
                        <a:pt x="13264" y="0"/>
                        <a:pt x="11701" y="0"/>
                      </a:cubicBezTo>
                      <a:cubicBezTo>
                        <a:pt x="9671" y="0"/>
                        <a:pt x="8016" y="632"/>
                        <a:pt x="8016" y="1411"/>
                      </a:cubicBezTo>
                      <a:cubicBezTo>
                        <a:pt x="8016" y="1583"/>
                        <a:pt x="8108" y="1746"/>
                        <a:pt x="8259" y="1898"/>
                      </a:cubicBezTo>
                      <a:cubicBezTo>
                        <a:pt x="8259" y="1904"/>
                        <a:pt x="8259" y="1909"/>
                        <a:pt x="8266" y="1915"/>
                      </a:cubicBezTo>
                      <a:cubicBezTo>
                        <a:pt x="8273" y="1923"/>
                        <a:pt x="8281" y="1932"/>
                        <a:pt x="8295" y="1940"/>
                      </a:cubicBezTo>
                      <a:lnTo>
                        <a:pt x="8325" y="1974"/>
                      </a:lnTo>
                      <a:cubicBezTo>
                        <a:pt x="11360" y="4592"/>
                        <a:pt x="8424" y="7275"/>
                        <a:pt x="5106" y="10305"/>
                      </a:cubicBezTo>
                      <a:cubicBezTo>
                        <a:pt x="1605" y="13500"/>
                        <a:pt x="-2273" y="17040"/>
                        <a:pt x="1635" y="20649"/>
                      </a:cubicBezTo>
                      <a:cubicBezTo>
                        <a:pt x="1671" y="20691"/>
                        <a:pt x="1719" y="20730"/>
                        <a:pt x="1763" y="207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6" name="AutoShape 36"/>
                <p:cNvSpPr/>
                <p:nvPr/>
              </p:nvSpPr>
              <p:spPr bwMode="auto">
                <a:xfrm>
                  <a:off x="8421804" y="3973834"/>
                  <a:ext cx="33338" cy="109538"/>
                </a:xfrm>
                <a:custGeom>
                  <a:avLst/>
                  <a:gdLst>
                    <a:gd name="T0" fmla="+- 0 10758 2273"/>
                    <a:gd name="T1" fmla="*/ T0 w 16970"/>
                    <a:gd name="T2" fmla="*/ 10800 h 21600"/>
                    <a:gd name="T3" fmla="+- 0 10758 2273"/>
                    <a:gd name="T4" fmla="*/ T3 w 16970"/>
                    <a:gd name="T5" fmla="*/ 10800 h 21600"/>
                    <a:gd name="T6" fmla="+- 0 10758 2273"/>
                    <a:gd name="T7" fmla="*/ T6 w 16970"/>
                    <a:gd name="T8" fmla="*/ 10800 h 21600"/>
                    <a:gd name="T9" fmla="+- 0 10758 2273"/>
                    <a:gd name="T10" fmla="*/ T9 w 16970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970" h="21600">
                      <a:moveTo>
                        <a:pt x="1763" y="20770"/>
                      </a:moveTo>
                      <a:cubicBezTo>
                        <a:pt x="1785" y="20787"/>
                        <a:pt x="1800" y="20804"/>
                        <a:pt x="1822" y="20820"/>
                      </a:cubicBezTo>
                      <a:lnTo>
                        <a:pt x="1840" y="20820"/>
                      </a:lnTo>
                      <a:cubicBezTo>
                        <a:pt x="2471" y="21282"/>
                        <a:pt x="3719" y="21600"/>
                        <a:pt x="5169" y="21600"/>
                      </a:cubicBezTo>
                      <a:cubicBezTo>
                        <a:pt x="7249" y="21600"/>
                        <a:pt x="8949" y="20950"/>
                        <a:pt x="8949" y="20151"/>
                      </a:cubicBezTo>
                      <a:cubicBezTo>
                        <a:pt x="8949" y="20027"/>
                        <a:pt x="8890" y="19906"/>
                        <a:pt x="8813" y="19791"/>
                      </a:cubicBezTo>
                      <a:cubicBezTo>
                        <a:pt x="8827" y="19771"/>
                        <a:pt x="8827" y="19755"/>
                        <a:pt x="8805" y="19735"/>
                      </a:cubicBezTo>
                      <a:cubicBezTo>
                        <a:pt x="5994" y="17195"/>
                        <a:pt x="8670" y="14408"/>
                        <a:pt x="11954" y="11407"/>
                      </a:cubicBezTo>
                      <a:cubicBezTo>
                        <a:pt x="15517" y="8164"/>
                        <a:pt x="19327" y="4564"/>
                        <a:pt x="15125" y="902"/>
                      </a:cubicBezTo>
                      <a:cubicBezTo>
                        <a:pt x="14593" y="374"/>
                        <a:pt x="13264" y="0"/>
                        <a:pt x="11701" y="0"/>
                      </a:cubicBezTo>
                      <a:cubicBezTo>
                        <a:pt x="9671" y="0"/>
                        <a:pt x="8016" y="632"/>
                        <a:pt x="8016" y="1411"/>
                      </a:cubicBezTo>
                      <a:cubicBezTo>
                        <a:pt x="8016" y="1583"/>
                        <a:pt x="8108" y="1749"/>
                        <a:pt x="8259" y="1898"/>
                      </a:cubicBezTo>
                      <a:cubicBezTo>
                        <a:pt x="8259" y="1904"/>
                        <a:pt x="8259" y="1909"/>
                        <a:pt x="8266" y="1915"/>
                      </a:cubicBezTo>
                      <a:cubicBezTo>
                        <a:pt x="8273" y="1923"/>
                        <a:pt x="8281" y="1932"/>
                        <a:pt x="8295" y="1940"/>
                      </a:cubicBezTo>
                      <a:lnTo>
                        <a:pt x="8325" y="1974"/>
                      </a:lnTo>
                      <a:cubicBezTo>
                        <a:pt x="11360" y="4592"/>
                        <a:pt x="8424" y="7275"/>
                        <a:pt x="5106" y="10305"/>
                      </a:cubicBezTo>
                      <a:cubicBezTo>
                        <a:pt x="1605" y="13500"/>
                        <a:pt x="-2273" y="17040"/>
                        <a:pt x="1635" y="20649"/>
                      </a:cubicBezTo>
                      <a:cubicBezTo>
                        <a:pt x="1675" y="20691"/>
                        <a:pt x="1719" y="20730"/>
                        <a:pt x="1763" y="207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169543" y="1110352"/>
            <a:ext cx="5546047" cy="1163040"/>
            <a:chOff x="1063598" y="3446197"/>
            <a:chExt cx="5546047" cy="1163040"/>
          </a:xfrm>
        </p:grpSpPr>
        <p:sp>
          <p:nvSpPr>
            <p:cNvPr id="61" name="TextBox 60"/>
            <p:cNvSpPr txBox="1"/>
            <p:nvPr/>
          </p:nvSpPr>
          <p:spPr>
            <a:xfrm>
              <a:off x="1063598" y="3778240"/>
              <a:ext cx="5546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ea typeface="Roboto Medium" panose="02000000000000000000" pitchFamily="2" charset="0"/>
                  <a:cs typeface="Liberation Sans" panose="020B0604020202020204" pitchFamily="34" charset="0"/>
                </a:rPr>
                <a:t>我们的服务</a:t>
              </a:r>
              <a:endParaRPr lang="id-ID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ea typeface="Roboto Medium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53339" y="3446197"/>
              <a:ext cx="3990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ea typeface="Roboto Medium" panose="02000000000000000000" pitchFamily="2" charset="0"/>
                  <a:cs typeface="Segoe UI" panose="020B0502040204020203" pitchFamily="34" charset="0"/>
                </a:rPr>
                <a:t>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225415" y="7819033"/>
            <a:ext cx="752966" cy="752966"/>
            <a:chOff x="9466691" y="7183257"/>
            <a:chExt cx="1041918" cy="1041918"/>
          </a:xfrm>
        </p:grpSpPr>
        <p:sp>
          <p:nvSpPr>
            <p:cNvPr id="49" name="Oval 48"/>
            <p:cNvSpPr/>
            <p:nvPr/>
          </p:nvSpPr>
          <p:spPr>
            <a:xfrm>
              <a:off x="9466691" y="7183257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AutoShape 59"/>
            <p:cNvSpPr/>
            <p:nvPr/>
          </p:nvSpPr>
          <p:spPr bwMode="auto">
            <a:xfrm>
              <a:off x="9755081" y="7472044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962624" y="7819033"/>
            <a:ext cx="752966" cy="752966"/>
            <a:chOff x="8125908" y="7183257"/>
            <a:chExt cx="1041918" cy="1041918"/>
          </a:xfrm>
        </p:grpSpPr>
        <p:sp>
          <p:nvSpPr>
            <p:cNvPr id="48" name="Oval 47"/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36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7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12225415" y="5047666"/>
            <a:ext cx="752966" cy="752966"/>
            <a:chOff x="9466691" y="5485130"/>
            <a:chExt cx="1041918" cy="1041918"/>
          </a:xfrm>
        </p:grpSpPr>
        <p:sp>
          <p:nvSpPr>
            <p:cNvPr id="47" name="Oval 46"/>
            <p:cNvSpPr/>
            <p:nvPr/>
          </p:nvSpPr>
          <p:spPr>
            <a:xfrm>
              <a:off x="9466691" y="5485130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755478" y="5773917"/>
              <a:ext cx="464344" cy="464344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40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1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5962624" y="5047666"/>
            <a:ext cx="752966" cy="752966"/>
            <a:chOff x="7775114" y="5499814"/>
            <a:chExt cx="1041918" cy="1041918"/>
          </a:xfrm>
        </p:grpSpPr>
        <p:sp>
          <p:nvSpPr>
            <p:cNvPr id="46" name="Oval 45"/>
            <p:cNvSpPr/>
            <p:nvPr/>
          </p:nvSpPr>
          <p:spPr>
            <a:xfrm>
              <a:off x="7775114" y="5499814"/>
              <a:ext cx="1041918" cy="104191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063901" y="5788601"/>
              <a:ext cx="464344" cy="464344"/>
              <a:chOff x="3498967" y="3049909"/>
              <a:chExt cx="464344" cy="464344"/>
            </a:xfrm>
            <a:solidFill>
              <a:schemeClr val="bg1"/>
            </a:solidFill>
          </p:grpSpPr>
          <p:sp>
            <p:nvSpPr>
              <p:cNvPr id="44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5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48250" y="4966246"/>
            <a:ext cx="3807237" cy="1731762"/>
            <a:chOff x="6425315" y="4263575"/>
            <a:chExt cx="3807237" cy="1731762"/>
          </a:xfrm>
        </p:grpSpPr>
        <p:sp>
          <p:nvSpPr>
            <p:cNvPr id="63" name="TextBox 62"/>
            <p:cNvSpPr txBox="1"/>
            <p:nvPr/>
          </p:nvSpPr>
          <p:spPr>
            <a:xfrm>
              <a:off x="6425315" y="426357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cs typeface="Segoe UI Light" panose="020B0502040204020203" pitchFamily="34" charset="0"/>
                </a:rPr>
                <a:t>搜索引擎</a:t>
              </a:r>
              <a:endParaRPr lang="id-ID" sz="2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flipH="1">
              <a:off x="6445017" y="4721142"/>
              <a:ext cx="3787535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3263593" y="4966246"/>
            <a:ext cx="3807237" cy="1731762"/>
            <a:chOff x="6425315" y="4263575"/>
            <a:chExt cx="3807237" cy="1731762"/>
          </a:xfrm>
        </p:grpSpPr>
        <p:sp>
          <p:nvSpPr>
            <p:cNvPr id="67" name="TextBox 66"/>
            <p:cNvSpPr txBox="1"/>
            <p:nvPr/>
          </p:nvSpPr>
          <p:spPr>
            <a:xfrm>
              <a:off x="6425315" y="4263575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cs typeface="Segoe UI Light" panose="020B0502040204020203" pitchFamily="34" charset="0"/>
                </a:rPr>
                <a:t>设置</a:t>
              </a:r>
              <a:endParaRPr lang="id-ID" sz="2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H="1">
              <a:off x="6445017" y="4721142"/>
              <a:ext cx="3787535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948250" y="7815228"/>
            <a:ext cx="3807237" cy="1731762"/>
            <a:chOff x="6425315" y="4263575"/>
            <a:chExt cx="3807237" cy="1731762"/>
          </a:xfrm>
        </p:grpSpPr>
        <p:sp>
          <p:nvSpPr>
            <p:cNvPr id="70" name="TextBox 69"/>
            <p:cNvSpPr txBox="1"/>
            <p:nvPr/>
          </p:nvSpPr>
          <p:spPr>
            <a:xfrm>
              <a:off x="6425315" y="426357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cs typeface="Segoe UI Light" panose="020B0502040204020203" pitchFamily="34" charset="0"/>
                </a:rPr>
                <a:t>图像处理</a:t>
              </a:r>
              <a:endParaRPr lang="id-ID" sz="2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flipH="1">
              <a:off x="6445017" y="4721142"/>
              <a:ext cx="3787535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263593" y="7815228"/>
            <a:ext cx="3807237" cy="1731762"/>
            <a:chOff x="6425315" y="4263575"/>
            <a:chExt cx="3807237" cy="1731762"/>
          </a:xfrm>
        </p:grpSpPr>
        <p:sp>
          <p:nvSpPr>
            <p:cNvPr id="73" name="TextBox 72"/>
            <p:cNvSpPr txBox="1"/>
            <p:nvPr/>
          </p:nvSpPr>
          <p:spPr>
            <a:xfrm>
              <a:off x="6425315" y="4263575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50" charset="0"/>
                  <a:cs typeface="Segoe UI Light" panose="020B0502040204020203" pitchFamily="34" charset="0"/>
                </a:rPr>
                <a:t>发射台</a:t>
              </a:r>
              <a:endParaRPr lang="id-ID" sz="2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flipH="1">
              <a:off x="6445017" y="4721142"/>
              <a:ext cx="3787535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</a:t>
              </a:r>
              <a:endParaRPr lang="id-ID" sz="16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513700" y="4133152"/>
            <a:ext cx="4666085" cy="1838185"/>
            <a:chOff x="1441101" y="993866"/>
            <a:chExt cx="4666085" cy="1838185"/>
          </a:xfrm>
        </p:grpSpPr>
        <p:sp>
          <p:nvSpPr>
            <p:cNvPr id="18" name="Text Placeholder 2"/>
            <p:cNvSpPr txBox="1"/>
            <p:nvPr/>
          </p:nvSpPr>
          <p:spPr>
            <a:xfrm>
              <a:off x="1441101" y="1443601"/>
              <a:ext cx="4666085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简单明了的</a:t>
              </a:r>
              <a:endParaRPr lang="en-US" altLang="zh-CN" sz="4400" dirty="0" smtClean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服务项目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41101" y="993866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513700" y="6082518"/>
            <a:ext cx="49185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reeform 45"/>
          <p:cNvSpPr>
            <a:spLocks noEditPoints="1"/>
          </p:cNvSpPr>
          <p:nvPr/>
        </p:nvSpPr>
        <p:spPr bwMode="auto">
          <a:xfrm>
            <a:off x="5202895" y="1453652"/>
            <a:ext cx="321484" cy="321484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734589" y="1431388"/>
            <a:ext cx="3775757" cy="1843791"/>
            <a:chOff x="10955939" y="3701437"/>
            <a:chExt cx="3775757" cy="1843791"/>
          </a:xfrm>
        </p:grpSpPr>
        <p:sp>
          <p:nvSpPr>
            <p:cNvPr id="23" name="Rectangle 22"/>
            <p:cNvSpPr/>
            <p:nvPr/>
          </p:nvSpPr>
          <p:spPr>
            <a:xfrm>
              <a:off x="10955939" y="4271033"/>
              <a:ext cx="3775757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955939" y="3701437"/>
              <a:ext cx="2810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项目介绍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#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1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Lato Heavy" panose="020F050202020403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Freeform 45"/>
          <p:cNvSpPr>
            <a:spLocks noEditPoints="1"/>
          </p:cNvSpPr>
          <p:nvPr/>
        </p:nvSpPr>
        <p:spPr bwMode="auto">
          <a:xfrm>
            <a:off x="6784038" y="4586769"/>
            <a:ext cx="321484" cy="321484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315732" y="4564505"/>
            <a:ext cx="3775757" cy="1843791"/>
            <a:chOff x="10955939" y="3701437"/>
            <a:chExt cx="3775757" cy="1843791"/>
          </a:xfrm>
        </p:grpSpPr>
        <p:sp>
          <p:nvSpPr>
            <p:cNvPr id="28" name="Rectangle 27"/>
            <p:cNvSpPr/>
            <p:nvPr/>
          </p:nvSpPr>
          <p:spPr>
            <a:xfrm>
              <a:off x="10955939" y="4271033"/>
              <a:ext cx="3775757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955939" y="3701437"/>
              <a:ext cx="2810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项目介绍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#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2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Lato Heavy" panose="020F050202020403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5202895" y="7743332"/>
            <a:ext cx="321484" cy="321484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734589" y="7721068"/>
            <a:ext cx="3775757" cy="1843791"/>
            <a:chOff x="10955939" y="3701437"/>
            <a:chExt cx="3775757" cy="1843791"/>
          </a:xfrm>
        </p:grpSpPr>
        <p:sp>
          <p:nvSpPr>
            <p:cNvPr id="33" name="Rectangle 32"/>
            <p:cNvSpPr/>
            <p:nvPr/>
          </p:nvSpPr>
          <p:spPr>
            <a:xfrm>
              <a:off x="10955939" y="4271033"/>
              <a:ext cx="3775757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955939" y="3701437"/>
              <a:ext cx="2810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项目介绍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#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3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Lato Heavy" panose="020F050202020403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0349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299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2100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00237" y="3588360"/>
            <a:ext cx="3796082" cy="3796080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10801898" y="5573888"/>
            <a:ext cx="6384133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friend. I am alone, and feel the charm of existence in this spot, which was created for the bliss of souls like mine. I am so happy, my dear friend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801898" y="2979788"/>
            <a:ext cx="5104852" cy="1838185"/>
            <a:chOff x="1441101" y="1637001"/>
            <a:chExt cx="5104852" cy="1838185"/>
          </a:xfrm>
        </p:grpSpPr>
        <p:sp>
          <p:nvSpPr>
            <p:cNvPr id="23" name="Text Placeholder 2"/>
            <p:cNvSpPr txBox="1"/>
            <p:nvPr/>
          </p:nvSpPr>
          <p:spPr>
            <a:xfrm>
              <a:off x="1441101" y="2086736"/>
              <a:ext cx="5104852" cy="138845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4400" dirty="0" smtClean="0"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图像处理技术</a:t>
              </a:r>
              <a:endParaRPr lang="id-ID" sz="4400" dirty="0"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41101" y="1637001"/>
              <a:ext cx="280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600" dirty="0">
                  <a:solidFill>
                    <a:schemeClr val="bg1">
                      <a:lumMod val="65000"/>
                    </a:schemeClr>
                  </a:solidFill>
                  <a:latin typeface="Advent Pro" panose="02000506040000020004" pitchFamily="2" charset="0"/>
                  <a:ea typeface="Roboto Medium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600" b="1" spc="600" dirty="0">
                <a:solidFill>
                  <a:schemeClr val="bg1">
                    <a:lumMod val="65000"/>
                  </a:schemeClr>
                </a:solidFill>
                <a:latin typeface="Advent Pro" panose="02000506040000020004" pitchFamily="2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801898" y="4577638"/>
            <a:ext cx="558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A wonderful serenity has taken possession of my entire soul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manist Regular" panose="02000503000000020004" pitchFamily="50" charset="0"/>
              <a:cs typeface="Segoe UI" panose="020B0502040204020203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r="3619"/>
          <a:stretch>
            <a:fillRect/>
          </a:stretch>
        </p:blipFill>
        <p:spPr/>
      </p:pic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r="16838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7518339" y="2899630"/>
            <a:ext cx="1377460" cy="1377460"/>
            <a:chOff x="7518339" y="2899630"/>
            <a:chExt cx="1377460" cy="1377460"/>
          </a:xfrm>
        </p:grpSpPr>
        <p:sp>
          <p:nvSpPr>
            <p:cNvPr id="6" name="Oval 5"/>
            <p:cNvSpPr/>
            <p:nvPr/>
          </p:nvSpPr>
          <p:spPr>
            <a:xfrm>
              <a:off x="7518339" y="2899630"/>
              <a:ext cx="1377460" cy="137746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600000" scaled="0"/>
            </a:gradFill>
            <a:ln>
              <a:noFill/>
            </a:ln>
            <a:effectLst>
              <a:outerShdw blurRad="762000" dist="4953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877924" y="3259215"/>
              <a:ext cx="658290" cy="658290"/>
              <a:chOff x="8216107" y="2577307"/>
              <a:chExt cx="464344" cy="464344"/>
            </a:xfrm>
            <a:solidFill>
              <a:schemeClr val="bg1"/>
            </a:solidFill>
          </p:grpSpPr>
          <p:sp>
            <p:nvSpPr>
              <p:cNvPr id="26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8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2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ISPRING_ULTRA_SCORM_COURSE_ID" val="AC8599E8-E63F-4B36-95EE-8ED214B71DD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2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2017-Multicolor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D1C0"/>
      </a:accent1>
      <a:accent2>
        <a:srgbClr val="32C4A1"/>
      </a:accent2>
      <a:accent3>
        <a:srgbClr val="D8DC30"/>
      </a:accent3>
      <a:accent4>
        <a:srgbClr val="EB81A9"/>
      </a:accent4>
      <a:accent5>
        <a:srgbClr val="A669F7"/>
      </a:accent5>
      <a:accent6>
        <a:srgbClr val="FEB5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1">
                <a:lumMod val="60000"/>
                <a:lumOff val="40000"/>
                <a:alpha val="70000"/>
              </a:schemeClr>
            </a:gs>
            <a:gs pos="0">
              <a:schemeClr val="accent1">
                <a:alpha val="70000"/>
              </a:schemeClr>
            </a:gs>
          </a:gsLst>
          <a:lin ang="600000" scaled="0"/>
        </a:gradFill>
        <a:ln w="95250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13189</Words>
  <Application>WPS 演示</Application>
  <PresentationFormat>自定义</PresentationFormat>
  <Paragraphs>454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Geomanist Regular</vt:lpstr>
      <vt:lpstr>Roboto Condensed</vt:lpstr>
      <vt:lpstr>Segoe UI</vt:lpstr>
      <vt:lpstr>DejaVu Math TeX Gyre</vt:lpstr>
      <vt:lpstr>Segoe UI Light</vt:lpstr>
      <vt:lpstr>方正幼线简体</vt:lpstr>
      <vt:lpstr>Liberation Sans</vt:lpstr>
      <vt:lpstr>Montserrat</vt:lpstr>
      <vt:lpstr>Roboto Medium</vt:lpstr>
      <vt:lpstr>Advent Pro</vt:lpstr>
      <vt:lpstr>Gill Sans</vt:lpstr>
      <vt:lpstr>Lato Heavy</vt:lpstr>
      <vt:lpstr>Calibri</vt:lpstr>
      <vt:lpstr>Segoe Print</vt:lpstr>
      <vt:lpstr>微软雅黑</vt:lpstr>
      <vt:lpstr>Arial Unicode MS</vt:lpstr>
      <vt:lpstr>等线</vt:lpstr>
      <vt:lpstr>Yu Gothic UI</vt:lpstr>
      <vt:lpstr>Verdana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</dc:title>
  <dc:creator>1</dc:creator>
  <cp:lastModifiedBy>一颗苹果</cp:lastModifiedBy>
  <cp:revision>254</cp:revision>
  <dcterms:created xsi:type="dcterms:W3CDTF">2017-04-18T01:46:00Z</dcterms:created>
  <dcterms:modified xsi:type="dcterms:W3CDTF">2021-09-13T09:53:09Z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FFC752EABF6847F68D66FD0E2D9B9AB4</vt:lpwstr>
  </property>
  <property fmtid="{D5CDD505-2E9C-101B-9397-08002B2CF9AE}" pid="3" name="KSOProductBuildVer">
    <vt:lpwstr>2052-11.1.0.10700</vt:lpwstr>
  </property>
</Properties>
</file>