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57" r:id="rId4"/>
    <p:sldId id="259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61" r:id="rId14"/>
    <p:sldId id="270" r:id="rId15"/>
    <p:sldId id="273" r:id="rId16"/>
    <p:sldId id="272" r:id="rId17"/>
    <p:sldId id="262" r:id="rId18"/>
    <p:sldId id="271" r:id="rId19"/>
    <p:sldId id="25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5DD"/>
    <a:srgbClr val="4EB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10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A750-EAC0-4BEB-8190-51E87D624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A70-628E-4F02-8B83-C36426DDAD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A750-EAC0-4BEB-8190-51E87D624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A70-628E-4F02-8B83-C36426DDAD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A750-EAC0-4BEB-8190-51E87D624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A70-628E-4F02-8B83-C36426DDAD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A750-EAC0-4BEB-8190-51E87D624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A70-628E-4F02-8B83-C36426DDAD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A750-EAC0-4BEB-8190-51E87D624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A70-628E-4F02-8B83-C36426DDAD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A750-EAC0-4BEB-8190-51E87D624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A70-628E-4F02-8B83-C36426DDAD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A750-EAC0-4BEB-8190-51E87D624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A70-628E-4F02-8B83-C36426DDAD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A750-EAC0-4BEB-8190-51E87D624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A70-628E-4F02-8B83-C36426DDAD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A750-EAC0-4BEB-8190-51E87D624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A70-628E-4F02-8B83-C36426DDAD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A750-EAC0-4BEB-8190-51E87D624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A70-628E-4F02-8B83-C36426DDAD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A750-EAC0-4BEB-8190-51E87D624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A70-628E-4F02-8B83-C36426DDAD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7A750-EAC0-4BEB-8190-51E87D624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9A70-628E-4F02-8B83-C36426DDAD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972815"/>
            <a:ext cx="12192000" cy="862736"/>
          </a:xfrm>
          <a:prstGeom prst="rect">
            <a:avLst/>
          </a:prstGeom>
          <a:solidFill>
            <a:srgbClr val="B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15372" r="17910" b="9955"/>
          <a:stretch>
            <a:fillRect/>
          </a:stretch>
        </p:blipFill>
        <p:spPr>
          <a:xfrm>
            <a:off x="538747" y="1673004"/>
            <a:ext cx="4246813" cy="4476760"/>
          </a:xfrm>
          <a:prstGeom prst="rect">
            <a:avLst/>
          </a:prstGeom>
        </p:spPr>
      </p:pic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7222447" y="1673004"/>
            <a:ext cx="3729527" cy="922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5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2  0  2  1</a:t>
            </a:r>
            <a:endParaRPr lang="en-US" altLang="zh-CN" sz="5400" b="1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20762" y="2596334"/>
            <a:ext cx="6684229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dirty="0">
                <a:solidFill>
                  <a:srgbClr val="4EB1C7"/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可爱极简通用模板</a:t>
            </a:r>
            <a:endParaRPr lang="zh-CN" altLang="en-US" sz="6000" dirty="0">
              <a:solidFill>
                <a:srgbClr val="4EB1C7"/>
              </a:solidFill>
              <a:latin typeface="海派腔调禅粗黑简2.0" panose="02000500000000000000" pitchFamily="2" charset="-122"/>
              <a:ea typeface="海派腔调禅粗黑简2.0" panose="02000500000000000000" pitchFamily="2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5324307" y="3772486"/>
            <a:ext cx="562766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200" dirty="0">
                <a:latin typeface="+mj-ea"/>
                <a:ea typeface="+mj-ea"/>
              </a:rPr>
              <a:t>THIS IS A ART TEMPLATE , THANK YOU WATCHING THIS ONE. THIS IS A ART TEMPLATE , THANK YOU WATCHING THIS ONE.</a:t>
            </a:r>
            <a:endParaRPr lang="en-US" altLang="zh-CN" sz="1200" dirty="0">
              <a:latin typeface="+mj-ea"/>
              <a:ea typeface="+mj-ea"/>
            </a:endParaRPr>
          </a:p>
          <a:p>
            <a:pPr algn="r">
              <a:lnSpc>
                <a:spcPct val="200000"/>
              </a:lnSpc>
            </a:pPr>
            <a:r>
              <a:rPr lang="en-US" altLang="zh-CN" sz="1200" dirty="0">
                <a:latin typeface="+mj-ea"/>
                <a:ea typeface="+mj-ea"/>
              </a:rPr>
              <a:t>THANK YOU WATCHING</a:t>
            </a:r>
            <a:endParaRPr lang="en-US" altLang="zh-CN" sz="1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4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24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24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设计师MC：ID 29795607库_组合 76"/>
          <p:cNvGrpSpPr/>
          <p:nvPr>
            <p:custDataLst>
              <p:tags r:id="rId1"/>
            </p:custDataLst>
          </p:nvPr>
        </p:nvGrpSpPr>
        <p:grpSpPr>
          <a:xfrm>
            <a:off x="411517" y="1711132"/>
            <a:ext cx="3088923" cy="1717868"/>
            <a:chOff x="7756048" y="1705121"/>
            <a:chExt cx="774063" cy="1717868"/>
          </a:xfrm>
        </p:grpSpPr>
        <p:sp>
          <p:nvSpPr>
            <p:cNvPr id="3" name="TextBox 32"/>
            <p:cNvSpPr txBox="1"/>
            <p:nvPr/>
          </p:nvSpPr>
          <p:spPr>
            <a:xfrm>
              <a:off x="7756048" y="2125992"/>
              <a:ext cx="774063" cy="1296997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 lnSpcReduction="10000"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4" name="TextBox 33"/>
            <p:cNvSpPr txBox="1"/>
            <p:nvPr/>
          </p:nvSpPr>
          <p:spPr>
            <a:xfrm>
              <a:off x="7789702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grpSp>
        <p:nvGrpSpPr>
          <p:cNvPr id="5" name="千图设计师MC：ID 29795607库_组合 76"/>
          <p:cNvGrpSpPr/>
          <p:nvPr>
            <p:custDataLst>
              <p:tags r:id="rId2"/>
            </p:custDataLst>
          </p:nvPr>
        </p:nvGrpSpPr>
        <p:grpSpPr>
          <a:xfrm>
            <a:off x="462963" y="3980833"/>
            <a:ext cx="3088923" cy="1717868"/>
            <a:chOff x="7756048" y="1705121"/>
            <a:chExt cx="774063" cy="1717868"/>
          </a:xfrm>
        </p:grpSpPr>
        <p:sp>
          <p:nvSpPr>
            <p:cNvPr id="6" name="TextBox 32"/>
            <p:cNvSpPr txBox="1"/>
            <p:nvPr/>
          </p:nvSpPr>
          <p:spPr>
            <a:xfrm>
              <a:off x="7756048" y="2125992"/>
              <a:ext cx="774063" cy="1296997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 lnSpcReduction="10000"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7" name="TextBox 33"/>
            <p:cNvSpPr txBox="1"/>
            <p:nvPr/>
          </p:nvSpPr>
          <p:spPr>
            <a:xfrm>
              <a:off x="7789702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grpSp>
        <p:nvGrpSpPr>
          <p:cNvPr id="8" name="千图设计师MC：ID 29795607库_组合 76"/>
          <p:cNvGrpSpPr/>
          <p:nvPr>
            <p:custDataLst>
              <p:tags r:id="rId3"/>
            </p:custDataLst>
          </p:nvPr>
        </p:nvGrpSpPr>
        <p:grpSpPr>
          <a:xfrm>
            <a:off x="4222925" y="1711132"/>
            <a:ext cx="3088923" cy="1717868"/>
            <a:chOff x="7756048" y="1705121"/>
            <a:chExt cx="774063" cy="1717868"/>
          </a:xfrm>
        </p:grpSpPr>
        <p:sp>
          <p:nvSpPr>
            <p:cNvPr id="9" name="TextBox 32"/>
            <p:cNvSpPr txBox="1"/>
            <p:nvPr/>
          </p:nvSpPr>
          <p:spPr>
            <a:xfrm>
              <a:off x="7756048" y="2125992"/>
              <a:ext cx="774063" cy="1296997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 lnSpcReduction="10000"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10" name="TextBox 33"/>
            <p:cNvSpPr txBox="1"/>
            <p:nvPr/>
          </p:nvSpPr>
          <p:spPr>
            <a:xfrm>
              <a:off x="7789702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grpSp>
        <p:nvGrpSpPr>
          <p:cNvPr id="11" name="千图设计师MC：ID 29795607库_组合 76"/>
          <p:cNvGrpSpPr/>
          <p:nvPr>
            <p:custDataLst>
              <p:tags r:id="rId4"/>
            </p:custDataLst>
          </p:nvPr>
        </p:nvGrpSpPr>
        <p:grpSpPr>
          <a:xfrm>
            <a:off x="4274371" y="3980833"/>
            <a:ext cx="3088923" cy="1717868"/>
            <a:chOff x="7756048" y="1705121"/>
            <a:chExt cx="774063" cy="1717868"/>
          </a:xfrm>
        </p:grpSpPr>
        <p:sp>
          <p:nvSpPr>
            <p:cNvPr id="12" name="TextBox 32"/>
            <p:cNvSpPr txBox="1"/>
            <p:nvPr/>
          </p:nvSpPr>
          <p:spPr>
            <a:xfrm>
              <a:off x="7756048" y="2125992"/>
              <a:ext cx="774063" cy="1296997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 lnSpcReduction="10000"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13" name="TextBox 33"/>
            <p:cNvSpPr txBox="1"/>
            <p:nvPr/>
          </p:nvSpPr>
          <p:spPr>
            <a:xfrm>
              <a:off x="7789702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294" y="416871"/>
            <a:ext cx="4317727" cy="6024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48036" y="1800225"/>
            <a:ext cx="492443" cy="2043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+mj-ea"/>
              </a:rPr>
              <a:t>输入标题文本</a:t>
            </a:r>
            <a:endParaRPr lang="zh-CN" altLang="en-US" sz="2000" dirty="0">
              <a:latin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78376" y="1800225"/>
            <a:ext cx="1569660" cy="35147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+mj-ea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en-US" altLang="zh-CN" sz="1200" dirty="0">
              <a:latin typeface="+mj-ea"/>
            </a:endParaRPr>
          </a:p>
          <a:p>
            <a:pPr>
              <a:lnSpc>
                <a:spcPct val="150000"/>
              </a:lnSpc>
            </a:pPr>
            <a:endParaRPr lang="zh-CN" altLang="en-US" sz="1200" dirty="0"/>
          </a:p>
        </p:txBody>
      </p:sp>
      <p:sp>
        <p:nvSpPr>
          <p:cNvPr id="4" name="文本框 3"/>
          <p:cNvSpPr txBox="1"/>
          <p:nvPr/>
        </p:nvSpPr>
        <p:spPr>
          <a:xfrm>
            <a:off x="9090209" y="1800225"/>
            <a:ext cx="492443" cy="2043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+mj-ea"/>
              </a:rPr>
              <a:t>输入标题文本</a:t>
            </a:r>
            <a:endParaRPr lang="zh-CN" altLang="en-US" sz="2000" dirty="0">
              <a:latin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20549" y="1800225"/>
            <a:ext cx="1569660" cy="35147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+mj-ea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en-US" altLang="zh-CN" sz="1200" dirty="0">
              <a:latin typeface="+mj-ea"/>
            </a:endParaRPr>
          </a:p>
          <a:p>
            <a:pPr>
              <a:lnSpc>
                <a:spcPct val="150000"/>
              </a:lnSpc>
            </a:pPr>
            <a:endParaRPr lang="zh-CN" altLang="en-US" sz="1200" dirty="0"/>
          </a:p>
        </p:txBody>
      </p:sp>
      <p:sp>
        <p:nvSpPr>
          <p:cNvPr id="6" name="文本框 5"/>
          <p:cNvSpPr txBox="1"/>
          <p:nvPr/>
        </p:nvSpPr>
        <p:spPr>
          <a:xfrm>
            <a:off x="6781885" y="1800225"/>
            <a:ext cx="492443" cy="2043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+mj-ea"/>
              </a:rPr>
              <a:t>输入标题文本</a:t>
            </a:r>
            <a:endParaRPr lang="zh-CN" altLang="en-US" sz="2000" dirty="0">
              <a:latin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12225" y="1800225"/>
            <a:ext cx="1569660" cy="35147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+mj-ea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en-US" altLang="zh-CN" sz="1200" dirty="0">
              <a:latin typeface="+mj-ea"/>
            </a:endParaRPr>
          </a:p>
          <a:p>
            <a:pPr>
              <a:lnSpc>
                <a:spcPct val="150000"/>
              </a:lnSpc>
            </a:pPr>
            <a:endParaRPr lang="zh-CN" altLang="en-US" sz="1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081" y="643285"/>
            <a:ext cx="5076190" cy="55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千图设计师MC：ID 29795607库_组合 76"/>
          <p:cNvGrpSpPr/>
          <p:nvPr>
            <p:custDataLst>
              <p:tags r:id="rId1"/>
            </p:custDataLst>
          </p:nvPr>
        </p:nvGrpSpPr>
        <p:grpSpPr>
          <a:xfrm>
            <a:off x="4177685" y="2703196"/>
            <a:ext cx="6157214" cy="1375764"/>
            <a:chOff x="7648523" y="1705121"/>
            <a:chExt cx="3994713" cy="1375764"/>
          </a:xfrm>
        </p:grpSpPr>
        <p:sp>
          <p:nvSpPr>
            <p:cNvPr id="6" name="TextBox 32"/>
            <p:cNvSpPr txBox="1"/>
            <p:nvPr/>
          </p:nvSpPr>
          <p:spPr>
            <a:xfrm>
              <a:off x="7662958" y="2125993"/>
              <a:ext cx="3980278" cy="954892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7" name="TextBox 33"/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latin typeface="+mj-ea"/>
                  <a:ea typeface="+mj-ea"/>
                </a:rPr>
                <a:t>0 3     </a:t>
              </a:r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4078960"/>
            <a:ext cx="12192000" cy="862736"/>
          </a:xfrm>
          <a:prstGeom prst="rect">
            <a:avLst/>
          </a:prstGeom>
          <a:solidFill>
            <a:srgbClr val="B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770" y="2389210"/>
            <a:ext cx="3284302" cy="207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5409"/>
          <a:stretch>
            <a:fillRect/>
          </a:stretch>
        </p:blipFill>
        <p:spPr>
          <a:xfrm>
            <a:off x="501363" y="362237"/>
            <a:ext cx="5594637" cy="6133526"/>
          </a:xfrm>
          <a:prstGeom prst="rect">
            <a:avLst/>
          </a:prstGeom>
        </p:spPr>
      </p:pic>
      <p:grpSp>
        <p:nvGrpSpPr>
          <p:cNvPr id="3" name="千图设计师MC：ID 29795607库_组合 76"/>
          <p:cNvGrpSpPr/>
          <p:nvPr>
            <p:custDataLst>
              <p:tags r:id="rId2"/>
            </p:custDataLst>
          </p:nvPr>
        </p:nvGrpSpPr>
        <p:grpSpPr>
          <a:xfrm>
            <a:off x="6271286" y="1218929"/>
            <a:ext cx="5301592" cy="1326387"/>
            <a:chOff x="7648523" y="1705121"/>
            <a:chExt cx="1789744" cy="1326387"/>
          </a:xfrm>
        </p:grpSpPr>
        <p:sp>
          <p:nvSpPr>
            <p:cNvPr id="4" name="TextBox 32"/>
            <p:cNvSpPr txBox="1"/>
            <p:nvPr/>
          </p:nvSpPr>
          <p:spPr>
            <a:xfrm>
              <a:off x="7662960" y="2125993"/>
              <a:ext cx="1775307" cy="905515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lnSpcReduction="10000"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5" name="TextBox 33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grpSp>
        <p:nvGrpSpPr>
          <p:cNvPr id="6" name="千图设计师MC：ID 29795607库_组合 76"/>
          <p:cNvGrpSpPr/>
          <p:nvPr>
            <p:custDataLst>
              <p:tags r:id="rId3"/>
            </p:custDataLst>
          </p:nvPr>
        </p:nvGrpSpPr>
        <p:grpSpPr>
          <a:xfrm>
            <a:off x="6271286" y="2914650"/>
            <a:ext cx="5419351" cy="1326388"/>
            <a:chOff x="7648523" y="1705121"/>
            <a:chExt cx="1829498" cy="1326388"/>
          </a:xfrm>
        </p:grpSpPr>
        <p:sp>
          <p:nvSpPr>
            <p:cNvPr id="7" name="TextBox 32"/>
            <p:cNvSpPr txBox="1"/>
            <p:nvPr/>
          </p:nvSpPr>
          <p:spPr>
            <a:xfrm>
              <a:off x="7662959" y="2125992"/>
              <a:ext cx="1815062" cy="905517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77500" lnSpcReduction="20000"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6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</a:t>
              </a:r>
              <a:r>
                <a:rPr lang="en-US" altLang="zh-CN" sz="1200" dirty="0">
                  <a:latin typeface="+mj-ea"/>
                  <a:ea typeface="+mj-ea"/>
                </a:rPr>
                <a:t>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8" name="TextBox 33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grpSp>
        <p:nvGrpSpPr>
          <p:cNvPr id="9" name="千图设计师MC：ID 29795607库_组合 76"/>
          <p:cNvGrpSpPr/>
          <p:nvPr>
            <p:custDataLst>
              <p:tags r:id="rId4"/>
            </p:custDataLst>
          </p:nvPr>
        </p:nvGrpSpPr>
        <p:grpSpPr>
          <a:xfrm>
            <a:off x="6271286" y="4610371"/>
            <a:ext cx="5419351" cy="1371042"/>
            <a:chOff x="7648523" y="1705121"/>
            <a:chExt cx="1829498" cy="1371042"/>
          </a:xfrm>
        </p:grpSpPr>
        <p:sp>
          <p:nvSpPr>
            <p:cNvPr id="10" name="TextBox 32"/>
            <p:cNvSpPr txBox="1"/>
            <p:nvPr/>
          </p:nvSpPr>
          <p:spPr>
            <a:xfrm>
              <a:off x="7662959" y="2125993"/>
              <a:ext cx="1815062" cy="95017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11" name="TextBox 33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设计师MC：ID 29795607库_组合 76"/>
          <p:cNvGrpSpPr/>
          <p:nvPr>
            <p:custDataLst>
              <p:tags r:id="rId1"/>
            </p:custDataLst>
          </p:nvPr>
        </p:nvGrpSpPr>
        <p:grpSpPr>
          <a:xfrm>
            <a:off x="1491635" y="1645921"/>
            <a:ext cx="6157214" cy="1744356"/>
            <a:chOff x="7648523" y="1705121"/>
            <a:chExt cx="3994713" cy="1744356"/>
          </a:xfrm>
        </p:grpSpPr>
        <p:sp>
          <p:nvSpPr>
            <p:cNvPr id="3" name="TextBox 32"/>
            <p:cNvSpPr txBox="1"/>
            <p:nvPr/>
          </p:nvSpPr>
          <p:spPr>
            <a:xfrm>
              <a:off x="7662958" y="2125993"/>
              <a:ext cx="3980278" cy="132348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4" name="TextBox 33"/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grpSp>
        <p:nvGrpSpPr>
          <p:cNvPr id="5" name="千图设计师MC：ID 29795607库_组合 76"/>
          <p:cNvGrpSpPr/>
          <p:nvPr>
            <p:custDataLst>
              <p:tags r:id="rId2"/>
            </p:custDataLst>
          </p:nvPr>
        </p:nvGrpSpPr>
        <p:grpSpPr>
          <a:xfrm>
            <a:off x="1513884" y="3859421"/>
            <a:ext cx="6134965" cy="1739343"/>
            <a:chOff x="7648523" y="1705121"/>
            <a:chExt cx="3980279" cy="1739343"/>
          </a:xfrm>
        </p:grpSpPr>
        <p:sp>
          <p:nvSpPr>
            <p:cNvPr id="6" name="TextBox 32"/>
            <p:cNvSpPr txBox="1"/>
            <p:nvPr/>
          </p:nvSpPr>
          <p:spPr>
            <a:xfrm>
              <a:off x="7662959" y="2125993"/>
              <a:ext cx="3965843" cy="1318471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7" name="TextBox 33"/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3678" y="1259236"/>
            <a:ext cx="2550767" cy="16151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3677" y="3983650"/>
            <a:ext cx="2550767" cy="161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18587" b="6077"/>
          <a:stretch>
            <a:fillRect/>
          </a:stretch>
        </p:blipFill>
        <p:spPr>
          <a:xfrm>
            <a:off x="3978260" y="1232616"/>
            <a:ext cx="3998121" cy="3872560"/>
          </a:xfrm>
          <a:prstGeom prst="ellipse">
            <a:avLst/>
          </a:prstGeom>
          <a:ln w="76200">
            <a:solidFill>
              <a:srgbClr val="AFDDF1"/>
            </a:solidFill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</p:pic>
      <p:grpSp>
        <p:nvGrpSpPr>
          <p:cNvPr id="3" name="千图设计师MC：ID 29795607库_组合 76"/>
          <p:cNvGrpSpPr/>
          <p:nvPr>
            <p:custDataLst>
              <p:tags r:id="rId2"/>
            </p:custDataLst>
          </p:nvPr>
        </p:nvGrpSpPr>
        <p:grpSpPr>
          <a:xfrm>
            <a:off x="8385682" y="2354688"/>
            <a:ext cx="3220167" cy="2217312"/>
            <a:chOff x="7662959" y="1648850"/>
            <a:chExt cx="806952" cy="2217312"/>
          </a:xfrm>
        </p:grpSpPr>
        <p:sp>
          <p:nvSpPr>
            <p:cNvPr id="4" name="TextBox 32"/>
            <p:cNvSpPr txBox="1"/>
            <p:nvPr/>
          </p:nvSpPr>
          <p:spPr>
            <a:xfrm>
              <a:off x="7662959" y="2125993"/>
              <a:ext cx="806952" cy="1740169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5" name="TextBox 33"/>
            <p:cNvSpPr txBox="1"/>
            <p:nvPr/>
          </p:nvSpPr>
          <p:spPr>
            <a:xfrm>
              <a:off x="7662959" y="1648850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grpSp>
        <p:nvGrpSpPr>
          <p:cNvPr id="6" name="千图设计师MC：ID 29795607库_组合 76"/>
          <p:cNvGrpSpPr/>
          <p:nvPr>
            <p:custDataLst>
              <p:tags r:id="rId3"/>
            </p:custDataLst>
          </p:nvPr>
        </p:nvGrpSpPr>
        <p:grpSpPr>
          <a:xfrm>
            <a:off x="348792" y="2354688"/>
            <a:ext cx="3220167" cy="2217312"/>
            <a:chOff x="7662959" y="1648850"/>
            <a:chExt cx="806952" cy="2217312"/>
          </a:xfrm>
        </p:grpSpPr>
        <p:sp>
          <p:nvSpPr>
            <p:cNvPr id="7" name="TextBox 32"/>
            <p:cNvSpPr txBox="1"/>
            <p:nvPr/>
          </p:nvSpPr>
          <p:spPr>
            <a:xfrm>
              <a:off x="7662959" y="2125993"/>
              <a:ext cx="806952" cy="1740169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8" name="TextBox 33"/>
            <p:cNvSpPr txBox="1"/>
            <p:nvPr/>
          </p:nvSpPr>
          <p:spPr>
            <a:xfrm>
              <a:off x="7763155" y="1648850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r"/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sp>
        <p:nvSpPr>
          <p:cNvPr id="9" name="TextBox 32"/>
          <p:cNvSpPr txBox="1"/>
          <p:nvPr/>
        </p:nvSpPr>
        <p:spPr>
          <a:xfrm>
            <a:off x="2486994" y="5494341"/>
            <a:ext cx="6980651" cy="753194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en-US" altLang="zh-CN" sz="1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千图设计师MC：ID 29795607库_组合 76"/>
          <p:cNvGrpSpPr/>
          <p:nvPr>
            <p:custDataLst>
              <p:tags r:id="rId1"/>
            </p:custDataLst>
          </p:nvPr>
        </p:nvGrpSpPr>
        <p:grpSpPr>
          <a:xfrm>
            <a:off x="4177685" y="2703196"/>
            <a:ext cx="6157214" cy="1375764"/>
            <a:chOff x="7648523" y="1705121"/>
            <a:chExt cx="3994713" cy="1375764"/>
          </a:xfrm>
        </p:grpSpPr>
        <p:sp>
          <p:nvSpPr>
            <p:cNvPr id="6" name="TextBox 32"/>
            <p:cNvSpPr txBox="1"/>
            <p:nvPr/>
          </p:nvSpPr>
          <p:spPr>
            <a:xfrm>
              <a:off x="7662958" y="2125993"/>
              <a:ext cx="3980278" cy="954892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7" name="TextBox 33"/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latin typeface="+mj-ea"/>
                  <a:ea typeface="+mj-ea"/>
                </a:rPr>
                <a:t>0 4     </a:t>
              </a:r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4078960"/>
            <a:ext cx="12192000" cy="862736"/>
          </a:xfrm>
          <a:prstGeom prst="rect">
            <a:avLst/>
          </a:prstGeom>
          <a:solidFill>
            <a:srgbClr val="B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770" y="2389210"/>
            <a:ext cx="3284302" cy="207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87188" y="1059357"/>
            <a:ext cx="2762998" cy="4492581"/>
            <a:chOff x="1267015" y="1340711"/>
            <a:chExt cx="2762998" cy="4492581"/>
          </a:xfrm>
        </p:grpSpPr>
        <p:sp>
          <p:nvSpPr>
            <p:cNvPr id="4" name="箭头: 环形 3"/>
            <p:cNvSpPr/>
            <p:nvPr/>
          </p:nvSpPr>
          <p:spPr>
            <a:xfrm>
              <a:off x="1867614" y="1340711"/>
              <a:ext cx="2162399" cy="216272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AFDDF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>
                <a:solidFill>
                  <a:schemeClr val="tx1"/>
                </a:solidFill>
                <a:latin typeface="+mj-ea"/>
                <a:ea typeface="+mj-ea"/>
                <a:cs typeface="全字库正楷体" panose="02010604000101010101" pitchFamily="2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2345575" y="2121521"/>
              <a:ext cx="1201603" cy="600658"/>
            </a:xfrm>
            <a:custGeom>
              <a:avLst/>
              <a:gdLst>
                <a:gd name="connsiteX0" fmla="*/ 0 w 1201603"/>
                <a:gd name="connsiteY0" fmla="*/ 0 h 600658"/>
                <a:gd name="connsiteX1" fmla="*/ 1201603 w 1201603"/>
                <a:gd name="connsiteY1" fmla="*/ 0 h 600658"/>
                <a:gd name="connsiteX2" fmla="*/ 1201603 w 1201603"/>
                <a:gd name="connsiteY2" fmla="*/ 600658 h 600658"/>
                <a:gd name="connsiteX3" fmla="*/ 0 w 1201603"/>
                <a:gd name="connsiteY3" fmla="*/ 600658 h 600658"/>
                <a:gd name="connsiteX4" fmla="*/ 0 w 1201603"/>
                <a:gd name="connsiteY4" fmla="*/ 0 h 60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603" h="600658">
                  <a:moveTo>
                    <a:pt x="0" y="0"/>
                  </a:moveTo>
                  <a:lnTo>
                    <a:pt x="1201603" y="0"/>
                  </a:lnTo>
                  <a:lnTo>
                    <a:pt x="1201603" y="600658"/>
                  </a:lnTo>
                  <a:lnTo>
                    <a:pt x="0" y="6006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b="1" kern="1200" dirty="0">
                  <a:solidFill>
                    <a:schemeClr val="tx1"/>
                  </a:solidFill>
                  <a:latin typeface="+mj-ea"/>
                  <a:ea typeface="+mj-ea"/>
                  <a:cs typeface="全字库正楷体" panose="02010604000101010101" pitchFamily="2" charset="-122"/>
                </a:rPr>
                <a:t>TITLE</a:t>
              </a:r>
              <a:endParaRPr lang="zh-CN" altLang="en-US" sz="2000" b="1" kern="1200" dirty="0">
                <a:solidFill>
                  <a:schemeClr val="tx1"/>
                </a:solidFill>
                <a:latin typeface="+mj-ea"/>
                <a:ea typeface="+mj-ea"/>
                <a:cs typeface="全字库正楷体" panose="02010604000101010101" pitchFamily="2" charset="-122"/>
              </a:endParaRPr>
            </a:p>
          </p:txBody>
        </p:sp>
        <p:sp>
          <p:nvSpPr>
            <p:cNvPr id="6" name="形状 5"/>
            <p:cNvSpPr/>
            <p:nvPr/>
          </p:nvSpPr>
          <p:spPr>
            <a:xfrm>
              <a:off x="1267015" y="2583359"/>
              <a:ext cx="2162399" cy="2162728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AFDDF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任意多边形: 形状 6"/>
            <p:cNvSpPr/>
            <p:nvPr/>
          </p:nvSpPr>
          <p:spPr>
            <a:xfrm>
              <a:off x="1747413" y="3371358"/>
              <a:ext cx="1201603" cy="600658"/>
            </a:xfrm>
            <a:custGeom>
              <a:avLst/>
              <a:gdLst>
                <a:gd name="connsiteX0" fmla="*/ 0 w 1201603"/>
                <a:gd name="connsiteY0" fmla="*/ 0 h 600658"/>
                <a:gd name="connsiteX1" fmla="*/ 1201603 w 1201603"/>
                <a:gd name="connsiteY1" fmla="*/ 0 h 600658"/>
                <a:gd name="connsiteX2" fmla="*/ 1201603 w 1201603"/>
                <a:gd name="connsiteY2" fmla="*/ 600658 h 600658"/>
                <a:gd name="connsiteX3" fmla="*/ 0 w 1201603"/>
                <a:gd name="connsiteY3" fmla="*/ 600658 h 600658"/>
                <a:gd name="connsiteX4" fmla="*/ 0 w 1201603"/>
                <a:gd name="connsiteY4" fmla="*/ 0 h 60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603" h="600658">
                  <a:moveTo>
                    <a:pt x="0" y="0"/>
                  </a:moveTo>
                  <a:lnTo>
                    <a:pt x="1201603" y="0"/>
                  </a:lnTo>
                  <a:lnTo>
                    <a:pt x="1201603" y="600658"/>
                  </a:lnTo>
                  <a:lnTo>
                    <a:pt x="0" y="6006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b="1" kern="1200" dirty="0">
                  <a:solidFill>
                    <a:schemeClr val="tx1"/>
                  </a:solidFill>
                  <a:latin typeface="+mj-ea"/>
                  <a:ea typeface="+mj-ea"/>
                  <a:cs typeface="全字库正楷体" panose="02010604000101010101" pitchFamily="2" charset="-122"/>
                </a:rPr>
                <a:t>TITLE</a:t>
              </a:r>
              <a:endParaRPr lang="zh-CN" altLang="en-US" sz="2000" kern="1200" dirty="0">
                <a:solidFill>
                  <a:schemeClr val="tx1"/>
                </a:solidFill>
                <a:latin typeface="+mj-ea"/>
                <a:ea typeface="+mj-ea"/>
                <a:cs typeface="全字库正楷体" panose="02010604000101010101" pitchFamily="2" charset="-122"/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2021520" y="3974711"/>
              <a:ext cx="1857836" cy="1858581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AFDDF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任意多边形: 形状 8"/>
            <p:cNvSpPr/>
            <p:nvPr/>
          </p:nvSpPr>
          <p:spPr>
            <a:xfrm>
              <a:off x="2348418" y="4622991"/>
              <a:ext cx="1201603" cy="600658"/>
            </a:xfrm>
            <a:custGeom>
              <a:avLst/>
              <a:gdLst>
                <a:gd name="connsiteX0" fmla="*/ 0 w 1201603"/>
                <a:gd name="connsiteY0" fmla="*/ 0 h 600658"/>
                <a:gd name="connsiteX1" fmla="*/ 1201603 w 1201603"/>
                <a:gd name="connsiteY1" fmla="*/ 0 h 600658"/>
                <a:gd name="connsiteX2" fmla="*/ 1201603 w 1201603"/>
                <a:gd name="connsiteY2" fmla="*/ 600658 h 600658"/>
                <a:gd name="connsiteX3" fmla="*/ 0 w 1201603"/>
                <a:gd name="connsiteY3" fmla="*/ 600658 h 600658"/>
                <a:gd name="connsiteX4" fmla="*/ 0 w 1201603"/>
                <a:gd name="connsiteY4" fmla="*/ 0 h 60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603" h="600658">
                  <a:moveTo>
                    <a:pt x="0" y="0"/>
                  </a:moveTo>
                  <a:lnTo>
                    <a:pt x="1201603" y="0"/>
                  </a:lnTo>
                  <a:lnTo>
                    <a:pt x="1201603" y="600658"/>
                  </a:lnTo>
                  <a:lnTo>
                    <a:pt x="0" y="6006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b="1" kern="1200" dirty="0">
                  <a:solidFill>
                    <a:schemeClr val="tx1"/>
                  </a:solidFill>
                  <a:latin typeface="+mj-ea"/>
                  <a:ea typeface="+mj-ea"/>
                  <a:cs typeface="全字库正楷体" panose="02010604000101010101" pitchFamily="2" charset="-122"/>
                </a:rPr>
                <a:t>TITLE</a:t>
              </a:r>
              <a:endParaRPr lang="zh-CN" altLang="en-US" sz="2000" kern="1200" dirty="0">
                <a:solidFill>
                  <a:schemeClr val="tx1"/>
                </a:solidFill>
                <a:latin typeface="+mj-ea"/>
                <a:ea typeface="+mj-ea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0" name="千图设计师MC：ID 29795607库_组合 76"/>
          <p:cNvGrpSpPr/>
          <p:nvPr>
            <p:custDataLst>
              <p:tags r:id="rId1"/>
            </p:custDataLst>
          </p:nvPr>
        </p:nvGrpSpPr>
        <p:grpSpPr>
          <a:xfrm>
            <a:off x="3977084" y="1578535"/>
            <a:ext cx="7300668" cy="1123922"/>
            <a:chOff x="7648523" y="1705121"/>
            <a:chExt cx="1829498" cy="1123922"/>
          </a:xfrm>
        </p:grpSpPr>
        <p:sp>
          <p:nvSpPr>
            <p:cNvPr id="11" name="TextBox 32"/>
            <p:cNvSpPr txBox="1"/>
            <p:nvPr/>
          </p:nvSpPr>
          <p:spPr>
            <a:xfrm>
              <a:off x="7662959" y="2125993"/>
              <a:ext cx="1815062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12" name="TextBox 33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grpSp>
        <p:nvGrpSpPr>
          <p:cNvPr id="13" name="千图设计师MC：ID 29795607库_组合 76"/>
          <p:cNvGrpSpPr/>
          <p:nvPr>
            <p:custDataLst>
              <p:tags r:id="rId2"/>
            </p:custDataLst>
          </p:nvPr>
        </p:nvGrpSpPr>
        <p:grpSpPr>
          <a:xfrm>
            <a:off x="3977084" y="2917363"/>
            <a:ext cx="7300668" cy="1123922"/>
            <a:chOff x="7648523" y="1705121"/>
            <a:chExt cx="1829498" cy="1123922"/>
          </a:xfrm>
        </p:grpSpPr>
        <p:sp>
          <p:nvSpPr>
            <p:cNvPr id="14" name="TextBox 32"/>
            <p:cNvSpPr txBox="1"/>
            <p:nvPr/>
          </p:nvSpPr>
          <p:spPr>
            <a:xfrm>
              <a:off x="7662959" y="2125993"/>
              <a:ext cx="1815062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15" name="TextBox 33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grpSp>
        <p:nvGrpSpPr>
          <p:cNvPr id="16" name="千图设计师MC：ID 29795607库_组合 76"/>
          <p:cNvGrpSpPr/>
          <p:nvPr>
            <p:custDataLst>
              <p:tags r:id="rId3"/>
            </p:custDataLst>
          </p:nvPr>
        </p:nvGrpSpPr>
        <p:grpSpPr>
          <a:xfrm>
            <a:off x="3977084" y="4293114"/>
            <a:ext cx="7300668" cy="1123922"/>
            <a:chOff x="7648523" y="1705121"/>
            <a:chExt cx="1829498" cy="1123922"/>
          </a:xfrm>
        </p:grpSpPr>
        <p:sp>
          <p:nvSpPr>
            <p:cNvPr id="17" name="TextBox 32"/>
            <p:cNvSpPr txBox="1"/>
            <p:nvPr/>
          </p:nvSpPr>
          <p:spPr>
            <a:xfrm>
              <a:off x="7662959" y="2125993"/>
              <a:ext cx="1815062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18" name="TextBox 33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972815"/>
            <a:ext cx="12192000" cy="862736"/>
          </a:xfrm>
          <a:prstGeom prst="rect">
            <a:avLst/>
          </a:prstGeom>
          <a:solidFill>
            <a:srgbClr val="B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15372" r="17910" b="9955"/>
          <a:stretch>
            <a:fillRect/>
          </a:stretch>
        </p:blipFill>
        <p:spPr>
          <a:xfrm>
            <a:off x="538747" y="1673004"/>
            <a:ext cx="4246813" cy="4476760"/>
          </a:xfrm>
          <a:prstGeom prst="rect">
            <a:avLst/>
          </a:prstGeom>
        </p:spPr>
      </p:pic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7222447" y="1673004"/>
            <a:ext cx="3729527" cy="922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5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2  0  2  1</a:t>
            </a:r>
            <a:endParaRPr lang="en-US" altLang="zh-CN" sz="5400" b="1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20762" y="2596334"/>
            <a:ext cx="6684229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dirty="0">
                <a:solidFill>
                  <a:srgbClr val="4EB1C7"/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谢谢大家的观看</a:t>
            </a:r>
            <a:endParaRPr lang="zh-CN" altLang="en-US" sz="6000" dirty="0">
              <a:solidFill>
                <a:srgbClr val="4EB1C7"/>
              </a:solidFill>
              <a:latin typeface="海派腔调禅粗黑简2.0" panose="02000500000000000000" pitchFamily="2" charset="-122"/>
              <a:ea typeface="海派腔调禅粗黑简2.0" panose="02000500000000000000" pitchFamily="2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5324307" y="3772486"/>
            <a:ext cx="562766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200" dirty="0">
                <a:latin typeface="+mj-ea"/>
                <a:ea typeface="+mj-ea"/>
              </a:rPr>
              <a:t>THIS IS A ART TEMPLATE , THANK YOU WATCHING THIS ONE. THIS IS A ART TEMPLATE , THANK YOU WATCHING THIS ONE.</a:t>
            </a:r>
            <a:endParaRPr lang="en-US" altLang="zh-CN" sz="1200" dirty="0">
              <a:latin typeface="+mj-ea"/>
              <a:ea typeface="+mj-ea"/>
            </a:endParaRPr>
          </a:p>
          <a:p>
            <a:pPr algn="r">
              <a:lnSpc>
                <a:spcPct val="200000"/>
              </a:lnSpc>
            </a:pPr>
            <a:r>
              <a:rPr lang="en-US" altLang="zh-CN" sz="1200" dirty="0">
                <a:latin typeface="+mj-ea"/>
                <a:ea typeface="+mj-ea"/>
              </a:rPr>
              <a:t>THANK YOU WATCHING</a:t>
            </a:r>
            <a:endParaRPr lang="en-US" altLang="zh-CN" sz="1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4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24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24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2"/>
          <p:cNvSpPr txBox="1">
            <a:spLocks noChangeArrowheads="1"/>
          </p:cNvSpPr>
          <p:nvPr/>
        </p:nvSpPr>
        <p:spPr bwMode="auto">
          <a:xfrm>
            <a:off x="4244298" y="1009286"/>
            <a:ext cx="381057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C O N T E N T S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32290" y="2501395"/>
            <a:ext cx="10265356" cy="2704047"/>
            <a:chOff x="1032290" y="2501395"/>
            <a:chExt cx="10265356" cy="2704047"/>
          </a:xfrm>
        </p:grpSpPr>
        <p:sp>
          <p:nvSpPr>
            <p:cNvPr id="5" name="文本框 4"/>
            <p:cNvSpPr txBox="1">
              <a:spLocks noChangeArrowheads="1"/>
            </p:cNvSpPr>
            <p:nvPr/>
          </p:nvSpPr>
          <p:spPr bwMode="auto">
            <a:xfrm>
              <a:off x="2230609" y="2599637"/>
              <a:ext cx="3810572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sz="20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  <a:sym typeface="微软雅黑" panose="020B0503020204020204" pitchFamily="34" charset="-122"/>
                </a:rPr>
                <a:t>ADD TITLE HERE</a:t>
              </a:r>
              <a:endParaRPr lang="zh-CN" altLang="en-US" sz="2000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2230610" y="3069018"/>
              <a:ext cx="340941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4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</a:t>
              </a:r>
              <a:endParaRPr lang="zh-CN" altLang="en-US" sz="1400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353480" y="3016010"/>
              <a:ext cx="32865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22"/>
            <p:cNvSpPr txBox="1">
              <a:spLocks noChangeArrowheads="1"/>
            </p:cNvSpPr>
            <p:nvPr/>
          </p:nvSpPr>
          <p:spPr bwMode="auto">
            <a:xfrm>
              <a:off x="7487074" y="2599637"/>
              <a:ext cx="3810572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sz="20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  <a:sym typeface="微软雅黑" panose="020B0503020204020204" pitchFamily="34" charset="-122"/>
                </a:rPr>
                <a:t>ADD TITLE HERE</a:t>
              </a:r>
              <a:endParaRPr lang="zh-CN" altLang="en-US" sz="2000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9" name="矩形 23"/>
            <p:cNvSpPr>
              <a:spLocks noChangeArrowheads="1"/>
            </p:cNvSpPr>
            <p:nvPr/>
          </p:nvSpPr>
          <p:spPr bwMode="auto">
            <a:xfrm>
              <a:off x="7487075" y="3069018"/>
              <a:ext cx="340941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4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</a:t>
              </a:r>
              <a:endParaRPr lang="zh-CN" altLang="en-US" sz="1400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7609945" y="3016010"/>
              <a:ext cx="32865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22"/>
            <p:cNvSpPr txBox="1">
              <a:spLocks noChangeArrowheads="1"/>
            </p:cNvSpPr>
            <p:nvPr/>
          </p:nvSpPr>
          <p:spPr bwMode="auto">
            <a:xfrm>
              <a:off x="2230609" y="4212841"/>
              <a:ext cx="3810572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sz="20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  <a:sym typeface="微软雅黑" panose="020B0503020204020204" pitchFamily="34" charset="-122"/>
                </a:rPr>
                <a:t>ADD TITLE HERE</a:t>
              </a:r>
              <a:endParaRPr lang="zh-CN" altLang="en-US" sz="2000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2230610" y="4682222"/>
              <a:ext cx="340941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4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</a:t>
              </a:r>
              <a:endParaRPr lang="zh-CN" altLang="en-US" sz="1400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353480" y="4629214"/>
              <a:ext cx="32865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22"/>
            <p:cNvSpPr txBox="1">
              <a:spLocks noChangeArrowheads="1"/>
            </p:cNvSpPr>
            <p:nvPr/>
          </p:nvSpPr>
          <p:spPr bwMode="auto">
            <a:xfrm>
              <a:off x="7487074" y="4212841"/>
              <a:ext cx="3810572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sz="20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  <a:sym typeface="微软雅黑" panose="020B0503020204020204" pitchFamily="34" charset="-122"/>
                </a:rPr>
                <a:t>ADD TITLE HERE</a:t>
              </a:r>
              <a:endParaRPr lang="zh-CN" altLang="en-US" sz="2000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5" name="矩形 23"/>
            <p:cNvSpPr>
              <a:spLocks noChangeArrowheads="1"/>
            </p:cNvSpPr>
            <p:nvPr/>
          </p:nvSpPr>
          <p:spPr bwMode="auto">
            <a:xfrm>
              <a:off x="7487075" y="4682222"/>
              <a:ext cx="340941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4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</a:t>
              </a:r>
              <a:endParaRPr lang="zh-CN" altLang="en-US" sz="1400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7609945" y="4629214"/>
              <a:ext cx="32865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32290" y="2501395"/>
              <a:ext cx="924245" cy="927605"/>
            </a:xfrm>
            <a:prstGeom prst="ellipse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5513" y="4114599"/>
              <a:ext cx="924245" cy="927605"/>
            </a:xfrm>
            <a:prstGeom prst="ellipse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321978" y="2501395"/>
              <a:ext cx="924245" cy="927605"/>
            </a:xfrm>
            <a:prstGeom prst="ellipse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355201" y="4114599"/>
              <a:ext cx="924245" cy="927605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千图设计师MC：ID 29795607库_组合 76"/>
          <p:cNvGrpSpPr/>
          <p:nvPr>
            <p:custDataLst>
              <p:tags r:id="rId1"/>
            </p:custDataLst>
          </p:nvPr>
        </p:nvGrpSpPr>
        <p:grpSpPr>
          <a:xfrm>
            <a:off x="4177685" y="2703196"/>
            <a:ext cx="6157214" cy="1375764"/>
            <a:chOff x="7648523" y="1705121"/>
            <a:chExt cx="3994713" cy="1375764"/>
          </a:xfrm>
        </p:grpSpPr>
        <p:sp>
          <p:nvSpPr>
            <p:cNvPr id="6" name="TextBox 32"/>
            <p:cNvSpPr txBox="1"/>
            <p:nvPr/>
          </p:nvSpPr>
          <p:spPr>
            <a:xfrm>
              <a:off x="7662958" y="2125993"/>
              <a:ext cx="3980278" cy="954892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7" name="TextBox 33"/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latin typeface="+mj-ea"/>
                  <a:ea typeface="+mj-ea"/>
                </a:rPr>
                <a:t>0 1     </a:t>
              </a:r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4078960"/>
            <a:ext cx="12192000" cy="862736"/>
          </a:xfrm>
          <a:prstGeom prst="rect">
            <a:avLst/>
          </a:prstGeom>
          <a:solidFill>
            <a:srgbClr val="B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770" y="2389210"/>
            <a:ext cx="3284302" cy="207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21556" y="2448391"/>
            <a:ext cx="10148887" cy="3420963"/>
          </a:xfrm>
          <a:prstGeom prst="rect">
            <a:avLst/>
          </a:prstGeom>
          <a:solidFill>
            <a:srgbClr val="B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18587" b="6077"/>
          <a:stretch>
            <a:fillRect/>
          </a:stretch>
        </p:blipFill>
        <p:spPr>
          <a:xfrm>
            <a:off x="7664435" y="989728"/>
            <a:ext cx="3998121" cy="3872560"/>
          </a:xfrm>
          <a:prstGeom prst="ellipse">
            <a:avLst/>
          </a:prstGeom>
          <a:ln w="76200">
            <a:solidFill>
              <a:srgbClr val="AFDDF1"/>
            </a:solidFill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</p:pic>
      <p:grpSp>
        <p:nvGrpSpPr>
          <p:cNvPr id="6" name="千图设计师MC：ID 29795607库_组合 76"/>
          <p:cNvGrpSpPr/>
          <p:nvPr>
            <p:custDataLst>
              <p:tags r:id="rId2"/>
            </p:custDataLst>
          </p:nvPr>
        </p:nvGrpSpPr>
        <p:grpSpPr>
          <a:xfrm>
            <a:off x="1372308" y="1152118"/>
            <a:ext cx="5339609" cy="1292919"/>
            <a:chOff x="7648523" y="1705121"/>
            <a:chExt cx="1338070" cy="1292919"/>
          </a:xfrm>
        </p:grpSpPr>
        <p:sp>
          <p:nvSpPr>
            <p:cNvPr id="7" name="TextBox 32"/>
            <p:cNvSpPr txBox="1"/>
            <p:nvPr/>
          </p:nvSpPr>
          <p:spPr>
            <a:xfrm>
              <a:off x="7662959" y="2125993"/>
              <a:ext cx="1323634" cy="872047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1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100" dirty="0">
                <a:latin typeface="+mj-ea"/>
                <a:ea typeface="+mj-ea"/>
              </a:endParaRPr>
            </a:p>
          </p:txBody>
        </p:sp>
        <p:sp>
          <p:nvSpPr>
            <p:cNvPr id="8" name="TextBox 33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grpSp>
        <p:nvGrpSpPr>
          <p:cNvPr id="9" name="千图设计师MC：ID 29795607库_组合 76"/>
          <p:cNvGrpSpPr/>
          <p:nvPr>
            <p:custDataLst>
              <p:tags r:id="rId3"/>
            </p:custDataLst>
          </p:nvPr>
        </p:nvGrpSpPr>
        <p:grpSpPr>
          <a:xfrm>
            <a:off x="1372308" y="3037961"/>
            <a:ext cx="5339609" cy="1292919"/>
            <a:chOff x="7648523" y="1705121"/>
            <a:chExt cx="1338070" cy="1292919"/>
          </a:xfrm>
        </p:grpSpPr>
        <p:sp>
          <p:nvSpPr>
            <p:cNvPr id="10" name="TextBox 32"/>
            <p:cNvSpPr txBox="1"/>
            <p:nvPr/>
          </p:nvSpPr>
          <p:spPr>
            <a:xfrm>
              <a:off x="7662959" y="2125993"/>
              <a:ext cx="1323634" cy="872047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1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100" dirty="0">
                <a:latin typeface="+mj-ea"/>
                <a:ea typeface="+mj-ea"/>
              </a:endParaRPr>
            </a:p>
          </p:txBody>
        </p:sp>
        <p:sp>
          <p:nvSpPr>
            <p:cNvPr id="11" name="TextBox 33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sp>
        <p:nvSpPr>
          <p:cNvPr id="12" name="TextBox 32"/>
          <p:cNvSpPr txBox="1"/>
          <p:nvPr/>
        </p:nvSpPr>
        <p:spPr>
          <a:xfrm>
            <a:off x="1372308" y="4412963"/>
            <a:ext cx="5282002" cy="872047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100" dirty="0">
                <a:latin typeface="+mj-ea"/>
                <a:ea typeface="+mj-ea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en-US" altLang="zh-CN" sz="11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4" y="1153550"/>
            <a:ext cx="3869546" cy="22297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7269" y="2164190"/>
            <a:ext cx="1911775" cy="46166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标  题  一</a:t>
            </a:r>
            <a:endParaRPr lang="zh-CN" altLang="en-US" sz="2400" b="1" dirty="0">
              <a:latin typeface="+mj-ea"/>
              <a:ea typeface="+mj-ea"/>
            </a:endParaRPr>
          </a:p>
        </p:txBody>
      </p:sp>
      <p:grpSp>
        <p:nvGrpSpPr>
          <p:cNvPr id="4" name="千图设计师MC：ID 29795607库_组合 76"/>
          <p:cNvGrpSpPr/>
          <p:nvPr>
            <p:custDataLst>
              <p:tags r:id="rId2"/>
            </p:custDataLst>
          </p:nvPr>
        </p:nvGrpSpPr>
        <p:grpSpPr>
          <a:xfrm>
            <a:off x="406619" y="3636495"/>
            <a:ext cx="3586410" cy="1710713"/>
            <a:chOff x="7662959" y="1648850"/>
            <a:chExt cx="1815062" cy="1710713"/>
          </a:xfrm>
        </p:grpSpPr>
        <p:sp>
          <p:nvSpPr>
            <p:cNvPr id="5" name="TextBox 32"/>
            <p:cNvSpPr txBox="1"/>
            <p:nvPr/>
          </p:nvSpPr>
          <p:spPr>
            <a:xfrm>
              <a:off x="7662959" y="2125993"/>
              <a:ext cx="1815062" cy="123357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6" name="TextBox 33"/>
            <p:cNvSpPr txBox="1"/>
            <p:nvPr/>
          </p:nvSpPr>
          <p:spPr>
            <a:xfrm>
              <a:off x="8217112" y="1648850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22" y="1153550"/>
            <a:ext cx="3869546" cy="222972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58307" y="2164190"/>
            <a:ext cx="1911775" cy="46166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标  题  二</a:t>
            </a:r>
            <a:endParaRPr lang="zh-CN" altLang="en-US" sz="2400" b="1" dirty="0">
              <a:latin typeface="+mj-ea"/>
              <a:ea typeface="+mj-ea"/>
            </a:endParaRPr>
          </a:p>
        </p:txBody>
      </p:sp>
      <p:grpSp>
        <p:nvGrpSpPr>
          <p:cNvPr id="9" name="千图设计师MC：ID 29795607库_组合 76"/>
          <p:cNvGrpSpPr/>
          <p:nvPr>
            <p:custDataLst>
              <p:tags r:id="rId3"/>
            </p:custDataLst>
          </p:nvPr>
        </p:nvGrpSpPr>
        <p:grpSpPr>
          <a:xfrm>
            <a:off x="4547657" y="3636495"/>
            <a:ext cx="3586410" cy="1710713"/>
            <a:chOff x="7662959" y="1648850"/>
            <a:chExt cx="1815062" cy="1710713"/>
          </a:xfrm>
        </p:grpSpPr>
        <p:sp>
          <p:nvSpPr>
            <p:cNvPr id="10" name="TextBox 32"/>
            <p:cNvSpPr txBox="1"/>
            <p:nvPr/>
          </p:nvSpPr>
          <p:spPr>
            <a:xfrm>
              <a:off x="7662959" y="2125993"/>
              <a:ext cx="1815062" cy="123357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11" name="TextBox 33"/>
            <p:cNvSpPr txBox="1"/>
            <p:nvPr/>
          </p:nvSpPr>
          <p:spPr>
            <a:xfrm>
              <a:off x="8217112" y="1648850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26" y="1153550"/>
            <a:ext cx="3869546" cy="222972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155711" y="2164190"/>
            <a:ext cx="1911775" cy="46166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标  题  三</a:t>
            </a:r>
            <a:endParaRPr lang="zh-CN" altLang="en-US" sz="2400" b="1" dirty="0">
              <a:latin typeface="+mj-ea"/>
              <a:ea typeface="+mj-ea"/>
            </a:endParaRPr>
          </a:p>
        </p:txBody>
      </p:sp>
      <p:grpSp>
        <p:nvGrpSpPr>
          <p:cNvPr id="14" name="千图设计师MC：ID 29795607库_组合 76"/>
          <p:cNvGrpSpPr/>
          <p:nvPr>
            <p:custDataLst>
              <p:tags r:id="rId4"/>
            </p:custDataLst>
          </p:nvPr>
        </p:nvGrpSpPr>
        <p:grpSpPr>
          <a:xfrm>
            <a:off x="8345061" y="3636495"/>
            <a:ext cx="3586410" cy="1710713"/>
            <a:chOff x="7662959" y="1648850"/>
            <a:chExt cx="1815062" cy="1710713"/>
          </a:xfrm>
        </p:grpSpPr>
        <p:sp>
          <p:nvSpPr>
            <p:cNvPr id="15" name="TextBox 32"/>
            <p:cNvSpPr txBox="1"/>
            <p:nvPr/>
          </p:nvSpPr>
          <p:spPr>
            <a:xfrm>
              <a:off x="7662959" y="2125993"/>
              <a:ext cx="1815062" cy="123357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16" name="TextBox 33"/>
            <p:cNvSpPr txBox="1"/>
            <p:nvPr/>
          </p:nvSpPr>
          <p:spPr>
            <a:xfrm>
              <a:off x="8217112" y="1648850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816" y="416871"/>
            <a:ext cx="4317727" cy="6024257"/>
          </a:xfrm>
          <a:prstGeom prst="rect">
            <a:avLst/>
          </a:prstGeom>
        </p:spPr>
      </p:pic>
      <p:sp>
        <p:nvSpPr>
          <p:cNvPr id="3" name="任意多边形 13"/>
          <p:cNvSpPr/>
          <p:nvPr/>
        </p:nvSpPr>
        <p:spPr>
          <a:xfrm>
            <a:off x="4034474" y="1629266"/>
            <a:ext cx="1316745" cy="814705"/>
          </a:xfrm>
          <a:custGeom>
            <a:avLst/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solidFill>
            <a:srgbClr val="AFDDF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596" tIns="5080" rIns="320435" bIns="5080" numCol="1" spcCol="1270" anchor="ctr" anchorCtr="0">
            <a:noAutofit/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98950" y="1679284"/>
            <a:ext cx="787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01  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千图设计师MC：ID 29795607库_组合 76"/>
          <p:cNvGrpSpPr/>
          <p:nvPr>
            <p:custDataLst>
              <p:tags r:id="rId2"/>
            </p:custDataLst>
          </p:nvPr>
        </p:nvGrpSpPr>
        <p:grpSpPr>
          <a:xfrm>
            <a:off x="5615695" y="1679031"/>
            <a:ext cx="5339609" cy="1292919"/>
            <a:chOff x="7648523" y="1705121"/>
            <a:chExt cx="1338070" cy="1292919"/>
          </a:xfrm>
        </p:grpSpPr>
        <p:sp>
          <p:nvSpPr>
            <p:cNvPr id="6" name="TextBox 32"/>
            <p:cNvSpPr txBox="1"/>
            <p:nvPr/>
          </p:nvSpPr>
          <p:spPr>
            <a:xfrm>
              <a:off x="7662959" y="2125993"/>
              <a:ext cx="1323634" cy="872047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1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100" dirty="0">
                <a:latin typeface="+mj-ea"/>
                <a:ea typeface="+mj-ea"/>
              </a:endParaRPr>
            </a:p>
          </p:txBody>
        </p:sp>
        <p:sp>
          <p:nvSpPr>
            <p:cNvPr id="7" name="TextBox 33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sp>
        <p:nvSpPr>
          <p:cNvPr id="8" name="任意多边形 13"/>
          <p:cNvSpPr/>
          <p:nvPr/>
        </p:nvSpPr>
        <p:spPr>
          <a:xfrm>
            <a:off x="4034474" y="3089961"/>
            <a:ext cx="1316745" cy="814705"/>
          </a:xfrm>
          <a:custGeom>
            <a:avLst/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solidFill>
            <a:srgbClr val="AFDDF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596" tIns="5080" rIns="320435" bIns="5080" numCol="1" spcCol="1270" anchor="ctr" anchorCtr="0">
            <a:noAutofit/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98950" y="3139979"/>
            <a:ext cx="787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02  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千图设计师MC：ID 29795607库_组合 76"/>
          <p:cNvGrpSpPr/>
          <p:nvPr>
            <p:custDataLst>
              <p:tags r:id="rId3"/>
            </p:custDataLst>
          </p:nvPr>
        </p:nvGrpSpPr>
        <p:grpSpPr>
          <a:xfrm>
            <a:off x="5615695" y="3139726"/>
            <a:ext cx="5339609" cy="1292919"/>
            <a:chOff x="7648523" y="1705121"/>
            <a:chExt cx="1338070" cy="1292919"/>
          </a:xfrm>
        </p:grpSpPr>
        <p:sp>
          <p:nvSpPr>
            <p:cNvPr id="11" name="TextBox 32"/>
            <p:cNvSpPr txBox="1"/>
            <p:nvPr/>
          </p:nvSpPr>
          <p:spPr>
            <a:xfrm>
              <a:off x="7662959" y="2125993"/>
              <a:ext cx="1323634" cy="872047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1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100" dirty="0">
                <a:latin typeface="+mj-ea"/>
                <a:ea typeface="+mj-ea"/>
              </a:endParaRPr>
            </a:p>
          </p:txBody>
        </p:sp>
        <p:sp>
          <p:nvSpPr>
            <p:cNvPr id="12" name="TextBox 33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sp>
        <p:nvSpPr>
          <p:cNvPr id="13" name="任意多边形 13"/>
          <p:cNvSpPr/>
          <p:nvPr/>
        </p:nvSpPr>
        <p:spPr>
          <a:xfrm>
            <a:off x="4034474" y="4600424"/>
            <a:ext cx="1316745" cy="814705"/>
          </a:xfrm>
          <a:custGeom>
            <a:avLst/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solidFill>
            <a:srgbClr val="AFDDF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596" tIns="5080" rIns="320435" bIns="5080" numCol="1" spcCol="1270" anchor="ctr" anchorCtr="0">
            <a:noAutofit/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98950" y="4650442"/>
            <a:ext cx="787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03  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千图设计师MC：ID 29795607库_组合 76"/>
          <p:cNvGrpSpPr/>
          <p:nvPr>
            <p:custDataLst>
              <p:tags r:id="rId4"/>
            </p:custDataLst>
          </p:nvPr>
        </p:nvGrpSpPr>
        <p:grpSpPr>
          <a:xfrm>
            <a:off x="5615695" y="4650189"/>
            <a:ext cx="5339609" cy="1292919"/>
            <a:chOff x="7648523" y="1705121"/>
            <a:chExt cx="1338070" cy="1292919"/>
          </a:xfrm>
        </p:grpSpPr>
        <p:sp>
          <p:nvSpPr>
            <p:cNvPr id="16" name="TextBox 32"/>
            <p:cNvSpPr txBox="1"/>
            <p:nvPr/>
          </p:nvSpPr>
          <p:spPr>
            <a:xfrm>
              <a:off x="7662959" y="2125993"/>
              <a:ext cx="1323634" cy="872047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1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100" dirty="0">
                <a:latin typeface="+mj-ea"/>
                <a:ea typeface="+mj-ea"/>
              </a:endParaRPr>
            </a:p>
          </p:txBody>
        </p:sp>
        <p:sp>
          <p:nvSpPr>
            <p:cNvPr id="17" name="TextBox 33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5409"/>
          <a:stretch>
            <a:fillRect/>
          </a:stretch>
        </p:blipFill>
        <p:spPr>
          <a:xfrm>
            <a:off x="6292562" y="362237"/>
            <a:ext cx="5594637" cy="613352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36772" y="1800225"/>
            <a:ext cx="492443" cy="2043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+mj-ea"/>
              </a:rPr>
              <a:t>输入标题文本</a:t>
            </a:r>
            <a:endParaRPr lang="zh-CN" altLang="en-US" sz="2000" dirty="0">
              <a:latin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67112" y="1800225"/>
            <a:ext cx="1569660" cy="35147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+mj-ea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en-US" altLang="zh-CN" sz="1200" dirty="0">
              <a:latin typeface="+mj-ea"/>
            </a:endParaRPr>
          </a:p>
          <a:p>
            <a:pPr>
              <a:lnSpc>
                <a:spcPct val="150000"/>
              </a:lnSpc>
            </a:pPr>
            <a:endParaRPr lang="zh-CN" altLang="en-US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2478945" y="1800225"/>
            <a:ext cx="492443" cy="2043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+mj-ea"/>
              </a:rPr>
              <a:t>输入标题文本</a:t>
            </a:r>
            <a:endParaRPr lang="zh-CN" altLang="en-US" sz="2000" dirty="0">
              <a:latin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9285" y="1800225"/>
            <a:ext cx="1569660" cy="35147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+mj-ea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en-US" altLang="zh-CN" sz="1200" dirty="0">
              <a:latin typeface="+mj-ea"/>
            </a:endParaRPr>
          </a:p>
          <a:p>
            <a:pPr>
              <a:lnSpc>
                <a:spcPct val="150000"/>
              </a:lnSpc>
            </a:pP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千图设计师MC：ID 29795607库_组合 76"/>
          <p:cNvGrpSpPr/>
          <p:nvPr>
            <p:custDataLst>
              <p:tags r:id="rId1"/>
            </p:custDataLst>
          </p:nvPr>
        </p:nvGrpSpPr>
        <p:grpSpPr>
          <a:xfrm>
            <a:off x="4177685" y="2703196"/>
            <a:ext cx="6157214" cy="1375764"/>
            <a:chOff x="7648523" y="1705121"/>
            <a:chExt cx="3994713" cy="1375764"/>
          </a:xfrm>
        </p:grpSpPr>
        <p:sp>
          <p:nvSpPr>
            <p:cNvPr id="6" name="TextBox 32"/>
            <p:cNvSpPr txBox="1"/>
            <p:nvPr/>
          </p:nvSpPr>
          <p:spPr>
            <a:xfrm>
              <a:off x="7662958" y="2125993"/>
              <a:ext cx="3980278" cy="954892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7" name="TextBox 33"/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latin typeface="+mj-ea"/>
                  <a:ea typeface="+mj-ea"/>
                </a:rPr>
                <a:t>0 2     </a:t>
              </a:r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4078960"/>
            <a:ext cx="12192000" cy="862736"/>
          </a:xfrm>
          <a:prstGeom prst="rect">
            <a:avLst/>
          </a:prstGeom>
          <a:solidFill>
            <a:srgbClr val="B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770" y="2389210"/>
            <a:ext cx="3284302" cy="207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0050" y="2214782"/>
            <a:ext cx="8158163" cy="3114676"/>
          </a:xfrm>
          <a:prstGeom prst="rect">
            <a:avLst/>
          </a:prstGeom>
          <a:solidFill>
            <a:srgbClr val="BFE5DD"/>
          </a:solidFill>
          <a:ln>
            <a:solidFill>
              <a:srgbClr val="AFD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千图设计师MC：ID 29795607库_组合 76"/>
          <p:cNvGrpSpPr/>
          <p:nvPr>
            <p:custDataLst>
              <p:tags r:id="rId1"/>
            </p:custDataLst>
          </p:nvPr>
        </p:nvGrpSpPr>
        <p:grpSpPr>
          <a:xfrm>
            <a:off x="1039707" y="2791686"/>
            <a:ext cx="3889483" cy="1717868"/>
            <a:chOff x="7648523" y="1705121"/>
            <a:chExt cx="974678" cy="1717868"/>
          </a:xfrm>
        </p:grpSpPr>
        <p:sp>
          <p:nvSpPr>
            <p:cNvPr id="4" name="TextBox 32"/>
            <p:cNvSpPr txBox="1"/>
            <p:nvPr/>
          </p:nvSpPr>
          <p:spPr>
            <a:xfrm>
              <a:off x="7662959" y="2125992"/>
              <a:ext cx="960242" cy="1296997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5" name="TextBox 33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18587" b="6077"/>
          <a:stretch>
            <a:fillRect/>
          </a:stretch>
        </p:blipFill>
        <p:spPr>
          <a:xfrm>
            <a:off x="5135869" y="1871662"/>
            <a:ext cx="3215664" cy="3114676"/>
          </a:xfrm>
          <a:prstGeom prst="ellipse">
            <a:avLst/>
          </a:prstGeom>
          <a:ln w="76200">
            <a:solidFill>
              <a:srgbClr val="AFDDF1"/>
            </a:solidFill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0618873" y="2214782"/>
            <a:ext cx="492443" cy="2043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+mj-ea"/>
              </a:rPr>
              <a:t>输入标题文本</a:t>
            </a:r>
            <a:endParaRPr lang="zh-CN" altLang="en-US" sz="2000" dirty="0">
              <a:latin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49213" y="2214782"/>
            <a:ext cx="1569660" cy="35147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+mj-ea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en-US" altLang="zh-CN" sz="1200" dirty="0">
              <a:latin typeface="+mj-ea"/>
            </a:endParaRPr>
          </a:p>
          <a:p>
            <a:pPr>
              <a:lnSpc>
                <a:spcPct val="150000"/>
              </a:lnSpc>
            </a:pP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7991</Words>
  <Application>WPS 演示</Application>
  <PresentationFormat>宽屏</PresentationFormat>
  <Paragraphs>192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方正舒体</vt:lpstr>
      <vt:lpstr>海派腔调禅粗黑简2.0</vt:lpstr>
      <vt:lpstr>楷体</vt:lpstr>
      <vt:lpstr>微软雅黑</vt:lpstr>
      <vt:lpstr>汉仪黑荔枝体简</vt:lpstr>
      <vt:lpstr>黑体</vt:lpstr>
      <vt:lpstr>全字库正楷体</vt:lpstr>
      <vt:lpstr>楷体_GB2312</vt:lpstr>
      <vt:lpstr>等线</vt:lpstr>
      <vt:lpstr>等线 Light</vt:lpstr>
      <vt:lpstr>Arial Unicode MS</vt:lpstr>
      <vt:lpstr>Calibri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3</cp:revision>
  <dcterms:created xsi:type="dcterms:W3CDTF">2018-01-23T11:30:00Z</dcterms:created>
  <dcterms:modified xsi:type="dcterms:W3CDTF">2021-09-10T07:53:41Z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1E729B0FD16046ABBA6268D97C0E5616</vt:lpwstr>
  </property>
  <property fmtid="{D5CDD505-2E9C-101B-9397-08002B2CF9AE}" pid="3" name="KSOProductBuildVer">
    <vt:lpwstr>2052-11.1.0.10463</vt:lpwstr>
  </property>
</Properties>
</file>