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9" r:id="rId3"/>
    <p:sldId id="260" r:id="rId5"/>
    <p:sldId id="261" r:id="rId6"/>
    <p:sldId id="11565" r:id="rId7"/>
    <p:sldId id="659" r:id="rId8"/>
    <p:sldId id="11558" r:id="rId9"/>
    <p:sldId id="11573" r:id="rId10"/>
    <p:sldId id="286" r:id="rId11"/>
    <p:sldId id="629" r:id="rId12"/>
    <p:sldId id="630" r:id="rId13"/>
    <p:sldId id="11596" r:id="rId14"/>
    <p:sldId id="337" r:id="rId15"/>
    <p:sldId id="632" r:id="rId16"/>
    <p:sldId id="287" r:id="rId17"/>
    <p:sldId id="646" r:id="rId18"/>
    <p:sldId id="635" r:id="rId19"/>
    <p:sldId id="654" r:id="rId20"/>
    <p:sldId id="652" r:id="rId21"/>
    <p:sldId id="634" r:id="rId22"/>
    <p:sldId id="288" r:id="rId23"/>
    <p:sldId id="11554" r:id="rId24"/>
    <p:sldId id="633" r:id="rId25"/>
    <p:sldId id="11582"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4B0"/>
    <a:srgbClr val="001F6B"/>
    <a:srgbClr val="415342"/>
    <a:srgbClr val="FF9409"/>
    <a:srgbClr val="10746A"/>
    <a:srgbClr val="FFFF00"/>
    <a:srgbClr val="C0504D"/>
    <a:srgbClr val="005D65"/>
    <a:srgbClr val="024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51" autoAdjust="0"/>
    <p:restoredTop sz="94660"/>
  </p:normalViewPr>
  <p:slideViewPr>
    <p:cSldViewPr snapToGrid="0">
      <p:cViewPr>
        <p:scale>
          <a:sx n="66" d="100"/>
          <a:sy n="66" d="100"/>
        </p:scale>
        <p:origin x="1020" y="960"/>
      </p:cViewPr>
      <p:guideLst>
        <p:guide orient="horz" pos="2137"/>
        <p:guide pos="3863"/>
      </p:guideLst>
    </p:cSldViewPr>
  </p:slideViewPr>
  <p:notesTextViewPr>
    <p:cViewPr>
      <p:scale>
        <a:sx n="1" d="1"/>
        <a:sy n="1" d="1"/>
      </p:scale>
      <p:origin x="0" y="0"/>
    </p:cViewPr>
  </p:notesTextViewPr>
  <p:sorterViewPr>
    <p:cViewPr varScale="1">
      <p:scale>
        <a:sx n="1" d="1"/>
        <a:sy n="1" d="1"/>
      </p:scale>
      <p:origin x="0" y="-116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C14F8-1762-43F6-8F1A-E841B87F300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A9CE8-DC8B-40FB-8C66-92C7DA6D9C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CF164A-01EA-4ABB-ACE0-61C13DCDDB8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4A4191-8E3E-4924-8739-86351AAF56A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A9CE8-DC8B-40FB-8C66-92C7DA6D9C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CF164A-01EA-4ABB-ACE0-61C13DCDDB8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1905001"/>
            <a:ext cx="3048000" cy="4171951"/>
          </a:xfrm>
          <a:custGeom>
            <a:avLst/>
            <a:gdLst>
              <a:gd name="connsiteX0" fmla="*/ 0 w 3048000"/>
              <a:gd name="connsiteY0" fmla="*/ 0 h 4171950"/>
              <a:gd name="connsiteX1" fmla="*/ 3048000 w 3048000"/>
              <a:gd name="connsiteY1" fmla="*/ 0 h 4171950"/>
              <a:gd name="connsiteX2" fmla="*/ 3048000 w 3048000"/>
              <a:gd name="connsiteY2" fmla="*/ 4171950 h 4171950"/>
              <a:gd name="connsiteX3" fmla="*/ 0 w 3048000"/>
              <a:gd name="connsiteY3" fmla="*/ 4171950 h 4171950"/>
            </a:gdLst>
            <a:ahLst/>
            <a:cxnLst>
              <a:cxn ang="0">
                <a:pos x="connsiteX0" y="connsiteY0"/>
              </a:cxn>
              <a:cxn ang="0">
                <a:pos x="connsiteX1" y="connsiteY1"/>
              </a:cxn>
              <a:cxn ang="0">
                <a:pos x="connsiteX2" y="connsiteY2"/>
              </a:cxn>
              <a:cxn ang="0">
                <a:pos x="connsiteX3" y="connsiteY3"/>
              </a:cxn>
            </a:cxnLst>
            <a:rect l="l" t="t" r="r" b="b"/>
            <a:pathLst>
              <a:path w="3048000" h="4171950">
                <a:moveTo>
                  <a:pt x="0" y="0"/>
                </a:moveTo>
                <a:lnTo>
                  <a:pt x="3048000" y="0"/>
                </a:lnTo>
                <a:lnTo>
                  <a:pt x="3048000" y="4171950"/>
                </a:lnTo>
                <a:lnTo>
                  <a:pt x="0" y="41719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7" name="Picture Placeholder 16"/>
          <p:cNvSpPr>
            <a:spLocks noGrp="1"/>
          </p:cNvSpPr>
          <p:nvPr>
            <p:ph type="pic" sz="quarter" idx="11"/>
          </p:nvPr>
        </p:nvSpPr>
        <p:spPr>
          <a:xfrm>
            <a:off x="3048000" y="1905001"/>
            <a:ext cx="3048000" cy="4171951"/>
          </a:xfrm>
          <a:custGeom>
            <a:avLst/>
            <a:gdLst>
              <a:gd name="connsiteX0" fmla="*/ 0 w 3048000"/>
              <a:gd name="connsiteY0" fmla="*/ 0 h 4171950"/>
              <a:gd name="connsiteX1" fmla="*/ 3048000 w 3048000"/>
              <a:gd name="connsiteY1" fmla="*/ 0 h 4171950"/>
              <a:gd name="connsiteX2" fmla="*/ 3048000 w 3048000"/>
              <a:gd name="connsiteY2" fmla="*/ 4171950 h 4171950"/>
              <a:gd name="connsiteX3" fmla="*/ 0 w 3048000"/>
              <a:gd name="connsiteY3" fmla="*/ 4171950 h 4171950"/>
            </a:gdLst>
            <a:ahLst/>
            <a:cxnLst>
              <a:cxn ang="0">
                <a:pos x="connsiteX0" y="connsiteY0"/>
              </a:cxn>
              <a:cxn ang="0">
                <a:pos x="connsiteX1" y="connsiteY1"/>
              </a:cxn>
              <a:cxn ang="0">
                <a:pos x="connsiteX2" y="connsiteY2"/>
              </a:cxn>
              <a:cxn ang="0">
                <a:pos x="connsiteX3" y="connsiteY3"/>
              </a:cxn>
            </a:cxnLst>
            <a:rect l="l" t="t" r="r" b="b"/>
            <a:pathLst>
              <a:path w="3048000" h="4171950">
                <a:moveTo>
                  <a:pt x="0" y="0"/>
                </a:moveTo>
                <a:lnTo>
                  <a:pt x="3048000" y="0"/>
                </a:lnTo>
                <a:lnTo>
                  <a:pt x="3048000" y="4171950"/>
                </a:lnTo>
                <a:lnTo>
                  <a:pt x="0" y="41719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8" name="Picture Placeholder 17"/>
          <p:cNvSpPr>
            <a:spLocks noGrp="1"/>
          </p:cNvSpPr>
          <p:nvPr>
            <p:ph type="pic" sz="quarter" idx="12"/>
          </p:nvPr>
        </p:nvSpPr>
        <p:spPr>
          <a:xfrm>
            <a:off x="6096000" y="1905001"/>
            <a:ext cx="3048000" cy="4171951"/>
          </a:xfrm>
          <a:custGeom>
            <a:avLst/>
            <a:gdLst>
              <a:gd name="connsiteX0" fmla="*/ 0 w 3048000"/>
              <a:gd name="connsiteY0" fmla="*/ 0 h 4171950"/>
              <a:gd name="connsiteX1" fmla="*/ 3048000 w 3048000"/>
              <a:gd name="connsiteY1" fmla="*/ 0 h 4171950"/>
              <a:gd name="connsiteX2" fmla="*/ 3048000 w 3048000"/>
              <a:gd name="connsiteY2" fmla="*/ 4171950 h 4171950"/>
              <a:gd name="connsiteX3" fmla="*/ 0 w 3048000"/>
              <a:gd name="connsiteY3" fmla="*/ 4171950 h 4171950"/>
            </a:gdLst>
            <a:ahLst/>
            <a:cxnLst>
              <a:cxn ang="0">
                <a:pos x="connsiteX0" y="connsiteY0"/>
              </a:cxn>
              <a:cxn ang="0">
                <a:pos x="connsiteX1" y="connsiteY1"/>
              </a:cxn>
              <a:cxn ang="0">
                <a:pos x="connsiteX2" y="connsiteY2"/>
              </a:cxn>
              <a:cxn ang="0">
                <a:pos x="connsiteX3" y="connsiteY3"/>
              </a:cxn>
            </a:cxnLst>
            <a:rect l="l" t="t" r="r" b="b"/>
            <a:pathLst>
              <a:path w="3048000" h="4171950">
                <a:moveTo>
                  <a:pt x="0" y="0"/>
                </a:moveTo>
                <a:lnTo>
                  <a:pt x="3048000" y="0"/>
                </a:lnTo>
                <a:lnTo>
                  <a:pt x="3048000" y="4171950"/>
                </a:lnTo>
                <a:lnTo>
                  <a:pt x="0" y="41719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9" name="Picture Placeholder 18"/>
          <p:cNvSpPr>
            <a:spLocks noGrp="1"/>
          </p:cNvSpPr>
          <p:nvPr>
            <p:ph type="pic" sz="quarter" idx="13"/>
          </p:nvPr>
        </p:nvSpPr>
        <p:spPr>
          <a:xfrm>
            <a:off x="9144000" y="1905001"/>
            <a:ext cx="3048000" cy="4171951"/>
          </a:xfrm>
          <a:custGeom>
            <a:avLst/>
            <a:gdLst>
              <a:gd name="connsiteX0" fmla="*/ 0 w 3048000"/>
              <a:gd name="connsiteY0" fmla="*/ 0 h 4171950"/>
              <a:gd name="connsiteX1" fmla="*/ 3048000 w 3048000"/>
              <a:gd name="connsiteY1" fmla="*/ 0 h 4171950"/>
              <a:gd name="connsiteX2" fmla="*/ 3048000 w 3048000"/>
              <a:gd name="connsiteY2" fmla="*/ 4171950 h 4171950"/>
              <a:gd name="connsiteX3" fmla="*/ 0 w 3048000"/>
              <a:gd name="connsiteY3" fmla="*/ 4171950 h 4171950"/>
            </a:gdLst>
            <a:ahLst/>
            <a:cxnLst>
              <a:cxn ang="0">
                <a:pos x="connsiteX0" y="connsiteY0"/>
              </a:cxn>
              <a:cxn ang="0">
                <a:pos x="connsiteX1" y="connsiteY1"/>
              </a:cxn>
              <a:cxn ang="0">
                <a:pos x="connsiteX2" y="connsiteY2"/>
              </a:cxn>
              <a:cxn ang="0">
                <a:pos x="connsiteX3" y="connsiteY3"/>
              </a:cxn>
            </a:cxnLst>
            <a:rect l="l" t="t" r="r" b="b"/>
            <a:pathLst>
              <a:path w="3048000" h="4171950">
                <a:moveTo>
                  <a:pt x="0" y="0"/>
                </a:moveTo>
                <a:lnTo>
                  <a:pt x="3048000" y="0"/>
                </a:lnTo>
                <a:lnTo>
                  <a:pt x="3048000" y="4171950"/>
                </a:lnTo>
                <a:lnTo>
                  <a:pt x="0" y="41719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862263" y="2411415"/>
            <a:ext cx="1776412" cy="3114675"/>
          </a:xfrm>
          <a:custGeom>
            <a:avLst/>
            <a:gdLst>
              <a:gd name="connsiteX0" fmla="*/ 0 w 1776412"/>
              <a:gd name="connsiteY0" fmla="*/ 0 h 3114675"/>
              <a:gd name="connsiteX1" fmla="*/ 1776412 w 1776412"/>
              <a:gd name="connsiteY1" fmla="*/ 0 h 3114675"/>
              <a:gd name="connsiteX2" fmla="*/ 1776412 w 1776412"/>
              <a:gd name="connsiteY2" fmla="*/ 3114675 h 3114675"/>
              <a:gd name="connsiteX3" fmla="*/ 0 w 1776412"/>
              <a:gd name="connsiteY3" fmla="*/ 3114675 h 3114675"/>
            </a:gdLst>
            <a:ahLst/>
            <a:cxnLst>
              <a:cxn ang="0">
                <a:pos x="connsiteX0" y="connsiteY0"/>
              </a:cxn>
              <a:cxn ang="0">
                <a:pos x="connsiteX1" y="connsiteY1"/>
              </a:cxn>
              <a:cxn ang="0">
                <a:pos x="connsiteX2" y="connsiteY2"/>
              </a:cxn>
              <a:cxn ang="0">
                <a:pos x="connsiteX3" y="connsiteY3"/>
              </a:cxn>
            </a:cxnLst>
            <a:rect l="l" t="t" r="r" b="b"/>
            <a:pathLst>
              <a:path w="1776412" h="3114675">
                <a:moveTo>
                  <a:pt x="0" y="0"/>
                </a:moveTo>
                <a:lnTo>
                  <a:pt x="1776412" y="0"/>
                </a:lnTo>
                <a:lnTo>
                  <a:pt x="1776412" y="3114675"/>
                </a:lnTo>
                <a:lnTo>
                  <a:pt x="0" y="3114675"/>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6789321" y="2286002"/>
            <a:ext cx="1813560" cy="2266949"/>
          </a:xfrm>
          <a:custGeom>
            <a:avLst/>
            <a:gdLst>
              <a:gd name="connsiteX0" fmla="*/ 0 w 1813560"/>
              <a:gd name="connsiteY0" fmla="*/ 0 h 2266949"/>
              <a:gd name="connsiteX1" fmla="*/ 1813560 w 1813560"/>
              <a:gd name="connsiteY1" fmla="*/ 0 h 2266949"/>
              <a:gd name="connsiteX2" fmla="*/ 1813560 w 1813560"/>
              <a:gd name="connsiteY2" fmla="*/ 2266949 h 2266949"/>
              <a:gd name="connsiteX3" fmla="*/ 0 w 1813560"/>
              <a:gd name="connsiteY3" fmla="*/ 2266949 h 2266949"/>
            </a:gdLst>
            <a:ahLst/>
            <a:cxnLst>
              <a:cxn ang="0">
                <a:pos x="connsiteX0" y="connsiteY0"/>
              </a:cxn>
              <a:cxn ang="0">
                <a:pos x="connsiteX1" y="connsiteY1"/>
              </a:cxn>
              <a:cxn ang="0">
                <a:pos x="connsiteX2" y="connsiteY2"/>
              </a:cxn>
              <a:cxn ang="0">
                <a:pos x="connsiteX3" y="connsiteY3"/>
              </a:cxn>
            </a:cxnLst>
            <a:rect l="l" t="t" r="r" b="b"/>
            <a:pathLst>
              <a:path w="1813560" h="2266949">
                <a:moveTo>
                  <a:pt x="0" y="0"/>
                </a:moveTo>
                <a:lnTo>
                  <a:pt x="1813560" y="0"/>
                </a:lnTo>
                <a:lnTo>
                  <a:pt x="1813560" y="2266949"/>
                </a:lnTo>
                <a:lnTo>
                  <a:pt x="0" y="226694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r>
              <a:rPr lang="en-US"/>
              <a:t>Picture</a:t>
            </a:r>
            <a:endParaRPr lang="id-ID"/>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258420" y="1775460"/>
            <a:ext cx="4128920" cy="2331720"/>
          </a:xfrm>
          <a:custGeom>
            <a:avLst/>
            <a:gdLst>
              <a:gd name="connsiteX0" fmla="*/ 0 w 1776412"/>
              <a:gd name="connsiteY0" fmla="*/ 0 h 3114675"/>
              <a:gd name="connsiteX1" fmla="*/ 1776412 w 1776412"/>
              <a:gd name="connsiteY1" fmla="*/ 0 h 3114675"/>
              <a:gd name="connsiteX2" fmla="*/ 1776412 w 1776412"/>
              <a:gd name="connsiteY2" fmla="*/ 3114675 h 3114675"/>
              <a:gd name="connsiteX3" fmla="*/ 0 w 1776412"/>
              <a:gd name="connsiteY3" fmla="*/ 3114675 h 3114675"/>
            </a:gdLst>
            <a:ahLst/>
            <a:cxnLst>
              <a:cxn ang="0">
                <a:pos x="connsiteX0" y="connsiteY0"/>
              </a:cxn>
              <a:cxn ang="0">
                <a:pos x="connsiteX1" y="connsiteY1"/>
              </a:cxn>
              <a:cxn ang="0">
                <a:pos x="connsiteX2" y="connsiteY2"/>
              </a:cxn>
              <a:cxn ang="0">
                <a:pos x="connsiteX3" y="connsiteY3"/>
              </a:cxn>
            </a:cxnLst>
            <a:rect l="l" t="t" r="r" b="b"/>
            <a:pathLst>
              <a:path w="1776412" h="3114675">
                <a:moveTo>
                  <a:pt x="0" y="0"/>
                </a:moveTo>
                <a:lnTo>
                  <a:pt x="1776412" y="0"/>
                </a:lnTo>
                <a:lnTo>
                  <a:pt x="1776412" y="3114675"/>
                </a:lnTo>
                <a:lnTo>
                  <a:pt x="0" y="3114675"/>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1" name="Picture Placeholder 10"/>
          <p:cNvSpPr>
            <a:spLocks noGrp="1"/>
          </p:cNvSpPr>
          <p:nvPr>
            <p:ph type="pic" sz="quarter" idx="12"/>
          </p:nvPr>
        </p:nvSpPr>
        <p:spPr>
          <a:xfrm>
            <a:off x="6915403" y="1775460"/>
            <a:ext cx="4128920" cy="2331720"/>
          </a:xfrm>
          <a:custGeom>
            <a:avLst/>
            <a:gdLst>
              <a:gd name="connsiteX0" fmla="*/ 0 w 1776412"/>
              <a:gd name="connsiteY0" fmla="*/ 0 h 3114675"/>
              <a:gd name="connsiteX1" fmla="*/ 1776412 w 1776412"/>
              <a:gd name="connsiteY1" fmla="*/ 0 h 3114675"/>
              <a:gd name="connsiteX2" fmla="*/ 1776412 w 1776412"/>
              <a:gd name="connsiteY2" fmla="*/ 3114675 h 3114675"/>
              <a:gd name="connsiteX3" fmla="*/ 0 w 1776412"/>
              <a:gd name="connsiteY3" fmla="*/ 3114675 h 3114675"/>
            </a:gdLst>
            <a:ahLst/>
            <a:cxnLst>
              <a:cxn ang="0">
                <a:pos x="connsiteX0" y="connsiteY0"/>
              </a:cxn>
              <a:cxn ang="0">
                <a:pos x="connsiteX1" y="connsiteY1"/>
              </a:cxn>
              <a:cxn ang="0">
                <a:pos x="connsiteX2" y="connsiteY2"/>
              </a:cxn>
              <a:cxn ang="0">
                <a:pos x="connsiteX3" y="connsiteY3"/>
              </a:cxn>
            </a:cxnLst>
            <a:rect l="l" t="t" r="r" b="b"/>
            <a:pathLst>
              <a:path w="1776412" h="3114675">
                <a:moveTo>
                  <a:pt x="0" y="0"/>
                </a:moveTo>
                <a:lnTo>
                  <a:pt x="1776412" y="0"/>
                </a:lnTo>
                <a:lnTo>
                  <a:pt x="1776412" y="3114675"/>
                </a:lnTo>
                <a:lnTo>
                  <a:pt x="0" y="3114675"/>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D0A3370-05EC-456F-8D0A-D29E19E4CBA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BF6D8F-786B-4DCA-B69A-8AE2A2A75B4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186532" y="2875645"/>
            <a:ext cx="4821064" cy="3042556"/>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0"/>
            <a:ext cx="6096000" cy="6858000"/>
          </a:xfrm>
          <a:custGeom>
            <a:avLst/>
            <a:gdLst>
              <a:gd name="connsiteX0" fmla="*/ 0 w 7374194"/>
              <a:gd name="connsiteY0" fmla="*/ 0 h 6858000"/>
              <a:gd name="connsiteX1" fmla="*/ 7374194 w 7374194"/>
              <a:gd name="connsiteY1" fmla="*/ 0 h 6858000"/>
              <a:gd name="connsiteX2" fmla="*/ 7374194 w 7374194"/>
              <a:gd name="connsiteY2" fmla="*/ 6858000 h 6858000"/>
              <a:gd name="connsiteX3" fmla="*/ 0 w 73741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74194" h="6858000">
                <a:moveTo>
                  <a:pt x="0" y="0"/>
                </a:moveTo>
                <a:lnTo>
                  <a:pt x="7374194" y="0"/>
                </a:lnTo>
                <a:lnTo>
                  <a:pt x="73741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76350" y="1866901"/>
            <a:ext cx="2495551" cy="2495551"/>
          </a:xfrm>
          <a:custGeom>
            <a:avLst/>
            <a:gdLst>
              <a:gd name="connsiteX0" fmla="*/ 0 w 2495550"/>
              <a:gd name="connsiteY0" fmla="*/ 0 h 2495550"/>
              <a:gd name="connsiteX1" fmla="*/ 2495550 w 2495550"/>
              <a:gd name="connsiteY1" fmla="*/ 0 h 2495550"/>
              <a:gd name="connsiteX2" fmla="*/ 2495550 w 2495550"/>
              <a:gd name="connsiteY2" fmla="*/ 2495550 h 2495550"/>
              <a:gd name="connsiteX3" fmla="*/ 0 w 2495550"/>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495550" h="2495550">
                <a:moveTo>
                  <a:pt x="0" y="0"/>
                </a:moveTo>
                <a:lnTo>
                  <a:pt x="2495550" y="0"/>
                </a:lnTo>
                <a:lnTo>
                  <a:pt x="2495550" y="2495550"/>
                </a:lnTo>
                <a:lnTo>
                  <a:pt x="0" y="24955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5" name="Picture Placeholder 14"/>
          <p:cNvSpPr>
            <a:spLocks noGrp="1"/>
          </p:cNvSpPr>
          <p:nvPr>
            <p:ph type="pic" sz="quarter" idx="11"/>
          </p:nvPr>
        </p:nvSpPr>
        <p:spPr>
          <a:xfrm>
            <a:off x="4848226" y="1866901"/>
            <a:ext cx="2495551" cy="2495551"/>
          </a:xfrm>
          <a:custGeom>
            <a:avLst/>
            <a:gdLst>
              <a:gd name="connsiteX0" fmla="*/ 0 w 2495550"/>
              <a:gd name="connsiteY0" fmla="*/ 0 h 2495550"/>
              <a:gd name="connsiteX1" fmla="*/ 2495550 w 2495550"/>
              <a:gd name="connsiteY1" fmla="*/ 0 h 2495550"/>
              <a:gd name="connsiteX2" fmla="*/ 2495550 w 2495550"/>
              <a:gd name="connsiteY2" fmla="*/ 2495550 h 2495550"/>
              <a:gd name="connsiteX3" fmla="*/ 0 w 2495550"/>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495550" h="2495550">
                <a:moveTo>
                  <a:pt x="0" y="0"/>
                </a:moveTo>
                <a:lnTo>
                  <a:pt x="2495550" y="0"/>
                </a:lnTo>
                <a:lnTo>
                  <a:pt x="2495550" y="2495550"/>
                </a:lnTo>
                <a:lnTo>
                  <a:pt x="0" y="24955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16" name="Picture Placeholder 15"/>
          <p:cNvSpPr>
            <a:spLocks noGrp="1"/>
          </p:cNvSpPr>
          <p:nvPr>
            <p:ph type="pic" sz="quarter" idx="12"/>
          </p:nvPr>
        </p:nvSpPr>
        <p:spPr>
          <a:xfrm>
            <a:off x="8420101" y="1866901"/>
            <a:ext cx="2495551" cy="2495551"/>
          </a:xfrm>
          <a:custGeom>
            <a:avLst/>
            <a:gdLst>
              <a:gd name="connsiteX0" fmla="*/ 0 w 2495550"/>
              <a:gd name="connsiteY0" fmla="*/ 0 h 2495550"/>
              <a:gd name="connsiteX1" fmla="*/ 2495550 w 2495550"/>
              <a:gd name="connsiteY1" fmla="*/ 0 h 2495550"/>
              <a:gd name="connsiteX2" fmla="*/ 2495550 w 2495550"/>
              <a:gd name="connsiteY2" fmla="*/ 2495550 h 2495550"/>
              <a:gd name="connsiteX3" fmla="*/ 0 w 2495550"/>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495550" h="2495550">
                <a:moveTo>
                  <a:pt x="0" y="0"/>
                </a:moveTo>
                <a:lnTo>
                  <a:pt x="2495550" y="0"/>
                </a:lnTo>
                <a:lnTo>
                  <a:pt x="2495550" y="2495550"/>
                </a:lnTo>
                <a:lnTo>
                  <a:pt x="0" y="24955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6" name="Picture Placeholder 11"/>
          <p:cNvSpPr>
            <a:spLocks noGrp="1"/>
          </p:cNvSpPr>
          <p:nvPr>
            <p:ph type="pic" sz="quarter" idx="11"/>
          </p:nvPr>
        </p:nvSpPr>
        <p:spPr>
          <a:xfrm>
            <a:off x="1677071" y="2322287"/>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
        <p:nvSpPr>
          <p:cNvPr id="7" name="Picture Placeholder 12"/>
          <p:cNvSpPr>
            <a:spLocks noGrp="1"/>
          </p:cNvSpPr>
          <p:nvPr>
            <p:ph type="pic" sz="quarter" idx="12"/>
          </p:nvPr>
        </p:nvSpPr>
        <p:spPr>
          <a:xfrm>
            <a:off x="5119913" y="2322287"/>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
        <p:nvSpPr>
          <p:cNvPr id="8" name="Picture Placeholder 13"/>
          <p:cNvSpPr>
            <a:spLocks noGrp="1"/>
          </p:cNvSpPr>
          <p:nvPr>
            <p:ph type="pic" sz="quarter" idx="13"/>
          </p:nvPr>
        </p:nvSpPr>
        <p:spPr>
          <a:xfrm>
            <a:off x="8562759" y="2322287"/>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275737"/>
            <a:ext cx="2507227" cy="4306529"/>
          </a:xfrm>
          <a:custGeom>
            <a:avLst/>
            <a:gdLst>
              <a:gd name="connsiteX0" fmla="*/ 0 w 2507226"/>
              <a:gd name="connsiteY0" fmla="*/ 0 h 4306529"/>
              <a:gd name="connsiteX1" fmla="*/ 2507226 w 2507226"/>
              <a:gd name="connsiteY1" fmla="*/ 0 h 4306529"/>
              <a:gd name="connsiteX2" fmla="*/ 2507226 w 2507226"/>
              <a:gd name="connsiteY2" fmla="*/ 4306529 h 4306529"/>
              <a:gd name="connsiteX3" fmla="*/ 0 w 2507226"/>
              <a:gd name="connsiteY3" fmla="*/ 4306529 h 4306529"/>
            </a:gdLst>
            <a:ahLst/>
            <a:cxnLst>
              <a:cxn ang="0">
                <a:pos x="connsiteX0" y="connsiteY0"/>
              </a:cxn>
              <a:cxn ang="0">
                <a:pos x="connsiteX1" y="connsiteY1"/>
              </a:cxn>
              <a:cxn ang="0">
                <a:pos x="connsiteX2" y="connsiteY2"/>
              </a:cxn>
              <a:cxn ang="0">
                <a:pos x="connsiteX3" y="connsiteY3"/>
              </a:cxn>
            </a:cxnLst>
            <a:rect l="l" t="t" r="r" b="b"/>
            <a:pathLst>
              <a:path w="2507226" h="4306529">
                <a:moveTo>
                  <a:pt x="0" y="0"/>
                </a:moveTo>
                <a:lnTo>
                  <a:pt x="2507226" y="0"/>
                </a:lnTo>
                <a:lnTo>
                  <a:pt x="2507226" y="4306529"/>
                </a:lnTo>
                <a:lnTo>
                  <a:pt x="0" y="430652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5" name="Picture Placeholder 14"/>
          <p:cNvSpPr>
            <a:spLocks noGrp="1"/>
          </p:cNvSpPr>
          <p:nvPr>
            <p:ph type="pic" sz="quarter" idx="14"/>
          </p:nvPr>
        </p:nvSpPr>
        <p:spPr>
          <a:xfrm>
            <a:off x="2507225" y="1275737"/>
            <a:ext cx="2507227" cy="4306529"/>
          </a:xfrm>
          <a:custGeom>
            <a:avLst/>
            <a:gdLst>
              <a:gd name="connsiteX0" fmla="*/ 0 w 2507226"/>
              <a:gd name="connsiteY0" fmla="*/ 0 h 4306529"/>
              <a:gd name="connsiteX1" fmla="*/ 2507226 w 2507226"/>
              <a:gd name="connsiteY1" fmla="*/ 0 h 4306529"/>
              <a:gd name="connsiteX2" fmla="*/ 2507226 w 2507226"/>
              <a:gd name="connsiteY2" fmla="*/ 4306529 h 4306529"/>
              <a:gd name="connsiteX3" fmla="*/ 0 w 2507226"/>
              <a:gd name="connsiteY3" fmla="*/ 4306529 h 4306529"/>
            </a:gdLst>
            <a:ahLst/>
            <a:cxnLst>
              <a:cxn ang="0">
                <a:pos x="connsiteX0" y="connsiteY0"/>
              </a:cxn>
              <a:cxn ang="0">
                <a:pos x="connsiteX1" y="connsiteY1"/>
              </a:cxn>
              <a:cxn ang="0">
                <a:pos x="connsiteX2" y="connsiteY2"/>
              </a:cxn>
              <a:cxn ang="0">
                <a:pos x="connsiteX3" y="connsiteY3"/>
              </a:cxn>
            </a:cxnLst>
            <a:rect l="l" t="t" r="r" b="b"/>
            <a:pathLst>
              <a:path w="2507226" h="4306529">
                <a:moveTo>
                  <a:pt x="0" y="0"/>
                </a:moveTo>
                <a:lnTo>
                  <a:pt x="2507226" y="0"/>
                </a:lnTo>
                <a:lnTo>
                  <a:pt x="2507226" y="4306529"/>
                </a:lnTo>
                <a:lnTo>
                  <a:pt x="0" y="430652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6" name="Picture Placeholder 15"/>
          <p:cNvSpPr>
            <a:spLocks noGrp="1"/>
          </p:cNvSpPr>
          <p:nvPr>
            <p:ph type="pic" sz="quarter" idx="15"/>
          </p:nvPr>
        </p:nvSpPr>
        <p:spPr>
          <a:xfrm>
            <a:off x="5014451" y="1275737"/>
            <a:ext cx="2507227" cy="4306529"/>
          </a:xfrm>
          <a:custGeom>
            <a:avLst/>
            <a:gdLst>
              <a:gd name="connsiteX0" fmla="*/ 0 w 2507226"/>
              <a:gd name="connsiteY0" fmla="*/ 0 h 4306529"/>
              <a:gd name="connsiteX1" fmla="*/ 2507226 w 2507226"/>
              <a:gd name="connsiteY1" fmla="*/ 0 h 4306529"/>
              <a:gd name="connsiteX2" fmla="*/ 2507226 w 2507226"/>
              <a:gd name="connsiteY2" fmla="*/ 4306529 h 4306529"/>
              <a:gd name="connsiteX3" fmla="*/ 0 w 2507226"/>
              <a:gd name="connsiteY3" fmla="*/ 4306529 h 4306529"/>
            </a:gdLst>
            <a:ahLst/>
            <a:cxnLst>
              <a:cxn ang="0">
                <a:pos x="connsiteX0" y="connsiteY0"/>
              </a:cxn>
              <a:cxn ang="0">
                <a:pos x="connsiteX1" y="connsiteY1"/>
              </a:cxn>
              <a:cxn ang="0">
                <a:pos x="connsiteX2" y="connsiteY2"/>
              </a:cxn>
              <a:cxn ang="0">
                <a:pos x="connsiteX3" y="connsiteY3"/>
              </a:cxn>
            </a:cxnLst>
            <a:rect l="l" t="t" r="r" b="b"/>
            <a:pathLst>
              <a:path w="2507226" h="4306529">
                <a:moveTo>
                  <a:pt x="0" y="0"/>
                </a:moveTo>
                <a:lnTo>
                  <a:pt x="2507226" y="0"/>
                </a:lnTo>
                <a:lnTo>
                  <a:pt x="2507226" y="4306529"/>
                </a:lnTo>
                <a:lnTo>
                  <a:pt x="0" y="430652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8288890" y="0"/>
            <a:ext cx="3903111" cy="6858000"/>
          </a:xfrm>
          <a:custGeom>
            <a:avLst/>
            <a:gdLst>
              <a:gd name="connsiteX0" fmla="*/ 0 w 3903110"/>
              <a:gd name="connsiteY0" fmla="*/ 0 h 6858000"/>
              <a:gd name="connsiteX1" fmla="*/ 3903110 w 3903110"/>
              <a:gd name="connsiteY1" fmla="*/ 0 h 6858000"/>
              <a:gd name="connsiteX2" fmla="*/ 3903110 w 3903110"/>
              <a:gd name="connsiteY2" fmla="*/ 6858000 h 6858000"/>
              <a:gd name="connsiteX3" fmla="*/ 0 w 39031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03110" h="6858000">
                <a:moveTo>
                  <a:pt x="0" y="0"/>
                </a:moveTo>
                <a:lnTo>
                  <a:pt x="3903110" y="0"/>
                </a:lnTo>
                <a:lnTo>
                  <a:pt x="390311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162051" y="1943100"/>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7" name="Picture Placeholder 15"/>
          <p:cNvSpPr>
            <a:spLocks noGrp="1"/>
          </p:cNvSpPr>
          <p:nvPr>
            <p:ph type="pic" sz="quarter" idx="11"/>
          </p:nvPr>
        </p:nvSpPr>
        <p:spPr>
          <a:xfrm>
            <a:off x="1162051" y="4171951"/>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8" name="Picture Placeholder 17"/>
          <p:cNvSpPr>
            <a:spLocks noGrp="1"/>
          </p:cNvSpPr>
          <p:nvPr>
            <p:ph type="pic" sz="quarter" idx="12"/>
          </p:nvPr>
        </p:nvSpPr>
        <p:spPr>
          <a:xfrm>
            <a:off x="6941929" y="4171951"/>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
        <p:nvSpPr>
          <p:cNvPr id="9" name="Picture Placeholder 16"/>
          <p:cNvSpPr>
            <a:spLocks noGrp="1"/>
          </p:cNvSpPr>
          <p:nvPr>
            <p:ph type="pic" sz="quarter" idx="13"/>
          </p:nvPr>
        </p:nvSpPr>
        <p:spPr>
          <a:xfrm>
            <a:off x="6941929" y="1943100"/>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1.jpeg"/><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jpeg"/><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image" Target="../media/image1.jpeg"/><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4.xml"/><Relationship Id="rId2" Type="http://schemas.openxmlformats.org/officeDocument/2006/relationships/image" Target="../media/image6.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4" name="文本框 23"/>
          <p:cNvSpPr txBox="1"/>
          <p:nvPr/>
        </p:nvSpPr>
        <p:spPr>
          <a:xfrm rot="16200000">
            <a:off x="-1678665" y="2974030"/>
            <a:ext cx="6452920" cy="1569660"/>
          </a:xfrm>
          <a:prstGeom prst="rect">
            <a:avLst/>
          </a:prstGeom>
          <a:noFill/>
        </p:spPr>
        <p:txBody>
          <a:bodyPr wrap="square" rtlCol="0">
            <a:spAutoFit/>
          </a:bodyPr>
          <a:lstStyle/>
          <a:p>
            <a:r>
              <a:rPr lang="en-US" altLang="zh-CN"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BUSINESS</a:t>
            </a:r>
            <a:endParaRPr lang="zh-CN" altLang="en-US"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5" name="文本框 24"/>
          <p:cNvSpPr txBox="1"/>
          <p:nvPr/>
        </p:nvSpPr>
        <p:spPr>
          <a:xfrm rot="16200000">
            <a:off x="247650" y="4351020"/>
            <a:ext cx="4285615" cy="583565"/>
          </a:xfrm>
          <a:prstGeom prst="rect">
            <a:avLst/>
          </a:prstGeom>
          <a:solidFill>
            <a:srgbClr val="1894B0"/>
          </a:solidFill>
        </p:spPr>
        <p:txBody>
          <a:bodyPr wrap="square" rtlCol="0">
            <a:spAutoFit/>
          </a:bodyPr>
          <a:lstStyle/>
          <a:p>
            <a:r>
              <a:rPr lang="en-US" altLang="zh-CN" sz="32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20XX </a:t>
            </a:r>
            <a:r>
              <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 ,  </a:t>
            </a:r>
            <a:r>
              <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我们继续前行  </a:t>
            </a:r>
            <a:endPar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6" name="椭圆 25"/>
          <p:cNvSpPr/>
          <p:nvPr/>
        </p:nvSpPr>
        <p:spPr>
          <a:xfrm rot="20396586">
            <a:off x="11766512" y="5696636"/>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椭圆 26"/>
          <p:cNvSpPr/>
          <p:nvPr/>
        </p:nvSpPr>
        <p:spPr>
          <a:xfrm rot="20396586">
            <a:off x="11766512" y="5986003"/>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椭圆 27"/>
          <p:cNvSpPr/>
          <p:nvPr/>
        </p:nvSpPr>
        <p:spPr>
          <a:xfrm rot="20396586">
            <a:off x="11766512" y="627537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9" name="文本框 28"/>
          <p:cNvSpPr txBox="1"/>
          <p:nvPr/>
        </p:nvSpPr>
        <p:spPr>
          <a:xfrm>
            <a:off x="4591050" y="2510239"/>
            <a:ext cx="7600950" cy="923330"/>
          </a:xfrm>
          <a:prstGeom prst="rect">
            <a:avLst/>
          </a:prstGeom>
          <a:solidFill>
            <a:srgbClr val="1894B0"/>
          </a:solidFill>
        </p:spPr>
        <p:txBody>
          <a:bodyPr wrap="square" rtlCol="0">
            <a:spAutoFit/>
          </a:bodyPr>
          <a:lstStyle/>
          <a:p>
            <a:endParaRPr lang="zh-CN" altLang="en-US" sz="54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56" name="矩形 55"/>
          <p:cNvSpPr/>
          <p:nvPr/>
        </p:nvSpPr>
        <p:spPr>
          <a:xfrm>
            <a:off x="8028878" y="3716923"/>
            <a:ext cx="4130040" cy="584502"/>
          </a:xfrm>
          <a:prstGeom prst="rect">
            <a:avLst/>
          </a:prstGeom>
          <a:solidFill>
            <a:srgbClr val="1894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5" name="文本框 54"/>
          <p:cNvSpPr txBox="1"/>
          <p:nvPr/>
        </p:nvSpPr>
        <p:spPr>
          <a:xfrm>
            <a:off x="8113238" y="3749631"/>
            <a:ext cx="3961320" cy="523220"/>
          </a:xfrm>
          <a:prstGeom prst="rect">
            <a:avLst/>
          </a:prstGeom>
          <a:noFill/>
        </p:spPr>
        <p:txBody>
          <a:bodyPr wrap="square" rtlCol="0">
            <a:spAutoFit/>
          </a:bodyPr>
          <a:lstStyle/>
          <a:p>
            <a:r>
              <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汇报人</a:t>
            </a:r>
            <a:r>
              <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:XXX</a:t>
            </a:r>
            <a:endPar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1" name="文本框 30"/>
          <p:cNvSpPr txBox="1"/>
          <p:nvPr/>
        </p:nvSpPr>
        <p:spPr>
          <a:xfrm>
            <a:off x="4845341" y="1818066"/>
            <a:ext cx="7338700" cy="1477328"/>
          </a:xfrm>
          <a:prstGeom prst="rect">
            <a:avLst/>
          </a:prstGeom>
          <a:noFill/>
        </p:spPr>
        <p:txBody>
          <a:bodyPr wrap="square" rtlCol="0">
            <a:spAutoFit/>
          </a:bodyPr>
          <a:lstStyle/>
          <a:p>
            <a:r>
              <a:rPr lang="zh-CN" altLang="en-US" sz="90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年终述职汇报</a:t>
            </a:r>
            <a:endParaRPr lang="zh-CN" altLang="en-US" sz="90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ppt_x"/>
                                          </p:val>
                                        </p:tav>
                                        <p:tav tm="100000">
                                          <p:val>
                                            <p:strVal val="#ppt_x"/>
                                          </p:val>
                                        </p:tav>
                                      </p:tavLst>
                                    </p:anim>
                                    <p:anim calcmode="lin" valueType="num">
                                      <p:cBhvr additive="base">
                                        <p:cTn id="21" dur="500" fill="hold"/>
                                        <p:tgtEl>
                                          <p:spTgt spid="56"/>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ldLvl="0" animBg="1"/>
      <p:bldP spid="26" grpId="0" animBg="1"/>
      <p:bldP spid="27" grpId="0" animBg="1"/>
      <p:bldP spid="28" grpId="0" animBg="1"/>
      <p:bldP spid="29" grpId="0" animBg="1"/>
      <p:bldP spid="56" grpId="0" animBg="1"/>
      <p:bldP spid="55"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3274" y="4669152"/>
            <a:ext cx="2021703" cy="400110"/>
          </a:xfrm>
          <a:prstGeom prst="rect">
            <a:avLst/>
          </a:prstGeom>
          <a:noFill/>
        </p:spPr>
        <p:txBody>
          <a:bodyPr wrap="square" rtlCol="0">
            <a:spAutoFit/>
          </a:bodyPr>
          <a:lstStyle/>
          <a:p>
            <a:pPr algn="ctr"/>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Jacky Venda</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Rectangle 7"/>
          <p:cNvSpPr/>
          <p:nvPr/>
        </p:nvSpPr>
        <p:spPr>
          <a:xfrm>
            <a:off x="1378630" y="5067301"/>
            <a:ext cx="2290991"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8"/>
          <p:cNvSpPr txBox="1"/>
          <p:nvPr/>
        </p:nvSpPr>
        <p:spPr>
          <a:xfrm>
            <a:off x="5085150" y="4669152"/>
            <a:ext cx="2021703" cy="400110"/>
          </a:xfrm>
          <a:prstGeom prst="rect">
            <a:avLst/>
          </a:prstGeom>
          <a:noFill/>
        </p:spPr>
        <p:txBody>
          <a:bodyPr wrap="square" rtlCol="0">
            <a:spAutoFit/>
          </a:bodyPr>
          <a:lstStyle/>
          <a:p>
            <a:pPr algn="ctr"/>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Chintya Doe</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Rectangle 9"/>
          <p:cNvSpPr/>
          <p:nvPr/>
        </p:nvSpPr>
        <p:spPr>
          <a:xfrm>
            <a:off x="4950506" y="5067301"/>
            <a:ext cx="2290991"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10"/>
          <p:cNvSpPr txBox="1"/>
          <p:nvPr/>
        </p:nvSpPr>
        <p:spPr>
          <a:xfrm>
            <a:off x="8657026" y="4669152"/>
            <a:ext cx="2021703" cy="400110"/>
          </a:xfrm>
          <a:prstGeom prst="rect">
            <a:avLst/>
          </a:prstGeom>
          <a:noFill/>
        </p:spPr>
        <p:txBody>
          <a:bodyPr wrap="square" rtlCol="0">
            <a:spAutoFit/>
          </a:bodyPr>
          <a:lstStyle/>
          <a:p>
            <a:pPr algn="ctr"/>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Alexander</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Rectangle 11"/>
          <p:cNvSpPr/>
          <p:nvPr/>
        </p:nvSpPr>
        <p:spPr>
          <a:xfrm>
            <a:off x="8522382" y="5067301"/>
            <a:ext cx="2290991"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22" name="图片占位符 21"/>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24" name="图片占位符 23"/>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20" name="图片占位符 19"/>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6667" r="16667"/>
          <a:stretch>
            <a:fillRect/>
          </a:stretch>
        </p:blipFill>
        <p:spPr/>
      </p:pic>
      <p:sp>
        <p:nvSpPr>
          <p:cNvPr id="25" name="矩形 24"/>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bb72e3a-0be7-415c-9637-35cba3a0c3f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224087" y="1950869"/>
            <a:ext cx="7743827" cy="2981327"/>
            <a:chOff x="2486025" y="1838324"/>
            <a:chExt cx="7743826" cy="2981326"/>
          </a:xfrm>
        </p:grpSpPr>
        <p:sp>
          <p:nvSpPr>
            <p:cNvPr id="4" name="is1ïḑè"/>
            <p:cNvSpPr/>
            <p:nvPr/>
          </p:nvSpPr>
          <p:spPr>
            <a:xfrm>
              <a:off x="2486025" y="1838324"/>
              <a:ext cx="2681288" cy="2981326"/>
            </a:xfrm>
            <a:custGeom>
              <a:avLst/>
              <a:gdLst>
                <a:gd name="connsiteX0" fmla="*/ 1490663 w 2681288"/>
                <a:gd name="connsiteY0" fmla="*/ 0 h 2981326"/>
                <a:gd name="connsiteX1" fmla="*/ 2640931 w 2681288"/>
                <a:gd name="connsiteY1" fmla="*/ 542463 h 2981326"/>
                <a:gd name="connsiteX2" fmla="*/ 2681288 w 2681288"/>
                <a:gd name="connsiteY2" fmla="*/ 596432 h 2981326"/>
                <a:gd name="connsiteX3" fmla="*/ 2635832 w 2681288"/>
                <a:gd name="connsiteY3" fmla="*/ 657219 h 2981326"/>
                <a:gd name="connsiteX4" fmla="*/ 2381250 w 2681288"/>
                <a:gd name="connsiteY4" fmla="*/ 1490663 h 2981326"/>
                <a:gd name="connsiteX5" fmla="*/ 2635832 w 2681288"/>
                <a:gd name="connsiteY5" fmla="*/ 2324107 h 2981326"/>
                <a:gd name="connsiteX6" fmla="*/ 2681288 w 2681288"/>
                <a:gd name="connsiteY6" fmla="*/ 2384895 h 2981326"/>
                <a:gd name="connsiteX7" fmla="*/ 2640931 w 2681288"/>
                <a:gd name="connsiteY7" fmla="*/ 2438863 h 2981326"/>
                <a:gd name="connsiteX8" fmla="*/ 1490663 w 2681288"/>
                <a:gd name="connsiteY8" fmla="*/ 2981326 h 2981326"/>
                <a:gd name="connsiteX9" fmla="*/ 0 w 2681288"/>
                <a:gd name="connsiteY9" fmla="*/ 1490663 h 2981326"/>
                <a:gd name="connsiteX10" fmla="*/ 1490663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490663" y="0"/>
                  </a:moveTo>
                  <a:cubicBezTo>
                    <a:pt x="1953752" y="0"/>
                    <a:pt x="2367521" y="211167"/>
                    <a:pt x="2640931" y="542463"/>
                  </a:cubicBezTo>
                  <a:lnTo>
                    <a:pt x="2681288" y="596432"/>
                  </a:lnTo>
                  <a:lnTo>
                    <a:pt x="2635832" y="657219"/>
                  </a:lnTo>
                  <a:cubicBezTo>
                    <a:pt x="2475102" y="895131"/>
                    <a:pt x="2381250" y="1181937"/>
                    <a:pt x="2381250" y="1490663"/>
                  </a:cubicBezTo>
                  <a:cubicBezTo>
                    <a:pt x="2381250" y="1799389"/>
                    <a:pt x="2475102" y="2086195"/>
                    <a:pt x="2635832" y="2324107"/>
                  </a:cubicBezTo>
                  <a:lnTo>
                    <a:pt x="2681288" y="2384895"/>
                  </a:lnTo>
                  <a:lnTo>
                    <a:pt x="2640931" y="2438863"/>
                  </a:lnTo>
                  <a:cubicBezTo>
                    <a:pt x="2367521" y="2770159"/>
                    <a:pt x="1953752" y="2981326"/>
                    <a:pt x="1490663" y="2981326"/>
                  </a:cubicBezTo>
                  <a:cubicBezTo>
                    <a:pt x="667393" y="2981326"/>
                    <a:pt x="0" y="2313933"/>
                    <a:pt x="0" y="1490663"/>
                  </a:cubicBezTo>
                  <a:cubicBezTo>
                    <a:pt x="0" y="667393"/>
                    <a:pt x="667393" y="0"/>
                    <a:pt x="149066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排版占位显示 </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işļïḋê"/>
            <p:cNvSpPr/>
            <p:nvPr/>
          </p:nvSpPr>
          <p:spPr>
            <a:xfrm>
              <a:off x="5167313" y="1838324"/>
              <a:ext cx="2381250" cy="2981326"/>
            </a:xfrm>
            <a:custGeom>
              <a:avLst/>
              <a:gdLst>
                <a:gd name="connsiteX0" fmla="*/ 1190625 w 2381250"/>
                <a:gd name="connsiteY0" fmla="*/ 0 h 2981326"/>
                <a:gd name="connsiteX1" fmla="*/ 2340893 w 2381250"/>
                <a:gd name="connsiteY1" fmla="*/ 542463 h 2981326"/>
                <a:gd name="connsiteX2" fmla="*/ 2381250 w 2381250"/>
                <a:gd name="connsiteY2" fmla="*/ 596432 h 2981326"/>
                <a:gd name="connsiteX3" fmla="*/ 2335794 w 2381250"/>
                <a:gd name="connsiteY3" fmla="*/ 657219 h 2981326"/>
                <a:gd name="connsiteX4" fmla="*/ 2081212 w 2381250"/>
                <a:gd name="connsiteY4" fmla="*/ 1490663 h 2981326"/>
                <a:gd name="connsiteX5" fmla="*/ 2335794 w 2381250"/>
                <a:gd name="connsiteY5" fmla="*/ 2324107 h 2981326"/>
                <a:gd name="connsiteX6" fmla="*/ 2381250 w 2381250"/>
                <a:gd name="connsiteY6" fmla="*/ 2384895 h 2981326"/>
                <a:gd name="connsiteX7" fmla="*/ 2340893 w 2381250"/>
                <a:gd name="connsiteY7" fmla="*/ 2438863 h 2981326"/>
                <a:gd name="connsiteX8" fmla="*/ 1190625 w 2381250"/>
                <a:gd name="connsiteY8" fmla="*/ 2981326 h 2981326"/>
                <a:gd name="connsiteX9" fmla="*/ 40357 w 2381250"/>
                <a:gd name="connsiteY9" fmla="*/ 2438863 h 2981326"/>
                <a:gd name="connsiteX10" fmla="*/ 0 w 2381250"/>
                <a:gd name="connsiteY10" fmla="*/ 2384895 h 2981326"/>
                <a:gd name="connsiteX11" fmla="*/ 45456 w 2381250"/>
                <a:gd name="connsiteY11" fmla="*/ 2324107 h 2981326"/>
                <a:gd name="connsiteX12" fmla="*/ 300038 w 2381250"/>
                <a:gd name="connsiteY12" fmla="*/ 1490663 h 2981326"/>
                <a:gd name="connsiteX13" fmla="*/ 45456 w 2381250"/>
                <a:gd name="connsiteY13" fmla="*/ 657219 h 2981326"/>
                <a:gd name="connsiteX14" fmla="*/ 0 w 2381250"/>
                <a:gd name="connsiteY14" fmla="*/ 596432 h 2981326"/>
                <a:gd name="connsiteX15" fmla="*/ 40357 w 2381250"/>
                <a:gd name="connsiteY15" fmla="*/ 542463 h 2981326"/>
                <a:gd name="connsiteX16" fmla="*/ 1190625 w 2381250"/>
                <a:gd name="connsiteY16"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250" h="2981326">
                  <a:moveTo>
                    <a:pt x="1190625" y="0"/>
                  </a:moveTo>
                  <a:cubicBezTo>
                    <a:pt x="1653714" y="0"/>
                    <a:pt x="2067483" y="211167"/>
                    <a:pt x="2340893" y="542463"/>
                  </a:cubicBezTo>
                  <a:lnTo>
                    <a:pt x="2381250" y="596432"/>
                  </a:lnTo>
                  <a:lnTo>
                    <a:pt x="2335794" y="657219"/>
                  </a:lnTo>
                  <a:cubicBezTo>
                    <a:pt x="2175064" y="895131"/>
                    <a:pt x="2081212" y="1181937"/>
                    <a:pt x="2081212" y="1490663"/>
                  </a:cubicBezTo>
                  <a:cubicBezTo>
                    <a:pt x="2081212" y="1799389"/>
                    <a:pt x="2175064" y="2086195"/>
                    <a:pt x="2335794" y="2324107"/>
                  </a:cubicBezTo>
                  <a:lnTo>
                    <a:pt x="2381250" y="2384895"/>
                  </a:lnTo>
                  <a:lnTo>
                    <a:pt x="2340893" y="2438863"/>
                  </a:lnTo>
                  <a:cubicBezTo>
                    <a:pt x="2067483" y="2770159"/>
                    <a:pt x="1653714" y="2981326"/>
                    <a:pt x="1190625" y="2981326"/>
                  </a:cubicBezTo>
                  <a:cubicBezTo>
                    <a:pt x="727535" y="2981326"/>
                    <a:pt x="313766"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6" y="211167"/>
                    <a:pt x="727535" y="0"/>
                    <a:pt x="1190625"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排版占位显示 </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îṩḷîde"/>
            <p:cNvSpPr/>
            <p:nvPr/>
          </p:nvSpPr>
          <p:spPr>
            <a:xfrm>
              <a:off x="7548563" y="1838324"/>
              <a:ext cx="2681288" cy="2981326"/>
            </a:xfrm>
            <a:custGeom>
              <a:avLst/>
              <a:gdLst>
                <a:gd name="connsiteX0" fmla="*/ 1190625 w 2681288"/>
                <a:gd name="connsiteY0" fmla="*/ 0 h 2981326"/>
                <a:gd name="connsiteX1" fmla="*/ 2681288 w 2681288"/>
                <a:gd name="connsiteY1" fmla="*/ 1490663 h 2981326"/>
                <a:gd name="connsiteX2" fmla="*/ 1190625 w 2681288"/>
                <a:gd name="connsiteY2" fmla="*/ 2981326 h 2981326"/>
                <a:gd name="connsiteX3" fmla="*/ 40357 w 2681288"/>
                <a:gd name="connsiteY3" fmla="*/ 2438863 h 2981326"/>
                <a:gd name="connsiteX4" fmla="*/ 0 w 2681288"/>
                <a:gd name="connsiteY4" fmla="*/ 2384895 h 2981326"/>
                <a:gd name="connsiteX5" fmla="*/ 45456 w 2681288"/>
                <a:gd name="connsiteY5" fmla="*/ 2324107 h 2981326"/>
                <a:gd name="connsiteX6" fmla="*/ 300038 w 2681288"/>
                <a:gd name="connsiteY6" fmla="*/ 1490663 h 2981326"/>
                <a:gd name="connsiteX7" fmla="*/ 45456 w 2681288"/>
                <a:gd name="connsiteY7" fmla="*/ 657219 h 2981326"/>
                <a:gd name="connsiteX8" fmla="*/ 0 w 2681288"/>
                <a:gd name="connsiteY8" fmla="*/ 596432 h 2981326"/>
                <a:gd name="connsiteX9" fmla="*/ 40357 w 2681288"/>
                <a:gd name="connsiteY9" fmla="*/ 542463 h 2981326"/>
                <a:gd name="connsiteX10" fmla="*/ 1190625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190625" y="0"/>
                  </a:moveTo>
                  <a:cubicBezTo>
                    <a:pt x="2013895" y="0"/>
                    <a:pt x="2681288" y="667393"/>
                    <a:pt x="2681288" y="1490663"/>
                  </a:cubicBezTo>
                  <a:cubicBezTo>
                    <a:pt x="2681288" y="2313933"/>
                    <a:pt x="2013895" y="2981326"/>
                    <a:pt x="1190625" y="2981326"/>
                  </a:cubicBezTo>
                  <a:cubicBezTo>
                    <a:pt x="727536" y="2981326"/>
                    <a:pt x="313767"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7" y="211167"/>
                    <a:pt x="727536" y="0"/>
                    <a:pt x="1190625"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排版占位显示 </a:t>
              </a:r>
              <a:b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íṣľïḓê"/>
            <p:cNvSpPr/>
            <p:nvPr/>
          </p:nvSpPr>
          <p:spPr>
            <a:xfrm>
              <a:off x="5560648" y="2362537"/>
              <a:ext cx="1594580" cy="325410"/>
            </a:xfrm>
            <a:prstGeom prst="rect">
              <a:avLst/>
            </a:prstGeom>
          </p:spPr>
          <p:txBody>
            <a:bodyPr wrap="none" lIns="0" tIns="0" rIns="0" bIns="0" anchor="ctr" anchorCtr="1">
              <a:normAutofit/>
            </a:bodyPr>
            <a:lstStyle/>
            <a:p>
              <a:pPr algn="ctr" defTabSz="913765">
                <a:spcBef>
                  <a:spcPct val="0"/>
                </a:spcBef>
                <a:defRPr/>
              </a:pPr>
              <a:r>
                <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îS1íḑé"/>
            <p:cNvSpPr/>
            <p:nvPr/>
          </p:nvSpPr>
          <p:spPr>
            <a:xfrm>
              <a:off x="3029379" y="2362537"/>
              <a:ext cx="1594580" cy="325410"/>
            </a:xfrm>
            <a:prstGeom prst="rect">
              <a:avLst/>
            </a:prstGeom>
          </p:spPr>
          <p:txBody>
            <a:bodyPr wrap="none" lIns="0" tIns="0" rIns="0" bIns="0" anchor="ctr" anchorCtr="1">
              <a:normAutofit/>
            </a:bodyPr>
            <a:lstStyle/>
            <a:p>
              <a:pPr algn="ctr" defTabSz="913765">
                <a:spcBef>
                  <a:spcPct val="0"/>
                </a:spcBef>
                <a:defRPr/>
              </a:pPr>
              <a:r>
                <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îśḷíḍè"/>
            <p:cNvSpPr/>
            <p:nvPr/>
          </p:nvSpPr>
          <p:spPr>
            <a:xfrm>
              <a:off x="8091917" y="2362537"/>
              <a:ext cx="1594580" cy="325410"/>
            </a:xfrm>
            <a:prstGeom prst="rect">
              <a:avLst/>
            </a:prstGeom>
          </p:spPr>
          <p:txBody>
            <a:bodyPr wrap="none" lIns="0" tIns="0" rIns="0" bIns="0" anchor="ctr" anchorCtr="1">
              <a:normAutofit/>
            </a:bodyPr>
            <a:lstStyle/>
            <a:p>
              <a:pPr algn="ctr" defTabSz="913765">
                <a:spcBef>
                  <a:spcPct val="0"/>
                </a:spcBef>
                <a:defRPr/>
              </a:pPr>
              <a:r>
                <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0" name="矩形 9"/>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1423" y="1545171"/>
            <a:ext cx="4481179" cy="3767659"/>
          </a:xfrm>
          <a:prstGeom prst="rect">
            <a:avLst/>
          </a:prstGeom>
        </p:spPr>
      </p:pic>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39273" y="1545171"/>
            <a:ext cx="4481179" cy="3767659"/>
          </a:xfrm>
          <a:prstGeom prst="rect">
            <a:avLst/>
          </a:prstGeom>
        </p:spPr>
      </p:pic>
      <p:sp>
        <p:nvSpPr>
          <p:cNvPr id="8" name="Rectangle 7"/>
          <p:cNvSpPr/>
          <p:nvPr/>
        </p:nvSpPr>
        <p:spPr>
          <a:xfrm>
            <a:off x="2382343" y="5662437"/>
            <a:ext cx="7427315" cy="893834"/>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1" name="图片占位符 10"/>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641" b="7641"/>
          <a:stretch>
            <a:fillRect/>
          </a:stretch>
        </p:blipFill>
        <p:spPr/>
      </p:pic>
      <p:pic>
        <p:nvPicPr>
          <p:cNvPr id="16" name="图片占位符 1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7641" b="7641"/>
          <a:stretch>
            <a:fillRect/>
          </a:stretch>
        </p:blipFill>
        <p:spPr/>
      </p:pic>
      <p:sp>
        <p:nvSpPr>
          <p:cNvPr id="17" name="矩形 16"/>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77069" y="2126103"/>
            <a:ext cx="2474931" cy="2373568"/>
            <a:chOff x="1677070" y="2126102"/>
            <a:chExt cx="2474930" cy="2373568"/>
          </a:xfrm>
        </p:grpSpPr>
        <p:sp>
          <p:nvSpPr>
            <p:cNvPr id="6" name="Oval 5"/>
            <p:cNvSpPr/>
            <p:nvPr/>
          </p:nvSpPr>
          <p:spPr>
            <a:xfrm>
              <a:off x="1677070"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Oval 6"/>
            <p:cNvSpPr/>
            <p:nvPr/>
          </p:nvSpPr>
          <p:spPr>
            <a:xfrm>
              <a:off x="3392780"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Oval 7"/>
            <p:cNvSpPr/>
            <p:nvPr/>
          </p:nvSpPr>
          <p:spPr>
            <a:xfrm>
              <a:off x="3796434"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Oval 8"/>
            <p:cNvSpPr/>
            <p:nvPr/>
          </p:nvSpPr>
          <p:spPr>
            <a:xfrm>
              <a:off x="3796724"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Oval 9"/>
            <p:cNvSpPr/>
            <p:nvPr/>
          </p:nvSpPr>
          <p:spPr>
            <a:xfrm>
              <a:off x="3392779"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Shape 2859"/>
            <p:cNvSpPr/>
            <p:nvPr/>
          </p:nvSpPr>
          <p:spPr>
            <a:xfrm>
              <a:off x="3373732"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Shape 2860"/>
            <p:cNvSpPr/>
            <p:nvPr/>
          </p:nvSpPr>
          <p:spPr>
            <a:xfrm>
              <a:off x="3779109"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Shape 2864"/>
            <p:cNvSpPr/>
            <p:nvPr/>
          </p:nvSpPr>
          <p:spPr>
            <a:xfrm>
              <a:off x="3779109"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Shape 2865"/>
            <p:cNvSpPr/>
            <p:nvPr/>
          </p:nvSpPr>
          <p:spPr>
            <a:xfrm>
              <a:off x="3373731"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Group 14"/>
          <p:cNvGrpSpPr/>
          <p:nvPr/>
        </p:nvGrpSpPr>
        <p:grpSpPr>
          <a:xfrm>
            <a:off x="5119913" y="2126103"/>
            <a:ext cx="2474931" cy="2373568"/>
            <a:chOff x="5119914" y="2126102"/>
            <a:chExt cx="2474930" cy="2373568"/>
          </a:xfrm>
        </p:grpSpPr>
        <p:sp>
          <p:nvSpPr>
            <p:cNvPr id="16" name="Oval 15"/>
            <p:cNvSpPr/>
            <p:nvPr/>
          </p:nvSpPr>
          <p:spPr>
            <a:xfrm>
              <a:off x="5119914"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Oval 16"/>
            <p:cNvSpPr/>
            <p:nvPr/>
          </p:nvSpPr>
          <p:spPr>
            <a:xfrm>
              <a:off x="6835624"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Oval 17"/>
            <p:cNvSpPr/>
            <p:nvPr/>
          </p:nvSpPr>
          <p:spPr>
            <a:xfrm>
              <a:off x="7239278"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9" name="Oval 18"/>
            <p:cNvSpPr/>
            <p:nvPr/>
          </p:nvSpPr>
          <p:spPr>
            <a:xfrm>
              <a:off x="7239568"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Oval 19"/>
            <p:cNvSpPr/>
            <p:nvPr/>
          </p:nvSpPr>
          <p:spPr>
            <a:xfrm>
              <a:off x="6835623"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Shape 2859"/>
            <p:cNvSpPr/>
            <p:nvPr/>
          </p:nvSpPr>
          <p:spPr>
            <a:xfrm>
              <a:off x="6816576"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Shape 2860"/>
            <p:cNvSpPr/>
            <p:nvPr/>
          </p:nvSpPr>
          <p:spPr>
            <a:xfrm>
              <a:off x="7221953"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Shape 2864"/>
            <p:cNvSpPr/>
            <p:nvPr/>
          </p:nvSpPr>
          <p:spPr>
            <a:xfrm>
              <a:off x="7221953"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Shape 2865"/>
            <p:cNvSpPr/>
            <p:nvPr/>
          </p:nvSpPr>
          <p:spPr>
            <a:xfrm>
              <a:off x="6816575"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Group 24"/>
          <p:cNvGrpSpPr/>
          <p:nvPr/>
        </p:nvGrpSpPr>
        <p:grpSpPr>
          <a:xfrm>
            <a:off x="8562757" y="2126103"/>
            <a:ext cx="2474931" cy="2373568"/>
            <a:chOff x="8562758" y="2126102"/>
            <a:chExt cx="2474930" cy="2373568"/>
          </a:xfrm>
        </p:grpSpPr>
        <p:sp>
          <p:nvSpPr>
            <p:cNvPr id="26" name="Oval 25"/>
            <p:cNvSpPr/>
            <p:nvPr/>
          </p:nvSpPr>
          <p:spPr>
            <a:xfrm>
              <a:off x="8562758"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Oval 26"/>
            <p:cNvSpPr/>
            <p:nvPr/>
          </p:nvSpPr>
          <p:spPr>
            <a:xfrm>
              <a:off x="10278468"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Oval 27"/>
            <p:cNvSpPr/>
            <p:nvPr/>
          </p:nvSpPr>
          <p:spPr>
            <a:xfrm>
              <a:off x="10682122"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9" name="Oval 28"/>
            <p:cNvSpPr/>
            <p:nvPr/>
          </p:nvSpPr>
          <p:spPr>
            <a:xfrm>
              <a:off x="10682412"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0" name="Oval 29"/>
            <p:cNvSpPr/>
            <p:nvPr/>
          </p:nvSpPr>
          <p:spPr>
            <a:xfrm>
              <a:off x="10278467"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1" name="Shape 2859"/>
            <p:cNvSpPr/>
            <p:nvPr/>
          </p:nvSpPr>
          <p:spPr>
            <a:xfrm>
              <a:off x="10259420"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Shape 2860"/>
            <p:cNvSpPr/>
            <p:nvPr/>
          </p:nvSpPr>
          <p:spPr>
            <a:xfrm>
              <a:off x="10664797"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Shape 2864"/>
            <p:cNvSpPr/>
            <p:nvPr/>
          </p:nvSpPr>
          <p:spPr>
            <a:xfrm>
              <a:off x="10664797"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Shape 2865"/>
            <p:cNvSpPr/>
            <p:nvPr/>
          </p:nvSpPr>
          <p:spPr>
            <a:xfrm>
              <a:off x="10259419"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6" name="TextBox 35"/>
          <p:cNvSpPr txBox="1"/>
          <p:nvPr/>
        </p:nvSpPr>
        <p:spPr>
          <a:xfrm>
            <a:off x="1821999" y="4691624"/>
            <a:ext cx="1773813" cy="369332"/>
          </a:xfrm>
          <a:prstGeom prst="rect">
            <a:avLst/>
          </a:prstGeom>
          <a:noFill/>
        </p:spPr>
        <p:txBody>
          <a:bodyPr wrap="square" rtlCol="0">
            <a:spAutoFit/>
          </a:bodyPr>
          <a:lstStyle/>
          <a:p>
            <a:pPr algn="ctr"/>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 Jhony JO</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TextBox 36"/>
          <p:cNvSpPr txBox="1"/>
          <p:nvPr/>
        </p:nvSpPr>
        <p:spPr>
          <a:xfrm>
            <a:off x="1821999" y="4975349"/>
            <a:ext cx="1773813" cy="307777"/>
          </a:xfrm>
          <a:prstGeom prst="rect">
            <a:avLst/>
          </a:prstGeom>
          <a:noFill/>
        </p:spPr>
        <p:txBody>
          <a:bodyPr wrap="square" rtlCol="0">
            <a:spAutoFit/>
          </a:bodyPr>
          <a:lstStyle/>
          <a:p>
            <a:pPr algn="ctr"/>
            <a:r>
              <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Manager</a:t>
            </a:r>
            <a:endPar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Rectangle 37"/>
          <p:cNvSpPr/>
          <p:nvPr/>
        </p:nvSpPr>
        <p:spPr>
          <a:xfrm>
            <a:off x="1575471" y="5344680"/>
            <a:ext cx="2266867"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0" name="TextBox 39"/>
          <p:cNvSpPr txBox="1"/>
          <p:nvPr/>
        </p:nvSpPr>
        <p:spPr>
          <a:xfrm>
            <a:off x="5201615" y="4691624"/>
            <a:ext cx="1773813" cy="369332"/>
          </a:xfrm>
          <a:prstGeom prst="rect">
            <a:avLst/>
          </a:prstGeom>
          <a:noFill/>
        </p:spPr>
        <p:txBody>
          <a:bodyPr wrap="square" rtlCol="0">
            <a:spAutoFit/>
          </a:bodyPr>
          <a:lstStyle/>
          <a:p>
            <a:pPr algn="ctr"/>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Mrs. Sandra</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TextBox 40"/>
          <p:cNvSpPr txBox="1"/>
          <p:nvPr/>
        </p:nvSpPr>
        <p:spPr>
          <a:xfrm>
            <a:off x="5201615" y="4975349"/>
            <a:ext cx="1773813" cy="307777"/>
          </a:xfrm>
          <a:prstGeom prst="rect">
            <a:avLst/>
          </a:prstGeom>
          <a:noFill/>
        </p:spPr>
        <p:txBody>
          <a:bodyPr wrap="square" rtlCol="0">
            <a:spAutoFit/>
          </a:bodyPr>
          <a:lstStyle/>
          <a:p>
            <a:pPr algn="ctr"/>
            <a:r>
              <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Manager</a:t>
            </a:r>
            <a:endPar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2" name="Rectangle 41"/>
          <p:cNvSpPr/>
          <p:nvPr/>
        </p:nvSpPr>
        <p:spPr>
          <a:xfrm>
            <a:off x="4955087" y="5344680"/>
            <a:ext cx="2266867"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TextBox 43"/>
          <p:cNvSpPr txBox="1"/>
          <p:nvPr/>
        </p:nvSpPr>
        <p:spPr>
          <a:xfrm>
            <a:off x="8423197" y="4691624"/>
            <a:ext cx="2251480" cy="369332"/>
          </a:xfrm>
          <a:prstGeom prst="rect">
            <a:avLst/>
          </a:prstGeom>
          <a:noFill/>
        </p:spPr>
        <p:txBody>
          <a:bodyPr wrap="square" rtlCol="0">
            <a:spAutoFit/>
          </a:bodyPr>
          <a:lstStyle/>
          <a:p>
            <a:pPr algn="ctr"/>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 Alexander</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TextBox 44"/>
          <p:cNvSpPr txBox="1"/>
          <p:nvPr/>
        </p:nvSpPr>
        <p:spPr>
          <a:xfrm>
            <a:off x="8684847" y="4975349"/>
            <a:ext cx="1773813" cy="307777"/>
          </a:xfrm>
          <a:prstGeom prst="rect">
            <a:avLst/>
          </a:prstGeom>
          <a:noFill/>
        </p:spPr>
        <p:txBody>
          <a:bodyPr wrap="square" rtlCol="0">
            <a:spAutoFit/>
          </a:bodyPr>
          <a:lstStyle/>
          <a:p>
            <a:pPr algn="ctr"/>
            <a:r>
              <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Manager</a:t>
            </a:r>
            <a:endParaRPr lang="en-US" sz="14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6" name="Rectangle 45"/>
          <p:cNvSpPr/>
          <p:nvPr/>
        </p:nvSpPr>
        <p:spPr>
          <a:xfrm>
            <a:off x="8438319" y="5344680"/>
            <a:ext cx="2266867" cy="117205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55" name="图片占位符 54"/>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57" name="图片占位符 56"/>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53" name="图片占位符 52"/>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16667" r="16667"/>
          <a:stretch>
            <a:fillRect/>
          </a:stretch>
        </p:blipFill>
        <p:spPr/>
      </p:pic>
      <p:sp>
        <p:nvSpPr>
          <p:cNvPr id="58" name="矩形 57"/>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r="40741"/>
          <a:stretch>
            <a:fillRect/>
          </a:stretch>
        </p:blipFill>
        <p:spPr>
          <a:xfrm>
            <a:off x="0" y="0"/>
            <a:ext cx="6096000" cy="6858000"/>
          </a:xfrm>
          <a:prstGeom prst="rect">
            <a:avLst/>
          </a:prstGeom>
        </p:spPr>
      </p:pic>
      <p:sp>
        <p:nvSpPr>
          <p:cNvPr id="4" name="矩形 3"/>
          <p:cNvSpPr/>
          <p:nvPr/>
        </p:nvSpPr>
        <p:spPr>
          <a:xfrm>
            <a:off x="1906484" y="1456135"/>
            <a:ext cx="4226029" cy="401875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6582728" y="3289179"/>
            <a:ext cx="2008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76500" y="1865313"/>
            <a:ext cx="3656013" cy="320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a:off x="3163887" y="2300389"/>
            <a:ext cx="3018640" cy="2308324"/>
          </a:xfrm>
          <a:prstGeom prst="rect">
            <a:avLst/>
          </a:prstGeom>
          <a:noFill/>
        </p:spPr>
        <p:txBody>
          <a:bodyPr wrap="square" rtlCol="0">
            <a:spAutoFit/>
          </a:bodyPr>
          <a:lstStyle/>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PART  </a:t>
            </a:r>
            <a:endPar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03</a:t>
            </a:r>
            <a:endParaRPr lang="zh-CN" altLang="en-US"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6132513" y="3466071"/>
            <a:ext cx="6059487" cy="1412111"/>
          </a:xfrm>
          <a:prstGeom prst="rect">
            <a:avLst/>
          </a:prstGeom>
          <a:solidFill>
            <a:srgbClr val="189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6632741" y="3503280"/>
            <a:ext cx="4638943" cy="1423916"/>
          </a:xfrm>
          <a:prstGeom prst="rect">
            <a:avLst/>
          </a:prstGeom>
          <a:noFill/>
        </p:spPr>
        <p:txBody>
          <a:bodyPr wrap="square" rtlCol="0">
            <a:spAutoFit/>
          </a:bodyPr>
          <a:lstStyle/>
          <a:p>
            <a:pPr lvl="0">
              <a:lnSpc>
                <a:spcPct val="150000"/>
              </a:lnSpc>
            </a:pP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点击此处添加文字描述，文字颜色、大小、字体可根据需求进行更改。点击此处添加文字描述，文字颜色、大小、字体可根据需求进行更改。</a:t>
            </a:r>
            <a:endPar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50000"/>
              </a:lnSpc>
            </a:pP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6458526" y="2341169"/>
            <a:ext cx="4638943" cy="825803"/>
          </a:xfrm>
          <a:prstGeom prst="rect">
            <a:avLst/>
          </a:prstGeom>
          <a:noFill/>
        </p:spPr>
        <p:txBody>
          <a:bodyPr wrap="square" rtlCol="0">
            <a:spAutoFit/>
          </a:bodyPr>
          <a:lstStyle/>
          <a:p>
            <a:pPr>
              <a:lnSpc>
                <a:spcPct val="150000"/>
              </a:lnSpc>
            </a:pPr>
            <a:r>
              <a:rPr lang="zh-CN" altLang="en-US" sz="3600" b="1" dirty="0">
                <a:latin typeface="FZHei-B01S" panose="02010601030101010101" pitchFamily="2" charset="-122"/>
                <a:ea typeface="FZHei-B01S" panose="02010601030101010101" pitchFamily="2" charset="-122"/>
                <a:sym typeface="FZHei-B01S" panose="02010601030101010101" pitchFamily="2" charset="-122"/>
              </a:rPr>
              <a:t>工作成就及不足</a:t>
            </a:r>
            <a:endParaRPr lang="zh-CN" altLang="en-US" sz="3600" b="1"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6"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descr="图片包含 人员, 男士, 室内, 窗户&#10;&#10;已生成极高可信度的说明"/>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25954" r="25954"/>
          <a:stretch>
            <a:fillRect/>
          </a:stretch>
        </p:blipFill>
        <p:spPr/>
      </p:pic>
      <p:sp>
        <p:nvSpPr>
          <p:cNvPr id="10" name="Rectangle 9"/>
          <p:cNvSpPr/>
          <p:nvPr/>
        </p:nvSpPr>
        <p:spPr>
          <a:xfrm>
            <a:off x="3048000" y="1905001"/>
            <a:ext cx="3048000" cy="4171951"/>
          </a:xfrm>
          <a:prstGeom prst="rect">
            <a:avLst/>
          </a:prstGeom>
          <a:gradFill>
            <a:gsLst>
              <a:gs pos="0">
                <a:schemeClr val="accent1">
                  <a:lumMod val="75000"/>
                  <a:alpha val="50000"/>
                </a:schemeClr>
              </a:gs>
              <a:gs pos="100000">
                <a:schemeClr val="accent2">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3" name="Shape 2633"/>
          <p:cNvSpPr/>
          <p:nvPr/>
        </p:nvSpPr>
        <p:spPr>
          <a:xfrm>
            <a:off x="4277819" y="2449783"/>
            <a:ext cx="588364" cy="58836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3"/>
          <p:cNvSpPr txBox="1"/>
          <p:nvPr/>
        </p:nvSpPr>
        <p:spPr>
          <a:xfrm>
            <a:off x="3564105" y="3190545"/>
            <a:ext cx="2015793" cy="368300"/>
          </a:xfrm>
          <a:prstGeom prst="rect">
            <a:avLst/>
          </a:prstGeom>
          <a:noFill/>
        </p:spPr>
        <p:txBody>
          <a:bodyPr wrap="square" rtlCol="0">
            <a:spAutoFit/>
          </a:bodyPr>
          <a:lstStyle/>
          <a:p>
            <a:pPr algn="ctr"/>
            <a:r>
              <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14"/>
          <p:cNvSpPr/>
          <p:nvPr/>
        </p:nvSpPr>
        <p:spPr>
          <a:xfrm>
            <a:off x="3255563" y="3559879"/>
            <a:ext cx="2632875" cy="1170833"/>
          </a:xfrm>
          <a:prstGeom prst="rect">
            <a:avLst/>
          </a:prstGeom>
        </p:spPr>
        <p:txBody>
          <a:bodyPr wrap="square">
            <a:spAutoFit/>
          </a:bodyPr>
          <a:lstStyle/>
          <a:p>
            <a:pPr algn="ctr">
              <a:lnSpc>
                <a:spcPct val="150000"/>
              </a:lnSpc>
            </a:pPr>
            <a:r>
              <a:rPr lang="zh-CN" alt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r>
              <a:rPr 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endParaRPr 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15"/>
          <p:cNvSpPr/>
          <p:nvPr/>
        </p:nvSpPr>
        <p:spPr>
          <a:xfrm>
            <a:off x="4268905" y="5187009"/>
            <a:ext cx="597279" cy="8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pic>
        <p:nvPicPr>
          <p:cNvPr id="22" name="图片占位符 2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5647" r="25647"/>
          <a:stretch>
            <a:fillRect/>
          </a:stretch>
        </p:blipFill>
        <p:spPr/>
      </p:pic>
      <p:pic>
        <p:nvPicPr>
          <p:cNvPr id="24" name="图片占位符 2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647" r="25647"/>
          <a:stretch>
            <a:fillRect/>
          </a:stretch>
        </p:blipFill>
        <p:spPr/>
      </p:pic>
      <p:pic>
        <p:nvPicPr>
          <p:cNvPr id="19" name="图片占位符 1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647" r="25647"/>
          <a:stretch>
            <a:fillRect/>
          </a:stretch>
        </p:blipFill>
        <p:spPr/>
      </p:pic>
      <p:sp>
        <p:nvSpPr>
          <p:cNvPr id="25" name="矩形 24"/>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10407" y="2007025"/>
            <a:ext cx="2187967" cy="40011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 Jhony JO</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9"/>
          <p:cNvSpPr txBox="1"/>
          <p:nvPr/>
        </p:nvSpPr>
        <p:spPr>
          <a:xfrm>
            <a:off x="3110406" y="2347480"/>
            <a:ext cx="2014999" cy="338554"/>
          </a:xfrm>
          <a:prstGeom prst="rect">
            <a:avLst/>
          </a:prstGeom>
          <a:noFill/>
        </p:spPr>
        <p:txBody>
          <a:bodyPr wrap="square" rtlCol="0">
            <a:spAutoFit/>
          </a:bodyPr>
          <a:lstStyle/>
          <a:p>
            <a:r>
              <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Graphic Design</a:t>
            </a:r>
            <a:endPar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Rectangle 10"/>
          <p:cNvSpPr/>
          <p:nvPr/>
        </p:nvSpPr>
        <p:spPr>
          <a:xfrm>
            <a:off x="3110407" y="2713254"/>
            <a:ext cx="2509343" cy="144905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12"/>
          <p:cNvSpPr txBox="1"/>
          <p:nvPr/>
        </p:nvSpPr>
        <p:spPr>
          <a:xfrm>
            <a:off x="3110407" y="4221359"/>
            <a:ext cx="2187967" cy="40011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Mrs. Sandra</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3"/>
          <p:cNvSpPr txBox="1"/>
          <p:nvPr/>
        </p:nvSpPr>
        <p:spPr>
          <a:xfrm>
            <a:off x="3110406" y="4561814"/>
            <a:ext cx="2014999" cy="338554"/>
          </a:xfrm>
          <a:prstGeom prst="rect">
            <a:avLst/>
          </a:prstGeom>
          <a:noFill/>
        </p:spPr>
        <p:txBody>
          <a:bodyPr wrap="square" rtlCol="0">
            <a:spAutoFit/>
          </a:bodyPr>
          <a:lstStyle/>
          <a:p>
            <a:r>
              <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Graphic Design</a:t>
            </a:r>
            <a:endPar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14"/>
          <p:cNvSpPr/>
          <p:nvPr/>
        </p:nvSpPr>
        <p:spPr>
          <a:xfrm>
            <a:off x="3110407" y="4927586"/>
            <a:ext cx="2509343" cy="144905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6"/>
          <p:cNvSpPr txBox="1"/>
          <p:nvPr/>
        </p:nvSpPr>
        <p:spPr>
          <a:xfrm>
            <a:off x="8863507" y="2007025"/>
            <a:ext cx="1880695" cy="40011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Mrs. Cindy</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TextBox 17"/>
          <p:cNvSpPr txBox="1"/>
          <p:nvPr/>
        </p:nvSpPr>
        <p:spPr>
          <a:xfrm>
            <a:off x="8863506" y="2347480"/>
            <a:ext cx="2014999" cy="338554"/>
          </a:xfrm>
          <a:prstGeom prst="rect">
            <a:avLst/>
          </a:prstGeom>
          <a:noFill/>
        </p:spPr>
        <p:txBody>
          <a:bodyPr wrap="square" rtlCol="0">
            <a:spAutoFit/>
          </a:bodyPr>
          <a:lstStyle/>
          <a:p>
            <a:r>
              <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Graphic Design</a:t>
            </a:r>
            <a:endPar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18"/>
          <p:cNvSpPr/>
          <p:nvPr/>
        </p:nvSpPr>
        <p:spPr>
          <a:xfrm>
            <a:off x="8863507" y="2713254"/>
            <a:ext cx="2509343" cy="144905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TextBox 20"/>
          <p:cNvSpPr txBox="1"/>
          <p:nvPr/>
        </p:nvSpPr>
        <p:spPr>
          <a:xfrm>
            <a:off x="8863507" y="4221359"/>
            <a:ext cx="2187967" cy="40011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Mr. Jhonatan</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TextBox 21"/>
          <p:cNvSpPr txBox="1"/>
          <p:nvPr/>
        </p:nvSpPr>
        <p:spPr>
          <a:xfrm>
            <a:off x="8863506" y="4561814"/>
            <a:ext cx="2014999" cy="338554"/>
          </a:xfrm>
          <a:prstGeom prst="rect">
            <a:avLst/>
          </a:prstGeom>
          <a:noFill/>
        </p:spPr>
        <p:txBody>
          <a:bodyPr wrap="square" rtlCol="0">
            <a:spAutoFit/>
          </a:bodyPr>
          <a:lstStyle/>
          <a:p>
            <a:r>
              <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rPr>
              <a:t>Graphic Design</a:t>
            </a:r>
            <a:endParaRPr lang="en-US" sz="1600" i="1">
              <a:solidFill>
                <a:schemeClr val="bg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Rectangle 22"/>
          <p:cNvSpPr/>
          <p:nvPr/>
        </p:nvSpPr>
        <p:spPr>
          <a:xfrm>
            <a:off x="8863507" y="4927586"/>
            <a:ext cx="2509343" cy="144905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29" name="图片占位符 28"/>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30" name="图片占位符 28"/>
          <p:cNvPicPr>
            <a:picLocks noChangeAspect="1"/>
          </p:cNvPicPr>
          <p:nvPr/>
        </p:nvPicPr>
        <p:blipFill>
          <a:blip r:embed="rId1" cstate="print">
            <a:extLst>
              <a:ext uri="{28A0092B-C50C-407E-A947-70E740481C1C}">
                <a14:useLocalDpi xmlns:a14="http://schemas.microsoft.com/office/drawing/2010/main" val="0"/>
              </a:ext>
            </a:extLst>
          </a:blip>
          <a:srcRect l="16667" r="16667"/>
          <a:stretch>
            <a:fillRect/>
          </a:stretch>
        </p:blipFill>
        <p:spPr>
          <a:xfrm>
            <a:off x="1162051" y="1885934"/>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pic>
      <p:pic>
        <p:nvPicPr>
          <p:cNvPr id="31" name="图片占位符 28"/>
          <p:cNvPicPr>
            <a:picLocks noChangeAspect="1"/>
          </p:cNvPicPr>
          <p:nvPr/>
        </p:nvPicPr>
        <p:blipFill>
          <a:blip r:embed="rId1" cstate="print">
            <a:extLst>
              <a:ext uri="{28A0092B-C50C-407E-A947-70E740481C1C}">
                <a14:useLocalDpi xmlns:a14="http://schemas.microsoft.com/office/drawing/2010/main" val="0"/>
              </a:ext>
            </a:extLst>
          </a:blip>
          <a:srcRect l="16667" r="16667"/>
          <a:stretch>
            <a:fillRect/>
          </a:stretch>
        </p:blipFill>
        <p:spPr>
          <a:xfrm>
            <a:off x="7129003" y="1906234"/>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pic>
      <p:pic>
        <p:nvPicPr>
          <p:cNvPr id="32" name="图片占位符 28"/>
          <p:cNvPicPr>
            <a:picLocks noChangeAspect="1"/>
          </p:cNvPicPr>
          <p:nvPr/>
        </p:nvPicPr>
        <p:blipFill>
          <a:blip r:embed="rId1" cstate="print">
            <a:extLst>
              <a:ext uri="{28A0092B-C50C-407E-A947-70E740481C1C}">
                <a14:useLocalDpi xmlns:a14="http://schemas.microsoft.com/office/drawing/2010/main" val="0"/>
              </a:ext>
            </a:extLst>
          </a:blip>
          <a:srcRect l="16667" r="16667"/>
          <a:stretch>
            <a:fillRect/>
          </a:stretch>
        </p:blipFill>
        <p:spPr>
          <a:xfrm>
            <a:off x="7103734" y="4436819"/>
            <a:ext cx="1600200" cy="1600200"/>
          </a:xfrm>
          <a:custGeom>
            <a:avLst/>
            <a:gdLst>
              <a:gd name="connsiteX0" fmla="*/ 800100 w 1600200"/>
              <a:gd name="connsiteY0" fmla="*/ 0 h 1600200"/>
              <a:gd name="connsiteX1" fmla="*/ 1600200 w 1600200"/>
              <a:gd name="connsiteY1" fmla="*/ 800100 h 1600200"/>
              <a:gd name="connsiteX2" fmla="*/ 800100 w 1600200"/>
              <a:gd name="connsiteY2" fmla="*/ 1600200 h 1600200"/>
              <a:gd name="connsiteX3" fmla="*/ 0 w 1600200"/>
              <a:gd name="connsiteY3" fmla="*/ 800100 h 1600200"/>
              <a:gd name="connsiteX4" fmla="*/ 800100 w 16002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a:moveTo>
                  <a:pt x="800100" y="0"/>
                </a:moveTo>
                <a:cubicBezTo>
                  <a:pt x="1241983" y="0"/>
                  <a:pt x="1600200" y="358217"/>
                  <a:pt x="1600200" y="800100"/>
                </a:cubicBezTo>
                <a:cubicBezTo>
                  <a:pt x="1600200" y="1241983"/>
                  <a:pt x="1241983" y="1600200"/>
                  <a:pt x="800100" y="1600200"/>
                </a:cubicBezTo>
                <a:cubicBezTo>
                  <a:pt x="358217" y="1600200"/>
                  <a:pt x="0" y="1241983"/>
                  <a:pt x="0" y="800100"/>
                </a:cubicBezTo>
                <a:cubicBezTo>
                  <a:pt x="0" y="358217"/>
                  <a:pt x="358217" y="0"/>
                  <a:pt x="800100" y="0"/>
                </a:cubicBezTo>
                <a:close/>
              </a:path>
            </a:pathLst>
          </a:custGeom>
          <a:pattFill prst="solidDmnd">
            <a:fgClr>
              <a:schemeClr val="bg1">
                <a:lumMod val="85000"/>
              </a:schemeClr>
            </a:fgClr>
            <a:bgClr>
              <a:schemeClr val="bg1"/>
            </a:bgClr>
          </a:pattFill>
        </p:spPr>
      </p:pic>
      <p:sp>
        <p:nvSpPr>
          <p:cNvPr id="33" name="矩形 32"/>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1132" y="1627371"/>
            <a:ext cx="4354585" cy="6159543"/>
          </a:xfrm>
          <a:prstGeom prst="rect">
            <a:avLst/>
          </a:prstGeom>
        </p:spPr>
      </p:pic>
      <p:sp>
        <p:nvSpPr>
          <p:cNvPr id="6" name="Rounded Rectangle 5"/>
          <p:cNvSpPr/>
          <p:nvPr/>
        </p:nvSpPr>
        <p:spPr>
          <a:xfrm>
            <a:off x="5649876" y="1992832"/>
            <a:ext cx="489888" cy="4898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TextBox 6"/>
          <p:cNvSpPr txBox="1"/>
          <p:nvPr/>
        </p:nvSpPr>
        <p:spPr>
          <a:xfrm>
            <a:off x="5718439" y="2037721"/>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1</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7"/>
          <p:cNvSpPr txBox="1"/>
          <p:nvPr/>
        </p:nvSpPr>
        <p:spPr>
          <a:xfrm>
            <a:off x="6381486" y="1894071"/>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20,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Rectangle 8"/>
          <p:cNvSpPr/>
          <p:nvPr/>
        </p:nvSpPr>
        <p:spPr>
          <a:xfrm>
            <a:off x="6381487" y="2148468"/>
            <a:ext cx="2006568" cy="144783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et .</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Rounded Rectangle 9"/>
          <p:cNvSpPr/>
          <p:nvPr/>
        </p:nvSpPr>
        <p:spPr>
          <a:xfrm>
            <a:off x="5649876" y="3573979"/>
            <a:ext cx="489888" cy="48988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10"/>
          <p:cNvSpPr txBox="1"/>
          <p:nvPr/>
        </p:nvSpPr>
        <p:spPr>
          <a:xfrm>
            <a:off x="5718439" y="3618868"/>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2</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11"/>
          <p:cNvSpPr txBox="1"/>
          <p:nvPr/>
        </p:nvSpPr>
        <p:spPr>
          <a:xfrm>
            <a:off x="6381486" y="3501410"/>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21,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Rectangle 12"/>
          <p:cNvSpPr/>
          <p:nvPr/>
        </p:nvSpPr>
        <p:spPr>
          <a:xfrm>
            <a:off x="6381487" y="3755807"/>
            <a:ext cx="2006568" cy="11988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Rounded Rectangle 13"/>
          <p:cNvSpPr/>
          <p:nvPr/>
        </p:nvSpPr>
        <p:spPr>
          <a:xfrm>
            <a:off x="5649876" y="5111583"/>
            <a:ext cx="489888" cy="48988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4"/>
          <p:cNvSpPr txBox="1"/>
          <p:nvPr/>
        </p:nvSpPr>
        <p:spPr>
          <a:xfrm>
            <a:off x="5718439" y="5166555"/>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3</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15"/>
          <p:cNvSpPr txBox="1"/>
          <p:nvPr/>
        </p:nvSpPr>
        <p:spPr>
          <a:xfrm>
            <a:off x="6381486" y="5007150"/>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Rectangle 16"/>
          <p:cNvSpPr/>
          <p:nvPr/>
        </p:nvSpPr>
        <p:spPr>
          <a:xfrm>
            <a:off x="6381487" y="5261547"/>
            <a:ext cx="2006568" cy="144783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et .</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ounded Rectangle 17"/>
          <p:cNvSpPr/>
          <p:nvPr/>
        </p:nvSpPr>
        <p:spPr>
          <a:xfrm>
            <a:off x="8894053" y="1992832"/>
            <a:ext cx="489888" cy="48988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TextBox 18"/>
          <p:cNvSpPr txBox="1"/>
          <p:nvPr/>
        </p:nvSpPr>
        <p:spPr>
          <a:xfrm>
            <a:off x="8961329" y="2037721"/>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4</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TextBox 19"/>
          <p:cNvSpPr txBox="1"/>
          <p:nvPr/>
        </p:nvSpPr>
        <p:spPr>
          <a:xfrm>
            <a:off x="9633826" y="1894071"/>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23,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20"/>
          <p:cNvSpPr/>
          <p:nvPr/>
        </p:nvSpPr>
        <p:spPr>
          <a:xfrm>
            <a:off x="9633825" y="2148468"/>
            <a:ext cx="2006568" cy="144783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et .</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Rounded Rectangle 21"/>
          <p:cNvSpPr/>
          <p:nvPr/>
        </p:nvSpPr>
        <p:spPr>
          <a:xfrm>
            <a:off x="8894053" y="3573979"/>
            <a:ext cx="489888" cy="48988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TextBox 22"/>
          <p:cNvSpPr txBox="1"/>
          <p:nvPr/>
        </p:nvSpPr>
        <p:spPr>
          <a:xfrm>
            <a:off x="8961329" y="3618868"/>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5</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TextBox 23"/>
          <p:cNvSpPr txBox="1"/>
          <p:nvPr/>
        </p:nvSpPr>
        <p:spPr>
          <a:xfrm>
            <a:off x="9633826" y="3501410"/>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24,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Rectangle 24"/>
          <p:cNvSpPr/>
          <p:nvPr/>
        </p:nvSpPr>
        <p:spPr>
          <a:xfrm>
            <a:off x="9633825" y="3755807"/>
            <a:ext cx="2006568" cy="11988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Rounded Rectangle 25"/>
          <p:cNvSpPr/>
          <p:nvPr/>
        </p:nvSpPr>
        <p:spPr>
          <a:xfrm>
            <a:off x="8894053" y="5111583"/>
            <a:ext cx="489888" cy="4898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TextBox 26"/>
          <p:cNvSpPr txBox="1"/>
          <p:nvPr/>
        </p:nvSpPr>
        <p:spPr>
          <a:xfrm>
            <a:off x="8961329" y="5166555"/>
            <a:ext cx="352763" cy="400110"/>
          </a:xfrm>
          <a:prstGeom prst="rect">
            <a:avLst/>
          </a:prstGeom>
          <a:noFill/>
        </p:spPr>
        <p:txBody>
          <a:bodyPr wrap="square" rtlCol="0">
            <a:spAutoFit/>
          </a:bodyPr>
          <a:lstStyle/>
          <a:p>
            <a:pPr algn="ctr"/>
            <a:r>
              <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rPr>
              <a:t>6</a:t>
            </a:r>
            <a:endParaRPr lang="en-US" sz="20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27"/>
          <p:cNvSpPr txBox="1"/>
          <p:nvPr/>
        </p:nvSpPr>
        <p:spPr>
          <a:xfrm>
            <a:off x="9633826" y="5007150"/>
            <a:ext cx="1764847" cy="337185"/>
          </a:xfrm>
          <a:prstGeom prst="rect">
            <a:avLst/>
          </a:prstGeom>
          <a:noFill/>
        </p:spPr>
        <p:txBody>
          <a:bodyPr wrap="square" rtlCol="0">
            <a:spAutoFit/>
          </a:bodyPr>
          <a:lstStyle/>
          <a:p>
            <a:r>
              <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25, Jan 2022</a:t>
            </a:r>
            <a:endParaRPr lang="en-US" sz="16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Rectangle 28"/>
          <p:cNvSpPr/>
          <p:nvPr/>
        </p:nvSpPr>
        <p:spPr>
          <a:xfrm>
            <a:off x="9633825" y="5261547"/>
            <a:ext cx="2006568" cy="144783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et .</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31" name="图片占位符 3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083" r="25083"/>
          <a:stretch>
            <a:fillRect/>
          </a:stretch>
        </p:blipFill>
        <p:spPr>
          <a:xfrm>
            <a:off x="1063625" y="2144713"/>
            <a:ext cx="3830638" cy="5124450"/>
          </a:xfrm>
        </p:spPr>
      </p:pic>
      <p:sp>
        <p:nvSpPr>
          <p:cNvPr id="32" name="矩形 31"/>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45714" y="1814378"/>
            <a:ext cx="4088223" cy="5333079"/>
          </a:xfrm>
          <a:prstGeom prst="rect">
            <a:avLst/>
          </a:prstGeom>
          <a:effectLst>
            <a:outerShdw blurRad="660400" dist="254000" dir="2700000" algn="tl" rotWithShape="0">
              <a:prstClr val="black">
                <a:alpha val="15000"/>
              </a:prstClr>
            </a:outerShdw>
          </a:effectLst>
        </p:spPr>
      </p:pic>
      <p:sp>
        <p:nvSpPr>
          <p:cNvPr id="7" name="Oval 6"/>
          <p:cNvSpPr/>
          <p:nvPr/>
        </p:nvSpPr>
        <p:spPr>
          <a:xfrm>
            <a:off x="6394639" y="1899959"/>
            <a:ext cx="796104" cy="79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Oval 7"/>
          <p:cNvSpPr/>
          <p:nvPr/>
        </p:nvSpPr>
        <p:spPr>
          <a:xfrm>
            <a:off x="6394639" y="3537720"/>
            <a:ext cx="796104" cy="7961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Oval 8"/>
          <p:cNvSpPr/>
          <p:nvPr/>
        </p:nvSpPr>
        <p:spPr>
          <a:xfrm>
            <a:off x="6394639" y="5135561"/>
            <a:ext cx="796104" cy="7961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Shape 2632"/>
          <p:cNvSpPr/>
          <p:nvPr/>
        </p:nvSpPr>
        <p:spPr>
          <a:xfrm>
            <a:off x="6645673" y="5353928"/>
            <a:ext cx="294032" cy="359371"/>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Shape 2633"/>
          <p:cNvSpPr/>
          <p:nvPr/>
        </p:nvSpPr>
        <p:spPr>
          <a:xfrm>
            <a:off x="6613005" y="2118325"/>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Shape 2634"/>
          <p:cNvSpPr/>
          <p:nvPr/>
        </p:nvSpPr>
        <p:spPr>
          <a:xfrm>
            <a:off x="6613005" y="3756087"/>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12"/>
          <p:cNvSpPr txBox="1"/>
          <p:nvPr/>
        </p:nvSpPr>
        <p:spPr>
          <a:xfrm>
            <a:off x="7409109" y="1814377"/>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Rectangle 13"/>
          <p:cNvSpPr/>
          <p:nvPr/>
        </p:nvSpPr>
        <p:spPr>
          <a:xfrm>
            <a:off x="7409109" y="2134845"/>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4"/>
          <p:cNvSpPr txBox="1"/>
          <p:nvPr/>
        </p:nvSpPr>
        <p:spPr>
          <a:xfrm>
            <a:off x="7409109" y="3435617"/>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15"/>
          <p:cNvSpPr/>
          <p:nvPr/>
        </p:nvSpPr>
        <p:spPr>
          <a:xfrm>
            <a:off x="7409109" y="3756087"/>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6"/>
          <p:cNvSpPr txBox="1"/>
          <p:nvPr/>
        </p:nvSpPr>
        <p:spPr>
          <a:xfrm>
            <a:off x="7409109" y="5092217"/>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ctangle 17"/>
          <p:cNvSpPr/>
          <p:nvPr/>
        </p:nvSpPr>
        <p:spPr>
          <a:xfrm>
            <a:off x="7409109" y="5412685"/>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21" name="图片占位符 2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0989" r="30989"/>
          <a:stretch>
            <a:fillRect/>
          </a:stretch>
        </p:blipFill>
        <p:spPr/>
      </p:pic>
      <p:sp>
        <p:nvSpPr>
          <p:cNvPr id="22" name="矩形 21"/>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0341" y="0"/>
            <a:ext cx="3638551" cy="6858000"/>
          </a:xfrm>
          <a:prstGeom prst="rect">
            <a:avLst/>
          </a:prstGeom>
          <a:gradFill>
            <a:gsLst>
              <a:gs pos="0">
                <a:schemeClr val="accent1">
                  <a:lumMod val="75000"/>
                  <a:alpha val="50000"/>
                </a:schemeClr>
              </a:gs>
              <a:gs pos="100000">
                <a:schemeClr val="accent2">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TextBox 3"/>
          <p:cNvSpPr txBox="1"/>
          <p:nvPr/>
        </p:nvSpPr>
        <p:spPr>
          <a:xfrm>
            <a:off x="5000430" y="3294593"/>
            <a:ext cx="1788905" cy="369332"/>
          </a:xfrm>
          <a:prstGeom prst="rect">
            <a:avLst/>
          </a:prstGeom>
          <a:noFill/>
        </p:spPr>
        <p:txBody>
          <a:bodyPr wrap="square" rtlCol="0">
            <a:spAutoFit/>
          </a:bodyPr>
          <a:lstStyle/>
          <a:p>
            <a:r>
              <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rPr>
              <a:t>Photoshop</a:t>
            </a:r>
            <a:endPar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TextBox 4"/>
          <p:cNvSpPr txBox="1"/>
          <p:nvPr/>
        </p:nvSpPr>
        <p:spPr>
          <a:xfrm>
            <a:off x="5000430" y="4118181"/>
            <a:ext cx="1788905" cy="369332"/>
          </a:xfrm>
          <a:prstGeom prst="rect">
            <a:avLst/>
          </a:prstGeom>
          <a:noFill/>
        </p:spPr>
        <p:txBody>
          <a:bodyPr wrap="square" rtlCol="0">
            <a:spAutoFit/>
          </a:bodyPr>
          <a:lstStyle/>
          <a:p>
            <a:r>
              <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rPr>
              <a:t>Team Work</a:t>
            </a:r>
            <a:endPar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TextBox 5"/>
          <p:cNvSpPr txBox="1"/>
          <p:nvPr/>
        </p:nvSpPr>
        <p:spPr>
          <a:xfrm>
            <a:off x="5000430" y="4952649"/>
            <a:ext cx="1788905" cy="369332"/>
          </a:xfrm>
          <a:prstGeom prst="rect">
            <a:avLst/>
          </a:prstGeom>
          <a:noFill/>
        </p:spPr>
        <p:txBody>
          <a:bodyPr wrap="square" rtlCol="0">
            <a:spAutoFit/>
          </a:bodyPr>
          <a:lstStyle/>
          <a:p>
            <a:r>
              <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rPr>
              <a:t>Ui Design</a:t>
            </a:r>
            <a:endPar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 name="Group 6"/>
          <p:cNvGrpSpPr/>
          <p:nvPr/>
        </p:nvGrpSpPr>
        <p:grpSpPr>
          <a:xfrm>
            <a:off x="5138964" y="3694703"/>
            <a:ext cx="2651907" cy="116031"/>
            <a:chOff x="3109593" y="3298371"/>
            <a:chExt cx="2748451" cy="101600"/>
          </a:xfrm>
          <a:solidFill>
            <a:schemeClr val="bg1"/>
          </a:solidFill>
        </p:grpSpPr>
        <p:sp>
          <p:nvSpPr>
            <p:cNvPr id="8" name="Parallelogram 7"/>
            <p:cNvSpPr/>
            <p:nvPr/>
          </p:nvSpPr>
          <p:spPr>
            <a:xfrm>
              <a:off x="3109593"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Parallelogram 8"/>
            <p:cNvSpPr/>
            <p:nvPr/>
          </p:nvSpPr>
          <p:spPr>
            <a:xfrm>
              <a:off x="3669706"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Parallelogram 9"/>
            <p:cNvSpPr/>
            <p:nvPr/>
          </p:nvSpPr>
          <p:spPr>
            <a:xfrm>
              <a:off x="4229819"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Parallelogram 10"/>
            <p:cNvSpPr/>
            <p:nvPr/>
          </p:nvSpPr>
          <p:spPr>
            <a:xfrm>
              <a:off x="4789931" y="3298371"/>
              <a:ext cx="508000" cy="101600"/>
            </a:xfrm>
            <a:prstGeom prst="parallelogram">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Parallelogram 11"/>
            <p:cNvSpPr/>
            <p:nvPr/>
          </p:nvSpPr>
          <p:spPr>
            <a:xfrm>
              <a:off x="5350044" y="3298371"/>
              <a:ext cx="508000" cy="101600"/>
            </a:xfrm>
            <a:prstGeom prst="parallelogram">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Group 12"/>
          <p:cNvGrpSpPr/>
          <p:nvPr/>
        </p:nvGrpSpPr>
        <p:grpSpPr>
          <a:xfrm>
            <a:off x="5138964" y="4518291"/>
            <a:ext cx="2651907" cy="116031"/>
            <a:chOff x="3109593" y="3298371"/>
            <a:chExt cx="2748451" cy="101600"/>
          </a:xfrm>
          <a:solidFill>
            <a:schemeClr val="bg1"/>
          </a:solidFill>
        </p:grpSpPr>
        <p:sp>
          <p:nvSpPr>
            <p:cNvPr id="14" name="Parallelogram 13"/>
            <p:cNvSpPr/>
            <p:nvPr/>
          </p:nvSpPr>
          <p:spPr>
            <a:xfrm>
              <a:off x="3109593"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Parallelogram 14"/>
            <p:cNvSpPr/>
            <p:nvPr/>
          </p:nvSpPr>
          <p:spPr>
            <a:xfrm>
              <a:off x="3669706"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Parallelogram 15"/>
            <p:cNvSpPr/>
            <p:nvPr/>
          </p:nvSpPr>
          <p:spPr>
            <a:xfrm>
              <a:off x="4229819"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Parallelogram 16"/>
            <p:cNvSpPr/>
            <p:nvPr/>
          </p:nvSpPr>
          <p:spPr>
            <a:xfrm>
              <a:off x="4789931" y="3298371"/>
              <a:ext cx="508000" cy="101600"/>
            </a:xfrm>
            <a:prstGeom prst="parallelogram">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Parallelogram 17"/>
            <p:cNvSpPr/>
            <p:nvPr/>
          </p:nvSpPr>
          <p:spPr>
            <a:xfrm>
              <a:off x="5350044" y="3298371"/>
              <a:ext cx="508000" cy="101600"/>
            </a:xfrm>
            <a:prstGeom prst="parallelogram">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Group 18"/>
          <p:cNvGrpSpPr/>
          <p:nvPr/>
        </p:nvGrpSpPr>
        <p:grpSpPr>
          <a:xfrm>
            <a:off x="5138964" y="5352759"/>
            <a:ext cx="2651907" cy="116031"/>
            <a:chOff x="3109593" y="3298371"/>
            <a:chExt cx="2748451" cy="101600"/>
          </a:xfrm>
          <a:solidFill>
            <a:schemeClr val="bg1"/>
          </a:solidFill>
        </p:grpSpPr>
        <p:sp>
          <p:nvSpPr>
            <p:cNvPr id="20" name="Parallelogram 19"/>
            <p:cNvSpPr/>
            <p:nvPr/>
          </p:nvSpPr>
          <p:spPr>
            <a:xfrm>
              <a:off x="3109593"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Parallelogram 20"/>
            <p:cNvSpPr/>
            <p:nvPr/>
          </p:nvSpPr>
          <p:spPr>
            <a:xfrm>
              <a:off x="3669706"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Parallelogram 21"/>
            <p:cNvSpPr/>
            <p:nvPr/>
          </p:nvSpPr>
          <p:spPr>
            <a:xfrm>
              <a:off x="4229819" y="3298371"/>
              <a:ext cx="508000" cy="101600"/>
            </a:xfrm>
            <a:prstGeom prst="parallelogram">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Parallelogram 22"/>
            <p:cNvSpPr/>
            <p:nvPr/>
          </p:nvSpPr>
          <p:spPr>
            <a:xfrm>
              <a:off x="4789931" y="3298371"/>
              <a:ext cx="508000" cy="101600"/>
            </a:xfrm>
            <a:prstGeom prst="parallelogram">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Parallelogram 23"/>
            <p:cNvSpPr/>
            <p:nvPr/>
          </p:nvSpPr>
          <p:spPr>
            <a:xfrm>
              <a:off x="5350044" y="3298371"/>
              <a:ext cx="508000" cy="101600"/>
            </a:xfrm>
            <a:prstGeom prst="parallelogram">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5" name="Rectangle 24"/>
          <p:cNvSpPr/>
          <p:nvPr/>
        </p:nvSpPr>
        <p:spPr>
          <a:xfrm>
            <a:off x="5000430" y="1534234"/>
            <a:ext cx="2945561" cy="1170513"/>
          </a:xfrm>
          <a:prstGeom prst="rect">
            <a:avLst/>
          </a:prstGeom>
        </p:spPr>
        <p:txBody>
          <a:bodyPr wrap="square">
            <a:spAutoFit/>
          </a:bodyPr>
          <a:lstStyle/>
          <a:p>
            <a:pPr algn="just">
              <a:lnSpc>
                <a:spcPct val="150000"/>
              </a:lnSpc>
            </a:pPr>
            <a:r>
              <a:rPr 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rPr>
              <a:t>Sed ut perspiciatis unde omnis iste natus error sit voluptatem accusantium doloremque laudantium, totam rem aperiam, eaque ipsa .</a:t>
            </a:r>
            <a:endParaRPr 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25"/>
          <p:cNvSpPr txBox="1"/>
          <p:nvPr/>
        </p:nvSpPr>
        <p:spPr>
          <a:xfrm>
            <a:off x="5000429" y="1135632"/>
            <a:ext cx="1974011" cy="368300"/>
          </a:xfrm>
          <a:prstGeom prst="rect">
            <a:avLst/>
          </a:prstGeom>
          <a:noFill/>
        </p:spPr>
        <p:txBody>
          <a:bodyPr wrap="square" rtlCol="0">
            <a:spAutoFit/>
          </a:bodyPr>
          <a:lstStyle/>
          <a:p>
            <a:r>
              <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rPr>
              <a:t>20, Jan 2022</a:t>
            </a:r>
            <a:endParaRPr lang="en-US"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Shape 2553"/>
          <p:cNvSpPr/>
          <p:nvPr/>
        </p:nvSpPr>
        <p:spPr>
          <a:xfrm>
            <a:off x="795890" y="836385"/>
            <a:ext cx="775333" cy="70485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75000"/>
              <a:lumOff val="25000"/>
            </a:schemeClr>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27"/>
          <p:cNvSpPr txBox="1"/>
          <p:nvPr/>
        </p:nvSpPr>
        <p:spPr>
          <a:xfrm>
            <a:off x="795890" y="1846036"/>
            <a:ext cx="3304143" cy="1077218"/>
          </a:xfrm>
          <a:prstGeom prst="rect">
            <a:avLst/>
          </a:prstGeom>
          <a:noFill/>
        </p:spPr>
        <p:txBody>
          <a:bodyPr wrap="square" rtlCol="0">
            <a:spAutoFit/>
          </a:bodyPr>
          <a:lstStyle/>
          <a:p>
            <a:r>
              <a:rPr lang="en-US" sz="32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Our Great Team Mate</a:t>
            </a:r>
            <a:endParaRPr lang="en-US" sz="32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Rectangle 28"/>
          <p:cNvSpPr/>
          <p:nvPr/>
        </p:nvSpPr>
        <p:spPr>
          <a:xfrm>
            <a:off x="932542" y="3038114"/>
            <a:ext cx="597279" cy="81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0" name="Rectangle 29"/>
          <p:cNvSpPr/>
          <p:nvPr/>
        </p:nvSpPr>
        <p:spPr>
          <a:xfrm>
            <a:off x="795890" y="3580435"/>
            <a:ext cx="3304143" cy="17248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34" name="图片占位符 33"/>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l="31026" r="31026"/>
          <a:stretch>
            <a:fillRect/>
          </a:stretch>
        </p:blipFill>
        <p:spPr/>
      </p:pic>
      <p:sp>
        <p:nvSpPr>
          <p:cNvPr id="35" name="矩形 34"/>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b="64579"/>
          <a:stretch>
            <a:fillRect/>
          </a:stretch>
        </p:blipFill>
        <p:spPr>
          <a:xfrm>
            <a:off x="-880772" y="-35920"/>
            <a:ext cx="13072772" cy="3464919"/>
          </a:xfrm>
          <a:prstGeom prst="rect">
            <a:avLst/>
          </a:prstGeom>
        </p:spPr>
      </p:pic>
      <p:sp>
        <p:nvSpPr>
          <p:cNvPr id="4" name="文本框 3"/>
          <p:cNvSpPr txBox="1"/>
          <p:nvPr/>
        </p:nvSpPr>
        <p:spPr>
          <a:xfrm>
            <a:off x="4707185" y="2050166"/>
            <a:ext cx="6452920" cy="1569660"/>
          </a:xfrm>
          <a:prstGeom prst="rect">
            <a:avLst/>
          </a:prstGeom>
          <a:noFill/>
        </p:spPr>
        <p:txBody>
          <a:bodyPr wrap="square" rtlCol="0">
            <a:spAutoFit/>
          </a:bodyPr>
          <a:lstStyle/>
          <a:p>
            <a:r>
              <a:rPr lang="en-US" altLang="zh-CN"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CONTENT</a:t>
            </a:r>
            <a:endParaRPr lang="zh-CN" altLang="en-US"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5" name="文本框 4"/>
          <p:cNvSpPr txBox="1"/>
          <p:nvPr/>
        </p:nvSpPr>
        <p:spPr>
          <a:xfrm rot="16200000">
            <a:off x="10441657" y="2542609"/>
            <a:ext cx="1252959" cy="584775"/>
          </a:xfrm>
          <a:prstGeom prst="rect">
            <a:avLst/>
          </a:prstGeom>
          <a:solidFill>
            <a:srgbClr val="1894B0"/>
          </a:solidFill>
        </p:spPr>
        <p:txBody>
          <a:bodyPr wrap="square" rtlCol="0">
            <a:spAutoFit/>
          </a:bodyPr>
          <a:lstStyle/>
          <a:p>
            <a:r>
              <a:rPr lang="zh-CN" altLang="en-US" sz="3200" b="1" dirty="0">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 目录</a:t>
            </a:r>
            <a:endParaRPr lang="zh-CN" altLang="en-US" sz="2800" b="1" dirty="0">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5" name="文本框 34"/>
          <p:cNvSpPr txBox="1"/>
          <p:nvPr/>
        </p:nvSpPr>
        <p:spPr>
          <a:xfrm>
            <a:off x="856108" y="3771006"/>
            <a:ext cx="781050" cy="923330"/>
          </a:xfrm>
          <a:prstGeom prst="rect">
            <a:avLst/>
          </a:prstGeom>
          <a:noFill/>
        </p:spPr>
        <p:txBody>
          <a:bodyPr wrap="square" rtlCol="0">
            <a:spAutoFit/>
          </a:bodyPr>
          <a:lstStyle/>
          <a:p>
            <a:r>
              <a:rPr lang="en-US" altLang="zh-CN" sz="5400" dirty="0">
                <a:latin typeface="FZHei-B01S" panose="02010601030101010101" pitchFamily="2" charset="-122"/>
                <a:ea typeface="FZHei-B01S" panose="02010601030101010101" pitchFamily="2" charset="-122"/>
                <a:sym typeface="FZHei-B01S" panose="02010601030101010101" pitchFamily="2" charset="-122"/>
              </a:rPr>
              <a:t>1.</a:t>
            </a:r>
            <a:endParaRPr lang="zh-CN" altLang="en-US" sz="5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文本框 35"/>
          <p:cNvSpPr txBox="1"/>
          <p:nvPr/>
        </p:nvSpPr>
        <p:spPr>
          <a:xfrm>
            <a:off x="1637158" y="3929612"/>
            <a:ext cx="2479752" cy="461665"/>
          </a:xfrm>
          <a:prstGeom prst="rect">
            <a:avLst/>
          </a:prstGeom>
          <a:noFill/>
        </p:spPr>
        <p:txBody>
          <a:bodyPr wrap="square" rtlCol="0">
            <a:spAutoFit/>
          </a:bodyPr>
          <a:lstStyle/>
          <a:p>
            <a:pPr algn="dist"/>
            <a:r>
              <a:rPr lang="zh-CN" altLang="en-US" sz="2400" b="1" dirty="0">
                <a:latin typeface="FZHei-B01S" panose="02010601030101010101" pitchFamily="2" charset="-122"/>
                <a:ea typeface="FZHei-B01S" panose="02010601030101010101" pitchFamily="2" charset="-122"/>
                <a:sym typeface="FZHei-B01S" panose="02010601030101010101" pitchFamily="2" charset="-122"/>
              </a:rPr>
              <a:t>年度工作总结</a:t>
            </a:r>
            <a:endParaRPr lang="zh-CN" altLang="en-US"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文本框 36"/>
          <p:cNvSpPr txBox="1"/>
          <p:nvPr/>
        </p:nvSpPr>
        <p:spPr>
          <a:xfrm>
            <a:off x="1637158" y="4232671"/>
            <a:ext cx="3716376" cy="378052"/>
          </a:xfrm>
          <a:prstGeom prst="rect">
            <a:avLst/>
          </a:prstGeom>
          <a:noFill/>
        </p:spPr>
        <p:txBody>
          <a:bodyPr wrap="square" rtlCol="0">
            <a:spAutoFit/>
          </a:bodyPr>
          <a:lstStyle/>
          <a:p>
            <a:pPr algn="ct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8" name="文本框 37"/>
          <p:cNvSpPr txBox="1"/>
          <p:nvPr/>
        </p:nvSpPr>
        <p:spPr>
          <a:xfrm>
            <a:off x="856108" y="4858895"/>
            <a:ext cx="781050" cy="923330"/>
          </a:xfrm>
          <a:prstGeom prst="rect">
            <a:avLst/>
          </a:prstGeom>
          <a:noFill/>
        </p:spPr>
        <p:txBody>
          <a:bodyPr wrap="square" rtlCol="0">
            <a:spAutoFit/>
          </a:bodyPr>
          <a:lstStyle/>
          <a:p>
            <a:r>
              <a:rPr lang="en-US" altLang="zh-CN" sz="5400" dirty="0">
                <a:latin typeface="FZHei-B01S" panose="02010601030101010101" pitchFamily="2" charset="-122"/>
                <a:ea typeface="FZHei-B01S" panose="02010601030101010101" pitchFamily="2" charset="-122"/>
                <a:sym typeface="FZHei-B01S" panose="02010601030101010101" pitchFamily="2" charset="-122"/>
              </a:rPr>
              <a:t>2.</a:t>
            </a:r>
            <a:endParaRPr lang="zh-CN" altLang="en-US" sz="5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9" name="文本框 38"/>
          <p:cNvSpPr txBox="1"/>
          <p:nvPr/>
        </p:nvSpPr>
        <p:spPr>
          <a:xfrm>
            <a:off x="1637158" y="5017501"/>
            <a:ext cx="2479752" cy="461665"/>
          </a:xfrm>
          <a:prstGeom prst="rect">
            <a:avLst/>
          </a:prstGeom>
          <a:noFill/>
        </p:spPr>
        <p:txBody>
          <a:bodyPr wrap="square" rtlCol="0">
            <a:spAutoFit/>
          </a:bodyPr>
          <a:lstStyle/>
          <a:p>
            <a:pPr algn="dist"/>
            <a:r>
              <a:rPr lang="zh-CN" altLang="en-US" sz="2400" b="1" dirty="0">
                <a:latin typeface="FZHei-B01S" panose="02010601030101010101" pitchFamily="2" charset="-122"/>
                <a:ea typeface="FZHei-B01S" panose="02010601030101010101" pitchFamily="2" charset="-122"/>
                <a:sym typeface="FZHei-B01S" panose="02010601030101010101" pitchFamily="2" charset="-122"/>
              </a:rPr>
              <a:t>项目成果展示</a:t>
            </a:r>
            <a:endParaRPr lang="zh-CN" altLang="en-US"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文本框 39"/>
          <p:cNvSpPr txBox="1"/>
          <p:nvPr/>
        </p:nvSpPr>
        <p:spPr>
          <a:xfrm>
            <a:off x="1637158" y="5320560"/>
            <a:ext cx="3716376" cy="378052"/>
          </a:xfrm>
          <a:prstGeom prst="rect">
            <a:avLst/>
          </a:prstGeom>
          <a:noFill/>
        </p:spPr>
        <p:txBody>
          <a:bodyPr wrap="square" rtlCol="0">
            <a:spAutoFit/>
          </a:bodyPr>
          <a:lstStyle/>
          <a:p>
            <a:pPr algn="ct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1" name="文本框 40"/>
          <p:cNvSpPr txBox="1"/>
          <p:nvPr/>
        </p:nvSpPr>
        <p:spPr>
          <a:xfrm>
            <a:off x="6662679" y="3771006"/>
            <a:ext cx="781050" cy="923330"/>
          </a:xfrm>
          <a:prstGeom prst="rect">
            <a:avLst/>
          </a:prstGeom>
          <a:noFill/>
        </p:spPr>
        <p:txBody>
          <a:bodyPr wrap="square" rtlCol="0">
            <a:spAutoFit/>
          </a:bodyPr>
          <a:lstStyle/>
          <a:p>
            <a:r>
              <a:rPr lang="en-US" altLang="zh-CN" sz="5400" dirty="0">
                <a:latin typeface="FZHei-B01S" panose="02010601030101010101" pitchFamily="2" charset="-122"/>
                <a:ea typeface="FZHei-B01S" panose="02010601030101010101" pitchFamily="2" charset="-122"/>
                <a:sym typeface="FZHei-B01S" panose="02010601030101010101" pitchFamily="2" charset="-122"/>
              </a:rPr>
              <a:t>3.</a:t>
            </a:r>
            <a:endParaRPr lang="zh-CN" altLang="en-US" sz="5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2" name="文本框 41"/>
          <p:cNvSpPr txBox="1"/>
          <p:nvPr/>
        </p:nvSpPr>
        <p:spPr>
          <a:xfrm>
            <a:off x="7443729" y="3929612"/>
            <a:ext cx="2479752" cy="461665"/>
          </a:xfrm>
          <a:prstGeom prst="rect">
            <a:avLst/>
          </a:prstGeom>
          <a:noFill/>
        </p:spPr>
        <p:txBody>
          <a:bodyPr wrap="square" rtlCol="0">
            <a:spAutoFit/>
          </a:bodyPr>
          <a:lstStyle/>
          <a:p>
            <a:pPr algn="dist"/>
            <a:r>
              <a:rPr lang="zh-CN" altLang="en-US" sz="2400" b="1" dirty="0">
                <a:latin typeface="FZHei-B01S" panose="02010601030101010101" pitchFamily="2" charset="-122"/>
                <a:ea typeface="FZHei-B01S" panose="02010601030101010101" pitchFamily="2" charset="-122"/>
                <a:sym typeface="FZHei-B01S" panose="02010601030101010101" pitchFamily="2" charset="-122"/>
              </a:rPr>
              <a:t>工作成就及不足</a:t>
            </a:r>
            <a:endParaRPr lang="zh-CN" altLang="en-US"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文本框 42"/>
          <p:cNvSpPr txBox="1"/>
          <p:nvPr/>
        </p:nvSpPr>
        <p:spPr>
          <a:xfrm>
            <a:off x="7443729" y="4232671"/>
            <a:ext cx="3716376" cy="378052"/>
          </a:xfrm>
          <a:prstGeom prst="rect">
            <a:avLst/>
          </a:prstGeom>
          <a:noFill/>
        </p:spPr>
        <p:txBody>
          <a:bodyPr wrap="square" rtlCol="0">
            <a:spAutoFit/>
          </a:bodyPr>
          <a:lstStyle/>
          <a:p>
            <a:pPr algn="ct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文本框 43"/>
          <p:cNvSpPr txBox="1"/>
          <p:nvPr/>
        </p:nvSpPr>
        <p:spPr>
          <a:xfrm>
            <a:off x="6662679" y="4858895"/>
            <a:ext cx="781050" cy="923330"/>
          </a:xfrm>
          <a:prstGeom prst="rect">
            <a:avLst/>
          </a:prstGeom>
          <a:noFill/>
        </p:spPr>
        <p:txBody>
          <a:bodyPr wrap="square" rtlCol="0">
            <a:spAutoFit/>
          </a:bodyPr>
          <a:lstStyle/>
          <a:p>
            <a:r>
              <a:rPr lang="en-US" altLang="zh-CN" sz="5400" dirty="0">
                <a:latin typeface="FZHei-B01S" panose="02010601030101010101" pitchFamily="2" charset="-122"/>
                <a:ea typeface="FZHei-B01S" panose="02010601030101010101" pitchFamily="2" charset="-122"/>
                <a:sym typeface="FZHei-B01S" panose="02010601030101010101" pitchFamily="2" charset="-122"/>
              </a:rPr>
              <a:t>4.</a:t>
            </a:r>
            <a:endParaRPr lang="zh-CN" altLang="en-US" sz="5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文本框 44"/>
          <p:cNvSpPr txBox="1"/>
          <p:nvPr/>
        </p:nvSpPr>
        <p:spPr>
          <a:xfrm>
            <a:off x="7443729" y="5017501"/>
            <a:ext cx="2479752" cy="461665"/>
          </a:xfrm>
          <a:prstGeom prst="rect">
            <a:avLst/>
          </a:prstGeom>
          <a:noFill/>
        </p:spPr>
        <p:txBody>
          <a:bodyPr wrap="square" rtlCol="0">
            <a:spAutoFit/>
          </a:bodyPr>
          <a:lstStyle/>
          <a:p>
            <a:pPr algn="dist"/>
            <a:r>
              <a:rPr lang="zh-CN" altLang="en-US" sz="2400" b="1" dirty="0">
                <a:latin typeface="FZHei-B01S" panose="02010601030101010101" pitchFamily="2" charset="-122"/>
                <a:ea typeface="FZHei-B01S" panose="02010601030101010101" pitchFamily="2" charset="-122"/>
                <a:sym typeface="FZHei-B01S" panose="02010601030101010101" pitchFamily="2" charset="-122"/>
              </a:rPr>
              <a:t>展望规划新年</a:t>
            </a:r>
            <a:endParaRPr lang="zh-CN" altLang="en-US"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6" name="文本框 45"/>
          <p:cNvSpPr txBox="1"/>
          <p:nvPr/>
        </p:nvSpPr>
        <p:spPr>
          <a:xfrm>
            <a:off x="7443729" y="5320560"/>
            <a:ext cx="3716376" cy="378052"/>
          </a:xfrm>
          <a:prstGeom prst="rect">
            <a:avLst/>
          </a:prstGeom>
          <a:noFill/>
        </p:spPr>
        <p:txBody>
          <a:bodyPr wrap="square" rtlCol="0">
            <a:spAutoFit/>
          </a:bodyPr>
          <a:lstStyle/>
          <a:p>
            <a:pPr algn="ct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r="40741"/>
          <a:stretch>
            <a:fillRect/>
          </a:stretch>
        </p:blipFill>
        <p:spPr>
          <a:xfrm>
            <a:off x="0" y="0"/>
            <a:ext cx="6096000" cy="6858000"/>
          </a:xfrm>
          <a:prstGeom prst="rect">
            <a:avLst/>
          </a:prstGeom>
        </p:spPr>
      </p:pic>
      <p:sp>
        <p:nvSpPr>
          <p:cNvPr id="4" name="矩形 3"/>
          <p:cNvSpPr/>
          <p:nvPr/>
        </p:nvSpPr>
        <p:spPr>
          <a:xfrm>
            <a:off x="1906484" y="1456135"/>
            <a:ext cx="4226029" cy="401875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6582728" y="3289179"/>
            <a:ext cx="2008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76500" y="1865313"/>
            <a:ext cx="3656013" cy="320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a:off x="3163887" y="2300389"/>
            <a:ext cx="3018640" cy="2308324"/>
          </a:xfrm>
          <a:prstGeom prst="rect">
            <a:avLst/>
          </a:prstGeom>
          <a:noFill/>
        </p:spPr>
        <p:txBody>
          <a:bodyPr wrap="square" rtlCol="0">
            <a:spAutoFit/>
          </a:bodyPr>
          <a:lstStyle/>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PART  </a:t>
            </a:r>
            <a:endPar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04</a:t>
            </a:r>
            <a:endParaRPr lang="zh-CN" altLang="en-US"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6132513" y="3466071"/>
            <a:ext cx="6059487" cy="1412111"/>
          </a:xfrm>
          <a:prstGeom prst="rect">
            <a:avLst/>
          </a:prstGeom>
          <a:solidFill>
            <a:srgbClr val="189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6632741" y="3503280"/>
            <a:ext cx="4638943" cy="1423916"/>
          </a:xfrm>
          <a:prstGeom prst="rect">
            <a:avLst/>
          </a:prstGeom>
          <a:noFill/>
        </p:spPr>
        <p:txBody>
          <a:bodyPr wrap="square" rtlCol="0">
            <a:spAutoFit/>
          </a:bodyPr>
          <a:lstStyle/>
          <a:p>
            <a:pPr lvl="0">
              <a:lnSpc>
                <a:spcPct val="150000"/>
              </a:lnSpc>
            </a:pP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点击此处添加文字描述，文字颜色、大小、字体可根据需求进行更改。点击此处添加文字描述，文字颜色、大小、字体可根据需求进行更改。</a:t>
            </a:r>
            <a:endPar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50000"/>
              </a:lnSpc>
            </a:pP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6458526" y="2341169"/>
            <a:ext cx="4638943" cy="825803"/>
          </a:xfrm>
          <a:prstGeom prst="rect">
            <a:avLst/>
          </a:prstGeom>
          <a:noFill/>
        </p:spPr>
        <p:txBody>
          <a:bodyPr wrap="square" rtlCol="0">
            <a:spAutoFit/>
          </a:bodyPr>
          <a:lstStyle/>
          <a:p>
            <a:pPr>
              <a:lnSpc>
                <a:spcPct val="150000"/>
              </a:lnSpc>
            </a:pPr>
            <a:r>
              <a:rPr lang="zh-CN" altLang="en-US" sz="3600" b="1" dirty="0">
                <a:latin typeface="FZHei-B01S" panose="02010601030101010101" pitchFamily="2" charset="-122"/>
                <a:ea typeface="FZHei-B01S" panose="02010601030101010101" pitchFamily="2" charset="-122"/>
                <a:sym typeface="FZHei-B01S" panose="02010601030101010101" pitchFamily="2" charset="-122"/>
              </a:rPr>
              <a:t>展望规划新年</a:t>
            </a:r>
            <a:endParaRPr lang="zh-CN" altLang="en-US" sz="3600" b="1"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6"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5d839b4-bb22-422b-9edd-0f468d6065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3604" y="1340768"/>
            <a:ext cx="10464792" cy="4672589"/>
            <a:chOff x="863604" y="1340768"/>
            <a:chExt cx="10464792" cy="4672589"/>
          </a:xfrm>
        </p:grpSpPr>
        <p:grpSp>
          <p:nvGrpSpPr>
            <p:cNvPr id="4" name="îṧlîḓé"/>
            <p:cNvGrpSpPr/>
            <p:nvPr/>
          </p:nvGrpSpPr>
          <p:grpSpPr>
            <a:xfrm>
              <a:off x="3531747" y="2420888"/>
              <a:ext cx="2328136" cy="2428822"/>
              <a:chOff x="3436263" y="2420888"/>
              <a:chExt cx="2328136" cy="2428822"/>
            </a:xfrm>
          </p:grpSpPr>
          <p:sp>
            <p:nvSpPr>
              <p:cNvPr id="44" name="îŝ1ide"/>
              <p:cNvSpPr/>
              <p:nvPr/>
            </p:nvSpPr>
            <p:spPr bwMode="auto">
              <a:xfrm>
                <a:off x="3436263" y="2420888"/>
                <a:ext cx="2328136" cy="2428822"/>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45" name="îSḻíďê"/>
              <p:cNvSpPr/>
              <p:nvPr/>
            </p:nvSpPr>
            <p:spPr bwMode="auto">
              <a:xfrm>
                <a:off x="3588321" y="2581166"/>
                <a:ext cx="2024020" cy="208874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46" name="îṧ1iḓê"/>
              <p:cNvSpPr/>
              <p:nvPr/>
            </p:nvSpPr>
            <p:spPr bwMode="auto">
              <a:xfrm>
                <a:off x="3831819" y="2540070"/>
                <a:ext cx="1537021" cy="461313"/>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1"/>
              </a:solidFill>
              <a:ln>
                <a:noFill/>
              </a:ln>
            </p:spPr>
            <p:txBody>
              <a:bodyPr vert="horz" wrap="none" lIns="90000" tIns="46800" rIns="90000" bIns="46800" anchor="ctr" anchorCtr="1" compatLnSpc="1">
                <a:normAutofit/>
              </a:bodyPr>
              <a:lstStyle/>
              <a:p>
                <a:pPr algn="ctr"/>
                <a:r>
                  <a:rPr lang="zh-CN" altLang="en-US" sz="12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2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7" name="îṡḷíḋè"/>
              <p:cNvGrpSpPr/>
              <p:nvPr/>
            </p:nvGrpSpPr>
            <p:grpSpPr>
              <a:xfrm>
                <a:off x="3748367" y="3298874"/>
                <a:ext cx="1703928" cy="741782"/>
                <a:chOff x="2575587" y="2439022"/>
                <a:chExt cx="2108063" cy="917717"/>
              </a:xfrm>
            </p:grpSpPr>
            <p:sp>
              <p:nvSpPr>
                <p:cNvPr id="48" name="íŝlidè"/>
                <p:cNvSpPr txBox="1"/>
                <p:nvPr/>
              </p:nvSpPr>
              <p:spPr bwMode="auto">
                <a:xfrm>
                  <a:off x="2575587" y="2943859"/>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10000"/>
                </a:bodyPr>
                <a:lstStyle/>
                <a:p>
                  <a:pPr algn="ctr" eaLnBrk="1" hangingPunct="1">
                    <a:spcBef>
                      <a:spcPct val="0"/>
                    </a:spcBef>
                    <a:buFontTx/>
                    <a:buNone/>
                  </a:pPr>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íślíḓè"/>
                <p:cNvSpPr/>
                <p:nvPr/>
              </p:nvSpPr>
              <p:spPr bwMode="auto">
                <a:xfrm>
                  <a:off x="3409224" y="2439022"/>
                  <a:ext cx="461080" cy="339517"/>
                </a:xfrm>
                <a:custGeom>
                  <a:avLst/>
                  <a:gdLst>
                    <a:gd name="T0" fmla="*/ 3344 w 5590"/>
                    <a:gd name="T1" fmla="*/ 549 h 4122"/>
                    <a:gd name="T2" fmla="*/ 2246 w 5590"/>
                    <a:gd name="T3" fmla="*/ 549 h 4122"/>
                    <a:gd name="T4" fmla="*/ 2795 w 5590"/>
                    <a:gd name="T5" fmla="*/ 240 h 4122"/>
                    <a:gd name="T6" fmla="*/ 2795 w 5590"/>
                    <a:gd name="T7" fmla="*/ 859 h 4122"/>
                    <a:gd name="T8" fmla="*/ 2795 w 5590"/>
                    <a:gd name="T9" fmla="*/ 240 h 4122"/>
                    <a:gd name="T10" fmla="*/ 5470 w 5590"/>
                    <a:gd name="T11" fmla="*/ 4122 h 4122"/>
                    <a:gd name="T12" fmla="*/ 0 w 5590"/>
                    <a:gd name="T13" fmla="*/ 4002 h 4122"/>
                    <a:gd name="T14" fmla="*/ 5470 w 5590"/>
                    <a:gd name="T15" fmla="*/ 3882 h 4122"/>
                    <a:gd name="T16" fmla="*/ 917 w 5590"/>
                    <a:gd name="T17" fmla="*/ 1194 h 4122"/>
                    <a:gd name="T18" fmla="*/ 1144 w 5590"/>
                    <a:gd name="T19" fmla="*/ 1115 h 4122"/>
                    <a:gd name="T20" fmla="*/ 4344 w 5590"/>
                    <a:gd name="T21" fmla="*/ 1411 h 4122"/>
                    <a:gd name="T22" fmla="*/ 4599 w 5590"/>
                    <a:gd name="T23" fmla="*/ 1041 h 4122"/>
                    <a:gd name="T24" fmla="*/ 4544 w 5590"/>
                    <a:gd name="T25" fmla="*/ 1568 h 4122"/>
                    <a:gd name="T26" fmla="*/ 4487 w 5590"/>
                    <a:gd name="T27" fmla="*/ 1637 h 4122"/>
                    <a:gd name="T28" fmla="*/ 4429 w 5590"/>
                    <a:gd name="T29" fmla="*/ 1651 h 4122"/>
                    <a:gd name="T30" fmla="*/ 1165 w 5590"/>
                    <a:gd name="T31" fmla="*/ 1651 h 4122"/>
                    <a:gd name="T32" fmla="*/ 1106 w 5590"/>
                    <a:gd name="T33" fmla="*/ 1638 h 4122"/>
                    <a:gd name="T34" fmla="*/ 1054 w 5590"/>
                    <a:gd name="T35" fmla="*/ 1585 h 4122"/>
                    <a:gd name="T36" fmla="*/ 917 w 5590"/>
                    <a:gd name="T37" fmla="*/ 1194 h 4122"/>
                    <a:gd name="T38" fmla="*/ 1539 w 5590"/>
                    <a:gd name="T39" fmla="*/ 3355 h 4122"/>
                    <a:gd name="T40" fmla="*/ 2675 w 5590"/>
                    <a:gd name="T41" fmla="*/ 1947 h 4122"/>
                    <a:gd name="T42" fmla="*/ 2915 w 5590"/>
                    <a:gd name="T43" fmla="*/ 1947 h 4122"/>
                    <a:gd name="T44" fmla="*/ 4051 w 5590"/>
                    <a:gd name="T45" fmla="*/ 3355 h 4122"/>
                    <a:gd name="T46" fmla="*/ 3301 w 5590"/>
                    <a:gd name="T47" fmla="*/ 3198 h 4122"/>
                    <a:gd name="T48" fmla="*/ 3301 w 5590"/>
                    <a:gd name="T49" fmla="*/ 2958 h 4122"/>
                    <a:gd name="T50" fmla="*/ 4104 w 5590"/>
                    <a:gd name="T51" fmla="*/ 2960 h 4122"/>
                    <a:gd name="T52" fmla="*/ 4187 w 5590"/>
                    <a:gd name="T53" fmla="*/ 3019 h 4122"/>
                    <a:gd name="T54" fmla="*/ 4332 w 5590"/>
                    <a:gd name="T55" fmla="*/ 3433 h 4122"/>
                    <a:gd name="T56" fmla="*/ 4338 w 5590"/>
                    <a:gd name="T57" fmla="*/ 3497 h 4122"/>
                    <a:gd name="T58" fmla="*/ 4279 w 5590"/>
                    <a:gd name="T59" fmla="*/ 3580 h 4122"/>
                    <a:gd name="T60" fmla="*/ 4217 w 5590"/>
                    <a:gd name="T61" fmla="*/ 3595 h 4122"/>
                    <a:gd name="T62" fmla="*/ 2793 w 5590"/>
                    <a:gd name="T63" fmla="*/ 3595 h 4122"/>
                    <a:gd name="T64" fmla="*/ 1370 w 5590"/>
                    <a:gd name="T65" fmla="*/ 3595 h 4122"/>
                    <a:gd name="T66" fmla="*/ 1250 w 5590"/>
                    <a:gd name="T67" fmla="*/ 3475 h 4122"/>
                    <a:gd name="T68" fmla="*/ 1393 w 5590"/>
                    <a:gd name="T69" fmla="*/ 3041 h 4122"/>
                    <a:gd name="T70" fmla="*/ 1438 w 5590"/>
                    <a:gd name="T71" fmla="*/ 2980 h 4122"/>
                    <a:gd name="T72" fmla="*/ 1510 w 5590"/>
                    <a:gd name="T73" fmla="*/ 2958 h 4122"/>
                    <a:gd name="T74" fmla="*/ 2409 w 5590"/>
                    <a:gd name="T75" fmla="*/ 3078 h 4122"/>
                    <a:gd name="T76" fmla="*/ 1593 w 5590"/>
                    <a:gd name="T77" fmla="*/ 3198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0" h="4122">
                      <a:moveTo>
                        <a:pt x="2795" y="1099"/>
                      </a:moveTo>
                      <a:cubicBezTo>
                        <a:pt x="3098" y="1099"/>
                        <a:pt x="3344" y="852"/>
                        <a:pt x="3344" y="549"/>
                      </a:cubicBezTo>
                      <a:cubicBezTo>
                        <a:pt x="3344" y="246"/>
                        <a:pt x="3098" y="0"/>
                        <a:pt x="2795" y="0"/>
                      </a:cubicBezTo>
                      <a:cubicBezTo>
                        <a:pt x="2492" y="0"/>
                        <a:pt x="2246" y="246"/>
                        <a:pt x="2246" y="549"/>
                      </a:cubicBezTo>
                      <a:cubicBezTo>
                        <a:pt x="2246" y="852"/>
                        <a:pt x="2492" y="1099"/>
                        <a:pt x="2795" y="1099"/>
                      </a:cubicBezTo>
                      <a:close/>
                      <a:moveTo>
                        <a:pt x="2795" y="240"/>
                      </a:moveTo>
                      <a:cubicBezTo>
                        <a:pt x="2966" y="240"/>
                        <a:pt x="3104" y="379"/>
                        <a:pt x="3104" y="549"/>
                      </a:cubicBezTo>
                      <a:cubicBezTo>
                        <a:pt x="3104" y="720"/>
                        <a:pt x="2966" y="859"/>
                        <a:pt x="2795" y="859"/>
                      </a:cubicBezTo>
                      <a:cubicBezTo>
                        <a:pt x="2624" y="859"/>
                        <a:pt x="2486" y="720"/>
                        <a:pt x="2486" y="549"/>
                      </a:cubicBezTo>
                      <a:cubicBezTo>
                        <a:pt x="2486" y="379"/>
                        <a:pt x="2625" y="240"/>
                        <a:pt x="2795" y="240"/>
                      </a:cubicBezTo>
                      <a:close/>
                      <a:moveTo>
                        <a:pt x="5590" y="4002"/>
                      </a:moveTo>
                      <a:cubicBezTo>
                        <a:pt x="5590" y="4068"/>
                        <a:pt x="5536" y="4122"/>
                        <a:pt x="5470" y="4122"/>
                      </a:cubicBezTo>
                      <a:lnTo>
                        <a:pt x="120" y="4122"/>
                      </a:lnTo>
                      <a:cubicBezTo>
                        <a:pt x="54" y="4122"/>
                        <a:pt x="0" y="4068"/>
                        <a:pt x="0" y="4002"/>
                      </a:cubicBezTo>
                      <a:cubicBezTo>
                        <a:pt x="0" y="3936"/>
                        <a:pt x="54" y="3882"/>
                        <a:pt x="120" y="3882"/>
                      </a:cubicBezTo>
                      <a:lnTo>
                        <a:pt x="5470" y="3882"/>
                      </a:lnTo>
                      <a:cubicBezTo>
                        <a:pt x="5536" y="3882"/>
                        <a:pt x="5590" y="3936"/>
                        <a:pt x="5590" y="4002"/>
                      </a:cubicBezTo>
                      <a:close/>
                      <a:moveTo>
                        <a:pt x="917" y="1194"/>
                      </a:moveTo>
                      <a:cubicBezTo>
                        <a:pt x="896" y="1131"/>
                        <a:pt x="929" y="1063"/>
                        <a:pt x="992" y="1041"/>
                      </a:cubicBezTo>
                      <a:cubicBezTo>
                        <a:pt x="1054" y="1020"/>
                        <a:pt x="1123" y="1053"/>
                        <a:pt x="1144" y="1115"/>
                      </a:cubicBezTo>
                      <a:lnTo>
                        <a:pt x="1246" y="1411"/>
                      </a:lnTo>
                      <a:lnTo>
                        <a:pt x="4344" y="1411"/>
                      </a:lnTo>
                      <a:lnTo>
                        <a:pt x="4446" y="1115"/>
                      </a:lnTo>
                      <a:cubicBezTo>
                        <a:pt x="4468" y="1053"/>
                        <a:pt x="4536" y="1020"/>
                        <a:pt x="4599" y="1041"/>
                      </a:cubicBezTo>
                      <a:cubicBezTo>
                        <a:pt x="4661" y="1063"/>
                        <a:pt x="4694" y="1131"/>
                        <a:pt x="4673" y="1194"/>
                      </a:cubicBezTo>
                      <a:lnTo>
                        <a:pt x="4544" y="1568"/>
                      </a:lnTo>
                      <a:cubicBezTo>
                        <a:pt x="4542" y="1574"/>
                        <a:pt x="4539" y="1580"/>
                        <a:pt x="4536" y="1586"/>
                      </a:cubicBezTo>
                      <a:cubicBezTo>
                        <a:pt x="4525" y="1608"/>
                        <a:pt x="4508" y="1625"/>
                        <a:pt x="4487" y="1637"/>
                      </a:cubicBezTo>
                      <a:cubicBezTo>
                        <a:pt x="4480" y="1640"/>
                        <a:pt x="4473" y="1644"/>
                        <a:pt x="4465" y="1646"/>
                      </a:cubicBezTo>
                      <a:cubicBezTo>
                        <a:pt x="4454" y="1650"/>
                        <a:pt x="4442" y="1651"/>
                        <a:pt x="4429" y="1651"/>
                      </a:cubicBezTo>
                      <a:cubicBezTo>
                        <a:pt x="4428" y="1651"/>
                        <a:pt x="4427" y="1651"/>
                        <a:pt x="4426" y="1651"/>
                      </a:cubicBezTo>
                      <a:lnTo>
                        <a:pt x="1165" y="1651"/>
                      </a:lnTo>
                      <a:cubicBezTo>
                        <a:pt x="1150" y="1652"/>
                        <a:pt x="1136" y="1650"/>
                        <a:pt x="1123" y="1645"/>
                      </a:cubicBezTo>
                      <a:cubicBezTo>
                        <a:pt x="1117" y="1643"/>
                        <a:pt x="1112" y="1641"/>
                        <a:pt x="1106" y="1638"/>
                      </a:cubicBezTo>
                      <a:cubicBezTo>
                        <a:pt x="1106" y="1638"/>
                        <a:pt x="1106" y="1638"/>
                        <a:pt x="1106" y="1638"/>
                      </a:cubicBezTo>
                      <a:cubicBezTo>
                        <a:pt x="1084" y="1627"/>
                        <a:pt x="1065" y="1609"/>
                        <a:pt x="1054" y="1585"/>
                      </a:cubicBezTo>
                      <a:cubicBezTo>
                        <a:pt x="1051" y="1580"/>
                        <a:pt x="1048" y="1574"/>
                        <a:pt x="1047" y="1568"/>
                      </a:cubicBezTo>
                      <a:lnTo>
                        <a:pt x="917" y="1194"/>
                      </a:lnTo>
                      <a:close/>
                      <a:moveTo>
                        <a:pt x="1593" y="3198"/>
                      </a:moveTo>
                      <a:lnTo>
                        <a:pt x="1539" y="3355"/>
                      </a:lnTo>
                      <a:lnTo>
                        <a:pt x="2675" y="3355"/>
                      </a:lnTo>
                      <a:lnTo>
                        <a:pt x="2675" y="1947"/>
                      </a:lnTo>
                      <a:cubicBezTo>
                        <a:pt x="2675" y="1881"/>
                        <a:pt x="2729" y="1827"/>
                        <a:pt x="2795" y="1827"/>
                      </a:cubicBezTo>
                      <a:cubicBezTo>
                        <a:pt x="2861" y="1827"/>
                        <a:pt x="2915" y="1881"/>
                        <a:pt x="2915" y="1947"/>
                      </a:cubicBezTo>
                      <a:lnTo>
                        <a:pt x="2915" y="3355"/>
                      </a:lnTo>
                      <a:lnTo>
                        <a:pt x="4051" y="3355"/>
                      </a:lnTo>
                      <a:lnTo>
                        <a:pt x="3997" y="3198"/>
                      </a:lnTo>
                      <a:lnTo>
                        <a:pt x="3301" y="3198"/>
                      </a:lnTo>
                      <a:cubicBezTo>
                        <a:pt x="3235" y="3198"/>
                        <a:pt x="3181" y="3144"/>
                        <a:pt x="3181" y="3078"/>
                      </a:cubicBezTo>
                      <a:cubicBezTo>
                        <a:pt x="3181" y="3011"/>
                        <a:pt x="3235" y="2958"/>
                        <a:pt x="3301" y="2958"/>
                      </a:cubicBezTo>
                      <a:lnTo>
                        <a:pt x="4080" y="2958"/>
                      </a:lnTo>
                      <a:cubicBezTo>
                        <a:pt x="4088" y="2957"/>
                        <a:pt x="4096" y="2958"/>
                        <a:pt x="4104" y="2960"/>
                      </a:cubicBezTo>
                      <a:cubicBezTo>
                        <a:pt x="4122" y="2963"/>
                        <a:pt x="4138" y="2970"/>
                        <a:pt x="4151" y="2979"/>
                      </a:cubicBezTo>
                      <a:cubicBezTo>
                        <a:pt x="4166" y="2989"/>
                        <a:pt x="4178" y="3003"/>
                        <a:pt x="4187" y="3019"/>
                      </a:cubicBezTo>
                      <a:cubicBezTo>
                        <a:pt x="4191" y="3026"/>
                        <a:pt x="4194" y="3033"/>
                        <a:pt x="4197" y="3041"/>
                      </a:cubicBezTo>
                      <a:lnTo>
                        <a:pt x="4332" y="3433"/>
                      </a:lnTo>
                      <a:cubicBezTo>
                        <a:pt x="4335" y="3440"/>
                        <a:pt x="4337" y="3448"/>
                        <a:pt x="4338" y="3455"/>
                      </a:cubicBezTo>
                      <a:cubicBezTo>
                        <a:pt x="4340" y="3469"/>
                        <a:pt x="4340" y="3483"/>
                        <a:pt x="4338" y="3497"/>
                      </a:cubicBezTo>
                      <a:cubicBezTo>
                        <a:pt x="4335" y="3514"/>
                        <a:pt x="4327" y="3531"/>
                        <a:pt x="4317" y="3545"/>
                      </a:cubicBezTo>
                      <a:cubicBezTo>
                        <a:pt x="4307" y="3559"/>
                        <a:pt x="4294" y="3571"/>
                        <a:pt x="4279" y="3580"/>
                      </a:cubicBezTo>
                      <a:cubicBezTo>
                        <a:pt x="4267" y="3586"/>
                        <a:pt x="4253" y="3591"/>
                        <a:pt x="4239" y="3594"/>
                      </a:cubicBezTo>
                      <a:cubicBezTo>
                        <a:pt x="4232" y="3595"/>
                        <a:pt x="4224" y="3595"/>
                        <a:pt x="4217" y="3595"/>
                      </a:cubicBezTo>
                      <a:lnTo>
                        <a:pt x="2798" y="3595"/>
                      </a:lnTo>
                      <a:cubicBezTo>
                        <a:pt x="2796" y="3595"/>
                        <a:pt x="2794" y="3595"/>
                        <a:pt x="2793" y="3595"/>
                      </a:cubicBezTo>
                      <a:lnTo>
                        <a:pt x="1373" y="3595"/>
                      </a:lnTo>
                      <a:cubicBezTo>
                        <a:pt x="1372" y="3595"/>
                        <a:pt x="1371" y="3595"/>
                        <a:pt x="1370" y="3595"/>
                      </a:cubicBezTo>
                      <a:cubicBezTo>
                        <a:pt x="1365" y="3595"/>
                        <a:pt x="1359" y="3595"/>
                        <a:pt x="1354" y="3594"/>
                      </a:cubicBezTo>
                      <a:cubicBezTo>
                        <a:pt x="1295" y="3586"/>
                        <a:pt x="1250" y="3536"/>
                        <a:pt x="1250" y="3475"/>
                      </a:cubicBezTo>
                      <a:cubicBezTo>
                        <a:pt x="1250" y="3460"/>
                        <a:pt x="1253" y="3445"/>
                        <a:pt x="1258" y="3432"/>
                      </a:cubicBezTo>
                      <a:lnTo>
                        <a:pt x="1393" y="3041"/>
                      </a:lnTo>
                      <a:cubicBezTo>
                        <a:pt x="1396" y="3033"/>
                        <a:pt x="1399" y="3026"/>
                        <a:pt x="1403" y="3019"/>
                      </a:cubicBezTo>
                      <a:cubicBezTo>
                        <a:pt x="1412" y="3003"/>
                        <a:pt x="1424" y="2990"/>
                        <a:pt x="1438" y="2980"/>
                      </a:cubicBezTo>
                      <a:cubicBezTo>
                        <a:pt x="1452" y="2970"/>
                        <a:pt x="1468" y="2963"/>
                        <a:pt x="1486" y="2960"/>
                      </a:cubicBezTo>
                      <a:cubicBezTo>
                        <a:pt x="1494" y="2958"/>
                        <a:pt x="1502" y="2957"/>
                        <a:pt x="1510" y="2958"/>
                      </a:cubicBezTo>
                      <a:lnTo>
                        <a:pt x="2289" y="2958"/>
                      </a:lnTo>
                      <a:cubicBezTo>
                        <a:pt x="2355" y="2958"/>
                        <a:pt x="2409" y="3011"/>
                        <a:pt x="2409" y="3078"/>
                      </a:cubicBezTo>
                      <a:cubicBezTo>
                        <a:pt x="2409" y="3144"/>
                        <a:pt x="2355" y="3198"/>
                        <a:pt x="2289" y="3198"/>
                      </a:cubicBezTo>
                      <a:lnTo>
                        <a:pt x="1593" y="3198"/>
                      </a:ln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5" name="îŝḻíḓê"/>
            <p:cNvGrpSpPr/>
            <p:nvPr/>
          </p:nvGrpSpPr>
          <p:grpSpPr>
            <a:xfrm>
              <a:off x="6332116" y="2420888"/>
              <a:ext cx="2328136" cy="2428822"/>
              <a:chOff x="6181333" y="2420888"/>
              <a:chExt cx="2328136" cy="2428822"/>
            </a:xfrm>
          </p:grpSpPr>
          <p:sp>
            <p:nvSpPr>
              <p:cNvPr id="38" name="ïşļiḓe"/>
              <p:cNvSpPr/>
              <p:nvPr/>
            </p:nvSpPr>
            <p:spPr bwMode="auto">
              <a:xfrm>
                <a:off x="6181333" y="2420888"/>
                <a:ext cx="2328136" cy="2428822"/>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9" name="îṣļïde"/>
              <p:cNvSpPr/>
              <p:nvPr/>
            </p:nvSpPr>
            <p:spPr bwMode="auto">
              <a:xfrm>
                <a:off x="6333391" y="2581166"/>
                <a:ext cx="2024020" cy="208874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40" name="îśļidê"/>
              <p:cNvSpPr/>
              <p:nvPr/>
            </p:nvSpPr>
            <p:spPr bwMode="auto">
              <a:xfrm>
                <a:off x="6576889" y="2540070"/>
                <a:ext cx="1537021" cy="461313"/>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3"/>
              </a:solidFill>
              <a:ln>
                <a:noFill/>
              </a:ln>
            </p:spPr>
            <p:txBody>
              <a:bodyPr vert="horz" wrap="none" lIns="90000" tIns="46800" rIns="90000" bIns="46800" anchor="ctr" anchorCtr="1" compatLnSpc="1">
                <a:normAutofit/>
              </a:bodyPr>
              <a:lstStyle/>
              <a:p>
                <a:pPr algn="ctr"/>
                <a:r>
                  <a:rPr lang="zh-CN" altLang="en-US" sz="12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2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1" name="išľïḓe"/>
              <p:cNvGrpSpPr/>
              <p:nvPr/>
            </p:nvGrpSpPr>
            <p:grpSpPr>
              <a:xfrm>
                <a:off x="6493437" y="3249987"/>
                <a:ext cx="1703928" cy="790667"/>
                <a:chOff x="2575587" y="2378543"/>
                <a:chExt cx="2108063" cy="978197"/>
              </a:xfrm>
            </p:grpSpPr>
            <p:sp>
              <p:nvSpPr>
                <p:cNvPr id="42" name="îṡ1íḍé"/>
                <p:cNvSpPr txBox="1"/>
                <p:nvPr/>
              </p:nvSpPr>
              <p:spPr bwMode="auto">
                <a:xfrm>
                  <a:off x="2575587" y="2943860"/>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10000"/>
                </a:bodyPr>
                <a:lstStyle/>
                <a:p>
                  <a:pPr algn="ctr" eaLnBrk="1" hangingPunct="1">
                    <a:spcBef>
                      <a:spcPct val="0"/>
                    </a:spcBef>
                    <a:buFontTx/>
                    <a:buNone/>
                  </a:pPr>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iṩḷîḓê"/>
                <p:cNvSpPr/>
                <p:nvPr/>
              </p:nvSpPr>
              <p:spPr bwMode="auto">
                <a:xfrm>
                  <a:off x="3409224" y="2378543"/>
                  <a:ext cx="461080" cy="46047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6" name="íŝlîḍé"/>
            <p:cNvGrpSpPr/>
            <p:nvPr/>
          </p:nvGrpSpPr>
          <p:grpSpPr>
            <a:xfrm>
              <a:off x="863604" y="1340768"/>
              <a:ext cx="2195910" cy="4672589"/>
              <a:chOff x="762350" y="1340768"/>
              <a:chExt cx="2195910" cy="4672589"/>
            </a:xfrm>
          </p:grpSpPr>
          <p:grpSp>
            <p:nvGrpSpPr>
              <p:cNvPr id="23" name="íṡliḋê"/>
              <p:cNvGrpSpPr/>
              <p:nvPr/>
            </p:nvGrpSpPr>
            <p:grpSpPr>
              <a:xfrm>
                <a:off x="762350" y="1340768"/>
                <a:ext cx="2195910" cy="908538"/>
                <a:chOff x="1268227" y="1619185"/>
                <a:chExt cx="2195910" cy="908538"/>
              </a:xfrm>
            </p:grpSpPr>
            <p:sp>
              <p:nvSpPr>
                <p:cNvPr id="36" name="ïśľíḋe"/>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íṣ1ïḍe"/>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ïṣľïďè"/>
              <p:cNvGrpSpPr/>
              <p:nvPr/>
            </p:nvGrpSpPr>
            <p:grpSpPr>
              <a:xfrm>
                <a:off x="762350" y="2595452"/>
                <a:ext cx="2195910" cy="908538"/>
                <a:chOff x="1268227" y="1619185"/>
                <a:chExt cx="2195910" cy="908538"/>
              </a:xfrm>
            </p:grpSpPr>
            <p:sp>
              <p:nvSpPr>
                <p:cNvPr id="34" name="iṡļiḑé"/>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ïṡlíḓè"/>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iṧ1îďé"/>
              <p:cNvGrpSpPr/>
              <p:nvPr/>
            </p:nvGrpSpPr>
            <p:grpSpPr>
              <a:xfrm>
                <a:off x="762350" y="3850136"/>
                <a:ext cx="2195910" cy="908538"/>
                <a:chOff x="1268227" y="1619185"/>
                <a:chExt cx="2195910" cy="908538"/>
              </a:xfrm>
            </p:grpSpPr>
            <p:sp>
              <p:nvSpPr>
                <p:cNvPr id="32" name="íṣļïďe"/>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íşḻïdê"/>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îšḻiḋe"/>
              <p:cNvGrpSpPr/>
              <p:nvPr/>
            </p:nvGrpSpPr>
            <p:grpSpPr>
              <a:xfrm>
                <a:off x="762350" y="5104819"/>
                <a:ext cx="2195910" cy="908538"/>
                <a:chOff x="1268227" y="1619185"/>
                <a:chExt cx="2195910" cy="908538"/>
              </a:xfrm>
            </p:grpSpPr>
            <p:sp>
              <p:nvSpPr>
                <p:cNvPr id="30" name="ïs1îḓè"/>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îŝ1idê"/>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27" name="直接连接符 26"/>
              <p:cNvCxnSpPr/>
              <p:nvPr/>
            </p:nvCxnSpPr>
            <p:spPr>
              <a:xfrm>
                <a:off x="762350" y="2420888"/>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62350" y="3664472"/>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2350" y="4889768"/>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ïṣ1iḋe"/>
            <p:cNvGrpSpPr/>
            <p:nvPr/>
          </p:nvGrpSpPr>
          <p:grpSpPr>
            <a:xfrm>
              <a:off x="9132486" y="1340768"/>
              <a:ext cx="2195910" cy="4672589"/>
              <a:chOff x="9031232" y="1340768"/>
              <a:chExt cx="2195910" cy="4672589"/>
            </a:xfrm>
          </p:grpSpPr>
          <p:grpSp>
            <p:nvGrpSpPr>
              <p:cNvPr id="8" name="íş1idê"/>
              <p:cNvGrpSpPr/>
              <p:nvPr/>
            </p:nvGrpSpPr>
            <p:grpSpPr>
              <a:xfrm>
                <a:off x="9031232" y="1340768"/>
                <a:ext cx="2195910" cy="908538"/>
                <a:chOff x="1268227" y="1619185"/>
                <a:chExt cx="2195910" cy="908538"/>
              </a:xfrm>
            </p:grpSpPr>
            <p:sp>
              <p:nvSpPr>
                <p:cNvPr id="21" name="iSḻïďè"/>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îṥļidé"/>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iṥľiḓe"/>
              <p:cNvGrpSpPr/>
              <p:nvPr/>
            </p:nvGrpSpPr>
            <p:grpSpPr>
              <a:xfrm>
                <a:off x="9031232" y="2595452"/>
                <a:ext cx="2195910" cy="908538"/>
                <a:chOff x="1268227" y="1619185"/>
                <a:chExt cx="2195910" cy="908538"/>
              </a:xfrm>
            </p:grpSpPr>
            <p:sp>
              <p:nvSpPr>
                <p:cNvPr id="19" name="íśḷïḍè"/>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iṩlîḋè"/>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í$1iďê"/>
              <p:cNvGrpSpPr/>
              <p:nvPr/>
            </p:nvGrpSpPr>
            <p:grpSpPr>
              <a:xfrm>
                <a:off x="9031232" y="3850136"/>
                <a:ext cx="2195910" cy="908538"/>
                <a:chOff x="1268227" y="1619185"/>
                <a:chExt cx="2195910" cy="908538"/>
              </a:xfrm>
            </p:grpSpPr>
            <p:sp>
              <p:nvSpPr>
                <p:cNvPr id="17" name="îṡļïḑe"/>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íśļîďê"/>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ïṣḷîdè"/>
              <p:cNvGrpSpPr/>
              <p:nvPr/>
            </p:nvGrpSpPr>
            <p:grpSpPr>
              <a:xfrm>
                <a:off x="9031232" y="5104819"/>
                <a:ext cx="2195910" cy="908538"/>
                <a:chOff x="1268227" y="1619185"/>
                <a:chExt cx="2195910" cy="908538"/>
              </a:xfrm>
            </p:grpSpPr>
            <p:sp>
              <p:nvSpPr>
                <p:cNvPr id="15" name="íṩ1îḋé"/>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eaLnBrk="1" hangingPunct="1">
                    <a:lnSpc>
                      <a:spcPct val="120000"/>
                    </a:lnSpc>
                    <a:spcBef>
                      <a:spcPct val="0"/>
                    </a:spcBef>
                    <a:buFontTx/>
                    <a:buNone/>
                  </a:pPr>
                  <a:r>
                    <a:rPr lang="zh-CN" altLang="en-US" sz="10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en-US" altLang="zh-CN" sz="1000" dirty="0">
                      <a:latin typeface="FZHei-B01S" panose="02010601030101010101" pitchFamily="2" charset="-122"/>
                      <a:ea typeface="FZHei-B01S" panose="02010601030101010101" pitchFamily="2" charset="-122"/>
                      <a:sym typeface="FZHei-B01S" panose="02010601030101010101" pitchFamily="2" charset="-122"/>
                    </a:rPr>
                  </a:br>
                  <a:r>
                    <a:rPr lang="zh-CN" altLang="en-US" sz="1000" dirty="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íŝḻídè"/>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12" name="直接连接符 11"/>
              <p:cNvCxnSpPr/>
              <p:nvPr/>
            </p:nvCxnSpPr>
            <p:spPr>
              <a:xfrm>
                <a:off x="9138910" y="2420888"/>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138910" y="3664472"/>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138910" y="4889768"/>
                <a:ext cx="2088232"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5"/>
          </p:nvPr>
        </p:nvPicPr>
        <p:blipFill>
          <a:blip r:embed="rId1">
            <a:extLst>
              <a:ext uri="{28A0092B-C50C-407E-A947-70E740481C1C}">
                <a14:useLocalDpi xmlns:a14="http://schemas.microsoft.com/office/drawing/2010/main" val="0"/>
              </a:ext>
            </a:extLst>
          </a:blip>
          <a:srcRect l="30592" r="30592"/>
          <a:stretch>
            <a:fillRect/>
          </a:stretch>
        </p:blipFill>
        <p:spPr/>
      </p:pic>
      <p:pic>
        <p:nvPicPr>
          <p:cNvPr id="24" name="图片占位符 23"/>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l="30580" r="30580"/>
          <a:stretch>
            <a:fillRect/>
          </a:stretch>
        </p:blipFill>
        <p:spPr/>
      </p:pic>
      <p:pic>
        <p:nvPicPr>
          <p:cNvPr id="22" name="图片占位符 21"/>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l="30592" r="30592"/>
          <a:stretch>
            <a:fillRect/>
          </a:stretch>
        </p:blipFill>
        <p:spPr/>
      </p:pic>
      <p:sp>
        <p:nvSpPr>
          <p:cNvPr id="5" name="Shape 2553"/>
          <p:cNvSpPr/>
          <p:nvPr/>
        </p:nvSpPr>
        <p:spPr>
          <a:xfrm>
            <a:off x="8291456" y="836385"/>
            <a:ext cx="775333" cy="70485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75000"/>
              <a:lumOff val="25000"/>
            </a:schemeClr>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6" name="TextBox 5"/>
          <p:cNvSpPr txBox="1"/>
          <p:nvPr/>
        </p:nvSpPr>
        <p:spPr>
          <a:xfrm>
            <a:off x="8291457" y="1846036"/>
            <a:ext cx="3304143" cy="1077218"/>
          </a:xfrm>
          <a:prstGeom prst="rect">
            <a:avLst/>
          </a:prstGeom>
          <a:noFill/>
        </p:spPr>
        <p:txBody>
          <a:bodyPr wrap="square" rtlCol="0">
            <a:spAutoFit/>
          </a:bodyPr>
          <a:lstStyle/>
          <a:p>
            <a:r>
              <a:rPr lang="en-US" sz="32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Our Great Team Mate</a:t>
            </a:r>
            <a:endParaRPr lang="en-US" sz="32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Rectangle 6"/>
          <p:cNvSpPr/>
          <p:nvPr/>
        </p:nvSpPr>
        <p:spPr>
          <a:xfrm>
            <a:off x="8428109" y="3038114"/>
            <a:ext cx="597279" cy="81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Rectangle 7"/>
          <p:cNvSpPr/>
          <p:nvPr/>
        </p:nvSpPr>
        <p:spPr>
          <a:xfrm>
            <a:off x="8291457" y="3580435"/>
            <a:ext cx="3304143" cy="17248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Rectangle 8"/>
          <p:cNvSpPr/>
          <p:nvPr/>
        </p:nvSpPr>
        <p:spPr>
          <a:xfrm>
            <a:off x="2075544" y="1275737"/>
            <a:ext cx="431683" cy="1647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9"/>
          <p:cNvSpPr txBox="1"/>
          <p:nvPr/>
        </p:nvSpPr>
        <p:spPr>
          <a:xfrm rot="5400000">
            <a:off x="1596598" y="1945605"/>
            <a:ext cx="1389573" cy="307777"/>
          </a:xfrm>
          <a:prstGeom prst="rect">
            <a:avLst/>
          </a:prstGeom>
          <a:noFill/>
        </p:spPr>
        <p:txBody>
          <a:bodyPr wrap="square" rtlCol="0">
            <a:spAutoFit/>
          </a:bodyPr>
          <a:lstStyle/>
          <a:p>
            <a:pPr algn="ctr"/>
            <a:r>
              <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rPr>
              <a:t>CEO Founder</a:t>
            </a:r>
            <a:endPar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Rectangle 10"/>
          <p:cNvSpPr/>
          <p:nvPr/>
        </p:nvSpPr>
        <p:spPr>
          <a:xfrm>
            <a:off x="4582768" y="1275737"/>
            <a:ext cx="431683" cy="1647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11"/>
          <p:cNvSpPr txBox="1"/>
          <p:nvPr/>
        </p:nvSpPr>
        <p:spPr>
          <a:xfrm rot="5400000">
            <a:off x="4103822" y="1945605"/>
            <a:ext cx="1389573" cy="307777"/>
          </a:xfrm>
          <a:prstGeom prst="rect">
            <a:avLst/>
          </a:prstGeom>
          <a:noFill/>
        </p:spPr>
        <p:txBody>
          <a:bodyPr wrap="square" rtlCol="0">
            <a:spAutoFit/>
          </a:bodyPr>
          <a:lstStyle/>
          <a:p>
            <a:pPr algn="ctr"/>
            <a:r>
              <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rPr>
              <a:t>CEO Founder</a:t>
            </a:r>
            <a:endPar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Rectangle 12"/>
          <p:cNvSpPr/>
          <p:nvPr/>
        </p:nvSpPr>
        <p:spPr>
          <a:xfrm>
            <a:off x="7089996" y="1275737"/>
            <a:ext cx="431683" cy="1647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3"/>
          <p:cNvSpPr txBox="1"/>
          <p:nvPr/>
        </p:nvSpPr>
        <p:spPr>
          <a:xfrm rot="5400000">
            <a:off x="6611050" y="1945605"/>
            <a:ext cx="1389573" cy="307777"/>
          </a:xfrm>
          <a:prstGeom prst="rect">
            <a:avLst/>
          </a:prstGeom>
          <a:noFill/>
        </p:spPr>
        <p:txBody>
          <a:bodyPr wrap="square" rtlCol="0">
            <a:spAutoFit/>
          </a:bodyPr>
          <a:lstStyle/>
          <a:p>
            <a:pPr algn="ctr"/>
            <a:r>
              <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rPr>
              <a:t>CEO Founder</a:t>
            </a:r>
            <a:endParaRPr lang="en-US" sz="14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矩形 26"/>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95b51d3-047e-49ff-bc9b-98f67546f6a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05081" y="2354286"/>
            <a:ext cx="7981841" cy="2763815"/>
            <a:chOff x="1260633" y="1739900"/>
            <a:chExt cx="9756171" cy="3378200"/>
          </a:xfrm>
        </p:grpSpPr>
        <p:sp>
          <p:nvSpPr>
            <p:cNvPr id="4" name="îŝlíḋê"/>
            <p:cNvSpPr/>
            <p:nvPr/>
          </p:nvSpPr>
          <p:spPr>
            <a:xfrm>
              <a:off x="5800090" y="1739900"/>
              <a:ext cx="3119522" cy="337820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îŝḷiḋê"/>
            <p:cNvSpPr/>
            <p:nvPr/>
          </p:nvSpPr>
          <p:spPr>
            <a:xfrm>
              <a:off x="3285088" y="1739900"/>
              <a:ext cx="3119522" cy="337820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6" name="íṩľîḍé"/>
            <p:cNvSpPr/>
            <p:nvPr/>
          </p:nvSpPr>
          <p:spPr bwMode="auto">
            <a:xfrm>
              <a:off x="4180609" y="2856121"/>
              <a:ext cx="1072470" cy="1052330"/>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7" name="îṣļiḓê"/>
            <p:cNvSpPr/>
            <p:nvPr/>
          </p:nvSpPr>
          <p:spPr bwMode="auto">
            <a:xfrm>
              <a:off x="7051699" y="2791434"/>
              <a:ext cx="969322" cy="1221690"/>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2"/>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8" name="íšlíḓe"/>
            <p:cNvSpPr txBox="1"/>
            <p:nvPr/>
          </p:nvSpPr>
          <p:spPr>
            <a:xfrm>
              <a:off x="8559475" y="3288104"/>
              <a:ext cx="2457329" cy="589556"/>
            </a:xfrm>
            <a:prstGeom prst="rect">
              <a:avLst/>
            </a:prstGeom>
            <a:noFill/>
          </p:spPr>
          <p:txBody>
            <a:bodyPr wrap="square" lIns="72000" tIns="0" rIns="72000" bIns="0" anchor="ctr" anchorCtr="0">
              <a:normAutofit/>
            </a:bodyPr>
            <a:lstStyle/>
            <a:p>
              <a:pPr defTabSz="913765">
                <a:lnSpc>
                  <a:spcPct val="120000"/>
                </a:lnSpc>
                <a:defRPr/>
              </a:pPr>
              <a:r>
                <a:rPr lang="zh-CN" altLang="en-US" sz="1050" dirty="0">
                  <a:solidFill>
                    <a:srgbClr val="131136"/>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50" dirty="0">
                <a:solidFill>
                  <a:srgbClr val="13113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îṩḷíḑè"/>
            <p:cNvSpPr/>
            <p:nvPr/>
          </p:nvSpPr>
          <p:spPr>
            <a:xfrm>
              <a:off x="8559475" y="2980339"/>
              <a:ext cx="2457329" cy="246221"/>
            </a:xfrm>
            <a:prstGeom prst="rect">
              <a:avLst/>
            </a:prstGeom>
          </p:spPr>
          <p:txBody>
            <a:bodyPr wrap="none" lIns="72000" tIns="0" rIns="72000" bIns="0">
              <a:normAutofit fontScale="85000" lnSpcReduction="20000"/>
            </a:bodyPr>
            <a:lstStyle/>
            <a:p>
              <a:pPr defTabSz="913765">
                <a:defRPr/>
              </a:pPr>
              <a:r>
                <a:rPr lang="zh-CN" altLang="en-US" b="1">
                  <a:solidFill>
                    <a:srgbClr val="131136"/>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rgbClr val="13113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îṧļiďè"/>
            <p:cNvSpPr txBox="1"/>
            <p:nvPr/>
          </p:nvSpPr>
          <p:spPr>
            <a:xfrm>
              <a:off x="1260633" y="3288104"/>
              <a:ext cx="2407615" cy="589556"/>
            </a:xfrm>
            <a:prstGeom prst="rect">
              <a:avLst/>
            </a:prstGeom>
            <a:noFill/>
          </p:spPr>
          <p:txBody>
            <a:bodyPr wrap="square" lIns="72000" tIns="0" rIns="72000" bIns="0" anchor="ctr" anchorCtr="0">
              <a:normAutofit/>
            </a:bodyPr>
            <a:lstStyle/>
            <a:p>
              <a:pPr algn="r" defTabSz="913765">
                <a:lnSpc>
                  <a:spcPct val="120000"/>
                </a:lnSpc>
                <a:defRPr/>
              </a:pPr>
              <a:r>
                <a:rPr lang="zh-CN" altLang="en-US" sz="1050" dirty="0">
                  <a:solidFill>
                    <a:srgbClr val="131136"/>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50" dirty="0">
                <a:solidFill>
                  <a:srgbClr val="13113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íṧ1íḋê"/>
            <p:cNvSpPr/>
            <p:nvPr/>
          </p:nvSpPr>
          <p:spPr>
            <a:xfrm>
              <a:off x="1260633" y="2980339"/>
              <a:ext cx="2407615" cy="246221"/>
            </a:xfrm>
            <a:prstGeom prst="rect">
              <a:avLst/>
            </a:prstGeom>
          </p:spPr>
          <p:txBody>
            <a:bodyPr wrap="none" lIns="72000" tIns="0" rIns="72000" bIns="0">
              <a:normAutofit fontScale="85000" lnSpcReduction="20000"/>
            </a:bodyPr>
            <a:lstStyle/>
            <a:p>
              <a:pPr algn="r" defTabSz="913765">
                <a:defRPr/>
              </a:pPr>
              <a:r>
                <a:rPr lang="zh-CN" altLang="en-US" b="1">
                  <a:solidFill>
                    <a:srgbClr val="131136"/>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rgbClr val="131136"/>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2" name="矩形 11"/>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6" name="椭圆 25"/>
          <p:cNvSpPr/>
          <p:nvPr/>
        </p:nvSpPr>
        <p:spPr>
          <a:xfrm>
            <a:off x="11884500" y="5637642"/>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椭圆 26"/>
          <p:cNvSpPr/>
          <p:nvPr/>
        </p:nvSpPr>
        <p:spPr>
          <a:xfrm>
            <a:off x="11884500" y="5927009"/>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椭圆 27"/>
          <p:cNvSpPr/>
          <p:nvPr/>
        </p:nvSpPr>
        <p:spPr>
          <a:xfrm>
            <a:off x="11884500" y="6216376"/>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9" name="文本框 28"/>
          <p:cNvSpPr txBox="1"/>
          <p:nvPr/>
        </p:nvSpPr>
        <p:spPr>
          <a:xfrm>
            <a:off x="4340506" y="2510239"/>
            <a:ext cx="7851494" cy="923330"/>
          </a:xfrm>
          <a:prstGeom prst="rect">
            <a:avLst/>
          </a:prstGeom>
          <a:solidFill>
            <a:srgbClr val="1894B0"/>
          </a:solidFill>
        </p:spPr>
        <p:txBody>
          <a:bodyPr wrap="square" rtlCol="0">
            <a:spAutoFit/>
          </a:bodyPr>
          <a:lstStyle/>
          <a:p>
            <a:endParaRPr lang="zh-CN" altLang="en-US" sz="54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1" name="文本框 30"/>
          <p:cNvSpPr txBox="1"/>
          <p:nvPr/>
        </p:nvSpPr>
        <p:spPr>
          <a:xfrm>
            <a:off x="4633952" y="1337174"/>
            <a:ext cx="9311640" cy="2092881"/>
          </a:xfrm>
          <a:prstGeom prst="rect">
            <a:avLst/>
          </a:prstGeom>
          <a:noFill/>
        </p:spPr>
        <p:txBody>
          <a:bodyPr wrap="square" rtlCol="0">
            <a:spAutoFit/>
          </a:bodyPr>
          <a:lstStyle/>
          <a:p>
            <a:r>
              <a:rPr lang="zh-CN" altLang="en-US" sz="130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谢谢观看</a:t>
            </a:r>
            <a:endParaRPr lang="zh-CN" altLang="en-US" sz="130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5" name="文本框 24"/>
          <p:cNvSpPr txBox="1"/>
          <p:nvPr/>
        </p:nvSpPr>
        <p:spPr>
          <a:xfrm rot="16200000">
            <a:off x="-1678665" y="2974030"/>
            <a:ext cx="6452920" cy="1569660"/>
          </a:xfrm>
          <a:prstGeom prst="rect">
            <a:avLst/>
          </a:prstGeom>
          <a:noFill/>
        </p:spPr>
        <p:txBody>
          <a:bodyPr wrap="square" rtlCol="0">
            <a:spAutoFit/>
          </a:bodyPr>
          <a:lstStyle/>
          <a:p>
            <a:r>
              <a:rPr lang="en-US" altLang="zh-CN"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BUSINESS</a:t>
            </a:r>
            <a:endParaRPr lang="zh-CN" altLang="en-US" sz="96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0" name="文本框 29"/>
          <p:cNvSpPr txBox="1"/>
          <p:nvPr/>
        </p:nvSpPr>
        <p:spPr>
          <a:xfrm rot="16200000">
            <a:off x="264795" y="4368165"/>
            <a:ext cx="4251325" cy="583565"/>
          </a:xfrm>
          <a:prstGeom prst="rect">
            <a:avLst/>
          </a:prstGeom>
          <a:solidFill>
            <a:srgbClr val="1894B0"/>
          </a:solidFill>
        </p:spPr>
        <p:txBody>
          <a:bodyPr wrap="square" rtlCol="0">
            <a:spAutoFit/>
          </a:bodyPr>
          <a:lstStyle/>
          <a:p>
            <a:r>
              <a:rPr lang="en-US" altLang="zh-CN" sz="32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20XX </a:t>
            </a:r>
            <a:r>
              <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 ,  </a:t>
            </a:r>
            <a:r>
              <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我们继续前行  </a:t>
            </a:r>
            <a:endPar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2" name="矩形 31"/>
          <p:cNvSpPr/>
          <p:nvPr/>
        </p:nvSpPr>
        <p:spPr>
          <a:xfrm>
            <a:off x="8028878" y="3716923"/>
            <a:ext cx="4130040" cy="584502"/>
          </a:xfrm>
          <a:prstGeom prst="rect">
            <a:avLst/>
          </a:prstGeom>
          <a:solidFill>
            <a:srgbClr val="1894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3" name="文本框 32"/>
          <p:cNvSpPr txBox="1"/>
          <p:nvPr/>
        </p:nvSpPr>
        <p:spPr>
          <a:xfrm>
            <a:off x="8113238" y="3749631"/>
            <a:ext cx="3961320" cy="523220"/>
          </a:xfrm>
          <a:prstGeom prst="rect">
            <a:avLst/>
          </a:prstGeom>
          <a:noFill/>
        </p:spPr>
        <p:txBody>
          <a:bodyPr wrap="square" rtlCol="0">
            <a:spAutoFit/>
          </a:bodyPr>
          <a:lstStyle/>
          <a:p>
            <a:r>
              <a:rPr lang="zh-CN" altLang="en-US"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汇报人</a:t>
            </a:r>
            <a:r>
              <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:XXX</a:t>
            </a:r>
            <a:endParaRPr lang="en-US" altLang="zh-CN" sz="28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bldLvl="0" animBg="1"/>
      <p:bldP spid="32"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r="40741"/>
          <a:stretch>
            <a:fillRect/>
          </a:stretch>
        </p:blipFill>
        <p:spPr>
          <a:xfrm>
            <a:off x="0" y="0"/>
            <a:ext cx="6096000" cy="6858000"/>
          </a:xfrm>
          <a:prstGeom prst="rect">
            <a:avLst/>
          </a:prstGeom>
        </p:spPr>
      </p:pic>
      <p:sp>
        <p:nvSpPr>
          <p:cNvPr id="4" name="矩形 3"/>
          <p:cNvSpPr/>
          <p:nvPr/>
        </p:nvSpPr>
        <p:spPr>
          <a:xfrm>
            <a:off x="1906484" y="1456135"/>
            <a:ext cx="4226029" cy="401875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6582728" y="3289179"/>
            <a:ext cx="2008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76500" y="1865313"/>
            <a:ext cx="3656013" cy="320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a:off x="3163887" y="2300389"/>
            <a:ext cx="3018640" cy="2308324"/>
          </a:xfrm>
          <a:prstGeom prst="rect">
            <a:avLst/>
          </a:prstGeom>
          <a:noFill/>
        </p:spPr>
        <p:txBody>
          <a:bodyPr wrap="square" rtlCol="0">
            <a:spAutoFit/>
          </a:bodyPr>
          <a:lstStyle/>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PART  </a:t>
            </a:r>
            <a:endPar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01</a:t>
            </a:r>
            <a:endParaRPr lang="zh-CN" altLang="en-US"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6132513" y="3466071"/>
            <a:ext cx="6059487" cy="1412111"/>
          </a:xfrm>
          <a:prstGeom prst="rect">
            <a:avLst/>
          </a:prstGeom>
          <a:solidFill>
            <a:srgbClr val="189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6632741" y="3503280"/>
            <a:ext cx="4638943" cy="1423916"/>
          </a:xfrm>
          <a:prstGeom prst="rect">
            <a:avLst/>
          </a:prstGeom>
          <a:noFill/>
        </p:spPr>
        <p:txBody>
          <a:bodyPr wrap="square" rtlCol="0">
            <a:spAutoFit/>
          </a:bodyPr>
          <a:lstStyle/>
          <a:p>
            <a:pPr lvl="0">
              <a:lnSpc>
                <a:spcPct val="150000"/>
              </a:lnSpc>
            </a:pP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点击此处添加文字描述，文字颜色、大小、字体可根据需求进行更改。点击此处添加文字描述，文字颜色、大小、字体可根据需求进行更改。</a:t>
            </a:r>
            <a:endPar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50000"/>
              </a:lnSpc>
            </a:pP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6458526" y="2341169"/>
            <a:ext cx="4638943" cy="825803"/>
          </a:xfrm>
          <a:prstGeom prst="rect">
            <a:avLst/>
          </a:prstGeom>
          <a:noFill/>
        </p:spPr>
        <p:txBody>
          <a:bodyPr wrap="square" rtlCol="0">
            <a:spAutoFit/>
          </a:bodyPr>
          <a:lstStyle/>
          <a:p>
            <a:pPr>
              <a:lnSpc>
                <a:spcPct val="150000"/>
              </a:lnSpc>
            </a:pPr>
            <a:r>
              <a:rPr lang="zh-CN" altLang="en-US" sz="3600" b="1" dirty="0">
                <a:latin typeface="FZHei-B01S" panose="02010601030101010101" pitchFamily="2" charset="-122"/>
                <a:ea typeface="FZHei-B01S" panose="02010601030101010101" pitchFamily="2" charset="-122"/>
                <a:sym typeface="FZHei-B01S" panose="02010601030101010101" pitchFamily="2" charset="-122"/>
              </a:rPr>
              <a:t>年度工作总结</a:t>
            </a:r>
            <a:endParaRPr lang="zh-CN" altLang="en-US" sz="3600" b="1"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6"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d69b3fe-8861-4848-b75d-f1da4c85bc7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815608" y="1436806"/>
            <a:ext cx="8560787" cy="4134319"/>
            <a:chOff x="839416" y="1886972"/>
            <a:chExt cx="8560784" cy="4134316"/>
          </a:xfrm>
        </p:grpSpPr>
        <p:sp>
          <p:nvSpPr>
            <p:cNvPr id="4" name="îṩḻïďé"/>
            <p:cNvSpPr/>
            <p:nvPr/>
          </p:nvSpPr>
          <p:spPr>
            <a:xfrm rot="16200000">
              <a:off x="3630725" y="1886972"/>
              <a:ext cx="2910180" cy="2910180"/>
            </a:xfrm>
            <a:prstGeom prst="blockArc">
              <a:avLst>
                <a:gd name="adj1" fmla="val 10800000"/>
                <a:gd name="adj2" fmla="val 21559345"/>
                <a:gd name="adj3" fmla="val 23089"/>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5" name="iṡlîḍé"/>
            <p:cNvSpPr/>
            <p:nvPr/>
          </p:nvSpPr>
          <p:spPr>
            <a:xfrm rot="5400000">
              <a:off x="3414701" y="3111108"/>
              <a:ext cx="2910180" cy="2910180"/>
            </a:xfrm>
            <a:prstGeom prst="blockArc">
              <a:avLst>
                <a:gd name="adj1" fmla="val 10800000"/>
                <a:gd name="adj2" fmla="val 21559345"/>
                <a:gd name="adj3" fmla="val 23089"/>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ísḷïďê"/>
            <p:cNvSpPr txBox="1"/>
            <p:nvPr/>
          </p:nvSpPr>
          <p:spPr>
            <a:xfrm>
              <a:off x="4952466" y="1961356"/>
              <a:ext cx="1198466" cy="476764"/>
            </a:xfrm>
            <a:prstGeom prst="rect">
              <a:avLst/>
            </a:prstGeom>
            <a:noFill/>
          </p:spPr>
          <p:txBody>
            <a:bodyPr wrap="none" lIns="90000" tIns="46800" rIns="90000" bIns="46800" anchor="ctr">
              <a:normAutofit/>
            </a:bodyPr>
            <a:lstStyle/>
            <a:p>
              <a:pPr algn="ctr"/>
              <a:r>
                <a:rPr lang="zh-CN" altLang="en-US" sz="2400" dirty="0">
                  <a:solidFill>
                    <a:srgbClr val="6B3B17"/>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400" dirty="0">
                <a:solidFill>
                  <a:srgbClr val="6B3B17"/>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íşḻïḍe"/>
            <p:cNvSpPr txBox="1"/>
            <p:nvPr/>
          </p:nvSpPr>
          <p:spPr>
            <a:xfrm>
              <a:off x="3787092" y="5493828"/>
              <a:ext cx="1198466" cy="476764"/>
            </a:xfrm>
            <a:prstGeom prst="rect">
              <a:avLst/>
            </a:prstGeom>
            <a:noFill/>
          </p:spPr>
          <p:txBody>
            <a:bodyPr wrap="none" lIns="90000" tIns="46800" rIns="90000" bIns="46800" anchor="ctr">
              <a:normAutofit/>
            </a:bodyPr>
            <a:lstStyle/>
            <a:p>
              <a:pPr algn="ctr"/>
              <a:r>
                <a:rPr lang="zh-CN" altLang="en-US" sz="2400">
                  <a:solidFill>
                    <a:srgbClr val="6B3B17"/>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400">
                <a:solidFill>
                  <a:srgbClr val="6B3B17"/>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iṧľíḍe"/>
            <p:cNvGrpSpPr/>
            <p:nvPr/>
          </p:nvGrpSpPr>
          <p:grpSpPr>
            <a:xfrm>
              <a:off x="3498431" y="2302506"/>
              <a:ext cx="648072" cy="2079111"/>
              <a:chOff x="3860544" y="1998644"/>
              <a:chExt cx="648072" cy="2079111"/>
            </a:xfrm>
          </p:grpSpPr>
          <p:grpSp>
            <p:nvGrpSpPr>
              <p:cNvPr id="32" name="îSḻïḓe"/>
              <p:cNvGrpSpPr/>
              <p:nvPr/>
            </p:nvGrpSpPr>
            <p:grpSpPr>
              <a:xfrm>
                <a:off x="3860544" y="3429683"/>
                <a:ext cx="648072" cy="648072"/>
                <a:chOff x="4792557" y="2249137"/>
                <a:chExt cx="648072" cy="648072"/>
              </a:xfrm>
            </p:grpSpPr>
            <p:sp>
              <p:nvSpPr>
                <p:cNvPr id="36" name="îṣḻide"/>
                <p:cNvSpPr/>
                <p:nvPr/>
              </p:nvSpPr>
              <p:spPr>
                <a:xfrm>
                  <a:off x="4792557" y="2249137"/>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7" name="iṧ1ïḓè"/>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3" name="íṣ1ïdé"/>
              <p:cNvGrpSpPr/>
              <p:nvPr/>
            </p:nvGrpSpPr>
            <p:grpSpPr>
              <a:xfrm>
                <a:off x="3860544" y="1998644"/>
                <a:ext cx="648072" cy="648072"/>
                <a:chOff x="3909160" y="2249137"/>
                <a:chExt cx="648072" cy="648072"/>
              </a:xfrm>
            </p:grpSpPr>
            <p:sp>
              <p:nvSpPr>
                <p:cNvPr id="34" name="íṥliḍ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5" name="iṡlîḍé"/>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9" name="is1íḍê"/>
            <p:cNvGrpSpPr/>
            <p:nvPr/>
          </p:nvGrpSpPr>
          <p:grpSpPr>
            <a:xfrm>
              <a:off x="5874695" y="3526643"/>
              <a:ext cx="648072" cy="2079111"/>
              <a:chOff x="4329364" y="2101412"/>
              <a:chExt cx="648072" cy="2079111"/>
            </a:xfrm>
          </p:grpSpPr>
          <p:grpSp>
            <p:nvGrpSpPr>
              <p:cNvPr id="26" name="îṩ1îḍé"/>
              <p:cNvGrpSpPr/>
              <p:nvPr/>
            </p:nvGrpSpPr>
            <p:grpSpPr>
              <a:xfrm>
                <a:off x="4329364" y="2101412"/>
                <a:ext cx="648072" cy="648072"/>
                <a:chOff x="5675954" y="2249137"/>
                <a:chExt cx="648072" cy="648072"/>
              </a:xfrm>
            </p:grpSpPr>
            <p:sp>
              <p:nvSpPr>
                <p:cNvPr id="30" name="ísḻiďe"/>
                <p:cNvSpPr/>
                <p:nvPr/>
              </p:nvSpPr>
              <p:spPr>
                <a:xfrm>
                  <a:off x="5675954"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iš1î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îšļíḋe"/>
              <p:cNvGrpSpPr/>
              <p:nvPr/>
            </p:nvGrpSpPr>
            <p:grpSpPr>
              <a:xfrm>
                <a:off x="4329364" y="3532451"/>
                <a:ext cx="648072" cy="648072"/>
                <a:chOff x="6559351" y="2249137"/>
                <a:chExt cx="648072" cy="648072"/>
              </a:xfrm>
            </p:grpSpPr>
            <p:sp>
              <p:nvSpPr>
                <p:cNvPr id="28" name="îšľiḋé"/>
                <p:cNvSpPr/>
                <p:nvPr/>
              </p:nvSpPr>
              <p:spPr>
                <a:xfrm>
                  <a:off x="6559351"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îṥlíḋè"/>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10" name="ï$lïḑê"/>
            <p:cNvGrpSpPr/>
            <p:nvPr/>
          </p:nvGrpSpPr>
          <p:grpSpPr>
            <a:xfrm>
              <a:off x="6822171" y="4975286"/>
              <a:ext cx="2578029" cy="1046002"/>
              <a:chOff x="8662573" y="1518902"/>
              <a:chExt cx="2578029" cy="1046002"/>
            </a:xfrm>
          </p:grpSpPr>
          <p:sp>
            <p:nvSpPr>
              <p:cNvPr id="24" name="îṡļîḑê"/>
              <p:cNvSpPr txBox="1"/>
              <p:nvPr/>
            </p:nvSpPr>
            <p:spPr>
              <a:xfrm>
                <a:off x="8662573" y="1839896"/>
                <a:ext cx="2578029" cy="725008"/>
              </a:xfrm>
              <a:prstGeom prst="rect">
                <a:avLst/>
              </a:prstGeom>
              <a:noFill/>
            </p:spPr>
            <p:txBody>
              <a:bodyPr wrap="square" lIns="90000" tIns="46800" rIns="90000" bIns="46800" anchor="t">
                <a:normAutofit/>
              </a:bodyPr>
              <a:lstStyle/>
              <a:p>
                <a:pPr defTabSz="913765">
                  <a:lnSpc>
                    <a:spcPct val="120000"/>
                  </a:lnSpc>
                  <a:spcBef>
                    <a:spcPct val="0"/>
                  </a:spcBef>
                  <a:defRPr/>
                </a:pPr>
                <a:r>
                  <a:rPr lang="zh-CN" altLang="en-US" sz="11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100">
                    <a:latin typeface="FZHei-B01S" panose="02010601030101010101" pitchFamily="2" charset="-122"/>
                    <a:ea typeface="FZHei-B01S" panose="02010601030101010101" pitchFamily="2" charset="-122"/>
                    <a:sym typeface="FZHei-B01S" panose="02010601030101010101" pitchFamily="2" charset="-122"/>
                  </a:rPr>
                </a:br>
                <a:r>
                  <a:rPr lang="zh-CN" altLang="en-US" sz="1100">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10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ïşlíḓê"/>
              <p:cNvSpPr/>
              <p:nvPr/>
            </p:nvSpPr>
            <p:spPr>
              <a:xfrm>
                <a:off x="8662573" y="1518902"/>
                <a:ext cx="2578029" cy="320994"/>
              </a:xfrm>
              <a:prstGeom prst="rect">
                <a:avLst/>
              </a:prstGeom>
            </p:spPr>
            <p:txBody>
              <a:bodyPr wrap="none" lIns="90000" tIns="46800" rIns="90000" bIns="46800" anchor="b">
                <a:normAutofit lnSpcReduction="10000"/>
              </a:bodyPr>
              <a:lstStyle/>
              <a:p>
                <a:pPr defTabSz="913765">
                  <a:spcBef>
                    <a:spcPct val="0"/>
                  </a:spcBef>
                  <a:defRPr/>
                </a:pPr>
                <a:r>
                  <a:rPr lang="zh-CN" altLang="en-US" sz="1600" b="1">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îś1ïḑê"/>
            <p:cNvGrpSpPr/>
            <p:nvPr/>
          </p:nvGrpSpPr>
          <p:grpSpPr>
            <a:xfrm>
              <a:off x="839416" y="2147896"/>
              <a:ext cx="2345854" cy="1046002"/>
              <a:chOff x="8662573" y="1518902"/>
              <a:chExt cx="2578029" cy="1046002"/>
            </a:xfrm>
          </p:grpSpPr>
          <p:sp>
            <p:nvSpPr>
              <p:cNvPr id="22" name="íSḻïḑê"/>
              <p:cNvSpPr txBox="1"/>
              <p:nvPr/>
            </p:nvSpPr>
            <p:spPr>
              <a:xfrm>
                <a:off x="8662573" y="1839896"/>
                <a:ext cx="2578029" cy="725008"/>
              </a:xfrm>
              <a:prstGeom prst="rect">
                <a:avLst/>
              </a:prstGeom>
              <a:noFill/>
            </p:spPr>
            <p:txBody>
              <a:bodyPr wrap="square" lIns="90000" tIns="46800" rIns="90000" bIns="46800" anchor="t">
                <a:normAutofit/>
              </a:bodyPr>
              <a:lstStyle/>
              <a:p>
                <a:pPr algn="r" defTabSz="913765">
                  <a:lnSpc>
                    <a:spcPct val="120000"/>
                  </a:lnSpc>
                  <a:spcBef>
                    <a:spcPct val="0"/>
                  </a:spcBef>
                  <a:defRPr/>
                </a:pPr>
                <a:r>
                  <a:rPr lang="zh-CN" altLang="en-US" sz="11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100">
                    <a:latin typeface="FZHei-B01S" panose="02010601030101010101" pitchFamily="2" charset="-122"/>
                    <a:ea typeface="FZHei-B01S" panose="02010601030101010101" pitchFamily="2" charset="-122"/>
                    <a:sym typeface="FZHei-B01S" panose="02010601030101010101" pitchFamily="2" charset="-122"/>
                  </a:rPr>
                </a:br>
                <a:r>
                  <a:rPr lang="zh-CN" altLang="en-US" sz="1100">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10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íŝlïḍé"/>
              <p:cNvSpPr/>
              <p:nvPr/>
            </p:nvSpPr>
            <p:spPr>
              <a:xfrm>
                <a:off x="8662573" y="1518902"/>
                <a:ext cx="2578029" cy="320994"/>
              </a:xfrm>
              <a:prstGeom prst="rect">
                <a:avLst/>
              </a:prstGeom>
            </p:spPr>
            <p:txBody>
              <a:bodyPr wrap="none" lIns="90000" tIns="46800" rIns="90000" bIns="46800" anchor="b">
                <a:normAutofit lnSpcReduction="10000"/>
              </a:bodyPr>
              <a:lstStyle/>
              <a:p>
                <a:pPr algn="r" defTabSz="913765">
                  <a:spcBef>
                    <a:spcPct val="0"/>
                  </a:spcBef>
                  <a:defRPr/>
                </a:pPr>
                <a:r>
                  <a:rPr lang="zh-CN" altLang="en-US" sz="1600" b="1">
                    <a:solidFill>
                      <a:schemeClr val="accent2"/>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íS1íḋé"/>
            <p:cNvGrpSpPr/>
            <p:nvPr/>
          </p:nvGrpSpPr>
          <p:grpSpPr>
            <a:xfrm>
              <a:off x="6822171" y="3408514"/>
              <a:ext cx="2578029" cy="1046002"/>
              <a:chOff x="8662573" y="1518902"/>
              <a:chExt cx="2578029" cy="1046002"/>
            </a:xfrm>
          </p:grpSpPr>
          <p:sp>
            <p:nvSpPr>
              <p:cNvPr id="20" name="iS1îdê"/>
              <p:cNvSpPr txBox="1"/>
              <p:nvPr/>
            </p:nvSpPr>
            <p:spPr>
              <a:xfrm>
                <a:off x="8662573" y="1839896"/>
                <a:ext cx="2578029" cy="725008"/>
              </a:xfrm>
              <a:prstGeom prst="rect">
                <a:avLst/>
              </a:prstGeom>
              <a:noFill/>
            </p:spPr>
            <p:txBody>
              <a:bodyPr wrap="square" lIns="90000" tIns="46800" rIns="90000" bIns="46800" anchor="t">
                <a:normAutofit/>
              </a:bodyPr>
              <a:lstStyle/>
              <a:p>
                <a:pPr defTabSz="913765">
                  <a:lnSpc>
                    <a:spcPct val="120000"/>
                  </a:lnSpc>
                  <a:spcBef>
                    <a:spcPct val="0"/>
                  </a:spcBef>
                  <a:defRPr/>
                </a:pPr>
                <a:r>
                  <a:rPr lang="zh-CN" altLang="en-US" sz="1100" dirty="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100" dirty="0">
                    <a:latin typeface="FZHei-B01S" panose="02010601030101010101" pitchFamily="2" charset="-122"/>
                    <a:ea typeface="FZHei-B01S" panose="02010601030101010101" pitchFamily="2" charset="-122"/>
                    <a:sym typeface="FZHei-B01S" panose="02010601030101010101" pitchFamily="2" charset="-122"/>
                  </a:rPr>
                </a:br>
                <a:r>
                  <a:rPr lang="zh-CN" altLang="en-US" sz="1100" dirty="0">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ísḻîḑè"/>
              <p:cNvSpPr/>
              <p:nvPr/>
            </p:nvSpPr>
            <p:spPr>
              <a:xfrm>
                <a:off x="8662573" y="1518902"/>
                <a:ext cx="2578029" cy="320994"/>
              </a:xfrm>
              <a:prstGeom prst="rect">
                <a:avLst/>
              </a:prstGeom>
            </p:spPr>
            <p:txBody>
              <a:bodyPr wrap="none" lIns="90000" tIns="46800" rIns="90000" bIns="46800" anchor="b">
                <a:normAutofit lnSpcReduction="10000"/>
              </a:bodyPr>
              <a:lstStyle/>
              <a:p>
                <a:pPr defTabSz="913765">
                  <a:spcBef>
                    <a:spcPct val="0"/>
                  </a:spcBef>
                  <a:defRPr/>
                </a:pPr>
                <a:r>
                  <a:rPr lang="zh-CN" altLang="en-US" sz="1600" b="1">
                    <a:solidFill>
                      <a:schemeClr val="accent4"/>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íṧlîďe"/>
            <p:cNvGrpSpPr/>
            <p:nvPr/>
          </p:nvGrpSpPr>
          <p:grpSpPr>
            <a:xfrm>
              <a:off x="839416" y="3717726"/>
              <a:ext cx="2345854" cy="1046002"/>
              <a:chOff x="8662573" y="1518902"/>
              <a:chExt cx="2578029" cy="1046002"/>
            </a:xfrm>
          </p:grpSpPr>
          <p:sp>
            <p:nvSpPr>
              <p:cNvPr id="18" name="îṣliḓè"/>
              <p:cNvSpPr txBox="1"/>
              <p:nvPr/>
            </p:nvSpPr>
            <p:spPr>
              <a:xfrm>
                <a:off x="8662573" y="1839896"/>
                <a:ext cx="2578029" cy="725008"/>
              </a:xfrm>
              <a:prstGeom prst="rect">
                <a:avLst/>
              </a:prstGeom>
              <a:noFill/>
            </p:spPr>
            <p:txBody>
              <a:bodyPr wrap="square" lIns="90000" tIns="46800" rIns="90000" bIns="46800" anchor="t">
                <a:normAutofit/>
              </a:bodyPr>
              <a:lstStyle/>
              <a:p>
                <a:pPr algn="r" defTabSz="913765">
                  <a:lnSpc>
                    <a:spcPct val="120000"/>
                  </a:lnSpc>
                  <a:spcBef>
                    <a:spcPct val="0"/>
                  </a:spcBef>
                  <a:defRPr/>
                </a:pPr>
                <a:r>
                  <a:rPr lang="zh-CN" altLang="en-US" sz="11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100">
                    <a:latin typeface="FZHei-B01S" panose="02010601030101010101" pitchFamily="2" charset="-122"/>
                    <a:ea typeface="FZHei-B01S" panose="02010601030101010101" pitchFamily="2" charset="-122"/>
                    <a:sym typeface="FZHei-B01S" panose="02010601030101010101" pitchFamily="2" charset="-122"/>
                  </a:rPr>
                </a:br>
                <a:r>
                  <a:rPr lang="zh-CN" altLang="en-US" sz="1100">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1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iṡ1íďè"/>
              <p:cNvSpPr/>
              <p:nvPr/>
            </p:nvSpPr>
            <p:spPr>
              <a:xfrm>
                <a:off x="8662573" y="1518902"/>
                <a:ext cx="2578029" cy="320994"/>
              </a:xfrm>
              <a:prstGeom prst="rect">
                <a:avLst/>
              </a:prstGeom>
            </p:spPr>
            <p:txBody>
              <a:bodyPr wrap="none" lIns="90000" tIns="46800" rIns="90000" bIns="46800" anchor="b">
                <a:normAutofit lnSpcReduction="10000"/>
              </a:bodyPr>
              <a:lstStyle/>
              <a:p>
                <a:pPr algn="r" defTabSz="913765">
                  <a:spcBef>
                    <a:spcPct val="0"/>
                  </a:spcBef>
                  <a:defRPr/>
                </a:pPr>
                <a:r>
                  <a:rPr lang="zh-CN" altLang="en-US" sz="1600" b="1">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8" name="矩形 37"/>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067051" cy="6858000"/>
          </a:xfrm>
          <a:prstGeom prst="rect">
            <a:avLst/>
          </a:prstGeom>
          <a:gradFill>
            <a:gsLst>
              <a:gs pos="0">
                <a:schemeClr val="accent1">
                  <a:lumMod val="75000"/>
                  <a:alpha val="50000"/>
                </a:schemeClr>
              </a:gs>
              <a:gs pos="100000">
                <a:schemeClr val="accent2">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 name="Oval 4"/>
          <p:cNvSpPr/>
          <p:nvPr/>
        </p:nvSpPr>
        <p:spPr>
          <a:xfrm>
            <a:off x="6280339" y="1652940"/>
            <a:ext cx="796104" cy="79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Oval 5"/>
          <p:cNvSpPr/>
          <p:nvPr/>
        </p:nvSpPr>
        <p:spPr>
          <a:xfrm>
            <a:off x="6280339" y="3290703"/>
            <a:ext cx="796104" cy="7961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Oval 6"/>
          <p:cNvSpPr/>
          <p:nvPr/>
        </p:nvSpPr>
        <p:spPr>
          <a:xfrm>
            <a:off x="6280339" y="4888543"/>
            <a:ext cx="796104" cy="7961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Shape 2632"/>
          <p:cNvSpPr/>
          <p:nvPr/>
        </p:nvSpPr>
        <p:spPr>
          <a:xfrm>
            <a:off x="6531373" y="5106909"/>
            <a:ext cx="294032" cy="359371"/>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9" name="Shape 2633"/>
          <p:cNvSpPr/>
          <p:nvPr/>
        </p:nvSpPr>
        <p:spPr>
          <a:xfrm>
            <a:off x="6498705" y="1871307"/>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Shape 2634"/>
          <p:cNvSpPr/>
          <p:nvPr/>
        </p:nvSpPr>
        <p:spPr>
          <a:xfrm>
            <a:off x="6498705" y="3509069"/>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10"/>
          <p:cNvSpPr txBox="1"/>
          <p:nvPr/>
        </p:nvSpPr>
        <p:spPr>
          <a:xfrm>
            <a:off x="7294809" y="1567359"/>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Rectangle 11"/>
          <p:cNvSpPr/>
          <p:nvPr/>
        </p:nvSpPr>
        <p:spPr>
          <a:xfrm>
            <a:off x="7294809" y="1887827"/>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12"/>
          <p:cNvSpPr txBox="1"/>
          <p:nvPr/>
        </p:nvSpPr>
        <p:spPr>
          <a:xfrm>
            <a:off x="7294809" y="3188600"/>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Rectangle 13"/>
          <p:cNvSpPr/>
          <p:nvPr/>
        </p:nvSpPr>
        <p:spPr>
          <a:xfrm>
            <a:off x="7294809" y="3509068"/>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4"/>
          <p:cNvSpPr txBox="1"/>
          <p:nvPr/>
        </p:nvSpPr>
        <p:spPr>
          <a:xfrm>
            <a:off x="7294809" y="4845199"/>
            <a:ext cx="2015793" cy="368300"/>
          </a:xfrm>
          <a:prstGeom prst="rect">
            <a:avLst/>
          </a:prstGeom>
          <a:noFill/>
        </p:spPr>
        <p:txBody>
          <a:bodyPr wrap="square" rtlCol="0">
            <a:spAutoFit/>
          </a:bodyPr>
          <a:lstStyle/>
          <a:p>
            <a:r>
              <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15"/>
          <p:cNvSpPr/>
          <p:nvPr/>
        </p:nvSpPr>
        <p:spPr>
          <a:xfrm>
            <a:off x="7294809" y="5165667"/>
            <a:ext cx="3939297" cy="117083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75234" y="1635153"/>
            <a:ext cx="7394985" cy="4466571"/>
          </a:xfrm>
          <a:prstGeom prst="rect">
            <a:avLst/>
          </a:prstGeom>
        </p:spPr>
      </p:pic>
      <p:pic>
        <p:nvPicPr>
          <p:cNvPr id="22" name="图片占位符 2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643" b="2643"/>
          <a:stretch>
            <a:fillRect/>
          </a:stretch>
        </p:blipFill>
        <p:spPr>
          <a:xfrm>
            <a:off x="-877007" y="1851987"/>
            <a:ext cx="5551898" cy="3503783"/>
          </a:xfrm>
        </p:spPr>
      </p:pic>
      <p:sp>
        <p:nvSpPr>
          <p:cNvPr id="23" name="矩形 22"/>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62f4693-34fc-4622-bfca-43fd35292ef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6776" y="1484784"/>
            <a:ext cx="10446965" cy="3929347"/>
            <a:chOff x="866776" y="1484784"/>
            <a:chExt cx="10446965" cy="3929346"/>
          </a:xfrm>
        </p:grpSpPr>
        <p:grpSp>
          <p:nvGrpSpPr>
            <p:cNvPr id="4" name="ïṧ1íḑé"/>
            <p:cNvGrpSpPr/>
            <p:nvPr/>
          </p:nvGrpSpPr>
          <p:grpSpPr>
            <a:xfrm>
              <a:off x="866776" y="1484784"/>
              <a:ext cx="10446965" cy="2626967"/>
              <a:chOff x="866776" y="1754227"/>
              <a:chExt cx="10446965" cy="2626967"/>
            </a:xfrm>
          </p:grpSpPr>
          <p:sp>
            <p:nvSpPr>
              <p:cNvPr id="20" name="ïšḻiḍè"/>
              <p:cNvSpPr/>
              <p:nvPr/>
            </p:nvSpPr>
            <p:spPr>
              <a:xfrm>
                <a:off x="6512520" y="2182579"/>
                <a:ext cx="1772290"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2000">
                    <a:solidFill>
                      <a:srgbClr val="FFFFFF"/>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ïŝ1ïḍe"/>
              <p:cNvSpPr/>
              <p:nvPr/>
            </p:nvSpPr>
            <p:spPr>
              <a:xfrm>
                <a:off x="3883525"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2000">
                    <a:solidFill>
                      <a:srgbClr val="FFFFFF"/>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îṧ1îḓê"/>
              <p:cNvSpPr/>
              <p:nvPr/>
            </p:nvSpPr>
            <p:spPr>
              <a:xfrm>
                <a:off x="1270767" y="2166338"/>
                <a:ext cx="177025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2000">
                    <a:solidFill>
                      <a:srgbClr val="FFFFFF"/>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ïśļïḑé"/>
              <p:cNvSpPr/>
              <p:nvPr/>
            </p:nvSpPr>
            <p:spPr bwMode="auto">
              <a:xfrm>
                <a:off x="866776" y="1760315"/>
                <a:ext cx="4998140" cy="260869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4" name="íṩļiḍe"/>
              <p:cNvSpPr/>
              <p:nvPr/>
            </p:nvSpPr>
            <p:spPr>
              <a:xfrm>
                <a:off x="1985367" y="2306417"/>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b="1">
                    <a:solidFill>
                      <a:srgbClr val="333333"/>
                    </a:solidFill>
                    <a:latin typeface="FZHei-B01S" panose="02010601030101010101" pitchFamily="2" charset="-122"/>
                    <a:ea typeface="FZHei-B01S" panose="02010601030101010101" pitchFamily="2" charset="-122"/>
                    <a:sym typeface="FZHei-B01S" panose="02010601030101010101" pitchFamily="2" charset="-122"/>
                  </a:rPr>
                  <a:t>1</a:t>
                </a:r>
                <a:endParaRPr lang="en-US" altLang="zh-CN" sz="1400" b="1" dirty="0">
                  <a:solidFill>
                    <a:srgbClr val="33333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íṣḷîďé"/>
              <p:cNvSpPr/>
              <p:nvPr/>
            </p:nvSpPr>
            <p:spPr>
              <a:xfrm>
                <a:off x="4602185"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b="1">
                    <a:solidFill>
                      <a:srgbClr val="333333"/>
                    </a:solidFill>
                    <a:latin typeface="FZHei-B01S" panose="02010601030101010101" pitchFamily="2" charset="-122"/>
                    <a:ea typeface="FZHei-B01S" panose="02010601030101010101" pitchFamily="2" charset="-122"/>
                    <a:sym typeface="FZHei-B01S" panose="02010601030101010101" pitchFamily="2" charset="-122"/>
                  </a:rPr>
                  <a:t>2</a:t>
                </a:r>
                <a:endParaRPr lang="en-US" altLang="zh-CN" sz="1400" b="1" dirty="0">
                  <a:solidFill>
                    <a:srgbClr val="33333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ísḷïḓe"/>
              <p:cNvSpPr/>
              <p:nvPr/>
            </p:nvSpPr>
            <p:spPr>
              <a:xfrm>
                <a:off x="7225091" y="2322658"/>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b="1">
                    <a:solidFill>
                      <a:srgbClr val="333333"/>
                    </a:solidFill>
                    <a:latin typeface="FZHei-B01S" panose="02010601030101010101" pitchFamily="2" charset="-122"/>
                    <a:ea typeface="FZHei-B01S" panose="02010601030101010101" pitchFamily="2" charset="-122"/>
                    <a:sym typeface="FZHei-B01S" panose="02010601030101010101" pitchFamily="2" charset="-122"/>
                  </a:rPr>
                  <a:t>3</a:t>
                </a:r>
                <a:endParaRPr lang="en-US" altLang="zh-CN" sz="1400" b="1" dirty="0">
                  <a:solidFill>
                    <a:srgbClr val="33333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íṡľíḋé"/>
              <p:cNvSpPr/>
              <p:nvPr/>
            </p:nvSpPr>
            <p:spPr>
              <a:xfrm>
                <a:off x="3684573" y="1754227"/>
                <a:ext cx="4797158" cy="2626967"/>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ah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8" name="iś1íḍê"/>
              <p:cNvSpPr/>
              <p:nvPr/>
            </p:nvSpPr>
            <p:spPr bwMode="auto">
              <a:xfrm flipH="1" flipV="1">
                <a:off x="6315601" y="1766408"/>
                <a:ext cx="4998140" cy="261072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îṧľíḑê"/>
              <p:cNvSpPr/>
              <p:nvPr/>
            </p:nvSpPr>
            <p:spPr>
              <a:xfrm>
                <a:off x="9157760"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3765">
                  <a:defRPr/>
                </a:pPr>
                <a:r>
                  <a:rPr lang="zh-CN" altLang="en-US" sz="2000">
                    <a:solidFill>
                      <a:srgbClr val="FFFFFF"/>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ïşľïḑê"/>
              <p:cNvSpPr/>
              <p:nvPr/>
            </p:nvSpPr>
            <p:spPr>
              <a:xfrm>
                <a:off x="9868300"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b="1">
                    <a:solidFill>
                      <a:srgbClr val="333333"/>
                    </a:solidFill>
                    <a:latin typeface="FZHei-B01S" panose="02010601030101010101" pitchFamily="2" charset="-122"/>
                    <a:ea typeface="FZHei-B01S" panose="02010601030101010101" pitchFamily="2" charset="-122"/>
                    <a:sym typeface="FZHei-B01S" panose="02010601030101010101" pitchFamily="2" charset="-122"/>
                  </a:rPr>
                  <a:t>4</a:t>
                </a:r>
                <a:endParaRPr lang="en-US" altLang="zh-CN" sz="1400" b="1" dirty="0">
                  <a:solidFill>
                    <a:srgbClr val="33333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îŝlîďe"/>
            <p:cNvGrpSpPr/>
            <p:nvPr/>
          </p:nvGrpSpPr>
          <p:grpSpPr>
            <a:xfrm>
              <a:off x="1053881" y="4505592"/>
              <a:ext cx="2195910" cy="908538"/>
              <a:chOff x="1089101" y="5214479"/>
              <a:chExt cx="2195910" cy="908538"/>
            </a:xfrm>
          </p:grpSpPr>
          <p:sp>
            <p:nvSpPr>
              <p:cNvPr id="18" name="í$ḷíḋé"/>
              <p:cNvSpPr/>
              <p:nvPr/>
            </p:nvSpPr>
            <p:spPr bwMode="auto">
              <a:xfrm>
                <a:off x="1089101" y="5565618"/>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eaLnBrk="1" hangingPunct="1">
                  <a:lnSpc>
                    <a:spcPct val="120000"/>
                  </a:lnSpc>
                  <a:spcBef>
                    <a:spcPct val="0"/>
                  </a:spcBef>
                  <a:buFontTx/>
                  <a:buNone/>
                </a:pPr>
                <a:r>
                  <a:rPr lang="zh-CN" altLang="en-US" sz="10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000">
                    <a:latin typeface="FZHei-B01S" panose="02010601030101010101" pitchFamily="2" charset="-122"/>
                    <a:ea typeface="FZHei-B01S" panose="02010601030101010101" pitchFamily="2" charset="-122"/>
                    <a:sym typeface="FZHei-B01S" panose="02010601030101010101" pitchFamily="2" charset="-122"/>
                  </a:rPr>
                </a:br>
                <a:r>
                  <a:rPr lang="zh-CN" altLang="en-US" sz="100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işļíḓe"/>
              <p:cNvSpPr txBox="1"/>
              <p:nvPr/>
            </p:nvSpPr>
            <p:spPr bwMode="auto">
              <a:xfrm>
                <a:off x="1089101" y="5214479"/>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b="1">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iśḻïḑè"/>
            <p:cNvGrpSpPr/>
            <p:nvPr/>
          </p:nvGrpSpPr>
          <p:grpSpPr>
            <a:xfrm>
              <a:off x="3702861" y="4505592"/>
              <a:ext cx="2195910" cy="908538"/>
              <a:chOff x="1089101" y="5214479"/>
              <a:chExt cx="2195910" cy="908538"/>
            </a:xfrm>
          </p:grpSpPr>
          <p:sp>
            <p:nvSpPr>
              <p:cNvPr id="16" name="i$liďe"/>
              <p:cNvSpPr/>
              <p:nvPr/>
            </p:nvSpPr>
            <p:spPr bwMode="auto">
              <a:xfrm>
                <a:off x="1089101" y="5565618"/>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eaLnBrk="1" hangingPunct="1">
                  <a:lnSpc>
                    <a:spcPct val="120000"/>
                  </a:lnSpc>
                  <a:spcBef>
                    <a:spcPct val="0"/>
                  </a:spcBef>
                  <a:buFontTx/>
                  <a:buNone/>
                </a:pPr>
                <a:r>
                  <a:rPr lang="zh-CN" altLang="en-US" sz="10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000">
                    <a:latin typeface="FZHei-B01S" panose="02010601030101010101" pitchFamily="2" charset="-122"/>
                    <a:ea typeface="FZHei-B01S" panose="02010601030101010101" pitchFamily="2" charset="-122"/>
                    <a:sym typeface="FZHei-B01S" panose="02010601030101010101" pitchFamily="2" charset="-122"/>
                  </a:rPr>
                </a:br>
                <a:r>
                  <a:rPr lang="zh-CN" altLang="en-US" sz="100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işlïďe"/>
              <p:cNvSpPr txBox="1"/>
              <p:nvPr/>
            </p:nvSpPr>
            <p:spPr bwMode="auto">
              <a:xfrm>
                <a:off x="1089101" y="5214479"/>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b="1">
                    <a:solidFill>
                      <a:schemeClr val="accent2"/>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íṡľiḋe"/>
            <p:cNvGrpSpPr/>
            <p:nvPr/>
          </p:nvGrpSpPr>
          <p:grpSpPr>
            <a:xfrm>
              <a:off x="6285821" y="4505592"/>
              <a:ext cx="2195910" cy="908538"/>
              <a:chOff x="1089101" y="5214479"/>
              <a:chExt cx="2195910" cy="908538"/>
            </a:xfrm>
          </p:grpSpPr>
          <p:sp>
            <p:nvSpPr>
              <p:cNvPr id="14" name="íSľïdé"/>
              <p:cNvSpPr/>
              <p:nvPr/>
            </p:nvSpPr>
            <p:spPr bwMode="auto">
              <a:xfrm>
                <a:off x="1089101" y="5565618"/>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eaLnBrk="1" hangingPunct="1">
                  <a:lnSpc>
                    <a:spcPct val="120000"/>
                  </a:lnSpc>
                  <a:spcBef>
                    <a:spcPct val="0"/>
                  </a:spcBef>
                  <a:buFontTx/>
                  <a:buNone/>
                </a:pPr>
                <a:r>
                  <a:rPr lang="zh-CN" altLang="en-US" sz="10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000">
                    <a:latin typeface="FZHei-B01S" panose="02010601030101010101" pitchFamily="2" charset="-122"/>
                    <a:ea typeface="FZHei-B01S" panose="02010601030101010101" pitchFamily="2" charset="-122"/>
                    <a:sym typeface="FZHei-B01S" panose="02010601030101010101" pitchFamily="2" charset="-122"/>
                  </a:rPr>
                </a:br>
                <a:r>
                  <a:rPr lang="zh-CN" altLang="en-US" sz="100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ïṡḷîḓe"/>
              <p:cNvSpPr txBox="1"/>
              <p:nvPr/>
            </p:nvSpPr>
            <p:spPr bwMode="auto">
              <a:xfrm>
                <a:off x="1089101" y="5214479"/>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b="1">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ïšļîḑé"/>
            <p:cNvGrpSpPr/>
            <p:nvPr/>
          </p:nvGrpSpPr>
          <p:grpSpPr>
            <a:xfrm>
              <a:off x="8937829" y="4505592"/>
              <a:ext cx="2195910" cy="908538"/>
              <a:chOff x="1089101" y="5214479"/>
              <a:chExt cx="2195910" cy="908538"/>
            </a:xfrm>
          </p:grpSpPr>
          <p:sp>
            <p:nvSpPr>
              <p:cNvPr id="12" name="ïṧ1íḋè"/>
              <p:cNvSpPr/>
              <p:nvPr/>
            </p:nvSpPr>
            <p:spPr bwMode="auto">
              <a:xfrm>
                <a:off x="1089101" y="5565618"/>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eaLnBrk="1" hangingPunct="1">
                  <a:lnSpc>
                    <a:spcPct val="120000"/>
                  </a:lnSpc>
                  <a:spcBef>
                    <a:spcPct val="0"/>
                  </a:spcBef>
                  <a:buFontTx/>
                  <a:buNone/>
                </a:pPr>
                <a:r>
                  <a:rPr lang="zh-CN" altLang="en-US" sz="1000">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000">
                    <a:latin typeface="FZHei-B01S" panose="02010601030101010101" pitchFamily="2" charset="-122"/>
                    <a:ea typeface="FZHei-B01S" panose="02010601030101010101" pitchFamily="2" charset="-122"/>
                    <a:sym typeface="FZHei-B01S" panose="02010601030101010101" pitchFamily="2" charset="-122"/>
                  </a:rPr>
                </a:br>
                <a:r>
                  <a:rPr lang="zh-CN" altLang="en-US" sz="1000">
                    <a:latin typeface="FZHei-B01S" panose="02010601030101010101" pitchFamily="2" charset="-122"/>
                    <a:ea typeface="FZHei-B01S" panose="02010601030101010101" pitchFamily="2" charset="-122"/>
                    <a:sym typeface="FZHei-B01S" panose="02010601030101010101" pitchFamily="2" charset="-122"/>
                  </a:rPr>
                  <a:t> （建议使用主题字体）</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i$1iḋè"/>
              <p:cNvSpPr txBox="1"/>
              <p:nvPr/>
            </p:nvSpPr>
            <p:spPr bwMode="auto">
              <a:xfrm>
                <a:off x="1089101" y="5214479"/>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b="1">
                    <a:solidFill>
                      <a:schemeClr val="accent4"/>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9" name="直接连接符 8"/>
            <p:cNvCxnSpPr/>
            <p:nvPr/>
          </p:nvCxnSpPr>
          <p:spPr>
            <a:xfrm>
              <a:off x="3503712" y="4505592"/>
              <a:ext cx="0" cy="908538"/>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96000" y="4505592"/>
              <a:ext cx="0" cy="908538"/>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756904" y="4505592"/>
              <a:ext cx="0" cy="908538"/>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d88494b-0e48-49fa-8ebf-b3fb5d5b329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840524" y="2029335"/>
            <a:ext cx="8510955" cy="3092199"/>
            <a:chOff x="914399" y="1426718"/>
            <a:chExt cx="10363201" cy="3765155"/>
          </a:xfrm>
        </p:grpSpPr>
        <p:sp>
          <p:nvSpPr>
            <p:cNvPr id="4" name="î$ľíḑe"/>
            <p:cNvSpPr txBox="1"/>
            <p:nvPr/>
          </p:nvSpPr>
          <p:spPr>
            <a:xfrm>
              <a:off x="5232830" y="1426718"/>
              <a:ext cx="1723549" cy="400110"/>
            </a:xfrm>
            <a:prstGeom prst="rect">
              <a:avLst/>
            </a:prstGeom>
            <a:noFill/>
          </p:spPr>
          <p:txBody>
            <a:bodyPr wrap="none">
              <a:normAutofit fontScale="92500" lnSpcReduction="20000"/>
            </a:bodyPr>
            <a:lstStyle/>
            <a:p>
              <a:pPr algn="ctr"/>
              <a:r>
                <a:rPr lang="zh-CN" altLang="en-US" sz="2000" b="1">
                  <a:solidFill>
                    <a:schemeClr val="tx2"/>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000" b="1">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ïṣ1ïde"/>
            <p:cNvSpPr/>
            <p:nvPr/>
          </p:nvSpPr>
          <p:spPr>
            <a:xfrm>
              <a:off x="1703512" y="1907487"/>
              <a:ext cx="8784976" cy="532453"/>
            </a:xfrm>
            <a:prstGeom prst="rect">
              <a:avLst/>
            </a:prstGeom>
          </p:spPr>
          <p:txBody>
            <a:bodyPr wrap="square">
              <a:normAutofit fontScale="92500" lnSpcReduction="10000"/>
            </a:bodyPr>
            <a:lstStyle/>
            <a:p>
              <a:pPr algn="ctr">
                <a:lnSpc>
                  <a:spcPct val="120000"/>
                </a:lnSpc>
              </a:pPr>
              <a:r>
                <a:rPr lang="zh-CN" altLang="en-US" sz="1100">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br>
                <a:rPr lang="zh-CN" altLang="en-US" sz="1100">
                  <a:latin typeface="FZHei-B01S" panose="02010601030101010101" pitchFamily="2" charset="-122"/>
                  <a:ea typeface="FZHei-B01S" panose="02010601030101010101" pitchFamily="2" charset="-122"/>
                  <a:sym typeface="FZHei-B01S" panose="02010601030101010101" pitchFamily="2" charset="-122"/>
                </a:rPr>
              </a:br>
              <a:r>
                <a:rPr lang="zh-CN" altLang="en-US" sz="1100">
                  <a:latin typeface="FZHei-B01S" panose="02010601030101010101" pitchFamily="2" charset="-122"/>
                  <a:ea typeface="FZHei-B01S" panose="02010601030101010101" pitchFamily="2" charset="-122"/>
                  <a:sym typeface="FZHei-B01S" panose="02010601030101010101" pitchFamily="2" charset="-122"/>
                </a:rPr>
                <a:t>如需更改请在（设置形状格式）菜单下（文本选项）中调整。</a:t>
              </a:r>
              <a:endParaRPr lang="zh-CN" altLang="en-US" sz="11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îṧľíḍè"/>
            <p:cNvGrpSpPr/>
            <p:nvPr/>
          </p:nvGrpSpPr>
          <p:grpSpPr>
            <a:xfrm>
              <a:off x="914400" y="2888940"/>
              <a:ext cx="2418080" cy="2302933"/>
              <a:chOff x="1828800" y="5486398"/>
              <a:chExt cx="3840480" cy="3657600"/>
            </a:xfrm>
          </p:grpSpPr>
          <p:sp>
            <p:nvSpPr>
              <p:cNvPr id="28" name="išļîḑé"/>
              <p:cNvSpPr/>
              <p:nvPr/>
            </p:nvSpPr>
            <p:spPr>
              <a:xfrm>
                <a:off x="1828800" y="5486398"/>
                <a:ext cx="3840480" cy="3657600"/>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îŝ1iḋe"/>
              <p:cNvSpPr/>
              <p:nvPr/>
            </p:nvSpPr>
            <p:spPr>
              <a:xfrm>
                <a:off x="3351967" y="6054539"/>
                <a:ext cx="794143" cy="794084"/>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bg1"/>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îṥḻïḑe"/>
            <p:cNvGrpSpPr/>
            <p:nvPr/>
          </p:nvGrpSpPr>
          <p:grpSpPr>
            <a:xfrm>
              <a:off x="3562773" y="2888940"/>
              <a:ext cx="2418080" cy="2302933"/>
              <a:chOff x="6035040" y="5486398"/>
              <a:chExt cx="3840480" cy="3657600"/>
            </a:xfrm>
          </p:grpSpPr>
          <p:sp>
            <p:nvSpPr>
              <p:cNvPr id="26" name="iSḷíďe"/>
              <p:cNvSpPr/>
              <p:nvPr/>
            </p:nvSpPr>
            <p:spPr>
              <a:xfrm>
                <a:off x="6035040" y="5486398"/>
                <a:ext cx="3840480" cy="3657600"/>
              </a:xfrm>
              <a:prstGeom prst="roundRect">
                <a:avLst>
                  <a:gd name="adj" fmla="val 3485"/>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7" name="ís1îďè"/>
              <p:cNvSpPr/>
              <p:nvPr/>
            </p:nvSpPr>
            <p:spPr>
              <a:xfrm>
                <a:off x="7558208" y="6198918"/>
                <a:ext cx="794143" cy="64970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i$ḻíḓe"/>
            <p:cNvGrpSpPr/>
            <p:nvPr/>
          </p:nvGrpSpPr>
          <p:grpSpPr>
            <a:xfrm>
              <a:off x="6211147" y="2888940"/>
              <a:ext cx="2418080" cy="2302933"/>
              <a:chOff x="10241280" y="5486398"/>
              <a:chExt cx="3840480" cy="3657600"/>
            </a:xfrm>
          </p:grpSpPr>
          <p:sp>
            <p:nvSpPr>
              <p:cNvPr id="24" name="ïṩľïḋê"/>
              <p:cNvSpPr/>
              <p:nvPr/>
            </p:nvSpPr>
            <p:spPr>
              <a:xfrm>
                <a:off x="10241280" y="5486398"/>
                <a:ext cx="3840480" cy="3657600"/>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5" name="íšliḋê"/>
              <p:cNvSpPr/>
              <p:nvPr/>
            </p:nvSpPr>
            <p:spPr>
              <a:xfrm>
                <a:off x="11764448" y="6054539"/>
                <a:ext cx="794143" cy="79408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ïṩḻîdè"/>
            <p:cNvGrpSpPr/>
            <p:nvPr/>
          </p:nvGrpSpPr>
          <p:grpSpPr>
            <a:xfrm>
              <a:off x="8859520" y="2888940"/>
              <a:ext cx="2418080" cy="2302933"/>
              <a:chOff x="14447520" y="5486398"/>
              <a:chExt cx="3840480" cy="3657600"/>
            </a:xfrm>
          </p:grpSpPr>
          <p:sp>
            <p:nvSpPr>
              <p:cNvPr id="22" name="ïS1iḍe"/>
              <p:cNvSpPr/>
              <p:nvPr/>
            </p:nvSpPr>
            <p:spPr>
              <a:xfrm>
                <a:off x="14447520" y="5486398"/>
                <a:ext cx="3840480" cy="3657600"/>
              </a:xfrm>
              <a:prstGeom prst="roundRect">
                <a:avLst>
                  <a:gd name="adj" fmla="val 3485"/>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3" name="ïśḻíḋé"/>
              <p:cNvSpPr/>
              <p:nvPr/>
            </p:nvSpPr>
            <p:spPr>
              <a:xfrm>
                <a:off x="15970688" y="6054539"/>
                <a:ext cx="794143" cy="794084"/>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iṥḷiḓê"/>
            <p:cNvGrpSpPr/>
            <p:nvPr/>
          </p:nvGrpSpPr>
          <p:grpSpPr>
            <a:xfrm>
              <a:off x="914399" y="3746634"/>
              <a:ext cx="2418079" cy="1445235"/>
              <a:chOff x="910153" y="4551125"/>
              <a:chExt cx="2358834" cy="1362151"/>
            </a:xfrm>
          </p:grpSpPr>
          <p:sp>
            <p:nvSpPr>
              <p:cNvPr id="20" name="íṩḷïḑê"/>
              <p:cNvSpPr txBox="1"/>
              <p:nvPr/>
            </p:nvSpPr>
            <p:spPr>
              <a:xfrm>
                <a:off x="910153" y="4551125"/>
                <a:ext cx="2358834" cy="497126"/>
              </a:xfrm>
              <a:prstGeom prst="rect">
                <a:avLst/>
              </a:prstGeom>
              <a:noFill/>
            </p:spPr>
            <p:txBody>
              <a:bodyPr wrap="none" anchor="b">
                <a:normAutofit/>
              </a:bodyPr>
              <a:lstStyle/>
              <a:p>
                <a:pPr algn="ctr"/>
                <a:r>
                  <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iṥḻiḓe"/>
              <p:cNvSpPr txBox="1"/>
              <p:nvPr/>
            </p:nvSpPr>
            <p:spPr>
              <a:xfrm>
                <a:off x="910153" y="5048251"/>
                <a:ext cx="2358834" cy="865025"/>
              </a:xfrm>
              <a:prstGeom prst="rect">
                <a:avLst/>
              </a:prstGeom>
              <a:noFill/>
            </p:spPr>
            <p:txBody>
              <a:bodyPr wrap="square">
                <a:normAutofit/>
              </a:bodyPr>
              <a:lstStyle/>
              <a:p>
                <a:pPr algn="ctr">
                  <a:lnSpc>
                    <a:spcPct val="120000"/>
                  </a:lnSpc>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îśļidê"/>
            <p:cNvGrpSpPr/>
            <p:nvPr/>
          </p:nvGrpSpPr>
          <p:grpSpPr>
            <a:xfrm>
              <a:off x="3562773" y="3746634"/>
              <a:ext cx="2418079" cy="1445235"/>
              <a:chOff x="910153" y="4551125"/>
              <a:chExt cx="2358834" cy="1362151"/>
            </a:xfrm>
          </p:grpSpPr>
          <p:sp>
            <p:nvSpPr>
              <p:cNvPr id="18" name="íṣľiďè"/>
              <p:cNvSpPr txBox="1"/>
              <p:nvPr/>
            </p:nvSpPr>
            <p:spPr>
              <a:xfrm>
                <a:off x="910153" y="4551125"/>
                <a:ext cx="2358834" cy="497126"/>
              </a:xfrm>
              <a:prstGeom prst="rect">
                <a:avLst/>
              </a:prstGeom>
              <a:noFill/>
            </p:spPr>
            <p:txBody>
              <a:bodyPr wrap="none" anchor="b">
                <a:normAutofit/>
              </a:bodyPr>
              <a:lstStyle/>
              <a:p>
                <a:pPr algn="ctr"/>
                <a:r>
                  <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ïšḷîḑê"/>
              <p:cNvSpPr txBox="1"/>
              <p:nvPr/>
            </p:nvSpPr>
            <p:spPr>
              <a:xfrm>
                <a:off x="910153" y="5048251"/>
                <a:ext cx="2358834" cy="865025"/>
              </a:xfrm>
              <a:prstGeom prst="rect">
                <a:avLst/>
              </a:prstGeom>
              <a:noFill/>
            </p:spPr>
            <p:txBody>
              <a:bodyPr wrap="square">
                <a:normAutofit/>
              </a:bodyPr>
              <a:lstStyle/>
              <a:p>
                <a:pPr algn="ctr">
                  <a:lnSpc>
                    <a:spcPct val="120000"/>
                  </a:lnSpc>
                </a:pPr>
                <a:r>
                  <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iSlïḋe"/>
            <p:cNvGrpSpPr/>
            <p:nvPr/>
          </p:nvGrpSpPr>
          <p:grpSpPr>
            <a:xfrm>
              <a:off x="6211147" y="3746634"/>
              <a:ext cx="2418079" cy="1445235"/>
              <a:chOff x="910153" y="4551125"/>
              <a:chExt cx="2358834" cy="1362151"/>
            </a:xfrm>
          </p:grpSpPr>
          <p:sp>
            <p:nvSpPr>
              <p:cNvPr id="16" name="iśḷïḑé"/>
              <p:cNvSpPr txBox="1"/>
              <p:nvPr/>
            </p:nvSpPr>
            <p:spPr>
              <a:xfrm>
                <a:off x="910153" y="4551125"/>
                <a:ext cx="2358834" cy="497126"/>
              </a:xfrm>
              <a:prstGeom prst="rect">
                <a:avLst/>
              </a:prstGeom>
              <a:noFill/>
            </p:spPr>
            <p:txBody>
              <a:bodyPr wrap="none" anchor="b">
                <a:normAutofit/>
              </a:bodyPr>
              <a:lstStyle/>
              <a:p>
                <a:pPr algn="ctr"/>
                <a:r>
                  <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íŝlïḓê"/>
              <p:cNvSpPr txBox="1"/>
              <p:nvPr/>
            </p:nvSpPr>
            <p:spPr>
              <a:xfrm>
                <a:off x="910153" y="5048251"/>
                <a:ext cx="2358834" cy="865025"/>
              </a:xfrm>
              <a:prstGeom prst="rect">
                <a:avLst/>
              </a:prstGeom>
              <a:noFill/>
            </p:spPr>
            <p:txBody>
              <a:bodyPr wrap="square">
                <a:normAutofit/>
              </a:bodyPr>
              <a:lstStyle/>
              <a:p>
                <a:pPr algn="ctr">
                  <a:lnSpc>
                    <a:spcPct val="120000"/>
                  </a:lnSpc>
                </a:pPr>
                <a:r>
                  <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ï$ḻidê"/>
            <p:cNvGrpSpPr/>
            <p:nvPr/>
          </p:nvGrpSpPr>
          <p:grpSpPr>
            <a:xfrm>
              <a:off x="8859521" y="3746634"/>
              <a:ext cx="2418079" cy="1445235"/>
              <a:chOff x="910153" y="4551125"/>
              <a:chExt cx="2358834" cy="1362151"/>
            </a:xfrm>
          </p:grpSpPr>
          <p:sp>
            <p:nvSpPr>
              <p:cNvPr id="14" name="iṩlídé"/>
              <p:cNvSpPr txBox="1"/>
              <p:nvPr/>
            </p:nvSpPr>
            <p:spPr>
              <a:xfrm>
                <a:off x="910153" y="4551125"/>
                <a:ext cx="2358834" cy="497126"/>
              </a:xfrm>
              <a:prstGeom prst="rect">
                <a:avLst/>
              </a:prstGeom>
              <a:noFill/>
            </p:spPr>
            <p:txBody>
              <a:bodyPr wrap="none" anchor="b">
                <a:normAutofit/>
              </a:bodyPr>
              <a:lstStyle/>
              <a:p>
                <a:pPr algn="ctr"/>
                <a:r>
                  <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iŝlïḓé"/>
              <p:cNvSpPr txBox="1"/>
              <p:nvPr/>
            </p:nvSpPr>
            <p:spPr>
              <a:xfrm>
                <a:off x="910153" y="5048251"/>
                <a:ext cx="2358834" cy="865025"/>
              </a:xfrm>
              <a:prstGeom prst="rect">
                <a:avLst/>
              </a:prstGeom>
              <a:noFill/>
            </p:spPr>
            <p:txBody>
              <a:bodyPr wrap="square">
                <a:normAutofit/>
              </a:bodyPr>
              <a:lstStyle/>
              <a:p>
                <a:pPr algn="ctr">
                  <a:lnSpc>
                    <a:spcPct val="120000"/>
                  </a:lnSpc>
                </a:pPr>
                <a:r>
                  <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1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0" name="矩形 29"/>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r="40741"/>
          <a:stretch>
            <a:fillRect/>
          </a:stretch>
        </p:blipFill>
        <p:spPr>
          <a:xfrm>
            <a:off x="0" y="0"/>
            <a:ext cx="6096000" cy="6858000"/>
          </a:xfrm>
          <a:prstGeom prst="rect">
            <a:avLst/>
          </a:prstGeom>
        </p:spPr>
      </p:pic>
      <p:sp>
        <p:nvSpPr>
          <p:cNvPr id="4" name="矩形 3"/>
          <p:cNvSpPr/>
          <p:nvPr/>
        </p:nvSpPr>
        <p:spPr>
          <a:xfrm>
            <a:off x="1906484" y="1456135"/>
            <a:ext cx="4226029" cy="401875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6582728" y="3289179"/>
            <a:ext cx="2008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76500" y="1865313"/>
            <a:ext cx="3656013" cy="320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a:off x="3163887" y="2300389"/>
            <a:ext cx="3018640" cy="2308324"/>
          </a:xfrm>
          <a:prstGeom prst="rect">
            <a:avLst/>
          </a:prstGeom>
          <a:noFill/>
        </p:spPr>
        <p:txBody>
          <a:bodyPr wrap="square" rtlCol="0">
            <a:spAutoFit/>
          </a:bodyPr>
          <a:lstStyle/>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PART  </a:t>
            </a:r>
            <a:endPar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a:p>
            <a:r>
              <a:rPr lang="en-US" altLang="zh-CN"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rPr>
              <a:t>02</a:t>
            </a:r>
            <a:endParaRPr lang="zh-CN" altLang="en-US" sz="7200" b="1" dirty="0">
              <a:blipFill>
                <a:blip r:embed="rId1"/>
                <a:stretch>
                  <a:fillRect/>
                </a:stretch>
              </a:blip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6132513" y="3466071"/>
            <a:ext cx="6059487" cy="1412111"/>
          </a:xfrm>
          <a:prstGeom prst="rect">
            <a:avLst/>
          </a:prstGeom>
          <a:solidFill>
            <a:srgbClr val="189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6632741" y="3503280"/>
            <a:ext cx="4638943" cy="1423916"/>
          </a:xfrm>
          <a:prstGeom prst="rect">
            <a:avLst/>
          </a:prstGeom>
          <a:noFill/>
        </p:spPr>
        <p:txBody>
          <a:bodyPr wrap="square" rtlCol="0">
            <a:spAutoFit/>
          </a:bodyPr>
          <a:lstStyle/>
          <a:p>
            <a:pPr lvl="0">
              <a:lnSpc>
                <a:spcPct val="150000"/>
              </a:lnSpc>
            </a:pP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点击此处添加文字描述，文字颜色、大小、字体可根据需求进行更改。点击此处添加文字描述，文字颜色、大小、字体可根据需求进行更改。</a:t>
            </a:r>
            <a:endPar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50000"/>
              </a:lnSpc>
            </a:pP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6458526" y="2341169"/>
            <a:ext cx="4638943" cy="825803"/>
          </a:xfrm>
          <a:prstGeom prst="rect">
            <a:avLst/>
          </a:prstGeom>
          <a:noFill/>
        </p:spPr>
        <p:txBody>
          <a:bodyPr wrap="square" rtlCol="0">
            <a:spAutoFit/>
          </a:bodyPr>
          <a:lstStyle/>
          <a:p>
            <a:pPr>
              <a:lnSpc>
                <a:spcPct val="150000"/>
              </a:lnSpc>
            </a:pPr>
            <a:r>
              <a:rPr lang="zh-CN" altLang="en-US" sz="3600" b="1" dirty="0">
                <a:latin typeface="FZHei-B01S" panose="02010601030101010101" pitchFamily="2" charset="-122"/>
                <a:ea typeface="FZHei-B01S" panose="02010601030101010101" pitchFamily="2" charset="-122"/>
                <a:sym typeface="FZHei-B01S" panose="02010601030101010101" pitchFamily="2" charset="-122"/>
              </a:rPr>
              <a:t>项目成果展示</a:t>
            </a:r>
            <a:endParaRPr lang="zh-CN" altLang="en-US" sz="3600" b="1"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6"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0370" r="20370"/>
          <a:stretch>
            <a:fillRect/>
          </a:stretch>
        </p:blipFill>
        <p:spPr/>
      </p:pic>
      <p:sp>
        <p:nvSpPr>
          <p:cNvPr id="4" name="Shape 2540"/>
          <p:cNvSpPr/>
          <p:nvPr/>
        </p:nvSpPr>
        <p:spPr>
          <a:xfrm>
            <a:off x="6853169" y="1050884"/>
            <a:ext cx="549115" cy="54911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9050">
            <a:noFill/>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5" name="TextBox 4"/>
          <p:cNvSpPr txBox="1"/>
          <p:nvPr/>
        </p:nvSpPr>
        <p:spPr>
          <a:xfrm>
            <a:off x="7843612" y="935352"/>
            <a:ext cx="2616625" cy="39878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20, Jan 2022</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Rectangle 5"/>
          <p:cNvSpPr/>
          <p:nvPr/>
        </p:nvSpPr>
        <p:spPr>
          <a:xfrm>
            <a:off x="7843611" y="1276833"/>
            <a:ext cx="3583669" cy="61805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Shape 2540"/>
          <p:cNvSpPr/>
          <p:nvPr/>
        </p:nvSpPr>
        <p:spPr>
          <a:xfrm>
            <a:off x="6853169" y="2806796"/>
            <a:ext cx="549115" cy="54911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9050">
            <a:noFill/>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8"/>
          <p:cNvSpPr txBox="1"/>
          <p:nvPr/>
        </p:nvSpPr>
        <p:spPr>
          <a:xfrm>
            <a:off x="7843612" y="2739872"/>
            <a:ext cx="2616625" cy="39878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21, Jan 2022</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Rectangle 9"/>
          <p:cNvSpPr/>
          <p:nvPr/>
        </p:nvSpPr>
        <p:spPr>
          <a:xfrm>
            <a:off x="7843611" y="3084664"/>
            <a:ext cx="3583669" cy="89505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Shape 2540"/>
          <p:cNvSpPr/>
          <p:nvPr/>
        </p:nvSpPr>
        <p:spPr>
          <a:xfrm>
            <a:off x="6853169" y="4562708"/>
            <a:ext cx="549115" cy="54911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9050">
            <a:noFill/>
            <a:miter lim="400000"/>
          </a:ln>
        </p:spPr>
        <p:txBody>
          <a:bodyPr lIns="38091" tIns="38091" rIns="38091" bIns="38091"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12"/>
          <p:cNvSpPr txBox="1"/>
          <p:nvPr/>
        </p:nvSpPr>
        <p:spPr>
          <a:xfrm>
            <a:off x="7843612" y="4499441"/>
            <a:ext cx="2616625" cy="398780"/>
          </a:xfrm>
          <a:prstGeom prst="rect">
            <a:avLst/>
          </a:prstGeom>
          <a:noFill/>
        </p:spPr>
        <p:txBody>
          <a:bodyPr wrap="square" rtlCol="0">
            <a:spAutoFit/>
          </a:bodyPr>
          <a:lstStyle/>
          <a:p>
            <a:r>
              <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22, Jan 2022</a:t>
            </a:r>
            <a:endParaRPr lang="en-US" sz="2000" b="1">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Rectangle 13"/>
          <p:cNvSpPr/>
          <p:nvPr/>
        </p:nvSpPr>
        <p:spPr>
          <a:xfrm>
            <a:off x="7843611" y="4856315"/>
            <a:ext cx="3583669" cy="89505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15"/>
          <p:cNvSpPr/>
          <p:nvPr/>
        </p:nvSpPr>
        <p:spPr>
          <a:xfrm>
            <a:off x="0" y="1050885"/>
            <a:ext cx="6096000" cy="4728761"/>
          </a:xfrm>
          <a:prstGeom prst="rect">
            <a:avLst/>
          </a:prstGeom>
          <a:gradFill>
            <a:gsLst>
              <a:gs pos="0">
                <a:schemeClr val="accent1">
                  <a:lumMod val="75000"/>
                  <a:alpha val="50000"/>
                </a:schemeClr>
              </a:gs>
              <a:gs pos="100000">
                <a:schemeClr val="accent2">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6"/>
          <p:cNvSpPr txBox="1"/>
          <p:nvPr/>
        </p:nvSpPr>
        <p:spPr>
          <a:xfrm>
            <a:off x="720853" y="1729577"/>
            <a:ext cx="3304143" cy="1077218"/>
          </a:xfrm>
          <a:prstGeom prst="rect">
            <a:avLst/>
          </a:prstGeom>
          <a:noFill/>
        </p:spPr>
        <p:txBody>
          <a:bodyPr wrap="square" rtlCol="0">
            <a:spAutoFit/>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Awesome Great Service</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ctangle 17"/>
          <p:cNvSpPr/>
          <p:nvPr/>
        </p:nvSpPr>
        <p:spPr>
          <a:xfrm>
            <a:off x="857505" y="2921656"/>
            <a:ext cx="597279" cy="8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18"/>
          <p:cNvSpPr/>
          <p:nvPr/>
        </p:nvSpPr>
        <p:spPr>
          <a:xfrm>
            <a:off x="720853" y="3541864"/>
            <a:ext cx="4765548" cy="1170833"/>
          </a:xfrm>
          <a:prstGeom prst="rect">
            <a:avLst/>
          </a:prstGeom>
        </p:spPr>
        <p:txBody>
          <a:bodyPr wrap="square">
            <a:spAutoFit/>
          </a:bodyPr>
          <a:lstStyle/>
          <a:p>
            <a:pPr>
              <a:lnSpc>
                <a:spcPct val="150000"/>
              </a:lnSpc>
            </a:pPr>
            <a:r>
              <a:rPr lang="zh-CN" alt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a:t>
            </a:r>
            <a:r>
              <a:rPr 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点击添加标题点击添加标题点击添加标题点击添加标题点击添加标题点击添加标题点击添加标题点击添加标题点击添加标题点击添加标题点击添加标题点击添加标题点击添加标题</a:t>
            </a:r>
            <a:endParaRPr 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4842285" y="306685"/>
            <a:ext cx="2646878" cy="584775"/>
          </a:xfrm>
          <a:prstGeom prst="rect">
            <a:avLst/>
          </a:prstGeom>
        </p:spPr>
        <p:txBody>
          <a:bodyPr wrap="none">
            <a:spAutoFit/>
          </a:bodyPr>
          <a:lstStyle/>
          <a:p>
            <a:r>
              <a:rPr lang="zh-CN" altLang="en-US" sz="3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3200" dirty="0">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
</file>

<file path=ppt/tags/tag1.xml><?xml version="1.0" encoding="utf-8"?>
<p:tagLst xmlns:p="http://schemas.openxmlformats.org/presentationml/2006/main">
  <p:tag name="ISLIDE.DIAGRAM" val="1d69b3fe-8861-4848-b75d-f1da4c85bc78"/>
</p:tagLst>
</file>

<file path=ppt/tags/tag2.xml><?xml version="1.0" encoding="utf-8"?>
<p:tagLst xmlns:p="http://schemas.openxmlformats.org/presentationml/2006/main">
  <p:tag name="ISLIDE.DIAGRAM" val="562f4693-34fc-4622-bfca-43fd35292efa"/>
</p:tagLst>
</file>

<file path=ppt/tags/tag3.xml><?xml version="1.0" encoding="utf-8"?>
<p:tagLst xmlns:p="http://schemas.openxmlformats.org/presentationml/2006/main">
  <p:tag name="ISLIDE.DIAGRAM" val="8d88494b-0e48-49fa-8ebf-b3fb5d5b329a"/>
</p:tagLst>
</file>

<file path=ppt/tags/tag4.xml><?xml version="1.0" encoding="utf-8"?>
<p:tagLst xmlns:p="http://schemas.openxmlformats.org/presentationml/2006/main">
  <p:tag name="ISLIDE.DIAGRAM" val="abb72e3a-0be7-415c-9637-35cba3a0c3fb"/>
</p:tagLst>
</file>

<file path=ppt/tags/tag5.xml><?xml version="1.0" encoding="utf-8"?>
<p:tagLst xmlns:p="http://schemas.openxmlformats.org/presentationml/2006/main">
  <p:tag name="ISLIDE.DIAGRAM" val="05d839b4-bb22-422b-9edd-0f468d606502"/>
</p:tagLst>
</file>

<file path=ppt/tags/tag6.xml><?xml version="1.0" encoding="utf-8"?>
<p:tagLst xmlns:p="http://schemas.openxmlformats.org/presentationml/2006/main">
  <p:tag name="ISLIDE.DIAGRAM" val="995b51d3-047e-49ff-bc9b-98f67546f6a4"/>
</p:tagLst>
</file>

<file path=ppt/theme/theme1.xml><?xml version="1.0" encoding="utf-8"?>
<a:theme xmlns:a="http://schemas.openxmlformats.org/drawingml/2006/main" name="好客模板www.haoke.com">
  <a:themeElements>
    <a:clrScheme name="自定义 1213">
      <a:dk1>
        <a:sysClr val="windowText" lastClr="000000"/>
      </a:dk1>
      <a:lt1>
        <a:sysClr val="window" lastClr="FFFFFF"/>
      </a:lt1>
      <a:dk2>
        <a:srgbClr val="1F497D"/>
      </a:dk2>
      <a:lt2>
        <a:srgbClr val="EEECE1"/>
      </a:lt2>
      <a:accent1>
        <a:srgbClr val="1894B0"/>
      </a:accent1>
      <a:accent2>
        <a:srgbClr val="1894B0"/>
      </a:accent2>
      <a:accent3>
        <a:srgbClr val="1894B0"/>
      </a:accent3>
      <a:accent4>
        <a:srgbClr val="1894B0"/>
      </a:accent4>
      <a:accent5>
        <a:srgbClr val="1894B0"/>
      </a:accent5>
      <a:accent6>
        <a:srgbClr val="1894B0"/>
      </a:accent6>
      <a:hlink>
        <a:srgbClr val="1894B0"/>
      </a:hlink>
      <a:folHlink>
        <a:srgbClr val="1894B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4133</Words>
  <Application>WPS 演示</Application>
  <PresentationFormat>宽屏</PresentationFormat>
  <Paragraphs>402</Paragraphs>
  <Slides>24</Slides>
  <Notes>11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FZHei-B01S</vt:lpstr>
      <vt:lpstr>Gill Sans</vt:lpstr>
      <vt:lpstr>微软雅黑</vt:lpstr>
      <vt:lpstr>Calibri</vt:lpstr>
      <vt:lpstr>Calibri Light</vt:lpstr>
      <vt:lpstr>等线 Light</vt:lpstr>
      <vt:lpstr>等线</vt:lpstr>
      <vt:lpstr>Hilda Sonnenschein</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3</cp:revision>
  <dcterms:created xsi:type="dcterms:W3CDTF">2019-01-01T10:03:00Z</dcterms:created>
  <dcterms:modified xsi:type="dcterms:W3CDTF">2021-09-08T09:58:59Z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1C4DA0C51F9D4023AA7C67616B44F46B</vt:lpwstr>
  </property>
</Properties>
</file>