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48" r:id="rId5"/>
    <p:sldId id="257" r:id="rId6"/>
    <p:sldId id="488" r:id="rId7"/>
    <p:sldId id="515" r:id="rId8"/>
    <p:sldId id="704" r:id="rId9"/>
    <p:sldId id="493" r:id="rId10"/>
    <p:sldId id="707" r:id="rId11"/>
    <p:sldId id="434" r:id="rId12"/>
    <p:sldId id="611" r:id="rId13"/>
    <p:sldId id="437" r:id="rId14"/>
    <p:sldId id="385" r:id="rId15"/>
    <p:sldId id="708" r:id="rId16"/>
    <p:sldId id="697" r:id="rId17"/>
    <p:sldId id="370" r:id="rId18"/>
    <p:sldId id="436" r:id="rId19"/>
    <p:sldId id="70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9B8"/>
    <a:srgbClr val="C3C7E3"/>
    <a:srgbClr val="337EBA"/>
    <a:srgbClr val="80B7DD"/>
    <a:srgbClr val="5D717F"/>
    <a:srgbClr val="3F5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600</c:v>
                </c:pt>
                <c:pt idx="1">
                  <c:v>800</c:v>
                </c:pt>
                <c:pt idx="2">
                  <c:v>560</c:v>
                </c:pt>
                <c:pt idx="3">
                  <c:v>623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accent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250</c:v>
                </c:pt>
                <c:pt idx="1">
                  <c:v>450</c:v>
                </c:pt>
                <c:pt idx="2">
                  <c:v>260</c:v>
                </c:pt>
                <c:pt idx="3">
                  <c:v>360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450</c:v>
                </c:pt>
                <c:pt idx="1">
                  <c:v>500</c:v>
                </c:pt>
                <c:pt idx="2">
                  <c:v>480</c:v>
                </c:pt>
                <c:pt idx="3">
                  <c:v>800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Asset</c:v>
                </c:pt>
              </c:strCache>
            </c:strRef>
          </c:tx>
          <c:spPr>
            <a:solidFill>
              <a:schemeClr val="accent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600</c:v>
                </c:pt>
                <c:pt idx="1">
                  <c:v>500</c:v>
                </c:pt>
                <c:pt idx="2">
                  <c:v>280</c:v>
                </c:pt>
                <c:pt idx="3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7800128"/>
        <c:axId val="1157805728"/>
      </c:barChart>
      <c:catAx>
        <c:axId val="11578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pPr>
          </a:p>
        </c:txPr>
        <c:crossAx val="1157805728"/>
        <c:crosses val="autoZero"/>
        <c:auto val="1"/>
        <c:lblAlgn val="ctr"/>
        <c:lblOffset val="100"/>
        <c:noMultiLvlLbl val="0"/>
      </c:catAx>
      <c:valAx>
        <c:axId val="115780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pPr>
          </a:p>
        </c:txPr>
        <c:crossAx val="11578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Calibri" panose="020F050202020403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44201</c:v>
                </c:pt>
                <c:pt idx="1" c:formatCode="yyyy/m/d">
                  <c:v>44202</c:v>
                </c:pt>
                <c:pt idx="2" c:formatCode="yyyy/m/d">
                  <c:v>44203</c:v>
                </c:pt>
                <c:pt idx="3" c:formatCode="yyyy/m/d">
                  <c:v>44204</c:v>
                </c:pt>
                <c:pt idx="4" c:formatCode="yyyy/m/d">
                  <c:v>44205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25400">
              <a:noFill/>
            </a:ln>
            <a:effectLst/>
          </c:spP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44201</c:v>
                </c:pt>
                <c:pt idx="1" c:formatCode="yyyy/m/d">
                  <c:v>44202</c:v>
                </c:pt>
                <c:pt idx="2" c:formatCode="yyyy/m/d">
                  <c:v>44203</c:v>
                </c:pt>
                <c:pt idx="3" c:formatCode="yyyy/m/d">
                  <c:v>44204</c:v>
                </c:pt>
                <c:pt idx="4" c:formatCode="yyyy/m/d">
                  <c:v>44205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18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807968"/>
        <c:axId val="1157804048"/>
      </c:areaChart>
      <c:dateAx>
        <c:axId val="11578079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pPr>
          </a:p>
        </c:txPr>
        <c:crossAx val="1157804048"/>
        <c:crosses val="autoZero"/>
        <c:auto val="1"/>
        <c:lblOffset val="100"/>
        <c:baseTimeUnit val="days"/>
      </c:dateAx>
      <c:valAx>
        <c:axId val="11578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Calibri" panose="020F0502020204030204" pitchFamily="34" charset="0"/>
              </a:defRPr>
            </a:pPr>
          </a:p>
        </c:txPr>
        <c:crossAx val="1157807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790B7-45C2-493F-B117-AEC1BB8636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07FC-12A3-44FA-B18E-9CECF6B6C5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2751" y="1733551"/>
            <a:ext cx="9118600" cy="3764492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64941" y="0"/>
            <a:ext cx="4805083" cy="6858000"/>
          </a:xfrm>
          <a:custGeom>
            <a:avLst/>
            <a:gdLst>
              <a:gd name="connsiteX0" fmla="*/ 3372750 w 4805082"/>
              <a:gd name="connsiteY0" fmla="*/ 2752858 h 6858000"/>
              <a:gd name="connsiteX1" fmla="*/ 4805082 w 4805082"/>
              <a:gd name="connsiteY1" fmla="*/ 2752858 h 6858000"/>
              <a:gd name="connsiteX2" fmla="*/ 3510616 w 4805082"/>
              <a:gd name="connsiteY2" fmla="*/ 6858000 h 6858000"/>
              <a:gd name="connsiteX3" fmla="*/ 2078284 w 4805082"/>
              <a:gd name="connsiteY3" fmla="*/ 6858000 h 6858000"/>
              <a:gd name="connsiteX4" fmla="*/ 2333608 w 4805082"/>
              <a:gd name="connsiteY4" fmla="*/ 1376429 h 6858000"/>
              <a:gd name="connsiteX5" fmla="*/ 3765940 w 4805082"/>
              <a:gd name="connsiteY5" fmla="*/ 1376429 h 6858000"/>
              <a:gd name="connsiteX6" fmla="*/ 2471474 w 4805082"/>
              <a:gd name="connsiteY6" fmla="*/ 5481571 h 6858000"/>
              <a:gd name="connsiteX7" fmla="*/ 1039142 w 4805082"/>
              <a:gd name="connsiteY7" fmla="*/ 5481571 h 6858000"/>
              <a:gd name="connsiteX8" fmla="*/ 1294466 w 4805082"/>
              <a:gd name="connsiteY8" fmla="*/ 0 h 6858000"/>
              <a:gd name="connsiteX9" fmla="*/ 2726798 w 4805082"/>
              <a:gd name="connsiteY9" fmla="*/ 0 h 6858000"/>
              <a:gd name="connsiteX10" fmla="*/ 1432332 w 4805082"/>
              <a:gd name="connsiteY10" fmla="*/ 4105142 h 6858000"/>
              <a:gd name="connsiteX11" fmla="*/ 0 w 4805082"/>
              <a:gd name="connsiteY11" fmla="*/ 4105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5082" h="6858000">
                <a:moveTo>
                  <a:pt x="3372750" y="2752858"/>
                </a:moveTo>
                <a:lnTo>
                  <a:pt x="4805082" y="2752858"/>
                </a:lnTo>
                <a:lnTo>
                  <a:pt x="3510616" y="6858000"/>
                </a:lnTo>
                <a:lnTo>
                  <a:pt x="2078284" y="6858000"/>
                </a:lnTo>
                <a:close/>
                <a:moveTo>
                  <a:pt x="2333608" y="1376429"/>
                </a:moveTo>
                <a:lnTo>
                  <a:pt x="3765940" y="1376429"/>
                </a:lnTo>
                <a:lnTo>
                  <a:pt x="2471474" y="5481571"/>
                </a:lnTo>
                <a:lnTo>
                  <a:pt x="1039142" y="5481571"/>
                </a:lnTo>
                <a:close/>
                <a:moveTo>
                  <a:pt x="1294466" y="0"/>
                </a:moveTo>
                <a:lnTo>
                  <a:pt x="2726798" y="0"/>
                </a:lnTo>
                <a:lnTo>
                  <a:pt x="1432332" y="4105142"/>
                </a:lnTo>
                <a:lnTo>
                  <a:pt x="0" y="41051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81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59936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2064" y="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1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9936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32064" y="3429000"/>
            <a:ext cx="4059936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608667"/>
            <a:ext cx="12192000" cy="2582333"/>
          </a:xfrm>
        </p:spPr>
        <p:txBody>
          <a:bodyPr>
            <a:normAutofit/>
          </a:bodyPr>
          <a:lstStyle>
            <a:lvl1pPr>
              <a:defRPr sz="135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DAB6-FF2B-40B7-BDD7-290A612B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4451A-8C91-4014-AA0D-F262BF6956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3" y="887897"/>
            <a:ext cx="8375373" cy="4222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69702" y="2334819"/>
            <a:ext cx="70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蓝色泼墨风格模板</a:t>
            </a:r>
            <a:endParaRPr lang="zh-CN" alt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495086" y="3520548"/>
            <a:ext cx="5201828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amet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consectetur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adipiscing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elit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.  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efficitur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ipsum vitae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tortor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zh-CN" sz="1200" dirty="0" err="1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accumsan</a:t>
            </a:r>
            <a:r>
              <a:rPr lang="en-US" altLang="zh-CN" sz="12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, </a:t>
            </a:r>
            <a:endParaRPr lang="zh-CN" altLang="en-US" sz="1200" dirty="0">
              <a:solidFill>
                <a:srgbClr val="1B79B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r="10589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4051773" y="0"/>
            <a:ext cx="4080292" cy="3429000"/>
          </a:xfrm>
          <a:prstGeom prst="rect">
            <a:avLst/>
          </a:prstGeom>
          <a:solidFill>
            <a:srgbClr val="C3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3429000"/>
            <a:ext cx="4080292" cy="3429000"/>
          </a:xfrm>
          <a:prstGeom prst="rect">
            <a:avLst/>
          </a:prstGeom>
          <a:solidFill>
            <a:srgbClr val="80B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0229" y="3420737"/>
            <a:ext cx="4080292" cy="3429000"/>
          </a:xfrm>
          <a:prstGeom prst="rect">
            <a:avLst/>
          </a:prstGeom>
          <a:solidFill>
            <a:srgbClr val="33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02164" y="5078087"/>
            <a:ext cx="3075969" cy="764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049" y="4549488"/>
            <a:ext cx="20361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OUR CONCEPT</a:t>
            </a:r>
            <a:endParaRPr lang="en-CA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642392" y="5078087"/>
            <a:ext cx="3075969" cy="764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62277" y="4549488"/>
            <a:ext cx="20361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OUR CONCEPT</a:t>
            </a:r>
            <a:endParaRPr lang="en-CA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553936" y="1649087"/>
            <a:ext cx="3075969" cy="764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3821" y="1120488"/>
            <a:ext cx="20361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OUR CONCEPT</a:t>
            </a:r>
            <a:endParaRPr lang="en-CA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r="10525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079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78171" y="2316520"/>
          <a:ext cx="6389604" cy="38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Rectangle 10"/>
          <p:cNvSpPr/>
          <p:nvPr/>
        </p:nvSpPr>
        <p:spPr>
          <a:xfrm>
            <a:off x="8549132" y="2676556"/>
            <a:ext cx="12028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Information</a:t>
            </a:r>
            <a:endParaRPr lang="en-US" sz="16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49131" y="3036955"/>
            <a:ext cx="2594389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9129" y="4339003"/>
            <a:ext cx="6511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Audit</a:t>
            </a:r>
            <a:endParaRPr lang="en-US" sz="16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549131" y="4699402"/>
            <a:ext cx="2594389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12074" y="2681563"/>
            <a:ext cx="799181" cy="79844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12074" y="4344011"/>
            <a:ext cx="799181" cy="7984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Freeform 172"/>
          <p:cNvSpPr>
            <a:spLocks noEditPoints="1"/>
          </p:cNvSpPr>
          <p:nvPr/>
        </p:nvSpPr>
        <p:spPr bwMode="auto">
          <a:xfrm>
            <a:off x="7792357" y="4579189"/>
            <a:ext cx="238611" cy="328087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Freeform 136"/>
          <p:cNvSpPr>
            <a:spLocks noEditPoints="1"/>
          </p:cNvSpPr>
          <p:nvPr/>
        </p:nvSpPr>
        <p:spPr bwMode="auto">
          <a:xfrm>
            <a:off x="7768657" y="2960530"/>
            <a:ext cx="286011" cy="240508"/>
          </a:xfrm>
          <a:custGeom>
            <a:avLst/>
            <a:gdLst>
              <a:gd name="T0" fmla="*/ 130 w 176"/>
              <a:gd name="T1" fmla="*/ 28 h 148"/>
              <a:gd name="T2" fmla="*/ 130 w 176"/>
              <a:gd name="T3" fmla="*/ 0 h 148"/>
              <a:gd name="T4" fmla="*/ 46 w 176"/>
              <a:gd name="T5" fmla="*/ 0 h 148"/>
              <a:gd name="T6" fmla="*/ 46 w 176"/>
              <a:gd name="T7" fmla="*/ 28 h 148"/>
              <a:gd name="T8" fmla="*/ 60 w 176"/>
              <a:gd name="T9" fmla="*/ 28 h 148"/>
              <a:gd name="T10" fmla="*/ 60 w 176"/>
              <a:gd name="T11" fmla="*/ 14 h 148"/>
              <a:gd name="T12" fmla="*/ 116 w 176"/>
              <a:gd name="T13" fmla="*/ 14 h 148"/>
              <a:gd name="T14" fmla="*/ 116 w 176"/>
              <a:gd name="T15" fmla="*/ 28 h 148"/>
              <a:gd name="T16" fmla="*/ 130 w 176"/>
              <a:gd name="T17" fmla="*/ 28 h 148"/>
              <a:gd name="T18" fmla="*/ 130 w 176"/>
              <a:gd name="T19" fmla="*/ 28 h 148"/>
              <a:gd name="T20" fmla="*/ 0 w 176"/>
              <a:gd name="T21" fmla="*/ 131 h 148"/>
              <a:gd name="T22" fmla="*/ 176 w 176"/>
              <a:gd name="T23" fmla="*/ 131 h 148"/>
              <a:gd name="T24" fmla="*/ 176 w 176"/>
              <a:gd name="T25" fmla="*/ 148 h 148"/>
              <a:gd name="T26" fmla="*/ 0 w 176"/>
              <a:gd name="T27" fmla="*/ 148 h 148"/>
              <a:gd name="T28" fmla="*/ 0 w 176"/>
              <a:gd name="T29" fmla="*/ 131 h 148"/>
              <a:gd name="T30" fmla="*/ 0 w 176"/>
              <a:gd name="T31" fmla="*/ 131 h 148"/>
              <a:gd name="T32" fmla="*/ 0 w 176"/>
              <a:gd name="T33" fmla="*/ 48 h 148"/>
              <a:gd name="T34" fmla="*/ 46 w 176"/>
              <a:gd name="T35" fmla="*/ 48 h 148"/>
              <a:gd name="T36" fmla="*/ 60 w 176"/>
              <a:gd name="T37" fmla="*/ 48 h 148"/>
              <a:gd name="T38" fmla="*/ 116 w 176"/>
              <a:gd name="T39" fmla="*/ 48 h 148"/>
              <a:gd name="T40" fmla="*/ 130 w 176"/>
              <a:gd name="T41" fmla="*/ 48 h 148"/>
              <a:gd name="T42" fmla="*/ 176 w 176"/>
              <a:gd name="T43" fmla="*/ 48 h 148"/>
              <a:gd name="T44" fmla="*/ 176 w 176"/>
              <a:gd name="T45" fmla="*/ 33 h 148"/>
              <a:gd name="T46" fmla="*/ 130 w 176"/>
              <a:gd name="T47" fmla="*/ 33 h 148"/>
              <a:gd name="T48" fmla="*/ 116 w 176"/>
              <a:gd name="T49" fmla="*/ 33 h 148"/>
              <a:gd name="T50" fmla="*/ 60 w 176"/>
              <a:gd name="T51" fmla="*/ 33 h 148"/>
              <a:gd name="T52" fmla="*/ 46 w 176"/>
              <a:gd name="T53" fmla="*/ 33 h 148"/>
              <a:gd name="T54" fmla="*/ 0 w 176"/>
              <a:gd name="T55" fmla="*/ 33 h 148"/>
              <a:gd name="T56" fmla="*/ 0 w 176"/>
              <a:gd name="T57" fmla="*/ 48 h 148"/>
              <a:gd name="T58" fmla="*/ 0 w 176"/>
              <a:gd name="T59" fmla="*/ 48 h 148"/>
              <a:gd name="T60" fmla="*/ 0 w 176"/>
              <a:gd name="T61" fmla="*/ 126 h 148"/>
              <a:gd name="T62" fmla="*/ 176 w 176"/>
              <a:gd name="T63" fmla="*/ 126 h 148"/>
              <a:gd name="T64" fmla="*/ 176 w 176"/>
              <a:gd name="T65" fmla="*/ 53 h 148"/>
              <a:gd name="T66" fmla="*/ 130 w 176"/>
              <a:gd name="T67" fmla="*/ 53 h 148"/>
              <a:gd name="T68" fmla="*/ 46 w 176"/>
              <a:gd name="T69" fmla="*/ 53 h 148"/>
              <a:gd name="T70" fmla="*/ 0 w 176"/>
              <a:gd name="T71" fmla="*/ 53 h 148"/>
              <a:gd name="T72" fmla="*/ 0 w 176"/>
              <a:gd name="T73" fmla="*/ 126 h 148"/>
              <a:gd name="T74" fmla="*/ 0 w 176"/>
              <a:gd name="T75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48">
                <a:moveTo>
                  <a:pt x="130" y="28"/>
                </a:moveTo>
                <a:lnTo>
                  <a:pt x="130" y="0"/>
                </a:lnTo>
                <a:lnTo>
                  <a:pt x="46" y="0"/>
                </a:lnTo>
                <a:lnTo>
                  <a:pt x="46" y="28"/>
                </a:lnTo>
                <a:lnTo>
                  <a:pt x="60" y="28"/>
                </a:lnTo>
                <a:lnTo>
                  <a:pt x="60" y="14"/>
                </a:lnTo>
                <a:lnTo>
                  <a:pt x="116" y="14"/>
                </a:lnTo>
                <a:lnTo>
                  <a:pt x="116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0" y="131"/>
                </a:moveTo>
                <a:lnTo>
                  <a:pt x="176" y="131"/>
                </a:lnTo>
                <a:lnTo>
                  <a:pt x="176" y="148"/>
                </a:lnTo>
                <a:lnTo>
                  <a:pt x="0" y="148"/>
                </a:lnTo>
                <a:lnTo>
                  <a:pt x="0" y="131"/>
                </a:lnTo>
                <a:lnTo>
                  <a:pt x="0" y="131"/>
                </a:lnTo>
                <a:close/>
                <a:moveTo>
                  <a:pt x="0" y="48"/>
                </a:moveTo>
                <a:lnTo>
                  <a:pt x="46" y="48"/>
                </a:lnTo>
                <a:lnTo>
                  <a:pt x="60" y="48"/>
                </a:lnTo>
                <a:lnTo>
                  <a:pt x="116" y="48"/>
                </a:lnTo>
                <a:lnTo>
                  <a:pt x="130" y="48"/>
                </a:lnTo>
                <a:lnTo>
                  <a:pt x="176" y="48"/>
                </a:lnTo>
                <a:lnTo>
                  <a:pt x="176" y="33"/>
                </a:lnTo>
                <a:lnTo>
                  <a:pt x="130" y="33"/>
                </a:lnTo>
                <a:lnTo>
                  <a:pt x="116" y="33"/>
                </a:lnTo>
                <a:lnTo>
                  <a:pt x="60" y="33"/>
                </a:lnTo>
                <a:lnTo>
                  <a:pt x="46" y="33"/>
                </a:lnTo>
                <a:lnTo>
                  <a:pt x="0" y="33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0" y="126"/>
                </a:moveTo>
                <a:lnTo>
                  <a:pt x="176" y="126"/>
                </a:lnTo>
                <a:lnTo>
                  <a:pt x="176" y="53"/>
                </a:lnTo>
                <a:lnTo>
                  <a:pt x="130" y="53"/>
                </a:lnTo>
                <a:lnTo>
                  <a:pt x="46" y="53"/>
                </a:lnTo>
                <a:lnTo>
                  <a:pt x="0" y="53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5703"/>
            <a:ext cx="12192000" cy="4558734"/>
          </a:xfrm>
          <a:prstGeom prst="rect">
            <a:avLst/>
          </a:prstGeom>
          <a:solidFill>
            <a:srgbClr val="C3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587938" y="2374962"/>
            <a:ext cx="91884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Business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87937" y="2735361"/>
            <a:ext cx="3328835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7937" y="4262759"/>
            <a:ext cx="6298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Point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87937" y="4623158"/>
            <a:ext cx="3328835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4970" y="2435730"/>
            <a:ext cx="1037057" cy="1036095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4970" y="4323527"/>
            <a:ext cx="1037057" cy="1036095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4948" y="2380878"/>
            <a:ext cx="6511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Audit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84949" y="2741277"/>
            <a:ext cx="3328835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4948" y="4268675"/>
            <a:ext cx="11604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Accountant</a:t>
            </a: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784949" y="4629074"/>
            <a:ext cx="3328835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quis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21981" y="2435730"/>
            <a:ext cx="1037057" cy="1036095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21981" y="4323527"/>
            <a:ext cx="1037057" cy="1036095"/>
          </a:xfrm>
          <a:prstGeom prst="ellipse">
            <a:avLst/>
          </a:prstGeom>
          <a:noFill/>
          <a:ln w="1270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Freeform 182"/>
          <p:cNvSpPr>
            <a:spLocks noEditPoints="1"/>
          </p:cNvSpPr>
          <p:nvPr/>
        </p:nvSpPr>
        <p:spPr bwMode="auto">
          <a:xfrm>
            <a:off x="6892370" y="4700894"/>
            <a:ext cx="296279" cy="281361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Freeform 172"/>
          <p:cNvSpPr>
            <a:spLocks noEditPoints="1"/>
          </p:cNvSpPr>
          <p:nvPr/>
        </p:nvSpPr>
        <p:spPr bwMode="auto">
          <a:xfrm>
            <a:off x="6885692" y="2740906"/>
            <a:ext cx="309632" cy="425743"/>
          </a:xfrm>
          <a:custGeom>
            <a:avLst/>
            <a:gdLst>
              <a:gd name="T0" fmla="*/ 67 w 88"/>
              <a:gd name="T1" fmla="*/ 53 h 121"/>
              <a:gd name="T2" fmla="*/ 21 w 88"/>
              <a:gd name="T3" fmla="*/ 53 h 121"/>
              <a:gd name="T4" fmla="*/ 21 w 88"/>
              <a:gd name="T5" fmla="*/ 37 h 121"/>
              <a:gd name="T6" fmla="*/ 44 w 88"/>
              <a:gd name="T7" fmla="*/ 14 h 121"/>
              <a:gd name="T8" fmla="*/ 67 w 88"/>
              <a:gd name="T9" fmla="*/ 37 h 121"/>
              <a:gd name="T10" fmla="*/ 67 w 88"/>
              <a:gd name="T11" fmla="*/ 53 h 121"/>
              <a:gd name="T12" fmla="*/ 52 w 88"/>
              <a:gd name="T13" fmla="*/ 89 h 121"/>
              <a:gd name="T14" fmla="*/ 52 w 88"/>
              <a:gd name="T15" fmla="*/ 103 h 121"/>
              <a:gd name="T16" fmla="*/ 46 w 88"/>
              <a:gd name="T17" fmla="*/ 110 h 121"/>
              <a:gd name="T18" fmla="*/ 39 w 88"/>
              <a:gd name="T19" fmla="*/ 103 h 121"/>
              <a:gd name="T20" fmla="*/ 39 w 88"/>
              <a:gd name="T21" fmla="*/ 89 h 121"/>
              <a:gd name="T22" fmla="*/ 35 w 88"/>
              <a:gd name="T23" fmla="*/ 80 h 121"/>
              <a:gd name="T24" fmla="*/ 46 w 88"/>
              <a:gd name="T25" fmla="*/ 70 h 121"/>
              <a:gd name="T26" fmla="*/ 56 w 88"/>
              <a:gd name="T27" fmla="*/ 80 h 121"/>
              <a:gd name="T28" fmla="*/ 52 w 88"/>
              <a:gd name="T29" fmla="*/ 89 h 121"/>
              <a:gd name="T30" fmla="*/ 81 w 88"/>
              <a:gd name="T31" fmla="*/ 53 h 121"/>
              <a:gd name="T32" fmla="*/ 81 w 88"/>
              <a:gd name="T33" fmla="*/ 37 h 121"/>
              <a:gd name="T34" fmla="*/ 44 w 88"/>
              <a:gd name="T35" fmla="*/ 0 h 121"/>
              <a:gd name="T36" fmla="*/ 7 w 88"/>
              <a:gd name="T37" fmla="*/ 37 h 121"/>
              <a:gd name="T38" fmla="*/ 7 w 88"/>
              <a:gd name="T39" fmla="*/ 53 h 121"/>
              <a:gd name="T40" fmla="*/ 0 w 88"/>
              <a:gd name="T41" fmla="*/ 53 h 121"/>
              <a:gd name="T42" fmla="*/ 0 w 88"/>
              <a:gd name="T43" fmla="*/ 121 h 121"/>
              <a:gd name="T44" fmla="*/ 88 w 88"/>
              <a:gd name="T45" fmla="*/ 121 h 121"/>
              <a:gd name="T46" fmla="*/ 88 w 88"/>
              <a:gd name="T47" fmla="*/ 53 h 121"/>
              <a:gd name="T48" fmla="*/ 81 w 88"/>
              <a:gd name="T49" fmla="*/ 5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8" h="121">
                <a:moveTo>
                  <a:pt x="67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4"/>
                  <a:pt x="31" y="14"/>
                  <a:pt x="44" y="14"/>
                </a:cubicBezTo>
                <a:cubicBezTo>
                  <a:pt x="57" y="14"/>
                  <a:pt x="67" y="24"/>
                  <a:pt x="67" y="37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52" y="89"/>
                </a:moveTo>
                <a:cubicBezTo>
                  <a:pt x="52" y="103"/>
                  <a:pt x="52" y="103"/>
                  <a:pt x="52" y="103"/>
                </a:cubicBezTo>
                <a:cubicBezTo>
                  <a:pt x="52" y="107"/>
                  <a:pt x="49" y="110"/>
                  <a:pt x="46" y="110"/>
                </a:cubicBezTo>
                <a:cubicBezTo>
                  <a:pt x="42" y="110"/>
                  <a:pt x="39" y="107"/>
                  <a:pt x="39" y="103"/>
                </a:cubicBezTo>
                <a:cubicBezTo>
                  <a:pt x="39" y="89"/>
                  <a:pt x="39" y="89"/>
                  <a:pt x="39" y="89"/>
                </a:cubicBezTo>
                <a:cubicBezTo>
                  <a:pt x="37" y="87"/>
                  <a:pt x="35" y="84"/>
                  <a:pt x="35" y="80"/>
                </a:cubicBezTo>
                <a:cubicBezTo>
                  <a:pt x="35" y="74"/>
                  <a:pt x="40" y="70"/>
                  <a:pt x="46" y="70"/>
                </a:cubicBezTo>
                <a:cubicBezTo>
                  <a:pt x="52" y="70"/>
                  <a:pt x="56" y="74"/>
                  <a:pt x="56" y="80"/>
                </a:cubicBezTo>
                <a:cubicBezTo>
                  <a:pt x="56" y="84"/>
                  <a:pt x="55" y="87"/>
                  <a:pt x="52" y="89"/>
                </a:cubicBezTo>
                <a:close/>
                <a:moveTo>
                  <a:pt x="81" y="53"/>
                </a:moveTo>
                <a:cubicBezTo>
                  <a:pt x="81" y="37"/>
                  <a:pt x="81" y="37"/>
                  <a:pt x="81" y="37"/>
                </a:cubicBezTo>
                <a:cubicBezTo>
                  <a:pt x="81" y="17"/>
                  <a:pt x="64" y="0"/>
                  <a:pt x="44" y="0"/>
                </a:cubicBezTo>
                <a:cubicBezTo>
                  <a:pt x="24" y="0"/>
                  <a:pt x="7" y="17"/>
                  <a:pt x="7" y="37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21"/>
                  <a:pt x="0" y="121"/>
                  <a:pt x="0" y="121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53"/>
                  <a:pt x="88" y="53"/>
                  <a:pt x="88" y="53"/>
                </a:cubicBezTo>
                <a:cubicBezTo>
                  <a:pt x="81" y="53"/>
                  <a:pt x="81" y="53"/>
                  <a:pt x="81" y="53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Freeform 131"/>
          <p:cNvSpPr>
            <a:spLocks noEditPoints="1"/>
          </p:cNvSpPr>
          <p:nvPr/>
        </p:nvSpPr>
        <p:spPr bwMode="auto">
          <a:xfrm>
            <a:off x="1610887" y="2734782"/>
            <a:ext cx="465223" cy="437991"/>
          </a:xfrm>
          <a:custGeom>
            <a:avLst/>
            <a:gdLst>
              <a:gd name="T0" fmla="*/ 134 w 161"/>
              <a:gd name="T1" fmla="*/ 110 h 152"/>
              <a:gd name="T2" fmla="*/ 99 w 161"/>
              <a:gd name="T3" fmla="*/ 110 h 152"/>
              <a:gd name="T4" fmla="*/ 99 w 161"/>
              <a:gd name="T5" fmla="*/ 99 h 152"/>
              <a:gd name="T6" fmla="*/ 89 w 161"/>
              <a:gd name="T7" fmla="*/ 112 h 152"/>
              <a:gd name="T8" fmla="*/ 79 w 161"/>
              <a:gd name="T9" fmla="*/ 125 h 152"/>
              <a:gd name="T10" fmla="*/ 89 w 161"/>
              <a:gd name="T11" fmla="*/ 139 h 152"/>
              <a:gd name="T12" fmla="*/ 99 w 161"/>
              <a:gd name="T13" fmla="*/ 152 h 152"/>
              <a:gd name="T14" fmla="*/ 99 w 161"/>
              <a:gd name="T15" fmla="*/ 145 h 152"/>
              <a:gd name="T16" fmla="*/ 118 w 161"/>
              <a:gd name="T17" fmla="*/ 144 h 152"/>
              <a:gd name="T18" fmla="*/ 138 w 161"/>
              <a:gd name="T19" fmla="*/ 136 h 152"/>
              <a:gd name="T20" fmla="*/ 157 w 161"/>
              <a:gd name="T21" fmla="*/ 101 h 152"/>
              <a:gd name="T22" fmla="*/ 134 w 161"/>
              <a:gd name="T23" fmla="*/ 110 h 152"/>
              <a:gd name="T24" fmla="*/ 77 w 161"/>
              <a:gd name="T25" fmla="*/ 24 h 152"/>
              <a:gd name="T26" fmla="*/ 64 w 161"/>
              <a:gd name="T27" fmla="*/ 8 h 152"/>
              <a:gd name="T28" fmla="*/ 42 w 161"/>
              <a:gd name="T29" fmla="*/ 13 h 152"/>
              <a:gd name="T30" fmla="*/ 31 w 161"/>
              <a:gd name="T31" fmla="*/ 31 h 152"/>
              <a:gd name="T32" fmla="*/ 61 w 161"/>
              <a:gd name="T33" fmla="*/ 49 h 152"/>
              <a:gd name="T34" fmla="*/ 77 w 161"/>
              <a:gd name="T35" fmla="*/ 24 h 152"/>
              <a:gd name="T36" fmla="*/ 104 w 161"/>
              <a:gd name="T37" fmla="*/ 56 h 152"/>
              <a:gd name="T38" fmla="*/ 121 w 161"/>
              <a:gd name="T39" fmla="*/ 59 h 152"/>
              <a:gd name="T40" fmla="*/ 128 w 161"/>
              <a:gd name="T41" fmla="*/ 44 h 152"/>
              <a:gd name="T42" fmla="*/ 135 w 161"/>
              <a:gd name="T43" fmla="*/ 28 h 152"/>
              <a:gd name="T44" fmla="*/ 128 w 161"/>
              <a:gd name="T45" fmla="*/ 32 h 152"/>
              <a:gd name="T46" fmla="*/ 118 w 161"/>
              <a:gd name="T47" fmla="*/ 16 h 152"/>
              <a:gd name="T48" fmla="*/ 102 w 161"/>
              <a:gd name="T49" fmla="*/ 2 h 152"/>
              <a:gd name="T50" fmla="*/ 62 w 161"/>
              <a:gd name="T51" fmla="*/ 2 h 152"/>
              <a:gd name="T52" fmla="*/ 80 w 161"/>
              <a:gd name="T53" fmla="*/ 18 h 152"/>
              <a:gd name="T54" fmla="*/ 97 w 161"/>
              <a:gd name="T55" fmla="*/ 49 h 152"/>
              <a:gd name="T56" fmla="*/ 87 w 161"/>
              <a:gd name="T57" fmla="*/ 54 h 152"/>
              <a:gd name="T58" fmla="*/ 104 w 161"/>
              <a:gd name="T59" fmla="*/ 56 h 152"/>
              <a:gd name="T60" fmla="*/ 29 w 161"/>
              <a:gd name="T61" fmla="*/ 127 h 152"/>
              <a:gd name="T62" fmla="*/ 45 w 161"/>
              <a:gd name="T63" fmla="*/ 143 h 152"/>
              <a:gd name="T64" fmla="*/ 66 w 161"/>
              <a:gd name="T65" fmla="*/ 144 h 152"/>
              <a:gd name="T66" fmla="*/ 67 w 161"/>
              <a:gd name="T67" fmla="*/ 109 h 152"/>
              <a:gd name="T68" fmla="*/ 37 w 161"/>
              <a:gd name="T69" fmla="*/ 108 h 152"/>
              <a:gd name="T70" fmla="*/ 29 w 161"/>
              <a:gd name="T71" fmla="*/ 127 h 152"/>
              <a:gd name="T72" fmla="*/ 24 w 161"/>
              <a:gd name="T73" fmla="*/ 133 h 152"/>
              <a:gd name="T74" fmla="*/ 29 w 161"/>
              <a:gd name="T75" fmla="*/ 109 h 152"/>
              <a:gd name="T76" fmla="*/ 47 w 161"/>
              <a:gd name="T77" fmla="*/ 79 h 152"/>
              <a:gd name="T78" fmla="*/ 56 w 161"/>
              <a:gd name="T79" fmla="*/ 85 h 152"/>
              <a:gd name="T80" fmla="*/ 50 w 161"/>
              <a:gd name="T81" fmla="*/ 69 h 152"/>
              <a:gd name="T82" fmla="*/ 44 w 161"/>
              <a:gd name="T83" fmla="*/ 53 h 152"/>
              <a:gd name="T84" fmla="*/ 27 w 161"/>
              <a:gd name="T85" fmla="*/ 55 h 152"/>
              <a:gd name="T86" fmla="*/ 10 w 161"/>
              <a:gd name="T87" fmla="*/ 57 h 152"/>
              <a:gd name="T88" fmla="*/ 17 w 161"/>
              <a:gd name="T89" fmla="*/ 61 h 152"/>
              <a:gd name="T90" fmla="*/ 8 w 161"/>
              <a:gd name="T91" fmla="*/ 77 h 152"/>
              <a:gd name="T92" fmla="*/ 4 w 161"/>
              <a:gd name="T93" fmla="*/ 99 h 152"/>
              <a:gd name="T94" fmla="*/ 24 w 161"/>
              <a:gd name="T95" fmla="*/ 133 h 152"/>
              <a:gd name="T96" fmla="*/ 144 w 161"/>
              <a:gd name="T97" fmla="*/ 60 h 152"/>
              <a:gd name="T98" fmla="*/ 114 w 161"/>
              <a:gd name="T99" fmla="*/ 77 h 152"/>
              <a:gd name="T100" fmla="*/ 129 w 161"/>
              <a:gd name="T101" fmla="*/ 103 h 152"/>
              <a:gd name="T102" fmla="*/ 149 w 161"/>
              <a:gd name="T103" fmla="*/ 100 h 152"/>
              <a:gd name="T104" fmla="*/ 154 w 161"/>
              <a:gd name="T105" fmla="*/ 78 h 152"/>
              <a:gd name="T106" fmla="*/ 144 w 161"/>
              <a:gd name="T107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" h="152">
                <a:moveTo>
                  <a:pt x="134" y="110"/>
                </a:moveTo>
                <a:cubicBezTo>
                  <a:pt x="99" y="110"/>
                  <a:pt x="99" y="110"/>
                  <a:pt x="99" y="110"/>
                </a:cubicBezTo>
                <a:cubicBezTo>
                  <a:pt x="99" y="99"/>
                  <a:pt x="99" y="99"/>
                  <a:pt x="99" y="99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89" y="139"/>
                  <a:pt x="89" y="139"/>
                  <a:pt x="89" y="139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34" y="143"/>
                  <a:pt x="138" y="136"/>
                  <a:pt x="138" y="136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0" y="111"/>
                  <a:pt x="134" y="110"/>
                  <a:pt x="134" y="110"/>
                </a:cubicBezTo>
                <a:close/>
                <a:moveTo>
                  <a:pt x="77" y="24"/>
                </a:moveTo>
                <a:cubicBezTo>
                  <a:pt x="71" y="9"/>
                  <a:pt x="64" y="8"/>
                  <a:pt x="64" y="8"/>
                </a:cubicBezTo>
                <a:cubicBezTo>
                  <a:pt x="52" y="0"/>
                  <a:pt x="42" y="13"/>
                  <a:pt x="42" y="13"/>
                </a:cubicBezTo>
                <a:cubicBezTo>
                  <a:pt x="31" y="31"/>
                  <a:pt x="31" y="31"/>
                  <a:pt x="31" y="31"/>
                </a:cubicBezTo>
                <a:cubicBezTo>
                  <a:pt x="61" y="49"/>
                  <a:pt x="61" y="49"/>
                  <a:pt x="61" y="49"/>
                </a:cubicBezTo>
                <a:cubicBezTo>
                  <a:pt x="77" y="24"/>
                  <a:pt x="77" y="24"/>
                  <a:pt x="77" y="24"/>
                </a:cubicBezTo>
                <a:close/>
                <a:moveTo>
                  <a:pt x="104" y="56"/>
                </a:moveTo>
                <a:cubicBezTo>
                  <a:pt x="121" y="59"/>
                  <a:pt x="121" y="59"/>
                  <a:pt x="121" y="59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0" y="2"/>
                  <a:pt x="102" y="2"/>
                  <a:pt x="102" y="2"/>
                </a:cubicBezTo>
                <a:cubicBezTo>
                  <a:pt x="62" y="2"/>
                  <a:pt x="62" y="2"/>
                  <a:pt x="62" y="2"/>
                </a:cubicBezTo>
                <a:cubicBezTo>
                  <a:pt x="74" y="3"/>
                  <a:pt x="80" y="18"/>
                  <a:pt x="80" y="18"/>
                </a:cubicBezTo>
                <a:cubicBezTo>
                  <a:pt x="97" y="49"/>
                  <a:pt x="97" y="49"/>
                  <a:pt x="97" y="49"/>
                </a:cubicBezTo>
                <a:cubicBezTo>
                  <a:pt x="87" y="54"/>
                  <a:pt x="87" y="54"/>
                  <a:pt x="87" y="54"/>
                </a:cubicBezTo>
                <a:cubicBezTo>
                  <a:pt x="104" y="56"/>
                  <a:pt x="104" y="56"/>
                  <a:pt x="104" y="56"/>
                </a:cubicBezTo>
                <a:close/>
                <a:moveTo>
                  <a:pt x="29" y="127"/>
                </a:moveTo>
                <a:cubicBezTo>
                  <a:pt x="29" y="141"/>
                  <a:pt x="45" y="143"/>
                  <a:pt x="45" y="143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28" y="121"/>
                  <a:pt x="29" y="127"/>
                  <a:pt x="29" y="127"/>
                </a:cubicBezTo>
                <a:close/>
                <a:moveTo>
                  <a:pt x="24" y="133"/>
                </a:moveTo>
                <a:cubicBezTo>
                  <a:pt x="19" y="122"/>
                  <a:pt x="29" y="109"/>
                  <a:pt x="29" y="109"/>
                </a:cubicBezTo>
                <a:cubicBezTo>
                  <a:pt x="47" y="79"/>
                  <a:pt x="47" y="79"/>
                  <a:pt x="47" y="79"/>
                </a:cubicBezTo>
                <a:cubicBezTo>
                  <a:pt x="56" y="85"/>
                  <a:pt x="56" y="85"/>
                  <a:pt x="56" y="85"/>
                </a:cubicBezTo>
                <a:cubicBezTo>
                  <a:pt x="50" y="69"/>
                  <a:pt x="50" y="69"/>
                  <a:pt x="50" y="69"/>
                </a:cubicBezTo>
                <a:cubicBezTo>
                  <a:pt x="44" y="53"/>
                  <a:pt x="44" y="53"/>
                  <a:pt x="44" y="53"/>
                </a:cubicBezTo>
                <a:cubicBezTo>
                  <a:pt x="27" y="55"/>
                  <a:pt x="27" y="55"/>
                  <a:pt x="27" y="55"/>
                </a:cubicBezTo>
                <a:cubicBezTo>
                  <a:pt x="10" y="57"/>
                  <a:pt x="10" y="57"/>
                  <a:pt x="10" y="57"/>
                </a:cubicBezTo>
                <a:cubicBezTo>
                  <a:pt x="17" y="61"/>
                  <a:pt x="17" y="61"/>
                  <a:pt x="17" y="61"/>
                </a:cubicBezTo>
                <a:cubicBezTo>
                  <a:pt x="8" y="77"/>
                  <a:pt x="8" y="77"/>
                  <a:pt x="8" y="77"/>
                </a:cubicBezTo>
                <a:cubicBezTo>
                  <a:pt x="0" y="92"/>
                  <a:pt x="4" y="99"/>
                  <a:pt x="4" y="99"/>
                </a:cubicBezTo>
                <a:cubicBezTo>
                  <a:pt x="24" y="133"/>
                  <a:pt x="24" y="133"/>
                  <a:pt x="24" y="133"/>
                </a:cubicBezTo>
                <a:close/>
                <a:moveTo>
                  <a:pt x="144" y="60"/>
                </a:moveTo>
                <a:cubicBezTo>
                  <a:pt x="114" y="77"/>
                  <a:pt x="114" y="77"/>
                  <a:pt x="114" y="77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44" y="105"/>
                  <a:pt x="149" y="100"/>
                  <a:pt x="149" y="100"/>
                </a:cubicBezTo>
                <a:cubicBezTo>
                  <a:pt x="161" y="93"/>
                  <a:pt x="154" y="78"/>
                  <a:pt x="154" y="78"/>
                </a:cubicBezTo>
                <a:cubicBezTo>
                  <a:pt x="144" y="60"/>
                  <a:pt x="144" y="60"/>
                  <a:pt x="144" y="6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Freeform 33"/>
          <p:cNvSpPr>
            <a:spLocks noEditPoints="1"/>
          </p:cNvSpPr>
          <p:nvPr/>
        </p:nvSpPr>
        <p:spPr bwMode="auto">
          <a:xfrm>
            <a:off x="1593362" y="4614841"/>
            <a:ext cx="500273" cy="453464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56740" y="930966"/>
            <a:ext cx="2492990" cy="228713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9" y="1111227"/>
            <a:ext cx="1413627" cy="17567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43856" y="1574112"/>
            <a:ext cx="125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endParaRPr lang="en-US" altLang="zh-CN" sz="4800" b="1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841" y="3759173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3600" b="1" spc="60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90399" y="4568379"/>
            <a:ext cx="3211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tortor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accumsan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a</a:t>
            </a:r>
            <a:endParaRPr lang="zh-CN" altLang="en-US" sz="105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圆角矩形 64"/>
          <p:cNvSpPr/>
          <p:nvPr/>
        </p:nvSpPr>
        <p:spPr>
          <a:xfrm>
            <a:off x="5606399" y="4776128"/>
            <a:ext cx="987474" cy="36848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NEXT</a:t>
            </a:r>
            <a:endParaRPr lang="zh-CN" altLang="en-US" sz="105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1" b="34121"/>
          <a:stretch>
            <a:fillRect/>
          </a:stretch>
        </p:blipFill>
        <p:spPr>
          <a:xfrm>
            <a:off x="0" y="1830364"/>
            <a:ext cx="12227201" cy="3483919"/>
          </a:xfrm>
        </p:spPr>
      </p:pic>
      <p:sp>
        <p:nvSpPr>
          <p:cNvPr id="6" name="Rectangle 5"/>
          <p:cNvSpPr/>
          <p:nvPr/>
        </p:nvSpPr>
        <p:spPr>
          <a:xfrm>
            <a:off x="0" y="1830364"/>
            <a:ext cx="12192000" cy="3483925"/>
          </a:xfrm>
          <a:prstGeom prst="rect">
            <a:avLst/>
          </a:prstGeom>
          <a:solidFill>
            <a:srgbClr val="337EB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10252" y="2800351"/>
            <a:ext cx="0" cy="2315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799" y="2800351"/>
            <a:ext cx="0" cy="2315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03643" y="2800351"/>
            <a:ext cx="0" cy="2315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07739" y="3805810"/>
            <a:ext cx="10146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BUSINESS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51736" y="4166210"/>
            <a:ext cx="2326641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endParaRPr lang="en-US" sz="1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8566" y="3805810"/>
            <a:ext cx="10146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BUSINESS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82562" y="4166210"/>
            <a:ext cx="2326641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,. </a:t>
            </a:r>
            <a:endParaRPr lang="en-US" sz="1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81410" y="3805810"/>
            <a:ext cx="10146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BUSINESS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225406" y="4166210"/>
            <a:ext cx="2326641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,. </a:t>
            </a:r>
            <a:endParaRPr lang="en-US" sz="1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88135" y="3805810"/>
            <a:ext cx="101463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BUSINESS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132132" y="4166210"/>
            <a:ext cx="2326641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Dravida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1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endParaRPr lang="en-US" sz="11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4390079" y="3040807"/>
            <a:ext cx="511607" cy="494556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1" name="Freeform 166"/>
          <p:cNvSpPr>
            <a:spLocks noEditPoints="1"/>
          </p:cNvSpPr>
          <p:nvPr/>
        </p:nvSpPr>
        <p:spPr bwMode="auto">
          <a:xfrm>
            <a:off x="7060444" y="3049336"/>
            <a:ext cx="656563" cy="477501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2" name="Freeform 204"/>
          <p:cNvSpPr>
            <a:spLocks noEditPoints="1"/>
          </p:cNvSpPr>
          <p:nvPr/>
        </p:nvSpPr>
        <p:spPr bwMode="auto">
          <a:xfrm>
            <a:off x="1325312" y="3003844"/>
            <a:ext cx="579485" cy="568483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10002429" y="3022483"/>
            <a:ext cx="586043" cy="531207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1"/>
          <p:cNvSpPr>
            <a:spLocks noEditPoints="1"/>
          </p:cNvSpPr>
          <p:nvPr/>
        </p:nvSpPr>
        <p:spPr bwMode="auto">
          <a:xfrm>
            <a:off x="1024141" y="2308803"/>
            <a:ext cx="516227" cy="456475"/>
          </a:xfrm>
          <a:custGeom>
            <a:avLst/>
            <a:gdLst>
              <a:gd name="T0" fmla="*/ 19 w 140"/>
              <a:gd name="T1" fmla="*/ 122 h 125"/>
              <a:gd name="T2" fmla="*/ 22 w 140"/>
              <a:gd name="T3" fmla="*/ 125 h 125"/>
              <a:gd name="T4" fmla="*/ 57 w 140"/>
              <a:gd name="T5" fmla="*/ 125 h 125"/>
              <a:gd name="T6" fmla="*/ 57 w 140"/>
              <a:gd name="T7" fmla="*/ 96 h 125"/>
              <a:gd name="T8" fmla="*/ 61 w 140"/>
              <a:gd name="T9" fmla="*/ 91 h 125"/>
              <a:gd name="T10" fmla="*/ 76 w 140"/>
              <a:gd name="T11" fmla="*/ 91 h 125"/>
              <a:gd name="T12" fmla="*/ 81 w 140"/>
              <a:gd name="T13" fmla="*/ 96 h 125"/>
              <a:gd name="T14" fmla="*/ 81 w 140"/>
              <a:gd name="T15" fmla="*/ 125 h 125"/>
              <a:gd name="T16" fmla="*/ 116 w 140"/>
              <a:gd name="T17" fmla="*/ 125 h 125"/>
              <a:gd name="T18" fmla="*/ 120 w 140"/>
              <a:gd name="T19" fmla="*/ 121 h 125"/>
              <a:gd name="T20" fmla="*/ 120 w 140"/>
              <a:gd name="T21" fmla="*/ 67 h 125"/>
              <a:gd name="T22" fmla="*/ 71 w 140"/>
              <a:gd name="T23" fmla="*/ 24 h 125"/>
              <a:gd name="T24" fmla="*/ 19 w 140"/>
              <a:gd name="T25" fmla="*/ 67 h 125"/>
              <a:gd name="T26" fmla="*/ 19 w 140"/>
              <a:gd name="T27" fmla="*/ 122 h 125"/>
              <a:gd name="T28" fmla="*/ 124 w 140"/>
              <a:gd name="T29" fmla="*/ 15 h 125"/>
              <a:gd name="T30" fmla="*/ 110 w 140"/>
              <a:gd name="T31" fmla="*/ 15 h 125"/>
              <a:gd name="T32" fmla="*/ 110 w 140"/>
              <a:gd name="T33" fmla="*/ 31 h 125"/>
              <a:gd name="T34" fmla="*/ 124 w 140"/>
              <a:gd name="T35" fmla="*/ 43 h 125"/>
              <a:gd name="T36" fmla="*/ 124 w 140"/>
              <a:gd name="T37" fmla="*/ 15 h 125"/>
              <a:gd name="T38" fmla="*/ 0 w 140"/>
              <a:gd name="T39" fmla="*/ 63 h 125"/>
              <a:gd name="T40" fmla="*/ 14 w 140"/>
              <a:gd name="T41" fmla="*/ 63 h 125"/>
              <a:gd name="T42" fmla="*/ 71 w 140"/>
              <a:gd name="T43" fmla="*/ 15 h 125"/>
              <a:gd name="T44" fmla="*/ 125 w 140"/>
              <a:gd name="T45" fmla="*/ 63 h 125"/>
              <a:gd name="T46" fmla="*/ 140 w 140"/>
              <a:gd name="T47" fmla="*/ 63 h 125"/>
              <a:gd name="T48" fmla="*/ 71 w 140"/>
              <a:gd name="T49" fmla="*/ 0 h 125"/>
              <a:gd name="T50" fmla="*/ 0 w 140"/>
              <a:gd name="T51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0" h="125">
                <a:moveTo>
                  <a:pt x="19" y="122"/>
                </a:moveTo>
                <a:cubicBezTo>
                  <a:pt x="19" y="122"/>
                  <a:pt x="19" y="125"/>
                  <a:pt x="22" y="125"/>
                </a:cubicBezTo>
                <a:cubicBezTo>
                  <a:pt x="25" y="125"/>
                  <a:pt x="57" y="125"/>
                  <a:pt x="57" y="12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1"/>
                  <a:pt x="6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82" y="91"/>
                  <a:pt x="81" y="96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5"/>
                  <a:pt x="111" y="125"/>
                  <a:pt x="116" y="125"/>
                </a:cubicBezTo>
                <a:cubicBezTo>
                  <a:pt x="120" y="125"/>
                  <a:pt x="120" y="121"/>
                  <a:pt x="120" y="121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71" y="24"/>
                  <a:pt x="71" y="24"/>
                  <a:pt x="71" y="24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122"/>
                  <a:pt x="19" y="122"/>
                  <a:pt x="19" y="122"/>
                </a:cubicBezTo>
                <a:close/>
                <a:moveTo>
                  <a:pt x="124" y="15"/>
                </a:moveTo>
                <a:cubicBezTo>
                  <a:pt x="110" y="15"/>
                  <a:pt x="110" y="15"/>
                  <a:pt x="110" y="1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24" y="43"/>
                  <a:pt x="124" y="43"/>
                  <a:pt x="124" y="43"/>
                </a:cubicBezTo>
                <a:cubicBezTo>
                  <a:pt x="124" y="15"/>
                  <a:pt x="124" y="15"/>
                  <a:pt x="124" y="15"/>
                </a:cubicBezTo>
                <a:close/>
                <a:moveTo>
                  <a:pt x="0" y="63"/>
                </a:moveTo>
                <a:cubicBezTo>
                  <a:pt x="0" y="63"/>
                  <a:pt x="4" y="72"/>
                  <a:pt x="14" y="63"/>
                </a:cubicBezTo>
                <a:cubicBezTo>
                  <a:pt x="71" y="15"/>
                  <a:pt x="71" y="15"/>
                  <a:pt x="71" y="15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36" y="71"/>
                  <a:pt x="140" y="63"/>
                  <a:pt x="140" y="63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Freeform 204"/>
          <p:cNvSpPr>
            <a:spLocks noEditPoints="1"/>
          </p:cNvSpPr>
          <p:nvPr/>
        </p:nvSpPr>
        <p:spPr bwMode="auto">
          <a:xfrm>
            <a:off x="4647631" y="2258893"/>
            <a:ext cx="521443" cy="506384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Freeform 33"/>
          <p:cNvSpPr>
            <a:spLocks noEditPoints="1"/>
          </p:cNvSpPr>
          <p:nvPr/>
        </p:nvSpPr>
        <p:spPr bwMode="auto">
          <a:xfrm>
            <a:off x="1020862" y="4279834"/>
            <a:ext cx="522785" cy="473869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890" y="2263399"/>
            <a:ext cx="7617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Simple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734888" y="2608031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4889" y="4260287"/>
            <a:ext cx="68589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Homy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34888" y="4604919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2191" y="2262048"/>
            <a:ext cx="78034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Setting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352191" y="2606680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2191" y="4258936"/>
            <a:ext cx="73468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Repair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352191" y="4603568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8244711" y="2224917"/>
            <a:ext cx="520280" cy="540361"/>
          </a:xfrm>
          <a:custGeom>
            <a:avLst/>
            <a:gdLst>
              <a:gd name="T0" fmla="*/ 100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70 w 137"/>
              <a:gd name="T7" fmla="*/ 0 h 142"/>
              <a:gd name="T8" fmla="*/ 63 w 137"/>
              <a:gd name="T9" fmla="*/ 4 h 142"/>
              <a:gd name="T10" fmla="*/ 0 w 137"/>
              <a:gd name="T11" fmla="*/ 57 h 142"/>
              <a:gd name="T12" fmla="*/ 40 w 137"/>
              <a:gd name="T13" fmla="*/ 57 h 142"/>
              <a:gd name="T14" fmla="*/ 63 w 137"/>
              <a:gd name="T15" fmla="*/ 4 h 142"/>
              <a:gd name="T16" fmla="*/ 62 w 137"/>
              <a:gd name="T17" fmla="*/ 5 h 142"/>
              <a:gd name="T18" fmla="*/ 44 w 137"/>
              <a:gd name="T19" fmla="*/ 57 h 142"/>
              <a:gd name="T20" fmla="*/ 65 w 137"/>
              <a:gd name="T21" fmla="*/ 57 h 142"/>
              <a:gd name="T22" fmla="*/ 65 w 137"/>
              <a:gd name="T23" fmla="*/ 122 h 142"/>
              <a:gd name="T24" fmla="*/ 65 w 137"/>
              <a:gd name="T25" fmla="*/ 125 h 142"/>
              <a:gd name="T26" fmla="*/ 65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80 w 137"/>
              <a:gd name="T35" fmla="*/ 125 h 142"/>
              <a:gd name="T36" fmla="*/ 80 w 137"/>
              <a:gd name="T37" fmla="*/ 127 h 142"/>
              <a:gd name="T38" fmla="*/ 80 w 137"/>
              <a:gd name="T39" fmla="*/ 129 h 142"/>
              <a:gd name="T40" fmla="*/ 76 w 137"/>
              <a:gd name="T41" fmla="*/ 133 h 142"/>
              <a:gd name="T42" fmla="*/ 73 w 137"/>
              <a:gd name="T43" fmla="*/ 129 h 142"/>
              <a:gd name="T44" fmla="*/ 73 w 137"/>
              <a:gd name="T45" fmla="*/ 127 h 142"/>
              <a:gd name="T46" fmla="*/ 73 w 137"/>
              <a:gd name="T47" fmla="*/ 125 h 142"/>
              <a:gd name="T48" fmla="*/ 73 w 137"/>
              <a:gd name="T49" fmla="*/ 111 h 142"/>
              <a:gd name="T50" fmla="*/ 73 w 137"/>
              <a:gd name="T51" fmla="*/ 57 h 142"/>
              <a:gd name="T52" fmla="*/ 95 w 137"/>
              <a:gd name="T53" fmla="*/ 57 h 142"/>
              <a:gd name="T54" fmla="*/ 77 w 137"/>
              <a:gd name="T55" fmla="*/ 5 h 142"/>
              <a:gd name="T56" fmla="*/ 76 w 137"/>
              <a:gd name="T57" fmla="*/ 4 h 142"/>
              <a:gd name="T58" fmla="*/ 100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100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6" y="7"/>
                  <a:pt x="76" y="4"/>
                </a:cubicBezTo>
                <a:cubicBezTo>
                  <a:pt x="75" y="1"/>
                  <a:pt x="73" y="0"/>
                  <a:pt x="70" y="0"/>
                </a:cubicBezTo>
                <a:cubicBezTo>
                  <a:pt x="67" y="0"/>
                  <a:pt x="64" y="1"/>
                  <a:pt x="63" y="4"/>
                </a:cubicBezTo>
                <a:cubicBezTo>
                  <a:pt x="33" y="6"/>
                  <a:pt x="8" y="28"/>
                  <a:pt x="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24"/>
                  <a:pt x="58" y="7"/>
                  <a:pt x="63" y="4"/>
                </a:cubicBezTo>
                <a:cubicBezTo>
                  <a:pt x="63" y="4"/>
                  <a:pt x="62" y="5"/>
                  <a:pt x="62" y="5"/>
                </a:cubicBezTo>
                <a:cubicBezTo>
                  <a:pt x="41" y="31"/>
                  <a:pt x="44" y="57"/>
                  <a:pt x="44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65" y="136"/>
                  <a:pt x="70" y="142"/>
                  <a:pt x="76" y="142"/>
                </a:cubicBezTo>
                <a:cubicBezTo>
                  <a:pt x="83" y="142"/>
                  <a:pt x="88" y="136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0" y="131"/>
                  <a:pt x="78" y="133"/>
                  <a:pt x="76" y="133"/>
                </a:cubicBezTo>
                <a:cubicBezTo>
                  <a:pt x="74" y="133"/>
                  <a:pt x="73" y="131"/>
                  <a:pt x="73" y="129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73" y="57"/>
                  <a:pt x="73" y="57"/>
                  <a:pt x="73" y="57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7"/>
                  <a:pt x="98" y="31"/>
                  <a:pt x="77" y="5"/>
                </a:cubicBezTo>
                <a:cubicBezTo>
                  <a:pt x="77" y="5"/>
                  <a:pt x="77" y="4"/>
                  <a:pt x="76" y="4"/>
                </a:cubicBezTo>
                <a:cubicBezTo>
                  <a:pt x="81" y="7"/>
                  <a:pt x="100" y="24"/>
                  <a:pt x="100" y="57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69493" y="2259514"/>
            <a:ext cx="6206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Clear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8969492" y="2604145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69493" y="4256402"/>
            <a:ext cx="8854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Creative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8969492" y="4601033"/>
            <a:ext cx="2383496" cy="10068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Vivamus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ac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sit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amet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fermentum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magna.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Freeform 182"/>
          <p:cNvSpPr>
            <a:spLocks noEditPoints="1"/>
          </p:cNvSpPr>
          <p:nvPr/>
        </p:nvSpPr>
        <p:spPr bwMode="auto">
          <a:xfrm>
            <a:off x="8257541" y="4281911"/>
            <a:ext cx="494620" cy="469715"/>
          </a:xfrm>
          <a:custGeom>
            <a:avLst/>
            <a:gdLst>
              <a:gd name="T0" fmla="*/ 26 w 109"/>
              <a:gd name="T1" fmla="*/ 93 h 104"/>
              <a:gd name="T2" fmla="*/ 14 w 109"/>
              <a:gd name="T3" fmla="*/ 82 h 104"/>
              <a:gd name="T4" fmla="*/ 26 w 109"/>
              <a:gd name="T5" fmla="*/ 71 h 104"/>
              <a:gd name="T6" fmla="*/ 37 w 109"/>
              <a:gd name="T7" fmla="*/ 82 h 104"/>
              <a:gd name="T8" fmla="*/ 26 w 109"/>
              <a:gd name="T9" fmla="*/ 93 h 104"/>
              <a:gd name="T10" fmla="*/ 85 w 109"/>
              <a:gd name="T11" fmla="*/ 33 h 104"/>
              <a:gd name="T12" fmla="*/ 74 w 109"/>
              <a:gd name="T13" fmla="*/ 22 h 104"/>
              <a:gd name="T14" fmla="*/ 85 w 109"/>
              <a:gd name="T15" fmla="*/ 11 h 104"/>
              <a:gd name="T16" fmla="*/ 97 w 109"/>
              <a:gd name="T17" fmla="*/ 22 h 104"/>
              <a:gd name="T18" fmla="*/ 85 w 109"/>
              <a:gd name="T19" fmla="*/ 33 h 104"/>
              <a:gd name="T20" fmla="*/ 86 w 109"/>
              <a:gd name="T21" fmla="*/ 93 h 104"/>
              <a:gd name="T22" fmla="*/ 75 w 109"/>
              <a:gd name="T23" fmla="*/ 82 h 104"/>
              <a:gd name="T24" fmla="*/ 86 w 109"/>
              <a:gd name="T25" fmla="*/ 71 h 104"/>
              <a:gd name="T26" fmla="*/ 97 w 109"/>
              <a:gd name="T27" fmla="*/ 82 h 104"/>
              <a:gd name="T28" fmla="*/ 86 w 109"/>
              <a:gd name="T29" fmla="*/ 93 h 104"/>
              <a:gd name="T30" fmla="*/ 25 w 109"/>
              <a:gd name="T31" fmla="*/ 64 h 104"/>
              <a:gd name="T32" fmla="*/ 14 w 109"/>
              <a:gd name="T33" fmla="*/ 52 h 104"/>
              <a:gd name="T34" fmla="*/ 25 w 109"/>
              <a:gd name="T35" fmla="*/ 41 h 104"/>
              <a:gd name="T36" fmla="*/ 37 w 109"/>
              <a:gd name="T37" fmla="*/ 52 h 104"/>
              <a:gd name="T38" fmla="*/ 25 w 109"/>
              <a:gd name="T39" fmla="*/ 64 h 104"/>
              <a:gd name="T40" fmla="*/ 85 w 109"/>
              <a:gd name="T41" fmla="*/ 64 h 104"/>
              <a:gd name="T42" fmla="*/ 74 w 109"/>
              <a:gd name="T43" fmla="*/ 52 h 104"/>
              <a:gd name="T44" fmla="*/ 85 w 109"/>
              <a:gd name="T45" fmla="*/ 41 h 104"/>
              <a:gd name="T46" fmla="*/ 96 w 109"/>
              <a:gd name="T47" fmla="*/ 52 h 104"/>
              <a:gd name="T48" fmla="*/ 85 w 109"/>
              <a:gd name="T49" fmla="*/ 64 h 104"/>
              <a:gd name="T50" fmla="*/ 25 w 109"/>
              <a:gd name="T51" fmla="*/ 33 h 104"/>
              <a:gd name="T52" fmla="*/ 14 w 109"/>
              <a:gd name="T53" fmla="*/ 22 h 104"/>
              <a:gd name="T54" fmla="*/ 25 w 109"/>
              <a:gd name="T55" fmla="*/ 11 h 104"/>
              <a:gd name="T56" fmla="*/ 37 w 109"/>
              <a:gd name="T57" fmla="*/ 22 h 104"/>
              <a:gd name="T58" fmla="*/ 25 w 109"/>
              <a:gd name="T59" fmla="*/ 33 h 104"/>
              <a:gd name="T60" fmla="*/ 101 w 109"/>
              <a:gd name="T61" fmla="*/ 0 h 104"/>
              <a:gd name="T62" fmla="*/ 9 w 109"/>
              <a:gd name="T63" fmla="*/ 0 h 104"/>
              <a:gd name="T64" fmla="*/ 0 w 109"/>
              <a:gd name="T65" fmla="*/ 9 h 104"/>
              <a:gd name="T66" fmla="*/ 0 w 109"/>
              <a:gd name="T67" fmla="*/ 96 h 104"/>
              <a:gd name="T68" fmla="*/ 9 w 109"/>
              <a:gd name="T69" fmla="*/ 104 h 104"/>
              <a:gd name="T70" fmla="*/ 101 w 109"/>
              <a:gd name="T71" fmla="*/ 104 h 104"/>
              <a:gd name="T72" fmla="*/ 109 w 109"/>
              <a:gd name="T73" fmla="*/ 96 h 104"/>
              <a:gd name="T74" fmla="*/ 109 w 109"/>
              <a:gd name="T75" fmla="*/ 9 h 104"/>
              <a:gd name="T76" fmla="*/ 101 w 109"/>
              <a:gd name="T7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4">
                <a:moveTo>
                  <a:pt x="26" y="93"/>
                </a:moveTo>
                <a:cubicBezTo>
                  <a:pt x="19" y="93"/>
                  <a:pt x="14" y="88"/>
                  <a:pt x="14" y="82"/>
                </a:cubicBezTo>
                <a:cubicBezTo>
                  <a:pt x="14" y="76"/>
                  <a:pt x="19" y="71"/>
                  <a:pt x="26" y="71"/>
                </a:cubicBezTo>
                <a:cubicBezTo>
                  <a:pt x="32" y="71"/>
                  <a:pt x="37" y="76"/>
                  <a:pt x="37" y="82"/>
                </a:cubicBezTo>
                <a:cubicBezTo>
                  <a:pt x="37" y="88"/>
                  <a:pt x="32" y="93"/>
                  <a:pt x="26" y="93"/>
                </a:cubicBezTo>
                <a:close/>
                <a:moveTo>
                  <a:pt x="85" y="33"/>
                </a:moveTo>
                <a:cubicBezTo>
                  <a:pt x="79" y="33"/>
                  <a:pt x="74" y="28"/>
                  <a:pt x="74" y="22"/>
                </a:cubicBezTo>
                <a:cubicBezTo>
                  <a:pt x="74" y="16"/>
                  <a:pt x="79" y="11"/>
                  <a:pt x="85" y="11"/>
                </a:cubicBezTo>
                <a:cubicBezTo>
                  <a:pt x="91" y="11"/>
                  <a:pt x="97" y="16"/>
                  <a:pt x="97" y="22"/>
                </a:cubicBezTo>
                <a:cubicBezTo>
                  <a:pt x="97" y="28"/>
                  <a:pt x="91" y="33"/>
                  <a:pt x="85" y="33"/>
                </a:cubicBezTo>
                <a:close/>
                <a:moveTo>
                  <a:pt x="86" y="93"/>
                </a:moveTo>
                <a:cubicBezTo>
                  <a:pt x="80" y="93"/>
                  <a:pt x="75" y="88"/>
                  <a:pt x="75" y="82"/>
                </a:cubicBezTo>
                <a:cubicBezTo>
                  <a:pt x="75" y="76"/>
                  <a:pt x="80" y="71"/>
                  <a:pt x="86" y="71"/>
                </a:cubicBezTo>
                <a:cubicBezTo>
                  <a:pt x="92" y="71"/>
                  <a:pt x="97" y="76"/>
                  <a:pt x="97" y="82"/>
                </a:cubicBezTo>
                <a:cubicBezTo>
                  <a:pt x="97" y="88"/>
                  <a:pt x="92" y="93"/>
                  <a:pt x="86" y="93"/>
                </a:cubicBezTo>
                <a:close/>
                <a:moveTo>
                  <a:pt x="25" y="64"/>
                </a:moveTo>
                <a:cubicBezTo>
                  <a:pt x="19" y="64"/>
                  <a:pt x="14" y="59"/>
                  <a:pt x="14" y="52"/>
                </a:cubicBezTo>
                <a:cubicBezTo>
                  <a:pt x="14" y="46"/>
                  <a:pt x="19" y="41"/>
                  <a:pt x="25" y="41"/>
                </a:cubicBezTo>
                <a:cubicBezTo>
                  <a:pt x="32" y="41"/>
                  <a:pt x="37" y="46"/>
                  <a:pt x="37" y="52"/>
                </a:cubicBezTo>
                <a:cubicBezTo>
                  <a:pt x="37" y="59"/>
                  <a:pt x="32" y="64"/>
                  <a:pt x="25" y="64"/>
                </a:cubicBezTo>
                <a:close/>
                <a:moveTo>
                  <a:pt x="85" y="64"/>
                </a:moveTo>
                <a:cubicBezTo>
                  <a:pt x="79" y="64"/>
                  <a:pt x="74" y="59"/>
                  <a:pt x="74" y="52"/>
                </a:cubicBezTo>
                <a:cubicBezTo>
                  <a:pt x="74" y="46"/>
                  <a:pt x="79" y="41"/>
                  <a:pt x="85" y="41"/>
                </a:cubicBezTo>
                <a:cubicBezTo>
                  <a:pt x="91" y="41"/>
                  <a:pt x="96" y="46"/>
                  <a:pt x="96" y="52"/>
                </a:cubicBezTo>
                <a:cubicBezTo>
                  <a:pt x="96" y="59"/>
                  <a:pt x="91" y="64"/>
                  <a:pt x="85" y="64"/>
                </a:cubicBezTo>
                <a:close/>
                <a:moveTo>
                  <a:pt x="25" y="33"/>
                </a:moveTo>
                <a:cubicBezTo>
                  <a:pt x="19" y="33"/>
                  <a:pt x="14" y="28"/>
                  <a:pt x="14" y="22"/>
                </a:cubicBezTo>
                <a:cubicBezTo>
                  <a:pt x="14" y="16"/>
                  <a:pt x="19" y="11"/>
                  <a:pt x="25" y="11"/>
                </a:cubicBezTo>
                <a:cubicBezTo>
                  <a:pt x="32" y="11"/>
                  <a:pt x="37" y="16"/>
                  <a:pt x="37" y="22"/>
                </a:cubicBezTo>
                <a:cubicBezTo>
                  <a:pt x="37" y="28"/>
                  <a:pt x="32" y="33"/>
                  <a:pt x="25" y="33"/>
                </a:cubicBezTo>
                <a:close/>
                <a:moveTo>
                  <a:pt x="10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1"/>
                  <a:pt x="4" y="104"/>
                  <a:pt x="9" y="104"/>
                </a:cubicBezTo>
                <a:cubicBezTo>
                  <a:pt x="101" y="104"/>
                  <a:pt x="101" y="104"/>
                  <a:pt x="101" y="104"/>
                </a:cubicBezTo>
                <a:cubicBezTo>
                  <a:pt x="106" y="104"/>
                  <a:pt x="109" y="101"/>
                  <a:pt x="109" y="96"/>
                </a:cubicBezTo>
                <a:cubicBezTo>
                  <a:pt x="109" y="9"/>
                  <a:pt x="109" y="9"/>
                  <a:pt x="109" y="9"/>
                </a:cubicBezTo>
                <a:cubicBezTo>
                  <a:pt x="109" y="4"/>
                  <a:pt x="106" y="0"/>
                  <a:pt x="101" y="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Freeform 13"/>
          <p:cNvSpPr>
            <a:spLocks noEditPoints="1"/>
          </p:cNvSpPr>
          <p:nvPr/>
        </p:nvSpPr>
        <p:spPr bwMode="auto">
          <a:xfrm>
            <a:off x="4638579" y="4278482"/>
            <a:ext cx="539548" cy="476573"/>
          </a:xfrm>
          <a:custGeom>
            <a:avLst/>
            <a:gdLst>
              <a:gd name="T0" fmla="*/ 132 w 134"/>
              <a:gd name="T1" fmla="*/ 16 h 118"/>
              <a:gd name="T2" fmla="*/ 120 w 134"/>
              <a:gd name="T3" fmla="*/ 4 h 118"/>
              <a:gd name="T4" fmla="*/ 115 w 134"/>
              <a:gd name="T5" fmla="*/ 4 h 118"/>
              <a:gd name="T6" fmla="*/ 113 w 134"/>
              <a:gd name="T7" fmla="*/ 8 h 118"/>
              <a:gd name="T8" fmla="*/ 111 w 134"/>
              <a:gd name="T9" fmla="*/ 8 h 118"/>
              <a:gd name="T10" fmla="*/ 111 w 134"/>
              <a:gd name="T11" fmla="*/ 8 h 118"/>
              <a:gd name="T12" fmla="*/ 80 w 134"/>
              <a:gd name="T13" fmla="*/ 39 h 118"/>
              <a:gd name="T14" fmla="*/ 78 w 134"/>
              <a:gd name="T15" fmla="*/ 47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5 w 134"/>
              <a:gd name="T23" fmla="*/ 57 h 118"/>
              <a:gd name="T24" fmla="*/ 53 w 134"/>
              <a:gd name="T25" fmla="*/ 35 h 118"/>
              <a:gd name="T26" fmla="*/ 46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7 w 134"/>
              <a:gd name="T35" fmla="*/ 36 h 118"/>
              <a:gd name="T36" fmla="*/ 2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0 w 134"/>
              <a:gd name="T51" fmla="*/ 99 h 118"/>
              <a:gd name="T52" fmla="*/ 20 w 134"/>
              <a:gd name="T53" fmla="*/ 114 h 118"/>
              <a:gd name="T54" fmla="*/ 23 w 134"/>
              <a:gd name="T55" fmla="*/ 116 h 118"/>
              <a:gd name="T56" fmla="*/ 38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2 w 134"/>
              <a:gd name="T63" fmla="*/ 79 h 118"/>
              <a:gd name="T64" fmla="*/ 98 w 134"/>
              <a:gd name="T65" fmla="*/ 114 h 118"/>
              <a:gd name="T66" fmla="*/ 106 w 134"/>
              <a:gd name="T67" fmla="*/ 118 h 118"/>
              <a:gd name="T68" fmla="*/ 115 w 134"/>
              <a:gd name="T69" fmla="*/ 114 h 118"/>
              <a:gd name="T70" fmla="*/ 115 w 134"/>
              <a:gd name="T71" fmla="*/ 97 h 118"/>
              <a:gd name="T72" fmla="*/ 80 w 134"/>
              <a:gd name="T73" fmla="*/ 62 h 118"/>
              <a:gd name="T74" fmla="*/ 87 w 134"/>
              <a:gd name="T75" fmla="*/ 55 h 118"/>
              <a:gd name="T76" fmla="*/ 90 w 134"/>
              <a:gd name="T77" fmla="*/ 58 h 118"/>
              <a:gd name="T78" fmla="*/ 97 w 134"/>
              <a:gd name="T79" fmla="*/ 56 h 118"/>
              <a:gd name="T80" fmla="*/ 127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2 w 134"/>
              <a:gd name="T89" fmla="*/ 22 h 118"/>
              <a:gd name="T90" fmla="*/ 132 w 134"/>
              <a:gd name="T91" fmla="*/ 16 h 118"/>
              <a:gd name="T92" fmla="*/ 108 w 134"/>
              <a:gd name="T93" fmla="*/ 103 h 118"/>
              <a:gd name="T94" fmla="*/ 112 w 134"/>
              <a:gd name="T95" fmla="*/ 108 h 118"/>
              <a:gd name="T96" fmla="*/ 108 w 134"/>
              <a:gd name="T97" fmla="*/ 112 h 118"/>
              <a:gd name="T98" fmla="*/ 103 w 134"/>
              <a:gd name="T99" fmla="*/ 108 h 118"/>
              <a:gd name="T100" fmla="*/ 108 w 134"/>
              <a:gd name="T101" fmla="*/ 103 h 118"/>
              <a:gd name="T102" fmla="*/ 90 w 134"/>
              <a:gd name="T103" fmla="*/ 41 h 118"/>
              <a:gd name="T104" fmla="*/ 88 w 134"/>
              <a:gd name="T105" fmla="*/ 39 h 118"/>
              <a:gd name="T106" fmla="*/ 111 w 134"/>
              <a:gd name="T107" fmla="*/ 16 h 118"/>
              <a:gd name="T108" fmla="*/ 113 w 134"/>
              <a:gd name="T109" fmla="*/ 18 h 118"/>
              <a:gd name="T110" fmla="*/ 90 w 134"/>
              <a:gd name="T111" fmla="*/ 41 h 118"/>
              <a:gd name="T112" fmla="*/ 98 w 134"/>
              <a:gd name="T113" fmla="*/ 48 h 118"/>
              <a:gd name="T114" fmla="*/ 96 w 134"/>
              <a:gd name="T115" fmla="*/ 46 h 118"/>
              <a:gd name="T116" fmla="*/ 118 w 134"/>
              <a:gd name="T117" fmla="*/ 23 h 118"/>
              <a:gd name="T118" fmla="*/ 120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2" y="16"/>
                </a:moveTo>
                <a:cubicBezTo>
                  <a:pt x="120" y="4"/>
                  <a:pt x="120" y="4"/>
                  <a:pt x="120" y="4"/>
                </a:cubicBezTo>
                <a:cubicBezTo>
                  <a:pt x="119" y="2"/>
                  <a:pt x="116" y="2"/>
                  <a:pt x="115" y="4"/>
                </a:cubicBezTo>
                <a:cubicBezTo>
                  <a:pt x="114" y="5"/>
                  <a:pt x="113" y="6"/>
                  <a:pt x="113" y="8"/>
                </a:cubicBezTo>
                <a:cubicBezTo>
                  <a:pt x="113" y="8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42"/>
                  <a:pt x="80" y="44"/>
                  <a:pt x="78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5" y="57"/>
                  <a:pt x="75" y="57"/>
                  <a:pt x="75" y="57"/>
                </a:cubicBezTo>
                <a:cubicBezTo>
                  <a:pt x="53" y="35"/>
                  <a:pt x="53" y="35"/>
                  <a:pt x="53" y="35"/>
                </a:cubicBezTo>
                <a:cubicBezTo>
                  <a:pt x="56" y="26"/>
                  <a:pt x="53" y="16"/>
                  <a:pt x="46" y="9"/>
                </a:cubicBezTo>
                <a:cubicBezTo>
                  <a:pt x="39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39"/>
                  <a:pt x="9" y="46"/>
                </a:cubicBezTo>
                <a:cubicBezTo>
                  <a:pt x="16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0" y="99"/>
                  <a:pt x="30" y="99"/>
                  <a:pt x="30" y="99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2" y="79"/>
                  <a:pt x="62" y="79"/>
                  <a:pt x="62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3" y="118"/>
                  <a:pt x="106" y="118"/>
                </a:cubicBezTo>
                <a:cubicBezTo>
                  <a:pt x="110" y="118"/>
                  <a:pt x="113" y="117"/>
                  <a:pt x="115" y="114"/>
                </a:cubicBezTo>
                <a:cubicBezTo>
                  <a:pt x="120" y="110"/>
                  <a:pt x="120" y="102"/>
                  <a:pt x="115" y="97"/>
                </a:cubicBezTo>
                <a:cubicBezTo>
                  <a:pt x="80" y="62"/>
                  <a:pt x="80" y="62"/>
                  <a:pt x="80" y="62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7" y="5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9" y="24"/>
                  <a:pt x="129" y="23"/>
                </a:cubicBezTo>
                <a:cubicBezTo>
                  <a:pt x="130" y="23"/>
                  <a:pt x="131" y="23"/>
                  <a:pt x="132" y="22"/>
                </a:cubicBezTo>
                <a:cubicBezTo>
                  <a:pt x="134" y="20"/>
                  <a:pt x="134" y="17"/>
                  <a:pt x="132" y="16"/>
                </a:cubicBezTo>
                <a:close/>
                <a:moveTo>
                  <a:pt x="108" y="103"/>
                </a:moveTo>
                <a:cubicBezTo>
                  <a:pt x="110" y="103"/>
                  <a:pt x="112" y="105"/>
                  <a:pt x="112" y="108"/>
                </a:cubicBezTo>
                <a:cubicBezTo>
                  <a:pt x="112" y="110"/>
                  <a:pt x="110" y="112"/>
                  <a:pt x="108" y="112"/>
                </a:cubicBezTo>
                <a:cubicBezTo>
                  <a:pt x="105" y="112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0" y="41"/>
                </a:moveTo>
                <a:cubicBezTo>
                  <a:pt x="88" y="39"/>
                  <a:pt x="88" y="39"/>
                  <a:pt x="88" y="39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0" y="41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20" y="25"/>
                  <a:pt x="120" y="25"/>
                  <a:pt x="120" y="25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0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1715915" y="3475383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 flipH="1">
            <a:off x="744118" y="3475383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687712" y="2778589"/>
            <a:ext cx="971797" cy="2222628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 flipH="1">
            <a:off x="1715916" y="2778589"/>
            <a:ext cx="971797" cy="2222628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659508" y="3475381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2687712" y="3475381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4631307" y="2990115"/>
            <a:ext cx="971797" cy="2011101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Freeform 6"/>
          <p:cNvSpPr/>
          <p:nvPr/>
        </p:nvSpPr>
        <p:spPr bwMode="auto">
          <a:xfrm flipH="1">
            <a:off x="3659510" y="2990115"/>
            <a:ext cx="971797" cy="2011101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603104" y="3263853"/>
            <a:ext cx="971797" cy="1737363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 flipH="1">
            <a:off x="4631308" y="3263853"/>
            <a:ext cx="971797" cy="1737363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6574902" y="2517292"/>
            <a:ext cx="971797" cy="248392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 flipH="1">
            <a:off x="5603104" y="2517292"/>
            <a:ext cx="971797" cy="248392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7546699" y="3475381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Freeform 6"/>
          <p:cNvSpPr/>
          <p:nvPr/>
        </p:nvSpPr>
        <p:spPr bwMode="auto">
          <a:xfrm flipH="1">
            <a:off x="6574902" y="3475381"/>
            <a:ext cx="971797" cy="1525835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8518496" y="2865689"/>
            <a:ext cx="971797" cy="213552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 flipH="1">
            <a:off x="7546699" y="2865689"/>
            <a:ext cx="971797" cy="213552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9490294" y="3736677"/>
            <a:ext cx="971797" cy="126453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" name="Freeform 6"/>
          <p:cNvSpPr/>
          <p:nvPr/>
        </p:nvSpPr>
        <p:spPr bwMode="auto">
          <a:xfrm flipH="1">
            <a:off x="8518496" y="3736677"/>
            <a:ext cx="971797" cy="126453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10462092" y="3089656"/>
            <a:ext cx="971797" cy="191155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1" name="Freeform 6"/>
          <p:cNvSpPr/>
          <p:nvPr/>
        </p:nvSpPr>
        <p:spPr bwMode="auto">
          <a:xfrm flipH="1">
            <a:off x="9490295" y="3089656"/>
            <a:ext cx="971797" cy="1911557"/>
          </a:xfrm>
          <a:custGeom>
            <a:avLst/>
            <a:gdLst>
              <a:gd name="T0" fmla="*/ 433 w 433"/>
              <a:gd name="T1" fmla="*/ 636 h 636"/>
              <a:gd name="T2" fmla="*/ 0 w 433"/>
              <a:gd name="T3" fmla="*/ 0 h 636"/>
              <a:gd name="T4" fmla="*/ 0 w 433"/>
              <a:gd name="T5" fmla="*/ 636 h 636"/>
              <a:gd name="T6" fmla="*/ 433 w 433"/>
              <a:gd name="T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3" h="636">
                <a:moveTo>
                  <a:pt x="433" y="636"/>
                </a:moveTo>
                <a:cubicBezTo>
                  <a:pt x="204" y="546"/>
                  <a:pt x="198" y="0"/>
                  <a:pt x="0" y="0"/>
                </a:cubicBezTo>
                <a:cubicBezTo>
                  <a:pt x="0" y="636"/>
                  <a:pt x="0" y="636"/>
                  <a:pt x="0" y="636"/>
                </a:cubicBezTo>
                <a:lnTo>
                  <a:pt x="433" y="6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4135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2011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5933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2012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87728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2013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9527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2014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1325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2015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03123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2016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74919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2017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6716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2018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18515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2019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90312" y="5082856"/>
            <a:ext cx="54356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400" b="1" dirty="0">
                <a:solidFill>
                  <a:srgbClr val="2C3E5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2020</a:t>
            </a:r>
            <a:endParaRPr lang="en-US" sz="1400" b="1" dirty="0">
              <a:solidFill>
                <a:srgbClr val="2C3E50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4845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50%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6644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80%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88440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50%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60237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70%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2036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60%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03833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90%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75629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50%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7427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80%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19225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40%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191023" y="4518034"/>
            <a:ext cx="54213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70%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50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43" y="887897"/>
            <a:ext cx="8375373" cy="4222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62397" y="2427345"/>
            <a:ext cx="463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3680614" y="3490329"/>
            <a:ext cx="520182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1B79B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Thank you for your listening</a:t>
            </a:r>
            <a:endParaRPr lang="zh-CN" altLang="en-US" sz="2000" dirty="0">
              <a:solidFill>
                <a:srgbClr val="1B79B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0234" y="857747"/>
            <a:ext cx="4242464" cy="5234608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67401" y="1142250"/>
            <a:ext cx="794343" cy="79434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01</a:t>
            </a:r>
            <a:endParaRPr lang="zh-CN" altLang="en-US" sz="24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9465" y="103745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8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2400" b="1" spc="8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789466" y="1696868"/>
            <a:ext cx="3520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</a:t>
            </a:r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933688" y="1618144"/>
            <a:ext cx="2962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867401" y="2424950"/>
            <a:ext cx="794343" cy="79434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02</a:t>
            </a:r>
            <a:endParaRPr lang="zh-CN" altLang="en-US" sz="24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89465" y="232015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8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2400" b="1" spc="8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矩形 2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789466" y="2979568"/>
            <a:ext cx="3520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</a:t>
            </a:r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933688" y="2900844"/>
            <a:ext cx="2962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867401" y="3707650"/>
            <a:ext cx="794343" cy="79434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03</a:t>
            </a:r>
            <a:endParaRPr lang="zh-CN" altLang="en-US" sz="24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89465" y="360285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8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2400" b="1" spc="8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789466" y="4262268"/>
            <a:ext cx="3520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</a:t>
            </a:r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933688" y="4183544"/>
            <a:ext cx="2962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867401" y="4990350"/>
            <a:ext cx="794343" cy="79434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04</a:t>
            </a:r>
            <a:endParaRPr lang="zh-CN" altLang="en-US" sz="24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89465" y="488555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8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2400" b="1" spc="8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" name="矩形 43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789466" y="5544968"/>
            <a:ext cx="35200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00" dirty="0" err="1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00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</a:t>
            </a:r>
            <a:endParaRPr lang="zh-CN" altLang="en-US" sz="1000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6933688" y="5466244"/>
            <a:ext cx="29626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8" y="1157278"/>
            <a:ext cx="3693758" cy="2922269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3069230" y="3925185"/>
            <a:ext cx="2962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854000" y="2815868"/>
            <a:ext cx="180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CONTNET</a:t>
            </a:r>
            <a:endParaRPr lang="zh-CN" altLang="en-US" sz="320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98383" y="1863462"/>
            <a:ext cx="211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4800" b="1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目  录</a:t>
            </a:r>
            <a:endParaRPr lang="en-US" altLang="zh-CN" sz="4800" b="1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56740" y="930966"/>
            <a:ext cx="2492990" cy="228713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9" y="1111227"/>
            <a:ext cx="1413627" cy="17567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43856" y="1574112"/>
            <a:ext cx="125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endParaRPr lang="en-US" altLang="zh-CN" sz="4800" b="1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841" y="3759173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3600" b="1" spc="60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90399" y="4568379"/>
            <a:ext cx="32112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tortor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accumsan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a</a:t>
            </a:r>
            <a:endParaRPr lang="zh-CN" altLang="en-US" sz="105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圆角矩形 64"/>
          <p:cNvSpPr/>
          <p:nvPr/>
        </p:nvSpPr>
        <p:spPr>
          <a:xfrm>
            <a:off x="5606399" y="4776128"/>
            <a:ext cx="987474" cy="36848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NEXT</a:t>
            </a:r>
            <a:endParaRPr lang="zh-CN" altLang="en-US" sz="105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4"/>
          <p:cNvSpPr/>
          <p:nvPr/>
        </p:nvSpPr>
        <p:spPr>
          <a:xfrm>
            <a:off x="666976" y="2107751"/>
            <a:ext cx="2585661" cy="2625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Shape 75"/>
          <p:cNvSpPr/>
          <p:nvPr/>
        </p:nvSpPr>
        <p:spPr>
          <a:xfrm>
            <a:off x="3399832" y="2107751"/>
            <a:ext cx="2585661" cy="2625443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Shape 76"/>
          <p:cNvSpPr/>
          <p:nvPr/>
        </p:nvSpPr>
        <p:spPr>
          <a:xfrm>
            <a:off x="6143698" y="2107751"/>
            <a:ext cx="2585661" cy="262544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Shape 77"/>
          <p:cNvSpPr/>
          <p:nvPr/>
        </p:nvSpPr>
        <p:spPr>
          <a:xfrm>
            <a:off x="8883672" y="2107751"/>
            <a:ext cx="2585661" cy="262544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31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33546" y="5148242"/>
            <a:ext cx="9524911" cy="5869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erat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rhoncus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in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ipsum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tortor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Donec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nec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lorem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mollis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lobortis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0845" y="3515454"/>
            <a:ext cx="10779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PACKAGE I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25473" y="3791993"/>
            <a:ext cx="2268664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65536" y="2707776"/>
            <a:ext cx="1416413" cy="693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30480" rIns="60960" bIns="30480">
            <a:spAutoFit/>
          </a:bodyPr>
          <a:lstStyle/>
          <a:p>
            <a:pPr indent="182880" algn="ctr" defTabSz="1450975">
              <a:lnSpc>
                <a:spcPts val="5300"/>
              </a:lnSpc>
              <a:defRPr/>
            </a:pPr>
            <a:r>
              <a:rPr lang="en-CA" sz="3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$1000</a:t>
            </a:r>
            <a:endParaRPr lang="en-CA" sz="3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26450" y="3515454"/>
            <a:ext cx="11324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PACKAGE II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58329" y="3791993"/>
            <a:ext cx="2268664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98392" y="2707776"/>
            <a:ext cx="1416413" cy="693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30480" rIns="60960" bIns="30480">
            <a:spAutoFit/>
          </a:bodyPr>
          <a:lstStyle/>
          <a:p>
            <a:pPr indent="182880" algn="ctr" defTabSz="1450975">
              <a:lnSpc>
                <a:spcPts val="5300"/>
              </a:lnSpc>
              <a:defRPr/>
            </a:pPr>
            <a:r>
              <a:rPr lang="en-CA" sz="3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$2000</a:t>
            </a:r>
            <a:endParaRPr lang="en-CA" sz="3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3065" y="3515454"/>
            <a:ext cx="11869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PACKAGE III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302195" y="3791993"/>
            <a:ext cx="2268664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642258" y="2707776"/>
            <a:ext cx="1416413" cy="693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30480" rIns="60960" bIns="30480">
            <a:spAutoFit/>
          </a:bodyPr>
          <a:lstStyle/>
          <a:p>
            <a:pPr indent="182880" algn="ctr" defTabSz="1450975">
              <a:lnSpc>
                <a:spcPts val="5300"/>
              </a:lnSpc>
              <a:defRPr/>
            </a:pPr>
            <a:r>
              <a:rPr lang="en-CA" sz="3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$5000</a:t>
            </a:r>
            <a:endParaRPr lang="en-CA" sz="3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76626" y="3515454"/>
            <a:ext cx="119975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450975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PACKAGE IV</a:t>
            </a:r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9042169" y="3791993"/>
            <a:ext cx="2268664" cy="309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Aliquam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euismod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commodo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nisl</a:t>
            </a:r>
            <a:r>
              <a:rPr lang="en-US" sz="12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2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265211" y="2707776"/>
            <a:ext cx="1650452" cy="6932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30480" rIns="60960" bIns="30480">
            <a:spAutoFit/>
          </a:bodyPr>
          <a:lstStyle/>
          <a:p>
            <a:pPr indent="182880" algn="ctr" defTabSz="1450975">
              <a:lnSpc>
                <a:spcPts val="5300"/>
              </a:lnSpc>
              <a:defRPr/>
            </a:pPr>
            <a:r>
              <a:rPr lang="en-CA" sz="36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$15000</a:t>
            </a:r>
            <a:endParaRPr lang="en-CA" sz="36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5864" y="2042894"/>
            <a:ext cx="4718304" cy="3832208"/>
          </a:xfrm>
          <a:prstGeom prst="rect">
            <a:avLst/>
          </a:prstGeom>
          <a:solidFill>
            <a:srgbClr val="5D7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6934" y="2369348"/>
            <a:ext cx="716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System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696935" y="2653545"/>
            <a:ext cx="2949072" cy="521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Curabitur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tincidunt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odio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Integer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volutpat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tempus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sed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velit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96933" y="3532552"/>
            <a:ext cx="9159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Hardware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696935" y="3816749"/>
            <a:ext cx="2949072" cy="521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Curabitur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tincidunt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odio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Integer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volutpat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tempus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sed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velit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821647" y="2446052"/>
            <a:ext cx="674644" cy="6740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821647" y="3621989"/>
            <a:ext cx="674644" cy="6740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9" name="Freeform 166"/>
          <p:cNvSpPr>
            <a:spLocks noEditPoints="1"/>
          </p:cNvSpPr>
          <p:nvPr/>
        </p:nvSpPr>
        <p:spPr bwMode="auto">
          <a:xfrm>
            <a:off x="7986040" y="3833231"/>
            <a:ext cx="345859" cy="251535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0" name="Freeform 204"/>
          <p:cNvSpPr>
            <a:spLocks noEditPoints="1"/>
          </p:cNvSpPr>
          <p:nvPr/>
        </p:nvSpPr>
        <p:spPr bwMode="auto">
          <a:xfrm>
            <a:off x="8006341" y="2633333"/>
            <a:ext cx="305256" cy="299460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96933" y="4708488"/>
            <a:ext cx="85722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450975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Intimate 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696935" y="4992685"/>
            <a:ext cx="2949072" cy="521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>
              <a:lnSpc>
                <a:spcPct val="150000"/>
              </a:lnSpc>
              <a:defRPr/>
            </a:pP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Curabitur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tincidunt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odio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Integer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volutpat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tempus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sed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050" dirty="0" err="1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velit</a:t>
            </a:r>
            <a:r>
              <a:rPr lang="en-US" sz="105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21647" y="4797925"/>
            <a:ext cx="674644" cy="6740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5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7986272" y="4978398"/>
            <a:ext cx="345397" cy="313079"/>
          </a:xfrm>
          <a:custGeom>
            <a:avLst/>
            <a:gdLst>
              <a:gd name="T0" fmla="*/ 67 w 134"/>
              <a:gd name="T1" fmla="*/ 87 h 122"/>
              <a:gd name="T2" fmla="*/ 84 w 134"/>
              <a:gd name="T3" fmla="*/ 105 h 122"/>
              <a:gd name="T4" fmla="*/ 67 w 134"/>
              <a:gd name="T5" fmla="*/ 122 h 122"/>
              <a:gd name="T6" fmla="*/ 50 w 134"/>
              <a:gd name="T7" fmla="*/ 105 h 122"/>
              <a:gd name="T8" fmla="*/ 67 w 134"/>
              <a:gd name="T9" fmla="*/ 87 h 122"/>
              <a:gd name="T10" fmla="*/ 97 w 134"/>
              <a:gd name="T11" fmla="*/ 74 h 122"/>
              <a:gd name="T12" fmla="*/ 85 w 134"/>
              <a:gd name="T13" fmla="*/ 86 h 122"/>
              <a:gd name="T14" fmla="*/ 49 w 134"/>
              <a:gd name="T15" fmla="*/ 86 h 122"/>
              <a:gd name="T16" fmla="*/ 36 w 134"/>
              <a:gd name="T17" fmla="*/ 74 h 122"/>
              <a:gd name="T18" fmla="*/ 97 w 134"/>
              <a:gd name="T19" fmla="*/ 74 h 122"/>
              <a:gd name="T20" fmla="*/ 116 w 134"/>
              <a:gd name="T21" fmla="*/ 56 h 122"/>
              <a:gd name="T22" fmla="*/ 104 w 134"/>
              <a:gd name="T23" fmla="*/ 68 h 122"/>
              <a:gd name="T24" fmla="*/ 30 w 134"/>
              <a:gd name="T25" fmla="*/ 68 h 122"/>
              <a:gd name="T26" fmla="*/ 18 w 134"/>
              <a:gd name="T27" fmla="*/ 56 h 122"/>
              <a:gd name="T28" fmla="*/ 116 w 134"/>
              <a:gd name="T29" fmla="*/ 56 h 122"/>
              <a:gd name="T30" fmla="*/ 122 w 134"/>
              <a:gd name="T31" fmla="*/ 50 h 122"/>
              <a:gd name="T32" fmla="*/ 12 w 134"/>
              <a:gd name="T33" fmla="*/ 50 h 122"/>
              <a:gd name="T34" fmla="*/ 0 w 134"/>
              <a:gd name="T35" fmla="*/ 38 h 122"/>
              <a:gd name="T36" fmla="*/ 134 w 134"/>
              <a:gd name="T37" fmla="*/ 38 h 122"/>
              <a:gd name="T38" fmla="*/ 122 w 134"/>
              <a:gd name="T39" fmla="*/ 5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122">
                <a:moveTo>
                  <a:pt x="67" y="87"/>
                </a:moveTo>
                <a:cubicBezTo>
                  <a:pt x="76" y="87"/>
                  <a:pt x="84" y="95"/>
                  <a:pt x="84" y="105"/>
                </a:cubicBezTo>
                <a:cubicBezTo>
                  <a:pt x="84" y="114"/>
                  <a:pt x="76" y="122"/>
                  <a:pt x="67" y="122"/>
                </a:cubicBezTo>
                <a:cubicBezTo>
                  <a:pt x="57" y="122"/>
                  <a:pt x="50" y="114"/>
                  <a:pt x="50" y="105"/>
                </a:cubicBezTo>
                <a:cubicBezTo>
                  <a:pt x="50" y="95"/>
                  <a:pt x="57" y="87"/>
                  <a:pt x="67" y="87"/>
                </a:cubicBezTo>
                <a:close/>
                <a:moveTo>
                  <a:pt x="97" y="74"/>
                </a:moveTo>
                <a:cubicBezTo>
                  <a:pt x="85" y="86"/>
                  <a:pt x="85" y="86"/>
                  <a:pt x="85" y="86"/>
                </a:cubicBezTo>
                <a:cubicBezTo>
                  <a:pt x="75" y="76"/>
                  <a:pt x="59" y="76"/>
                  <a:pt x="49" y="86"/>
                </a:cubicBezTo>
                <a:cubicBezTo>
                  <a:pt x="36" y="74"/>
                  <a:pt x="36" y="74"/>
                  <a:pt x="36" y="74"/>
                </a:cubicBezTo>
                <a:cubicBezTo>
                  <a:pt x="53" y="57"/>
                  <a:pt x="81" y="57"/>
                  <a:pt x="97" y="74"/>
                </a:cubicBezTo>
                <a:close/>
                <a:moveTo>
                  <a:pt x="116" y="56"/>
                </a:moveTo>
                <a:cubicBezTo>
                  <a:pt x="104" y="68"/>
                  <a:pt x="104" y="68"/>
                  <a:pt x="104" y="68"/>
                </a:cubicBezTo>
                <a:cubicBezTo>
                  <a:pt x="83" y="48"/>
                  <a:pt x="50" y="48"/>
                  <a:pt x="30" y="68"/>
                </a:cubicBezTo>
                <a:cubicBezTo>
                  <a:pt x="18" y="56"/>
                  <a:pt x="18" y="56"/>
                  <a:pt x="18" y="56"/>
                </a:cubicBezTo>
                <a:cubicBezTo>
                  <a:pt x="45" y="29"/>
                  <a:pt x="89" y="29"/>
                  <a:pt x="116" y="56"/>
                </a:cubicBezTo>
                <a:close/>
                <a:moveTo>
                  <a:pt x="122" y="50"/>
                </a:moveTo>
                <a:cubicBezTo>
                  <a:pt x="92" y="19"/>
                  <a:pt x="42" y="19"/>
                  <a:pt x="12" y="50"/>
                </a:cubicBezTo>
                <a:cubicBezTo>
                  <a:pt x="0" y="38"/>
                  <a:pt x="0" y="38"/>
                  <a:pt x="0" y="38"/>
                </a:cubicBezTo>
                <a:cubicBezTo>
                  <a:pt x="37" y="0"/>
                  <a:pt x="97" y="0"/>
                  <a:pt x="134" y="38"/>
                </a:cubicBezTo>
                <a:cubicBezTo>
                  <a:pt x="122" y="50"/>
                  <a:pt x="122" y="50"/>
                  <a:pt x="122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/>
          <a:stretch>
            <a:fillRect/>
          </a:stretch>
        </p:blipFill>
        <p:spPr>
          <a:xfrm>
            <a:off x="-90498" y="2030022"/>
            <a:ext cx="7556361" cy="383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330741"/>
            <a:ext cx="0" cy="624515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6137" y="3430621"/>
            <a:ext cx="114397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36469" y="5160285"/>
            <a:ext cx="3953368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erat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440857" y="4790951"/>
            <a:ext cx="134459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>
              <a:defRPr/>
            </a:pPr>
            <a:r>
              <a:rPr lang="en-CA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YOUR TITLE</a:t>
            </a:r>
            <a:endParaRPr lang="en-CA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267361" y="4790951"/>
            <a:ext cx="134459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>
              <a:defRPr/>
            </a:pPr>
            <a:r>
              <a:rPr lang="en-CA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YOUR TITLE</a:t>
            </a:r>
            <a:endParaRPr lang="en-CA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62975" y="5160285"/>
            <a:ext cx="3953368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erat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188351" y="1835551"/>
            <a:ext cx="3849607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erat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440857" y="1466219"/>
            <a:ext cx="134459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>
              <a:defRPr/>
            </a:pPr>
            <a:r>
              <a:rPr lang="en-CA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YOUR TITLE</a:t>
            </a:r>
            <a:endParaRPr lang="en-CA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267361" y="1466219"/>
            <a:ext cx="134459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/>
          <a:p>
            <a:pPr algn="ctr" defTabSz="1450975">
              <a:defRPr/>
            </a:pPr>
            <a:r>
              <a:rPr lang="en-CA" sz="20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YOUR TITLE</a:t>
            </a:r>
            <a:endParaRPr lang="en-CA" sz="20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962975" y="1835551"/>
            <a:ext cx="3953368" cy="7970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150000"/>
              </a:lnSpc>
              <a:defRPr/>
            </a:pP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eget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purus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interdum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Duis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leo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consequat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ut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1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erat</a:t>
            </a:r>
            <a:r>
              <a:rPr 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. </a:t>
            </a:r>
            <a:endParaRPr lang="en-US" sz="11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>
            <a:off x="8850025" y="785199"/>
            <a:ext cx="526259" cy="508720"/>
          </a:xfrm>
          <a:custGeom>
            <a:avLst/>
            <a:gdLst>
              <a:gd name="T0" fmla="*/ 597 w 631"/>
              <a:gd name="T1" fmla="*/ 0 h 605"/>
              <a:gd name="T2" fmla="*/ 34 w 631"/>
              <a:gd name="T3" fmla="*/ 0 h 605"/>
              <a:gd name="T4" fmla="*/ 0 w 631"/>
              <a:gd name="T5" fmla="*/ 37 h 605"/>
              <a:gd name="T6" fmla="*/ 0 w 631"/>
              <a:gd name="T7" fmla="*/ 417 h 605"/>
              <a:gd name="T8" fmla="*/ 34 w 631"/>
              <a:gd name="T9" fmla="*/ 454 h 605"/>
              <a:gd name="T10" fmla="*/ 597 w 631"/>
              <a:gd name="T11" fmla="*/ 454 h 605"/>
              <a:gd name="T12" fmla="*/ 631 w 631"/>
              <a:gd name="T13" fmla="*/ 417 h 605"/>
              <a:gd name="T14" fmla="*/ 631 w 631"/>
              <a:gd name="T15" fmla="*/ 37 h 605"/>
              <a:gd name="T16" fmla="*/ 597 w 631"/>
              <a:gd name="T17" fmla="*/ 0 h 605"/>
              <a:gd name="T18" fmla="*/ 454 w 631"/>
              <a:gd name="T19" fmla="*/ 565 h 605"/>
              <a:gd name="T20" fmla="*/ 414 w 631"/>
              <a:gd name="T21" fmla="*/ 565 h 605"/>
              <a:gd name="T22" fmla="*/ 375 w 631"/>
              <a:gd name="T23" fmla="*/ 526 h 605"/>
              <a:gd name="T24" fmla="*/ 375 w 631"/>
              <a:gd name="T25" fmla="*/ 466 h 605"/>
              <a:gd name="T26" fmla="*/ 256 w 631"/>
              <a:gd name="T27" fmla="*/ 466 h 605"/>
              <a:gd name="T28" fmla="*/ 256 w 631"/>
              <a:gd name="T29" fmla="*/ 526 h 605"/>
              <a:gd name="T30" fmla="*/ 217 w 631"/>
              <a:gd name="T31" fmla="*/ 565 h 605"/>
              <a:gd name="T32" fmla="*/ 177 w 631"/>
              <a:gd name="T33" fmla="*/ 565 h 605"/>
              <a:gd name="T34" fmla="*/ 158 w 631"/>
              <a:gd name="T35" fmla="*/ 585 h 605"/>
              <a:gd name="T36" fmla="*/ 177 w 631"/>
              <a:gd name="T37" fmla="*/ 605 h 605"/>
              <a:gd name="T38" fmla="*/ 454 w 631"/>
              <a:gd name="T39" fmla="*/ 605 h 605"/>
              <a:gd name="T40" fmla="*/ 473 w 631"/>
              <a:gd name="T41" fmla="*/ 585 h 605"/>
              <a:gd name="T42" fmla="*/ 454 w 631"/>
              <a:gd name="T43" fmla="*/ 565 h 605"/>
              <a:gd name="T44" fmla="*/ 592 w 631"/>
              <a:gd name="T45" fmla="*/ 414 h 605"/>
              <a:gd name="T46" fmla="*/ 39 w 631"/>
              <a:gd name="T47" fmla="*/ 414 h 605"/>
              <a:gd name="T48" fmla="*/ 39 w 631"/>
              <a:gd name="T49" fmla="*/ 39 h 605"/>
              <a:gd name="T50" fmla="*/ 592 w 631"/>
              <a:gd name="T51" fmla="*/ 39 h 605"/>
              <a:gd name="T52" fmla="*/ 592 w 631"/>
              <a:gd name="T53" fmla="*/ 41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31" h="605">
                <a:moveTo>
                  <a:pt x="597" y="0"/>
                </a:moveTo>
                <a:lnTo>
                  <a:pt x="34" y="0"/>
                </a:lnTo>
                <a:cubicBezTo>
                  <a:pt x="15" y="0"/>
                  <a:pt x="0" y="16"/>
                  <a:pt x="0" y="37"/>
                </a:cubicBezTo>
                <a:lnTo>
                  <a:pt x="0" y="417"/>
                </a:lnTo>
                <a:cubicBezTo>
                  <a:pt x="0" y="437"/>
                  <a:pt x="15" y="454"/>
                  <a:pt x="34" y="454"/>
                </a:cubicBezTo>
                <a:lnTo>
                  <a:pt x="597" y="454"/>
                </a:lnTo>
                <a:cubicBezTo>
                  <a:pt x="616" y="454"/>
                  <a:pt x="631" y="437"/>
                  <a:pt x="631" y="417"/>
                </a:cubicBezTo>
                <a:lnTo>
                  <a:pt x="631" y="37"/>
                </a:lnTo>
                <a:cubicBezTo>
                  <a:pt x="631" y="16"/>
                  <a:pt x="616" y="0"/>
                  <a:pt x="597" y="0"/>
                </a:cubicBezTo>
                <a:close/>
                <a:moveTo>
                  <a:pt x="454" y="565"/>
                </a:moveTo>
                <a:lnTo>
                  <a:pt x="414" y="565"/>
                </a:lnTo>
                <a:cubicBezTo>
                  <a:pt x="392" y="565"/>
                  <a:pt x="375" y="548"/>
                  <a:pt x="375" y="526"/>
                </a:cubicBezTo>
                <a:lnTo>
                  <a:pt x="375" y="466"/>
                </a:lnTo>
                <a:lnTo>
                  <a:pt x="256" y="466"/>
                </a:lnTo>
                <a:lnTo>
                  <a:pt x="256" y="526"/>
                </a:lnTo>
                <a:cubicBezTo>
                  <a:pt x="256" y="548"/>
                  <a:pt x="239" y="565"/>
                  <a:pt x="217" y="565"/>
                </a:cubicBezTo>
                <a:lnTo>
                  <a:pt x="177" y="565"/>
                </a:lnTo>
                <a:cubicBezTo>
                  <a:pt x="166" y="565"/>
                  <a:pt x="158" y="574"/>
                  <a:pt x="158" y="585"/>
                </a:cubicBezTo>
                <a:cubicBezTo>
                  <a:pt x="158" y="596"/>
                  <a:pt x="166" y="605"/>
                  <a:pt x="177" y="605"/>
                </a:cubicBezTo>
                <a:lnTo>
                  <a:pt x="454" y="605"/>
                </a:lnTo>
                <a:cubicBezTo>
                  <a:pt x="465" y="605"/>
                  <a:pt x="473" y="596"/>
                  <a:pt x="473" y="585"/>
                </a:cubicBezTo>
                <a:cubicBezTo>
                  <a:pt x="473" y="574"/>
                  <a:pt x="465" y="565"/>
                  <a:pt x="454" y="565"/>
                </a:cubicBezTo>
                <a:close/>
                <a:moveTo>
                  <a:pt x="592" y="414"/>
                </a:moveTo>
                <a:lnTo>
                  <a:pt x="39" y="414"/>
                </a:lnTo>
                <a:lnTo>
                  <a:pt x="39" y="39"/>
                </a:lnTo>
                <a:lnTo>
                  <a:pt x="592" y="39"/>
                </a:lnTo>
                <a:lnTo>
                  <a:pt x="592" y="4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1" name="Freeform 204"/>
          <p:cNvSpPr>
            <a:spLocks noEditPoints="1"/>
          </p:cNvSpPr>
          <p:nvPr/>
        </p:nvSpPr>
        <p:spPr bwMode="auto">
          <a:xfrm>
            <a:off x="8815114" y="4048859"/>
            <a:ext cx="596081" cy="584763"/>
          </a:xfrm>
          <a:custGeom>
            <a:avLst/>
            <a:gdLst>
              <a:gd name="T0" fmla="*/ 82 w 124"/>
              <a:gd name="T1" fmla="*/ 60 h 121"/>
              <a:gd name="T2" fmla="*/ 62 w 124"/>
              <a:gd name="T3" fmla="*/ 80 h 121"/>
              <a:gd name="T4" fmla="*/ 42 w 124"/>
              <a:gd name="T5" fmla="*/ 60 h 121"/>
              <a:gd name="T6" fmla="*/ 62 w 124"/>
              <a:gd name="T7" fmla="*/ 41 h 121"/>
              <a:gd name="T8" fmla="*/ 82 w 124"/>
              <a:gd name="T9" fmla="*/ 60 h 121"/>
              <a:gd name="T10" fmla="*/ 107 w 124"/>
              <a:gd name="T11" fmla="*/ 46 h 121"/>
              <a:gd name="T12" fmla="*/ 104 w 124"/>
              <a:gd name="T13" fmla="*/ 39 h 121"/>
              <a:gd name="T14" fmla="*/ 111 w 124"/>
              <a:gd name="T15" fmla="*/ 22 h 121"/>
              <a:gd name="T16" fmla="*/ 101 w 124"/>
              <a:gd name="T17" fmla="*/ 12 h 121"/>
              <a:gd name="T18" fmla="*/ 84 w 124"/>
              <a:gd name="T19" fmla="*/ 19 h 121"/>
              <a:gd name="T20" fmla="*/ 76 w 124"/>
              <a:gd name="T21" fmla="*/ 16 h 121"/>
              <a:gd name="T22" fmla="*/ 69 w 124"/>
              <a:gd name="T23" fmla="*/ 0 h 121"/>
              <a:gd name="T24" fmla="*/ 55 w 124"/>
              <a:gd name="T25" fmla="*/ 0 h 121"/>
              <a:gd name="T26" fmla="*/ 48 w 124"/>
              <a:gd name="T27" fmla="*/ 16 h 121"/>
              <a:gd name="T28" fmla="*/ 40 w 124"/>
              <a:gd name="T29" fmla="*/ 19 h 121"/>
              <a:gd name="T30" fmla="*/ 23 w 124"/>
              <a:gd name="T31" fmla="*/ 13 h 121"/>
              <a:gd name="T32" fmla="*/ 13 w 124"/>
              <a:gd name="T33" fmla="*/ 22 h 121"/>
              <a:gd name="T34" fmla="*/ 20 w 124"/>
              <a:gd name="T35" fmla="*/ 39 h 121"/>
              <a:gd name="T36" fmla="*/ 17 w 124"/>
              <a:gd name="T37" fmla="*/ 47 h 121"/>
              <a:gd name="T38" fmla="*/ 0 w 124"/>
              <a:gd name="T39" fmla="*/ 54 h 121"/>
              <a:gd name="T40" fmla="*/ 0 w 124"/>
              <a:gd name="T41" fmla="*/ 67 h 121"/>
              <a:gd name="T42" fmla="*/ 17 w 124"/>
              <a:gd name="T43" fmla="*/ 74 h 121"/>
              <a:gd name="T44" fmla="*/ 20 w 124"/>
              <a:gd name="T45" fmla="*/ 82 h 121"/>
              <a:gd name="T46" fmla="*/ 14 w 124"/>
              <a:gd name="T47" fmla="*/ 99 h 121"/>
              <a:gd name="T48" fmla="*/ 23 w 124"/>
              <a:gd name="T49" fmla="*/ 108 h 121"/>
              <a:gd name="T50" fmla="*/ 40 w 124"/>
              <a:gd name="T51" fmla="*/ 102 h 121"/>
              <a:gd name="T52" fmla="*/ 48 w 124"/>
              <a:gd name="T53" fmla="*/ 105 h 121"/>
              <a:gd name="T54" fmla="*/ 56 w 124"/>
              <a:gd name="T55" fmla="*/ 121 h 121"/>
              <a:gd name="T56" fmla="*/ 69 w 124"/>
              <a:gd name="T57" fmla="*/ 121 h 121"/>
              <a:gd name="T58" fmla="*/ 76 w 124"/>
              <a:gd name="T59" fmla="*/ 105 h 121"/>
              <a:gd name="T60" fmla="*/ 84 w 124"/>
              <a:gd name="T61" fmla="*/ 102 h 121"/>
              <a:gd name="T62" fmla="*/ 102 w 124"/>
              <a:gd name="T63" fmla="*/ 108 h 121"/>
              <a:gd name="T64" fmla="*/ 111 w 124"/>
              <a:gd name="T65" fmla="*/ 99 h 121"/>
              <a:gd name="T66" fmla="*/ 104 w 124"/>
              <a:gd name="T67" fmla="*/ 82 h 121"/>
              <a:gd name="T68" fmla="*/ 107 w 124"/>
              <a:gd name="T69" fmla="*/ 74 h 121"/>
              <a:gd name="T70" fmla="*/ 124 w 124"/>
              <a:gd name="T71" fmla="*/ 67 h 121"/>
              <a:gd name="T72" fmla="*/ 124 w 124"/>
              <a:gd name="T73" fmla="*/ 53 h 121"/>
              <a:gd name="T74" fmla="*/ 107 w 124"/>
              <a:gd name="T75" fmla="*/ 4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1">
                <a:moveTo>
                  <a:pt x="82" y="60"/>
                </a:moveTo>
                <a:cubicBezTo>
                  <a:pt x="82" y="71"/>
                  <a:pt x="73" y="80"/>
                  <a:pt x="62" y="80"/>
                </a:cubicBezTo>
                <a:cubicBezTo>
                  <a:pt x="51" y="80"/>
                  <a:pt x="42" y="71"/>
                  <a:pt x="42" y="60"/>
                </a:cubicBezTo>
                <a:cubicBezTo>
                  <a:pt x="42" y="50"/>
                  <a:pt x="51" y="41"/>
                  <a:pt x="62" y="41"/>
                </a:cubicBezTo>
                <a:cubicBezTo>
                  <a:pt x="73" y="41"/>
                  <a:pt x="82" y="50"/>
                  <a:pt x="82" y="60"/>
                </a:cubicBezTo>
                <a:close/>
                <a:moveTo>
                  <a:pt x="107" y="46"/>
                </a:moveTo>
                <a:cubicBezTo>
                  <a:pt x="104" y="39"/>
                  <a:pt x="104" y="39"/>
                  <a:pt x="104" y="39"/>
                </a:cubicBezTo>
                <a:cubicBezTo>
                  <a:pt x="104" y="39"/>
                  <a:pt x="111" y="23"/>
                  <a:pt x="111" y="2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0" y="12"/>
                  <a:pt x="84" y="19"/>
                  <a:pt x="84" y="19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16"/>
                  <a:pt x="70" y="0"/>
                  <a:pt x="69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48" y="16"/>
                  <a:pt x="48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23" y="12"/>
                  <a:pt x="23" y="13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20" y="39"/>
                  <a:pt x="20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0" y="53"/>
                  <a:pt x="0" y="5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7" y="74"/>
                  <a:pt x="17" y="74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2"/>
                  <a:pt x="13" y="98"/>
                  <a:pt x="14" y="9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4" y="109"/>
                  <a:pt x="40" y="102"/>
                  <a:pt x="40" y="102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5"/>
                  <a:pt x="55" y="121"/>
                  <a:pt x="56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70" y="121"/>
                  <a:pt x="76" y="105"/>
                  <a:pt x="76" y="105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101" y="109"/>
                  <a:pt x="102" y="108"/>
                </a:cubicBezTo>
                <a:cubicBezTo>
                  <a:pt x="111" y="99"/>
                  <a:pt x="111" y="99"/>
                  <a:pt x="111" y="99"/>
                </a:cubicBezTo>
                <a:cubicBezTo>
                  <a:pt x="112" y="98"/>
                  <a:pt x="104" y="82"/>
                  <a:pt x="104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24" y="68"/>
                  <a:pt x="124" y="67"/>
                </a:cubicBezTo>
                <a:cubicBezTo>
                  <a:pt x="124" y="53"/>
                  <a:pt x="124" y="53"/>
                  <a:pt x="124" y="53"/>
                </a:cubicBezTo>
                <a:cubicBezTo>
                  <a:pt x="124" y="53"/>
                  <a:pt x="107" y="46"/>
                  <a:pt x="107" y="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2" name="Freeform 166"/>
          <p:cNvSpPr>
            <a:spLocks noEditPoints="1"/>
          </p:cNvSpPr>
          <p:nvPr/>
        </p:nvSpPr>
        <p:spPr bwMode="auto">
          <a:xfrm>
            <a:off x="2601975" y="4095653"/>
            <a:ext cx="675367" cy="491177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4" name="Freeform 136"/>
          <p:cNvSpPr>
            <a:spLocks noEditPoints="1"/>
          </p:cNvSpPr>
          <p:nvPr/>
        </p:nvSpPr>
        <p:spPr bwMode="auto">
          <a:xfrm>
            <a:off x="2660409" y="804737"/>
            <a:ext cx="558499" cy="469647"/>
          </a:xfrm>
          <a:custGeom>
            <a:avLst/>
            <a:gdLst>
              <a:gd name="T0" fmla="*/ 130 w 176"/>
              <a:gd name="T1" fmla="*/ 28 h 148"/>
              <a:gd name="T2" fmla="*/ 130 w 176"/>
              <a:gd name="T3" fmla="*/ 0 h 148"/>
              <a:gd name="T4" fmla="*/ 46 w 176"/>
              <a:gd name="T5" fmla="*/ 0 h 148"/>
              <a:gd name="T6" fmla="*/ 46 w 176"/>
              <a:gd name="T7" fmla="*/ 28 h 148"/>
              <a:gd name="T8" fmla="*/ 60 w 176"/>
              <a:gd name="T9" fmla="*/ 28 h 148"/>
              <a:gd name="T10" fmla="*/ 60 w 176"/>
              <a:gd name="T11" fmla="*/ 14 h 148"/>
              <a:gd name="T12" fmla="*/ 116 w 176"/>
              <a:gd name="T13" fmla="*/ 14 h 148"/>
              <a:gd name="T14" fmla="*/ 116 w 176"/>
              <a:gd name="T15" fmla="*/ 28 h 148"/>
              <a:gd name="T16" fmla="*/ 130 w 176"/>
              <a:gd name="T17" fmla="*/ 28 h 148"/>
              <a:gd name="T18" fmla="*/ 130 w 176"/>
              <a:gd name="T19" fmla="*/ 28 h 148"/>
              <a:gd name="T20" fmla="*/ 0 w 176"/>
              <a:gd name="T21" fmla="*/ 131 h 148"/>
              <a:gd name="T22" fmla="*/ 176 w 176"/>
              <a:gd name="T23" fmla="*/ 131 h 148"/>
              <a:gd name="T24" fmla="*/ 176 w 176"/>
              <a:gd name="T25" fmla="*/ 148 h 148"/>
              <a:gd name="T26" fmla="*/ 0 w 176"/>
              <a:gd name="T27" fmla="*/ 148 h 148"/>
              <a:gd name="T28" fmla="*/ 0 w 176"/>
              <a:gd name="T29" fmla="*/ 131 h 148"/>
              <a:gd name="T30" fmla="*/ 0 w 176"/>
              <a:gd name="T31" fmla="*/ 131 h 148"/>
              <a:gd name="T32" fmla="*/ 0 w 176"/>
              <a:gd name="T33" fmla="*/ 48 h 148"/>
              <a:gd name="T34" fmla="*/ 46 w 176"/>
              <a:gd name="T35" fmla="*/ 48 h 148"/>
              <a:gd name="T36" fmla="*/ 60 w 176"/>
              <a:gd name="T37" fmla="*/ 48 h 148"/>
              <a:gd name="T38" fmla="*/ 116 w 176"/>
              <a:gd name="T39" fmla="*/ 48 h 148"/>
              <a:gd name="T40" fmla="*/ 130 w 176"/>
              <a:gd name="T41" fmla="*/ 48 h 148"/>
              <a:gd name="T42" fmla="*/ 176 w 176"/>
              <a:gd name="T43" fmla="*/ 48 h 148"/>
              <a:gd name="T44" fmla="*/ 176 w 176"/>
              <a:gd name="T45" fmla="*/ 33 h 148"/>
              <a:gd name="T46" fmla="*/ 130 w 176"/>
              <a:gd name="T47" fmla="*/ 33 h 148"/>
              <a:gd name="T48" fmla="*/ 116 w 176"/>
              <a:gd name="T49" fmla="*/ 33 h 148"/>
              <a:gd name="T50" fmla="*/ 60 w 176"/>
              <a:gd name="T51" fmla="*/ 33 h 148"/>
              <a:gd name="T52" fmla="*/ 46 w 176"/>
              <a:gd name="T53" fmla="*/ 33 h 148"/>
              <a:gd name="T54" fmla="*/ 0 w 176"/>
              <a:gd name="T55" fmla="*/ 33 h 148"/>
              <a:gd name="T56" fmla="*/ 0 w 176"/>
              <a:gd name="T57" fmla="*/ 48 h 148"/>
              <a:gd name="T58" fmla="*/ 0 w 176"/>
              <a:gd name="T59" fmla="*/ 48 h 148"/>
              <a:gd name="T60" fmla="*/ 0 w 176"/>
              <a:gd name="T61" fmla="*/ 126 h 148"/>
              <a:gd name="T62" fmla="*/ 176 w 176"/>
              <a:gd name="T63" fmla="*/ 126 h 148"/>
              <a:gd name="T64" fmla="*/ 176 w 176"/>
              <a:gd name="T65" fmla="*/ 53 h 148"/>
              <a:gd name="T66" fmla="*/ 130 w 176"/>
              <a:gd name="T67" fmla="*/ 53 h 148"/>
              <a:gd name="T68" fmla="*/ 46 w 176"/>
              <a:gd name="T69" fmla="*/ 53 h 148"/>
              <a:gd name="T70" fmla="*/ 0 w 176"/>
              <a:gd name="T71" fmla="*/ 53 h 148"/>
              <a:gd name="T72" fmla="*/ 0 w 176"/>
              <a:gd name="T73" fmla="*/ 126 h 148"/>
              <a:gd name="T74" fmla="*/ 0 w 176"/>
              <a:gd name="T75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48">
                <a:moveTo>
                  <a:pt x="130" y="28"/>
                </a:moveTo>
                <a:lnTo>
                  <a:pt x="130" y="0"/>
                </a:lnTo>
                <a:lnTo>
                  <a:pt x="46" y="0"/>
                </a:lnTo>
                <a:lnTo>
                  <a:pt x="46" y="28"/>
                </a:lnTo>
                <a:lnTo>
                  <a:pt x="60" y="28"/>
                </a:lnTo>
                <a:lnTo>
                  <a:pt x="60" y="14"/>
                </a:lnTo>
                <a:lnTo>
                  <a:pt x="116" y="14"/>
                </a:lnTo>
                <a:lnTo>
                  <a:pt x="116" y="28"/>
                </a:lnTo>
                <a:lnTo>
                  <a:pt x="130" y="28"/>
                </a:lnTo>
                <a:lnTo>
                  <a:pt x="130" y="28"/>
                </a:lnTo>
                <a:close/>
                <a:moveTo>
                  <a:pt x="0" y="131"/>
                </a:moveTo>
                <a:lnTo>
                  <a:pt x="176" y="131"/>
                </a:lnTo>
                <a:lnTo>
                  <a:pt x="176" y="148"/>
                </a:lnTo>
                <a:lnTo>
                  <a:pt x="0" y="148"/>
                </a:lnTo>
                <a:lnTo>
                  <a:pt x="0" y="131"/>
                </a:lnTo>
                <a:lnTo>
                  <a:pt x="0" y="131"/>
                </a:lnTo>
                <a:close/>
                <a:moveTo>
                  <a:pt x="0" y="48"/>
                </a:moveTo>
                <a:lnTo>
                  <a:pt x="46" y="48"/>
                </a:lnTo>
                <a:lnTo>
                  <a:pt x="60" y="48"/>
                </a:lnTo>
                <a:lnTo>
                  <a:pt x="116" y="48"/>
                </a:lnTo>
                <a:lnTo>
                  <a:pt x="130" y="48"/>
                </a:lnTo>
                <a:lnTo>
                  <a:pt x="176" y="48"/>
                </a:lnTo>
                <a:lnTo>
                  <a:pt x="176" y="33"/>
                </a:lnTo>
                <a:lnTo>
                  <a:pt x="130" y="33"/>
                </a:lnTo>
                <a:lnTo>
                  <a:pt x="116" y="33"/>
                </a:lnTo>
                <a:lnTo>
                  <a:pt x="60" y="33"/>
                </a:lnTo>
                <a:lnTo>
                  <a:pt x="46" y="33"/>
                </a:lnTo>
                <a:lnTo>
                  <a:pt x="0" y="33"/>
                </a:lnTo>
                <a:lnTo>
                  <a:pt x="0" y="48"/>
                </a:lnTo>
                <a:lnTo>
                  <a:pt x="0" y="48"/>
                </a:lnTo>
                <a:close/>
                <a:moveTo>
                  <a:pt x="0" y="126"/>
                </a:moveTo>
                <a:lnTo>
                  <a:pt x="176" y="126"/>
                </a:lnTo>
                <a:lnTo>
                  <a:pt x="176" y="53"/>
                </a:lnTo>
                <a:lnTo>
                  <a:pt x="130" y="53"/>
                </a:lnTo>
                <a:lnTo>
                  <a:pt x="46" y="53"/>
                </a:lnTo>
                <a:lnTo>
                  <a:pt x="0" y="53"/>
                </a:lnTo>
                <a:lnTo>
                  <a:pt x="0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723" y="2255797"/>
            <a:ext cx="2379133" cy="344233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Rectangle 129"/>
          <p:cNvSpPr/>
          <p:nvPr/>
        </p:nvSpPr>
        <p:spPr bwMode="auto">
          <a:xfrm>
            <a:off x="1722667" y="5520672"/>
            <a:ext cx="1289244" cy="34602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BASIC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5236" y="2251357"/>
            <a:ext cx="2379133" cy="3442331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Rectangle 129"/>
          <p:cNvSpPr/>
          <p:nvPr/>
        </p:nvSpPr>
        <p:spPr bwMode="auto">
          <a:xfrm>
            <a:off x="4230179" y="5516232"/>
            <a:ext cx="1289244" cy="34602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MODERATE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6796" y="2251357"/>
            <a:ext cx="2379133" cy="3442331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Rectangle 129"/>
          <p:cNvSpPr/>
          <p:nvPr/>
        </p:nvSpPr>
        <p:spPr bwMode="auto">
          <a:xfrm>
            <a:off x="6741739" y="5516232"/>
            <a:ext cx="1289244" cy="34602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PRO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8395" y="2252297"/>
            <a:ext cx="2379133" cy="3442331"/>
          </a:xfrm>
          <a:prstGeom prst="rect">
            <a:avLst/>
          </a:prstGeom>
          <a:noFill/>
          <a:ln w="19050" cmpd="sng">
            <a:solidFill>
              <a:schemeClr val="accent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Rectangle 129"/>
          <p:cNvSpPr/>
          <p:nvPr/>
        </p:nvSpPr>
        <p:spPr bwMode="auto">
          <a:xfrm>
            <a:off x="9243339" y="5520672"/>
            <a:ext cx="1289244" cy="34602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EXTREME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10" name="Rectangle 129"/>
          <p:cNvSpPr/>
          <p:nvPr/>
        </p:nvSpPr>
        <p:spPr bwMode="auto">
          <a:xfrm>
            <a:off x="1391410" y="2057161"/>
            <a:ext cx="1951759" cy="7415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$1000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11" name="Rectangle 129"/>
          <p:cNvSpPr/>
          <p:nvPr/>
        </p:nvSpPr>
        <p:spPr bwMode="auto">
          <a:xfrm>
            <a:off x="3898923" y="2052721"/>
            <a:ext cx="1951759" cy="7415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$3000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12" name="Rectangle 129"/>
          <p:cNvSpPr/>
          <p:nvPr/>
        </p:nvSpPr>
        <p:spPr bwMode="auto">
          <a:xfrm>
            <a:off x="6410483" y="2052721"/>
            <a:ext cx="1951759" cy="7415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$5000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13" name="Rectangle 129"/>
          <p:cNvSpPr/>
          <p:nvPr/>
        </p:nvSpPr>
        <p:spPr bwMode="auto">
          <a:xfrm>
            <a:off x="8912082" y="2057163"/>
            <a:ext cx="1951759" cy="74151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  <a:miter lim="8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tabLst>
                <a:tab pos="473710" algn="l"/>
                <a:tab pos="948055" algn="l"/>
                <a:tab pos="1421765" algn="l"/>
                <a:tab pos="1896110" algn="l"/>
                <a:tab pos="2370455" algn="l"/>
                <a:tab pos="2844165" algn="l"/>
                <a:tab pos="3318510" algn="l"/>
                <a:tab pos="3792855" algn="l"/>
                <a:tab pos="4266565" algn="l"/>
                <a:tab pos="4740910" algn="l"/>
                <a:tab pos="5214620" algn="l"/>
                <a:tab pos="5688965" algn="l"/>
              </a:tabLst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/>
                <a:sym typeface="Calibri" panose="020F0502020204030204" pitchFamily="34" charset="0"/>
              </a:rPr>
              <a:t>$12000</a:t>
            </a:r>
            <a:endParaRPr lang="en-US" sz="2400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/>
              <a:sym typeface="Calibri" panose="020F0502020204030204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390361" y="3153648"/>
            <a:ext cx="1953857" cy="1694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rhoncus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in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ipsum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97874" y="3153648"/>
            <a:ext cx="1953857" cy="1694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rhoncus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in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ipsum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409434" y="3153648"/>
            <a:ext cx="1953857" cy="1694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rhoncus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in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ipsum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911033" y="3153648"/>
            <a:ext cx="1953857" cy="1694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Mauris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quam dolor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cursus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at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porta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tempor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luctus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libero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accumsan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eu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Nunc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rhoncus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tellus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in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  <a:p>
            <a:pPr marL="171450" indent="-171450" defTabSz="14509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ipsum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molestie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et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gravida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Calibri" panose="020F0502020204030204" pitchFamily="34" charset="0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cs typeface="Open Sans" panose="020B0606030504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56740" y="930966"/>
            <a:ext cx="2492990" cy="228713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9" y="1111227"/>
            <a:ext cx="1413627" cy="17567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43856" y="1574112"/>
            <a:ext cx="1256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endParaRPr lang="en-US" altLang="zh-CN" sz="4800" b="1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87841" y="3759173"/>
            <a:ext cx="34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输入标题内容</a:t>
            </a:r>
            <a:endParaRPr lang="zh-CN" altLang="en-US" sz="3600" b="1" spc="60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矩形 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490399" y="4568379"/>
            <a:ext cx="3211202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Lorem ipsum dolor sit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amet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consectetur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adipiscing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elit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 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efficitur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ipsum vitae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tortor</a:t>
            </a:r>
            <a:r>
              <a:rPr lang="en-US" altLang="zh-CN" sz="1050" dirty="0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</a:t>
            </a:r>
            <a:r>
              <a:rPr lang="en-US" altLang="zh-CN" sz="1050" dirty="0" err="1">
                <a:solidFill>
                  <a:srgbClr val="1B79B8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accumsan</a:t>
            </a:r>
            <a:endParaRPr lang="zh-CN" altLang="en-US" sz="1050" dirty="0">
              <a:solidFill>
                <a:srgbClr val="1B79B8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9" name="圆角矩形 64"/>
          <p:cNvSpPr/>
          <p:nvPr/>
        </p:nvSpPr>
        <p:spPr>
          <a:xfrm>
            <a:off x="5606399" y="4776128"/>
            <a:ext cx="987474" cy="36848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NEXT</a:t>
            </a:r>
            <a:endParaRPr lang="zh-CN" altLang="en-US" sz="105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16430" y="2024746"/>
          <a:ext cx="10286999" cy="379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5822270" y="1326885"/>
            <a:ext cx="54746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2"/>
          <p:cNvSpPr txBox="1"/>
          <p:nvPr/>
        </p:nvSpPr>
        <p:spPr>
          <a:xfrm>
            <a:off x="4657145" y="570430"/>
            <a:ext cx="2877711" cy="393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zh-CN" altLang="en-US" sz="2400" spc="600" dirty="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vo"/>
                <a:sym typeface="Calibri" panose="020F0502020204030204" pitchFamily="34" charset="0"/>
              </a:rPr>
              <a:t>请输入你的标题</a:t>
            </a:r>
            <a:endParaRPr lang="en-US" sz="2400" spc="600" dirty="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  <a:cs typeface="Arvo"/>
              <a:sym typeface="Calibri" panose="020F0502020204030204" pitchFamily="34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515834" y="995770"/>
            <a:ext cx="5160335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altLang="zh-CN" sz="1400" dirty="0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Your Should Try Your Best To Make Your Job </a:t>
            </a:r>
            <a:r>
              <a:rPr lang="en-US" altLang="zh-CN" sz="1400" dirty="0" err="1">
                <a:latin typeface="Calibri" panose="020F0502020204030204" pitchFamily="34" charset="0"/>
                <a:ea typeface="微软雅黑" panose="020B0503020204020204" pitchFamily="34" charset="-122"/>
                <a:cs typeface="Lato Light"/>
                <a:sym typeface="Calibri" panose="020F0502020204030204" pitchFamily="34" charset="0"/>
              </a:rPr>
              <a:t>Wondful</a:t>
            </a:r>
            <a:endParaRPr lang="en-US" sz="1400" dirty="0">
              <a:latin typeface="Calibri" panose="020F0502020204030204" pitchFamily="34" charset="0"/>
              <a:ea typeface="微软雅黑" panose="020B0503020204020204" pitchFamily="34" charset="-122"/>
              <a:cs typeface="Lato Light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shred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ags/tag1.xml><?xml version="1.0" encoding="utf-8"?>
<p:tagLst xmlns:p="http://schemas.openxmlformats.org/presentationml/2006/main">
  <p:tag name="ISPRING_PRESENTATION_TITLE" val="蓝色泼墨风格汇报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5525</Words>
  <Application>WPS 演示</Application>
  <PresentationFormat>宽屏</PresentationFormat>
  <Paragraphs>302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Open Sans</vt:lpstr>
      <vt:lpstr>Segoe Print</vt:lpstr>
      <vt:lpstr>Arvo</vt:lpstr>
      <vt:lpstr>Lato Light</vt:lpstr>
      <vt:lpstr>Open Sans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蓝色泼墨风格汇报模板</dc:title>
  <dc:creator>ECHO</dc:creator>
  <cp:lastModifiedBy>一颗苹果</cp:lastModifiedBy>
  <cp:revision>13</cp:revision>
  <dcterms:created xsi:type="dcterms:W3CDTF">2018-11-25T08:04:00Z</dcterms:created>
  <dcterms:modified xsi:type="dcterms:W3CDTF">2021-09-13T01:56:45Z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2EC469584AB54FD3BC217D0A06D13FEF</vt:lpwstr>
  </property>
  <property fmtid="{D5CDD505-2E9C-101B-9397-08002B2CF9AE}" pid="3" name="KSOProductBuildVer">
    <vt:lpwstr>2052-11.1.0.10700</vt:lpwstr>
  </property>
</Properties>
</file>