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94" r:id="rId5"/>
    <p:sldId id="286" r:id="rId6"/>
    <p:sldId id="263" r:id="rId7"/>
    <p:sldId id="279" r:id="rId8"/>
    <p:sldId id="277" r:id="rId9"/>
    <p:sldId id="285" r:id="rId10"/>
    <p:sldId id="292" r:id="rId11"/>
    <p:sldId id="293" r:id="rId12"/>
    <p:sldId id="283" r:id="rId13"/>
    <p:sldId id="299" r:id="rId14"/>
    <p:sldId id="321" r:id="rId15"/>
    <p:sldId id="316" r:id="rId16"/>
    <p:sldId id="302" r:id="rId17"/>
    <p:sldId id="275" r:id="rId18"/>
    <p:sldId id="291" r:id="rId19"/>
    <p:sldId id="284" r:id="rId20"/>
    <p:sldId id="317" r:id="rId21"/>
    <p:sldId id="323" r:id="rId22"/>
    <p:sldId id="324" r:id="rId23"/>
    <p:sldId id="276" r:id="rId24"/>
    <p:sldId id="297" r:id="rId25"/>
    <p:sldId id="313" r:id="rId26"/>
    <p:sldId id="311" r:id="rId27"/>
    <p:sldId id="310" r:id="rId28"/>
    <p:sldId id="344" r:id="rId29"/>
  </p:sldIdLst>
  <p:sldSz cx="12192000" cy="6858000"/>
  <p:notesSz cx="6858000" cy="9144000"/>
  <p:custDataLst>
    <p:tags r:id="rId33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469"/>
    <a:srgbClr val="2A1B4D"/>
    <a:srgbClr val="F8F8F8"/>
    <a:srgbClr val="7C50D9"/>
    <a:srgbClr val="D0459E"/>
    <a:srgbClr val="EA4FAD"/>
    <a:srgbClr val="7048C9"/>
    <a:srgbClr val="46B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2" autoAdjust="0"/>
    <p:restoredTop sz="94004" autoAdjust="0"/>
  </p:normalViewPr>
  <p:slideViewPr>
    <p:cSldViewPr snapToGrid="0">
      <p:cViewPr varScale="1">
        <p:scale>
          <a:sx n="84" d="100"/>
          <a:sy n="84" d="100"/>
        </p:scale>
        <p:origin x="60" y="72"/>
      </p:cViewPr>
      <p:guideLst>
        <p:guide orient="horz" pos="20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9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52DD-E347-4E5D-A9C5-FBF5EEF4F7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17381-B995-48C7-A1F4-83209846D0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90625"/>
            <a:ext cx="10610850" cy="447675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20228076" flipH="1">
            <a:off x="5746658" y="339661"/>
            <a:ext cx="1807606" cy="3012676"/>
          </a:xfrm>
          <a:prstGeom prst="rect">
            <a:avLst/>
          </a:prstGeom>
          <a:effectLst>
            <a:outerShdw blurRad="1270000" dist="1346200" dir="8100000" sx="90000" sy="9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 rot="21287747">
            <a:off x="6119934" y="784237"/>
            <a:ext cx="1276152" cy="2125866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-1" fmla="*/ 0 w 2754630"/>
              <a:gd name="connsiteY0-2" fmla="*/ 0 h 5486400"/>
              <a:gd name="connsiteX1-3" fmla="*/ 2754630 w 2754630"/>
              <a:gd name="connsiteY1-4" fmla="*/ 15240 h 5486400"/>
              <a:gd name="connsiteX2-5" fmla="*/ 2571750 w 2754630"/>
              <a:gd name="connsiteY2-6" fmla="*/ 5486400 h 5486400"/>
              <a:gd name="connsiteX3-7" fmla="*/ 0 w 2754630"/>
              <a:gd name="connsiteY3-8" fmla="*/ 5486400 h 5486400"/>
              <a:gd name="connsiteX4-9" fmla="*/ 0 w 2754630"/>
              <a:gd name="connsiteY4-10" fmla="*/ 0 h 5486400"/>
              <a:gd name="connsiteX0-11" fmla="*/ 0 w 2945130"/>
              <a:gd name="connsiteY0-12" fmla="*/ 0 h 5486400"/>
              <a:gd name="connsiteX1-13" fmla="*/ 2945130 w 2945130"/>
              <a:gd name="connsiteY1-14" fmla="*/ 68580 h 5486400"/>
              <a:gd name="connsiteX2-15" fmla="*/ 2571750 w 2945130"/>
              <a:gd name="connsiteY2-16" fmla="*/ 5486400 h 5486400"/>
              <a:gd name="connsiteX3-17" fmla="*/ 0 w 2945130"/>
              <a:gd name="connsiteY3-18" fmla="*/ 5486400 h 5486400"/>
              <a:gd name="connsiteX4-19" fmla="*/ 0 w 2945130"/>
              <a:gd name="connsiteY4-20" fmla="*/ 0 h 5486400"/>
              <a:gd name="connsiteX0-21" fmla="*/ 0 w 2922270"/>
              <a:gd name="connsiteY0-22" fmla="*/ 0 h 5486400"/>
              <a:gd name="connsiteX1-23" fmla="*/ 2922270 w 2922270"/>
              <a:gd name="connsiteY1-24" fmla="*/ 68580 h 5486400"/>
              <a:gd name="connsiteX2-25" fmla="*/ 2571750 w 2922270"/>
              <a:gd name="connsiteY2-26" fmla="*/ 5486400 h 5486400"/>
              <a:gd name="connsiteX3-27" fmla="*/ 0 w 2922270"/>
              <a:gd name="connsiteY3-28" fmla="*/ 5486400 h 5486400"/>
              <a:gd name="connsiteX4-29" fmla="*/ 0 w 2922270"/>
              <a:gd name="connsiteY4-30" fmla="*/ 0 h 5486400"/>
              <a:gd name="connsiteX0-31" fmla="*/ 0 w 2945130"/>
              <a:gd name="connsiteY0-32" fmla="*/ 0 h 5478780"/>
              <a:gd name="connsiteX1-33" fmla="*/ 2945130 w 2945130"/>
              <a:gd name="connsiteY1-34" fmla="*/ 60960 h 5478780"/>
              <a:gd name="connsiteX2-35" fmla="*/ 2594610 w 2945130"/>
              <a:gd name="connsiteY2-36" fmla="*/ 5478780 h 5478780"/>
              <a:gd name="connsiteX3-37" fmla="*/ 22860 w 2945130"/>
              <a:gd name="connsiteY3-38" fmla="*/ 5478780 h 5478780"/>
              <a:gd name="connsiteX4-39" fmla="*/ 0 w 2945130"/>
              <a:gd name="connsiteY4-40" fmla="*/ 0 h 5478780"/>
              <a:gd name="connsiteX0-41" fmla="*/ 0 w 2975610"/>
              <a:gd name="connsiteY0-42" fmla="*/ 0 h 5509260"/>
              <a:gd name="connsiteX1-43" fmla="*/ 2975610 w 2975610"/>
              <a:gd name="connsiteY1-44" fmla="*/ 91440 h 5509260"/>
              <a:gd name="connsiteX2-45" fmla="*/ 2625090 w 2975610"/>
              <a:gd name="connsiteY2-46" fmla="*/ 5509260 h 5509260"/>
              <a:gd name="connsiteX3-47" fmla="*/ 53340 w 2975610"/>
              <a:gd name="connsiteY3-48" fmla="*/ 5509260 h 5509260"/>
              <a:gd name="connsiteX4-49" fmla="*/ 0 w 2975610"/>
              <a:gd name="connsiteY4-50" fmla="*/ 0 h 5509260"/>
              <a:gd name="connsiteX0-51" fmla="*/ 0 w 2967990"/>
              <a:gd name="connsiteY0-52" fmla="*/ 0 h 5486400"/>
              <a:gd name="connsiteX1-53" fmla="*/ 2967990 w 2967990"/>
              <a:gd name="connsiteY1-54" fmla="*/ 68580 h 5486400"/>
              <a:gd name="connsiteX2-55" fmla="*/ 2617470 w 2967990"/>
              <a:gd name="connsiteY2-56" fmla="*/ 5486400 h 5486400"/>
              <a:gd name="connsiteX3-57" fmla="*/ 45720 w 2967990"/>
              <a:gd name="connsiteY3-58" fmla="*/ 5486400 h 5486400"/>
              <a:gd name="connsiteX4-59" fmla="*/ 0 w 2967990"/>
              <a:gd name="connsiteY4-60" fmla="*/ 0 h 5486400"/>
              <a:gd name="connsiteX0-61" fmla="*/ 0 w 3097530"/>
              <a:gd name="connsiteY0-62" fmla="*/ 0 h 5486400"/>
              <a:gd name="connsiteX1-63" fmla="*/ 2967990 w 3097530"/>
              <a:gd name="connsiteY1-64" fmla="*/ 68580 h 5486400"/>
              <a:gd name="connsiteX2-65" fmla="*/ 3097530 w 3097530"/>
              <a:gd name="connsiteY2-66" fmla="*/ 5242560 h 5486400"/>
              <a:gd name="connsiteX3-67" fmla="*/ 45720 w 3097530"/>
              <a:gd name="connsiteY3-68" fmla="*/ 5486400 h 5486400"/>
              <a:gd name="connsiteX4-69" fmla="*/ 0 w 3097530"/>
              <a:gd name="connsiteY4-70" fmla="*/ 0 h 5486400"/>
              <a:gd name="connsiteX0-71" fmla="*/ 0 w 3166110"/>
              <a:gd name="connsiteY0-72" fmla="*/ 0 h 5486400"/>
              <a:gd name="connsiteX1-73" fmla="*/ 2967990 w 3166110"/>
              <a:gd name="connsiteY1-74" fmla="*/ 68580 h 5486400"/>
              <a:gd name="connsiteX2-75" fmla="*/ 3166110 w 3166110"/>
              <a:gd name="connsiteY2-76" fmla="*/ 5128260 h 5486400"/>
              <a:gd name="connsiteX3-77" fmla="*/ 45720 w 3166110"/>
              <a:gd name="connsiteY3-78" fmla="*/ 5486400 h 5486400"/>
              <a:gd name="connsiteX4-79" fmla="*/ 0 w 3166110"/>
              <a:gd name="connsiteY4-80" fmla="*/ 0 h 5486400"/>
              <a:gd name="connsiteX0-81" fmla="*/ 0 w 3128010"/>
              <a:gd name="connsiteY0-82" fmla="*/ 0 h 5486400"/>
              <a:gd name="connsiteX1-83" fmla="*/ 2967990 w 3128010"/>
              <a:gd name="connsiteY1-84" fmla="*/ 68580 h 5486400"/>
              <a:gd name="connsiteX2-85" fmla="*/ 3128010 w 3128010"/>
              <a:gd name="connsiteY2-86" fmla="*/ 5113020 h 5486400"/>
              <a:gd name="connsiteX3-87" fmla="*/ 45720 w 3128010"/>
              <a:gd name="connsiteY3-88" fmla="*/ 5486400 h 5486400"/>
              <a:gd name="connsiteX4-89" fmla="*/ 0 w 3128010"/>
              <a:gd name="connsiteY4-90" fmla="*/ 0 h 5486400"/>
              <a:gd name="connsiteX0-91" fmla="*/ 0 w 3120390"/>
              <a:gd name="connsiteY0-92" fmla="*/ 0 h 5486400"/>
              <a:gd name="connsiteX1-93" fmla="*/ 2967990 w 3120390"/>
              <a:gd name="connsiteY1-94" fmla="*/ 68580 h 5486400"/>
              <a:gd name="connsiteX2-95" fmla="*/ 3120390 w 3120390"/>
              <a:gd name="connsiteY2-96" fmla="*/ 5105400 h 5486400"/>
              <a:gd name="connsiteX3-97" fmla="*/ 45720 w 3120390"/>
              <a:gd name="connsiteY3-98" fmla="*/ 5486400 h 5486400"/>
              <a:gd name="connsiteX4-99" fmla="*/ 0 w 3120390"/>
              <a:gd name="connsiteY4-100" fmla="*/ 0 h 5486400"/>
              <a:gd name="connsiteX0-101" fmla="*/ 0 w 3120390"/>
              <a:gd name="connsiteY0-102" fmla="*/ 0 h 5486400"/>
              <a:gd name="connsiteX1-103" fmla="*/ 2967990 w 3120390"/>
              <a:gd name="connsiteY1-104" fmla="*/ 68580 h 5486400"/>
              <a:gd name="connsiteX2-105" fmla="*/ 3120390 w 3120390"/>
              <a:gd name="connsiteY2-106" fmla="*/ 5090160 h 5486400"/>
              <a:gd name="connsiteX3-107" fmla="*/ 45720 w 3120390"/>
              <a:gd name="connsiteY3-108" fmla="*/ 5486400 h 5486400"/>
              <a:gd name="connsiteX4-109" fmla="*/ 0 w 3120390"/>
              <a:gd name="connsiteY4-110" fmla="*/ 0 h 5486400"/>
              <a:gd name="connsiteX0-111" fmla="*/ 0 w 3143250"/>
              <a:gd name="connsiteY0-112" fmla="*/ 0 h 5486400"/>
              <a:gd name="connsiteX1-113" fmla="*/ 2967990 w 3143250"/>
              <a:gd name="connsiteY1-114" fmla="*/ 68580 h 5486400"/>
              <a:gd name="connsiteX2-115" fmla="*/ 3143250 w 3143250"/>
              <a:gd name="connsiteY2-116" fmla="*/ 5082540 h 5486400"/>
              <a:gd name="connsiteX3-117" fmla="*/ 45720 w 3143250"/>
              <a:gd name="connsiteY3-118" fmla="*/ 5486400 h 5486400"/>
              <a:gd name="connsiteX4-119" fmla="*/ 0 w 3143250"/>
              <a:gd name="connsiteY4-120" fmla="*/ 0 h 5486400"/>
              <a:gd name="connsiteX0-121" fmla="*/ 0 w 3143250"/>
              <a:gd name="connsiteY0-122" fmla="*/ 0 h 5486400"/>
              <a:gd name="connsiteX1-123" fmla="*/ 2967990 w 3143250"/>
              <a:gd name="connsiteY1-124" fmla="*/ 68580 h 5486400"/>
              <a:gd name="connsiteX2-125" fmla="*/ 3143250 w 3143250"/>
              <a:gd name="connsiteY2-126" fmla="*/ 5067300 h 5486400"/>
              <a:gd name="connsiteX3-127" fmla="*/ 45720 w 3143250"/>
              <a:gd name="connsiteY3-128" fmla="*/ 5486400 h 5486400"/>
              <a:gd name="connsiteX4-129" fmla="*/ 0 w 3143250"/>
              <a:gd name="connsiteY4-130" fmla="*/ 0 h 5486400"/>
              <a:gd name="connsiteX0-131" fmla="*/ 0 w 3143250"/>
              <a:gd name="connsiteY0-132" fmla="*/ 0 h 5364480"/>
              <a:gd name="connsiteX1-133" fmla="*/ 2967990 w 3143250"/>
              <a:gd name="connsiteY1-134" fmla="*/ 68580 h 5364480"/>
              <a:gd name="connsiteX2-135" fmla="*/ 3143250 w 3143250"/>
              <a:gd name="connsiteY2-136" fmla="*/ 5067300 h 5364480"/>
              <a:gd name="connsiteX3-137" fmla="*/ 137160 w 3143250"/>
              <a:gd name="connsiteY3-138" fmla="*/ 5364480 h 5364480"/>
              <a:gd name="connsiteX4-139" fmla="*/ 0 w 3143250"/>
              <a:gd name="connsiteY4-140" fmla="*/ 0 h 5364480"/>
              <a:gd name="connsiteX0-141" fmla="*/ 0 w 3143250"/>
              <a:gd name="connsiteY0-142" fmla="*/ 0 h 5212080"/>
              <a:gd name="connsiteX1-143" fmla="*/ 2967990 w 3143250"/>
              <a:gd name="connsiteY1-144" fmla="*/ 68580 h 5212080"/>
              <a:gd name="connsiteX2-145" fmla="*/ 3143250 w 3143250"/>
              <a:gd name="connsiteY2-146" fmla="*/ 5067300 h 5212080"/>
              <a:gd name="connsiteX3-147" fmla="*/ 152400 w 3143250"/>
              <a:gd name="connsiteY3-148" fmla="*/ 5212080 h 5212080"/>
              <a:gd name="connsiteX4-149" fmla="*/ 0 w 3143250"/>
              <a:gd name="connsiteY4-150" fmla="*/ 0 h 5212080"/>
              <a:gd name="connsiteX0-151" fmla="*/ 0 w 3143250"/>
              <a:gd name="connsiteY0-152" fmla="*/ 0 h 5113020"/>
              <a:gd name="connsiteX1-153" fmla="*/ 2967990 w 3143250"/>
              <a:gd name="connsiteY1-154" fmla="*/ 68580 h 5113020"/>
              <a:gd name="connsiteX2-155" fmla="*/ 3143250 w 3143250"/>
              <a:gd name="connsiteY2-156" fmla="*/ 5067300 h 5113020"/>
              <a:gd name="connsiteX3-157" fmla="*/ 198120 w 3143250"/>
              <a:gd name="connsiteY3-158" fmla="*/ 5113020 h 5113020"/>
              <a:gd name="connsiteX4-159" fmla="*/ 0 w 3143250"/>
              <a:gd name="connsiteY4-160" fmla="*/ 0 h 5113020"/>
              <a:gd name="connsiteX0-161" fmla="*/ 0 w 3143250"/>
              <a:gd name="connsiteY0-162" fmla="*/ 0 h 5097780"/>
              <a:gd name="connsiteX1-163" fmla="*/ 2967990 w 3143250"/>
              <a:gd name="connsiteY1-164" fmla="*/ 68580 h 5097780"/>
              <a:gd name="connsiteX2-165" fmla="*/ 3143250 w 3143250"/>
              <a:gd name="connsiteY2-166" fmla="*/ 5067300 h 5097780"/>
              <a:gd name="connsiteX3-167" fmla="*/ 236220 w 3143250"/>
              <a:gd name="connsiteY3-168" fmla="*/ 5097780 h 5097780"/>
              <a:gd name="connsiteX4-169" fmla="*/ 0 w 3143250"/>
              <a:gd name="connsiteY4-170" fmla="*/ 0 h 5097780"/>
              <a:gd name="connsiteX0-171" fmla="*/ 0 w 3143250"/>
              <a:gd name="connsiteY0-172" fmla="*/ 0 h 5067300"/>
              <a:gd name="connsiteX1-173" fmla="*/ 2967990 w 3143250"/>
              <a:gd name="connsiteY1-174" fmla="*/ 68580 h 5067300"/>
              <a:gd name="connsiteX2-175" fmla="*/ 3143250 w 3143250"/>
              <a:gd name="connsiteY2-176" fmla="*/ 5067300 h 5067300"/>
              <a:gd name="connsiteX3-177" fmla="*/ 236220 w 3143250"/>
              <a:gd name="connsiteY3-178" fmla="*/ 5029200 h 5067300"/>
              <a:gd name="connsiteX4-179" fmla="*/ 0 w 3143250"/>
              <a:gd name="connsiteY4-180" fmla="*/ 0 h 5067300"/>
              <a:gd name="connsiteX0-181" fmla="*/ 0 w 3143250"/>
              <a:gd name="connsiteY0-182" fmla="*/ 0 h 5067300"/>
              <a:gd name="connsiteX1-183" fmla="*/ 2967990 w 3143250"/>
              <a:gd name="connsiteY1-184" fmla="*/ 68580 h 5067300"/>
              <a:gd name="connsiteX2-185" fmla="*/ 3143250 w 3143250"/>
              <a:gd name="connsiteY2-186" fmla="*/ 5067300 h 5067300"/>
              <a:gd name="connsiteX3-187" fmla="*/ 266700 w 3143250"/>
              <a:gd name="connsiteY3-188" fmla="*/ 5067300 h 5067300"/>
              <a:gd name="connsiteX4-189" fmla="*/ 0 w 3143250"/>
              <a:gd name="connsiteY4-190" fmla="*/ 0 h 5067300"/>
              <a:gd name="connsiteX0-191" fmla="*/ 0 w 3143250"/>
              <a:gd name="connsiteY0-192" fmla="*/ 0 h 5067300"/>
              <a:gd name="connsiteX1-193" fmla="*/ 2967990 w 3143250"/>
              <a:gd name="connsiteY1-194" fmla="*/ 68580 h 5067300"/>
              <a:gd name="connsiteX2-195" fmla="*/ 3143250 w 3143250"/>
              <a:gd name="connsiteY2-196" fmla="*/ 5067300 h 5067300"/>
              <a:gd name="connsiteX3-197" fmla="*/ 259080 w 3143250"/>
              <a:gd name="connsiteY3-198" fmla="*/ 5067300 h 5067300"/>
              <a:gd name="connsiteX4-199" fmla="*/ 0 w 3143250"/>
              <a:gd name="connsiteY4-200" fmla="*/ 0 h 5067300"/>
              <a:gd name="connsiteX0-201" fmla="*/ 0 w 3128010"/>
              <a:gd name="connsiteY0-202" fmla="*/ 0 h 5067300"/>
              <a:gd name="connsiteX1-203" fmla="*/ 2967990 w 3128010"/>
              <a:gd name="connsiteY1-204" fmla="*/ 68580 h 5067300"/>
              <a:gd name="connsiteX2-205" fmla="*/ 3128010 w 3128010"/>
              <a:gd name="connsiteY2-206" fmla="*/ 5067300 h 5067300"/>
              <a:gd name="connsiteX3-207" fmla="*/ 259080 w 3128010"/>
              <a:gd name="connsiteY3-208" fmla="*/ 5067300 h 5067300"/>
              <a:gd name="connsiteX4-209" fmla="*/ 0 w 3128010"/>
              <a:gd name="connsiteY4-210" fmla="*/ 0 h 5067300"/>
              <a:gd name="connsiteX0-211" fmla="*/ 0 w 3105150"/>
              <a:gd name="connsiteY0-212" fmla="*/ 0 h 5074920"/>
              <a:gd name="connsiteX1-213" fmla="*/ 2967990 w 3105150"/>
              <a:gd name="connsiteY1-214" fmla="*/ 68580 h 5074920"/>
              <a:gd name="connsiteX2-215" fmla="*/ 3105150 w 3105150"/>
              <a:gd name="connsiteY2-216" fmla="*/ 5074920 h 5074920"/>
              <a:gd name="connsiteX3-217" fmla="*/ 259080 w 3105150"/>
              <a:gd name="connsiteY3-218" fmla="*/ 5067300 h 5074920"/>
              <a:gd name="connsiteX4-219" fmla="*/ 0 w 3105150"/>
              <a:gd name="connsiteY4-220" fmla="*/ 0 h 5074920"/>
              <a:gd name="connsiteX0-221" fmla="*/ 0 w 3082290"/>
              <a:gd name="connsiteY0-222" fmla="*/ 0 h 5074920"/>
              <a:gd name="connsiteX1-223" fmla="*/ 2967990 w 3082290"/>
              <a:gd name="connsiteY1-224" fmla="*/ 68580 h 5074920"/>
              <a:gd name="connsiteX2-225" fmla="*/ 3082290 w 3082290"/>
              <a:gd name="connsiteY2-226" fmla="*/ 5074920 h 5074920"/>
              <a:gd name="connsiteX3-227" fmla="*/ 259080 w 3082290"/>
              <a:gd name="connsiteY3-228" fmla="*/ 5067300 h 5074920"/>
              <a:gd name="connsiteX4-229" fmla="*/ 0 w 3082290"/>
              <a:gd name="connsiteY4-230" fmla="*/ 0 h 5074920"/>
              <a:gd name="connsiteX0-231" fmla="*/ 0 w 3059430"/>
              <a:gd name="connsiteY0-232" fmla="*/ 0 h 5074920"/>
              <a:gd name="connsiteX1-233" fmla="*/ 2967990 w 3059430"/>
              <a:gd name="connsiteY1-234" fmla="*/ 68580 h 5074920"/>
              <a:gd name="connsiteX2-235" fmla="*/ 3059430 w 3059430"/>
              <a:gd name="connsiteY2-236" fmla="*/ 5074920 h 5074920"/>
              <a:gd name="connsiteX3-237" fmla="*/ 259080 w 3059430"/>
              <a:gd name="connsiteY3-238" fmla="*/ 5067300 h 5074920"/>
              <a:gd name="connsiteX4-239" fmla="*/ 0 w 3059430"/>
              <a:gd name="connsiteY4-240" fmla="*/ 0 h 5074920"/>
              <a:gd name="connsiteX0-241" fmla="*/ 0 w 3105150"/>
              <a:gd name="connsiteY0-242" fmla="*/ 0 h 5052060"/>
              <a:gd name="connsiteX1-243" fmla="*/ 3013710 w 3105150"/>
              <a:gd name="connsiteY1-244" fmla="*/ 45720 h 5052060"/>
              <a:gd name="connsiteX2-245" fmla="*/ 3105150 w 3105150"/>
              <a:gd name="connsiteY2-246" fmla="*/ 5052060 h 5052060"/>
              <a:gd name="connsiteX3-247" fmla="*/ 304800 w 3105150"/>
              <a:gd name="connsiteY3-248" fmla="*/ 5044440 h 5052060"/>
              <a:gd name="connsiteX4-249" fmla="*/ 0 w 3105150"/>
              <a:gd name="connsiteY4-250" fmla="*/ 0 h 5052060"/>
              <a:gd name="connsiteX0-251" fmla="*/ 0 w 3120390"/>
              <a:gd name="connsiteY0-252" fmla="*/ 0 h 5052060"/>
              <a:gd name="connsiteX1-253" fmla="*/ 3028950 w 3120390"/>
              <a:gd name="connsiteY1-254" fmla="*/ 45720 h 5052060"/>
              <a:gd name="connsiteX2-255" fmla="*/ 3120390 w 3120390"/>
              <a:gd name="connsiteY2-256" fmla="*/ 5052060 h 5052060"/>
              <a:gd name="connsiteX3-257" fmla="*/ 320040 w 3120390"/>
              <a:gd name="connsiteY3-258" fmla="*/ 5044440 h 5052060"/>
              <a:gd name="connsiteX4-259" fmla="*/ 0 w 3120390"/>
              <a:gd name="connsiteY4-260" fmla="*/ 0 h 5052060"/>
              <a:gd name="connsiteX0-261" fmla="*/ 0 w 3120390"/>
              <a:gd name="connsiteY0-262" fmla="*/ 0 h 5052060"/>
              <a:gd name="connsiteX1-263" fmla="*/ 2990850 w 3120390"/>
              <a:gd name="connsiteY1-264" fmla="*/ 53340 h 5052060"/>
              <a:gd name="connsiteX2-265" fmla="*/ 3120390 w 3120390"/>
              <a:gd name="connsiteY2-266" fmla="*/ 5052060 h 5052060"/>
              <a:gd name="connsiteX3-267" fmla="*/ 320040 w 3120390"/>
              <a:gd name="connsiteY3-268" fmla="*/ 5044440 h 5052060"/>
              <a:gd name="connsiteX4-269" fmla="*/ 0 w 3120390"/>
              <a:gd name="connsiteY4-270" fmla="*/ 0 h 5052060"/>
              <a:gd name="connsiteX0-271" fmla="*/ 0 w 3120390"/>
              <a:gd name="connsiteY0-272" fmla="*/ 0 h 5052060"/>
              <a:gd name="connsiteX1-273" fmla="*/ 2952750 w 3120390"/>
              <a:gd name="connsiteY1-274" fmla="*/ 68580 h 5052060"/>
              <a:gd name="connsiteX2-275" fmla="*/ 3120390 w 3120390"/>
              <a:gd name="connsiteY2-276" fmla="*/ 5052060 h 5052060"/>
              <a:gd name="connsiteX3-277" fmla="*/ 320040 w 3120390"/>
              <a:gd name="connsiteY3-278" fmla="*/ 5044440 h 5052060"/>
              <a:gd name="connsiteX4-279" fmla="*/ 0 w 3120390"/>
              <a:gd name="connsiteY4-280" fmla="*/ 0 h 5052060"/>
              <a:gd name="connsiteX0-281" fmla="*/ 0 w 3120390"/>
              <a:gd name="connsiteY0-282" fmla="*/ 0 h 5052060"/>
              <a:gd name="connsiteX1-283" fmla="*/ 2922270 w 3120390"/>
              <a:gd name="connsiteY1-284" fmla="*/ 68580 h 5052060"/>
              <a:gd name="connsiteX2-285" fmla="*/ 3120390 w 3120390"/>
              <a:gd name="connsiteY2-286" fmla="*/ 5052060 h 5052060"/>
              <a:gd name="connsiteX3-287" fmla="*/ 320040 w 3120390"/>
              <a:gd name="connsiteY3-288" fmla="*/ 5044440 h 5052060"/>
              <a:gd name="connsiteX4-289" fmla="*/ 0 w 3120390"/>
              <a:gd name="connsiteY4-290" fmla="*/ 0 h 5052060"/>
              <a:gd name="connsiteX0-291" fmla="*/ 0 w 3120390"/>
              <a:gd name="connsiteY0-292" fmla="*/ 0 h 5052060"/>
              <a:gd name="connsiteX1-293" fmla="*/ 2922270 w 3120390"/>
              <a:gd name="connsiteY1-294" fmla="*/ 91440 h 5052060"/>
              <a:gd name="connsiteX2-295" fmla="*/ 3120390 w 3120390"/>
              <a:gd name="connsiteY2-296" fmla="*/ 5052060 h 5052060"/>
              <a:gd name="connsiteX3-297" fmla="*/ 320040 w 3120390"/>
              <a:gd name="connsiteY3-298" fmla="*/ 5044440 h 5052060"/>
              <a:gd name="connsiteX4-299" fmla="*/ 0 w 3120390"/>
              <a:gd name="connsiteY4-300" fmla="*/ 0 h 5052060"/>
              <a:gd name="connsiteX0-301" fmla="*/ 0 w 3150870"/>
              <a:gd name="connsiteY0-302" fmla="*/ 0 h 5052060"/>
              <a:gd name="connsiteX1-303" fmla="*/ 2922270 w 3150870"/>
              <a:gd name="connsiteY1-304" fmla="*/ 91440 h 5052060"/>
              <a:gd name="connsiteX2-305" fmla="*/ 3150870 w 3150870"/>
              <a:gd name="connsiteY2-306" fmla="*/ 5052060 h 5052060"/>
              <a:gd name="connsiteX3-307" fmla="*/ 320040 w 3150870"/>
              <a:gd name="connsiteY3-308" fmla="*/ 5044440 h 5052060"/>
              <a:gd name="connsiteX4-309" fmla="*/ 0 w 3150870"/>
              <a:gd name="connsiteY4-310" fmla="*/ 0 h 5052060"/>
              <a:gd name="connsiteX0-311" fmla="*/ 0 w 3150870"/>
              <a:gd name="connsiteY0-312" fmla="*/ 0 h 5268723"/>
              <a:gd name="connsiteX1-313" fmla="*/ 2922270 w 3150870"/>
              <a:gd name="connsiteY1-314" fmla="*/ 91440 h 5268723"/>
              <a:gd name="connsiteX2-315" fmla="*/ 3150870 w 3150870"/>
              <a:gd name="connsiteY2-316" fmla="*/ 5052060 h 5268723"/>
              <a:gd name="connsiteX3-317" fmla="*/ 362586 w 3150870"/>
              <a:gd name="connsiteY3-318" fmla="*/ 5268724 h 5268723"/>
              <a:gd name="connsiteX4-319" fmla="*/ 0 w 3150870"/>
              <a:gd name="connsiteY4-320" fmla="*/ 0 h 5268723"/>
              <a:gd name="connsiteX0-321" fmla="*/ 0 w 3150870"/>
              <a:gd name="connsiteY0-322" fmla="*/ 0 h 5268728"/>
              <a:gd name="connsiteX1-323" fmla="*/ 2922270 w 3150870"/>
              <a:gd name="connsiteY1-324" fmla="*/ 91440 h 5268728"/>
              <a:gd name="connsiteX2-325" fmla="*/ 3150870 w 3150870"/>
              <a:gd name="connsiteY2-326" fmla="*/ 5052060 h 5268728"/>
              <a:gd name="connsiteX3-327" fmla="*/ 362585 w 3150870"/>
              <a:gd name="connsiteY3-328" fmla="*/ 5268727 h 5268728"/>
              <a:gd name="connsiteX4-329" fmla="*/ 0 w 3150870"/>
              <a:gd name="connsiteY4-330" fmla="*/ 0 h 5268728"/>
              <a:gd name="connsiteX0-331" fmla="*/ 0 w 3150870"/>
              <a:gd name="connsiteY0-332" fmla="*/ 0 h 5190657"/>
              <a:gd name="connsiteX1-333" fmla="*/ 2922270 w 3150870"/>
              <a:gd name="connsiteY1-334" fmla="*/ 91440 h 5190657"/>
              <a:gd name="connsiteX2-335" fmla="*/ 3150870 w 3150870"/>
              <a:gd name="connsiteY2-336" fmla="*/ 5052060 h 5190657"/>
              <a:gd name="connsiteX3-337" fmla="*/ 369696 w 3150870"/>
              <a:gd name="connsiteY3-338" fmla="*/ 5190658 h 5190657"/>
              <a:gd name="connsiteX4-339" fmla="*/ 0 w 3150870"/>
              <a:gd name="connsiteY4-340" fmla="*/ 0 h 5190657"/>
              <a:gd name="connsiteX0-341" fmla="*/ 0 w 3150870"/>
              <a:gd name="connsiteY0-342" fmla="*/ 0 h 5238922"/>
              <a:gd name="connsiteX1-343" fmla="*/ 2922270 w 3150870"/>
              <a:gd name="connsiteY1-344" fmla="*/ 91440 h 5238922"/>
              <a:gd name="connsiteX2-345" fmla="*/ 3150870 w 3150870"/>
              <a:gd name="connsiteY2-346" fmla="*/ 5052060 h 5238922"/>
              <a:gd name="connsiteX3-347" fmla="*/ 381045 w 3150870"/>
              <a:gd name="connsiteY3-348" fmla="*/ 5238922 h 5238922"/>
              <a:gd name="connsiteX4-349" fmla="*/ 0 w 3150870"/>
              <a:gd name="connsiteY4-350" fmla="*/ 0 h 5238922"/>
              <a:gd name="connsiteX0-351" fmla="*/ 0 w 3150870"/>
              <a:gd name="connsiteY0-352" fmla="*/ 0 h 5248848"/>
              <a:gd name="connsiteX1-353" fmla="*/ 2922270 w 3150870"/>
              <a:gd name="connsiteY1-354" fmla="*/ 91440 h 5248848"/>
              <a:gd name="connsiteX2-355" fmla="*/ 3150870 w 3150870"/>
              <a:gd name="connsiteY2-356" fmla="*/ 5052060 h 5248848"/>
              <a:gd name="connsiteX3-357" fmla="*/ 317167 w 3150870"/>
              <a:gd name="connsiteY3-358" fmla="*/ 5248847 h 5248848"/>
              <a:gd name="connsiteX4-359" fmla="*/ 0 w 3150870"/>
              <a:gd name="connsiteY4-360" fmla="*/ 0 h 5248848"/>
              <a:gd name="connsiteX0-361" fmla="*/ 0 w 3150870"/>
              <a:gd name="connsiteY0-362" fmla="*/ 0 h 5248848"/>
              <a:gd name="connsiteX1-363" fmla="*/ 2835666 w 3150870"/>
              <a:gd name="connsiteY1-364" fmla="*/ 178013 h 5248848"/>
              <a:gd name="connsiteX2-365" fmla="*/ 3150870 w 3150870"/>
              <a:gd name="connsiteY2-366" fmla="*/ 5052060 h 5248848"/>
              <a:gd name="connsiteX3-367" fmla="*/ 317167 w 3150870"/>
              <a:gd name="connsiteY3-368" fmla="*/ 5248847 h 5248848"/>
              <a:gd name="connsiteX4-369" fmla="*/ 0 w 3150870"/>
              <a:gd name="connsiteY4-370" fmla="*/ 0 h 5248848"/>
              <a:gd name="connsiteX0-371" fmla="*/ 0 w 3150870"/>
              <a:gd name="connsiteY0-372" fmla="*/ 0 h 5248848"/>
              <a:gd name="connsiteX1-373" fmla="*/ 2879661 w 3150870"/>
              <a:gd name="connsiteY1-374" fmla="*/ 213507 h 5248848"/>
              <a:gd name="connsiteX2-375" fmla="*/ 3150870 w 3150870"/>
              <a:gd name="connsiteY2-376" fmla="*/ 5052060 h 5248848"/>
              <a:gd name="connsiteX3-377" fmla="*/ 317167 w 3150870"/>
              <a:gd name="connsiteY3-378" fmla="*/ 5248847 h 5248848"/>
              <a:gd name="connsiteX4-379" fmla="*/ 0 w 3150870"/>
              <a:gd name="connsiteY4-380" fmla="*/ 0 h 5248848"/>
              <a:gd name="connsiteX0-381" fmla="*/ 0 w 3150870"/>
              <a:gd name="connsiteY0-382" fmla="*/ 0 h 5248848"/>
              <a:gd name="connsiteX1-383" fmla="*/ 2925080 w 3150870"/>
              <a:gd name="connsiteY1-384" fmla="*/ 233387 h 5248848"/>
              <a:gd name="connsiteX2-385" fmla="*/ 3150870 w 3150870"/>
              <a:gd name="connsiteY2-386" fmla="*/ 5052060 h 5248848"/>
              <a:gd name="connsiteX3-387" fmla="*/ 317167 w 3150870"/>
              <a:gd name="connsiteY3-388" fmla="*/ 5248847 h 5248848"/>
              <a:gd name="connsiteX4-389" fmla="*/ 0 w 3150870"/>
              <a:gd name="connsiteY4-390" fmla="*/ 0 h 5248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50870" h="5248848">
                <a:moveTo>
                  <a:pt x="0" y="0"/>
                </a:moveTo>
                <a:lnTo>
                  <a:pt x="2925080" y="233387"/>
                </a:lnTo>
                <a:lnTo>
                  <a:pt x="3150870" y="5052060"/>
                </a:lnTo>
                <a:lnTo>
                  <a:pt x="317167" y="52488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2400000">
              <a:rot lat="21041954" lon="18810792" rev="923834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100539" flipH="1">
            <a:off x="7226801" y="1260572"/>
            <a:ext cx="3222204" cy="5370338"/>
          </a:xfrm>
          <a:prstGeom prst="rect">
            <a:avLst/>
          </a:prstGeom>
          <a:effectLst>
            <a:outerShdw blurRad="1270000" dist="1346200" dir="8100000" sx="90000" sy="9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 rot="2159736">
            <a:off x="7867519" y="2191745"/>
            <a:ext cx="2280427" cy="3734949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-1" fmla="*/ 0 w 2754630"/>
              <a:gd name="connsiteY0-2" fmla="*/ 0 h 5486400"/>
              <a:gd name="connsiteX1-3" fmla="*/ 2754630 w 2754630"/>
              <a:gd name="connsiteY1-4" fmla="*/ 15240 h 5486400"/>
              <a:gd name="connsiteX2-5" fmla="*/ 2571750 w 2754630"/>
              <a:gd name="connsiteY2-6" fmla="*/ 5486400 h 5486400"/>
              <a:gd name="connsiteX3-7" fmla="*/ 0 w 2754630"/>
              <a:gd name="connsiteY3-8" fmla="*/ 5486400 h 5486400"/>
              <a:gd name="connsiteX4-9" fmla="*/ 0 w 2754630"/>
              <a:gd name="connsiteY4-10" fmla="*/ 0 h 5486400"/>
              <a:gd name="connsiteX0-11" fmla="*/ 0 w 2945130"/>
              <a:gd name="connsiteY0-12" fmla="*/ 0 h 5486400"/>
              <a:gd name="connsiteX1-13" fmla="*/ 2945130 w 2945130"/>
              <a:gd name="connsiteY1-14" fmla="*/ 68580 h 5486400"/>
              <a:gd name="connsiteX2-15" fmla="*/ 2571750 w 2945130"/>
              <a:gd name="connsiteY2-16" fmla="*/ 5486400 h 5486400"/>
              <a:gd name="connsiteX3-17" fmla="*/ 0 w 2945130"/>
              <a:gd name="connsiteY3-18" fmla="*/ 5486400 h 5486400"/>
              <a:gd name="connsiteX4-19" fmla="*/ 0 w 2945130"/>
              <a:gd name="connsiteY4-20" fmla="*/ 0 h 5486400"/>
              <a:gd name="connsiteX0-21" fmla="*/ 0 w 2922270"/>
              <a:gd name="connsiteY0-22" fmla="*/ 0 h 5486400"/>
              <a:gd name="connsiteX1-23" fmla="*/ 2922270 w 2922270"/>
              <a:gd name="connsiteY1-24" fmla="*/ 68580 h 5486400"/>
              <a:gd name="connsiteX2-25" fmla="*/ 2571750 w 2922270"/>
              <a:gd name="connsiteY2-26" fmla="*/ 5486400 h 5486400"/>
              <a:gd name="connsiteX3-27" fmla="*/ 0 w 2922270"/>
              <a:gd name="connsiteY3-28" fmla="*/ 5486400 h 5486400"/>
              <a:gd name="connsiteX4-29" fmla="*/ 0 w 2922270"/>
              <a:gd name="connsiteY4-30" fmla="*/ 0 h 5486400"/>
              <a:gd name="connsiteX0-31" fmla="*/ 0 w 2945130"/>
              <a:gd name="connsiteY0-32" fmla="*/ 0 h 5478780"/>
              <a:gd name="connsiteX1-33" fmla="*/ 2945130 w 2945130"/>
              <a:gd name="connsiteY1-34" fmla="*/ 60960 h 5478780"/>
              <a:gd name="connsiteX2-35" fmla="*/ 2594610 w 2945130"/>
              <a:gd name="connsiteY2-36" fmla="*/ 5478780 h 5478780"/>
              <a:gd name="connsiteX3-37" fmla="*/ 22860 w 2945130"/>
              <a:gd name="connsiteY3-38" fmla="*/ 5478780 h 5478780"/>
              <a:gd name="connsiteX4-39" fmla="*/ 0 w 2945130"/>
              <a:gd name="connsiteY4-40" fmla="*/ 0 h 5478780"/>
              <a:gd name="connsiteX0-41" fmla="*/ 0 w 2975610"/>
              <a:gd name="connsiteY0-42" fmla="*/ 0 h 5509260"/>
              <a:gd name="connsiteX1-43" fmla="*/ 2975610 w 2975610"/>
              <a:gd name="connsiteY1-44" fmla="*/ 91440 h 5509260"/>
              <a:gd name="connsiteX2-45" fmla="*/ 2625090 w 2975610"/>
              <a:gd name="connsiteY2-46" fmla="*/ 5509260 h 5509260"/>
              <a:gd name="connsiteX3-47" fmla="*/ 53340 w 2975610"/>
              <a:gd name="connsiteY3-48" fmla="*/ 5509260 h 5509260"/>
              <a:gd name="connsiteX4-49" fmla="*/ 0 w 2975610"/>
              <a:gd name="connsiteY4-50" fmla="*/ 0 h 5509260"/>
              <a:gd name="connsiteX0-51" fmla="*/ 0 w 2967990"/>
              <a:gd name="connsiteY0-52" fmla="*/ 0 h 5486400"/>
              <a:gd name="connsiteX1-53" fmla="*/ 2967990 w 2967990"/>
              <a:gd name="connsiteY1-54" fmla="*/ 68580 h 5486400"/>
              <a:gd name="connsiteX2-55" fmla="*/ 2617470 w 2967990"/>
              <a:gd name="connsiteY2-56" fmla="*/ 5486400 h 5486400"/>
              <a:gd name="connsiteX3-57" fmla="*/ 45720 w 2967990"/>
              <a:gd name="connsiteY3-58" fmla="*/ 5486400 h 5486400"/>
              <a:gd name="connsiteX4-59" fmla="*/ 0 w 2967990"/>
              <a:gd name="connsiteY4-60" fmla="*/ 0 h 5486400"/>
              <a:gd name="connsiteX0-61" fmla="*/ 0 w 3097530"/>
              <a:gd name="connsiteY0-62" fmla="*/ 0 h 5486400"/>
              <a:gd name="connsiteX1-63" fmla="*/ 2967990 w 3097530"/>
              <a:gd name="connsiteY1-64" fmla="*/ 68580 h 5486400"/>
              <a:gd name="connsiteX2-65" fmla="*/ 3097530 w 3097530"/>
              <a:gd name="connsiteY2-66" fmla="*/ 5242560 h 5486400"/>
              <a:gd name="connsiteX3-67" fmla="*/ 45720 w 3097530"/>
              <a:gd name="connsiteY3-68" fmla="*/ 5486400 h 5486400"/>
              <a:gd name="connsiteX4-69" fmla="*/ 0 w 3097530"/>
              <a:gd name="connsiteY4-70" fmla="*/ 0 h 5486400"/>
              <a:gd name="connsiteX0-71" fmla="*/ 0 w 3166110"/>
              <a:gd name="connsiteY0-72" fmla="*/ 0 h 5486400"/>
              <a:gd name="connsiteX1-73" fmla="*/ 2967990 w 3166110"/>
              <a:gd name="connsiteY1-74" fmla="*/ 68580 h 5486400"/>
              <a:gd name="connsiteX2-75" fmla="*/ 3166110 w 3166110"/>
              <a:gd name="connsiteY2-76" fmla="*/ 5128260 h 5486400"/>
              <a:gd name="connsiteX3-77" fmla="*/ 45720 w 3166110"/>
              <a:gd name="connsiteY3-78" fmla="*/ 5486400 h 5486400"/>
              <a:gd name="connsiteX4-79" fmla="*/ 0 w 3166110"/>
              <a:gd name="connsiteY4-80" fmla="*/ 0 h 5486400"/>
              <a:gd name="connsiteX0-81" fmla="*/ 0 w 3128010"/>
              <a:gd name="connsiteY0-82" fmla="*/ 0 h 5486400"/>
              <a:gd name="connsiteX1-83" fmla="*/ 2967990 w 3128010"/>
              <a:gd name="connsiteY1-84" fmla="*/ 68580 h 5486400"/>
              <a:gd name="connsiteX2-85" fmla="*/ 3128010 w 3128010"/>
              <a:gd name="connsiteY2-86" fmla="*/ 5113020 h 5486400"/>
              <a:gd name="connsiteX3-87" fmla="*/ 45720 w 3128010"/>
              <a:gd name="connsiteY3-88" fmla="*/ 5486400 h 5486400"/>
              <a:gd name="connsiteX4-89" fmla="*/ 0 w 3128010"/>
              <a:gd name="connsiteY4-90" fmla="*/ 0 h 5486400"/>
              <a:gd name="connsiteX0-91" fmla="*/ 0 w 3120390"/>
              <a:gd name="connsiteY0-92" fmla="*/ 0 h 5486400"/>
              <a:gd name="connsiteX1-93" fmla="*/ 2967990 w 3120390"/>
              <a:gd name="connsiteY1-94" fmla="*/ 68580 h 5486400"/>
              <a:gd name="connsiteX2-95" fmla="*/ 3120390 w 3120390"/>
              <a:gd name="connsiteY2-96" fmla="*/ 5105400 h 5486400"/>
              <a:gd name="connsiteX3-97" fmla="*/ 45720 w 3120390"/>
              <a:gd name="connsiteY3-98" fmla="*/ 5486400 h 5486400"/>
              <a:gd name="connsiteX4-99" fmla="*/ 0 w 3120390"/>
              <a:gd name="connsiteY4-100" fmla="*/ 0 h 5486400"/>
              <a:gd name="connsiteX0-101" fmla="*/ 0 w 3120390"/>
              <a:gd name="connsiteY0-102" fmla="*/ 0 h 5486400"/>
              <a:gd name="connsiteX1-103" fmla="*/ 2967990 w 3120390"/>
              <a:gd name="connsiteY1-104" fmla="*/ 68580 h 5486400"/>
              <a:gd name="connsiteX2-105" fmla="*/ 3120390 w 3120390"/>
              <a:gd name="connsiteY2-106" fmla="*/ 5090160 h 5486400"/>
              <a:gd name="connsiteX3-107" fmla="*/ 45720 w 3120390"/>
              <a:gd name="connsiteY3-108" fmla="*/ 5486400 h 5486400"/>
              <a:gd name="connsiteX4-109" fmla="*/ 0 w 3120390"/>
              <a:gd name="connsiteY4-110" fmla="*/ 0 h 5486400"/>
              <a:gd name="connsiteX0-111" fmla="*/ 0 w 3143250"/>
              <a:gd name="connsiteY0-112" fmla="*/ 0 h 5486400"/>
              <a:gd name="connsiteX1-113" fmla="*/ 2967990 w 3143250"/>
              <a:gd name="connsiteY1-114" fmla="*/ 68580 h 5486400"/>
              <a:gd name="connsiteX2-115" fmla="*/ 3143250 w 3143250"/>
              <a:gd name="connsiteY2-116" fmla="*/ 5082540 h 5486400"/>
              <a:gd name="connsiteX3-117" fmla="*/ 45720 w 3143250"/>
              <a:gd name="connsiteY3-118" fmla="*/ 5486400 h 5486400"/>
              <a:gd name="connsiteX4-119" fmla="*/ 0 w 3143250"/>
              <a:gd name="connsiteY4-120" fmla="*/ 0 h 5486400"/>
              <a:gd name="connsiteX0-121" fmla="*/ 0 w 3143250"/>
              <a:gd name="connsiteY0-122" fmla="*/ 0 h 5486400"/>
              <a:gd name="connsiteX1-123" fmla="*/ 2967990 w 3143250"/>
              <a:gd name="connsiteY1-124" fmla="*/ 68580 h 5486400"/>
              <a:gd name="connsiteX2-125" fmla="*/ 3143250 w 3143250"/>
              <a:gd name="connsiteY2-126" fmla="*/ 5067300 h 5486400"/>
              <a:gd name="connsiteX3-127" fmla="*/ 45720 w 3143250"/>
              <a:gd name="connsiteY3-128" fmla="*/ 5486400 h 5486400"/>
              <a:gd name="connsiteX4-129" fmla="*/ 0 w 3143250"/>
              <a:gd name="connsiteY4-130" fmla="*/ 0 h 5486400"/>
              <a:gd name="connsiteX0-131" fmla="*/ 0 w 3143250"/>
              <a:gd name="connsiteY0-132" fmla="*/ 0 h 5364480"/>
              <a:gd name="connsiteX1-133" fmla="*/ 2967990 w 3143250"/>
              <a:gd name="connsiteY1-134" fmla="*/ 68580 h 5364480"/>
              <a:gd name="connsiteX2-135" fmla="*/ 3143250 w 3143250"/>
              <a:gd name="connsiteY2-136" fmla="*/ 5067300 h 5364480"/>
              <a:gd name="connsiteX3-137" fmla="*/ 137160 w 3143250"/>
              <a:gd name="connsiteY3-138" fmla="*/ 5364480 h 5364480"/>
              <a:gd name="connsiteX4-139" fmla="*/ 0 w 3143250"/>
              <a:gd name="connsiteY4-140" fmla="*/ 0 h 5364480"/>
              <a:gd name="connsiteX0-141" fmla="*/ 0 w 3143250"/>
              <a:gd name="connsiteY0-142" fmla="*/ 0 h 5212080"/>
              <a:gd name="connsiteX1-143" fmla="*/ 2967990 w 3143250"/>
              <a:gd name="connsiteY1-144" fmla="*/ 68580 h 5212080"/>
              <a:gd name="connsiteX2-145" fmla="*/ 3143250 w 3143250"/>
              <a:gd name="connsiteY2-146" fmla="*/ 5067300 h 5212080"/>
              <a:gd name="connsiteX3-147" fmla="*/ 152400 w 3143250"/>
              <a:gd name="connsiteY3-148" fmla="*/ 5212080 h 5212080"/>
              <a:gd name="connsiteX4-149" fmla="*/ 0 w 3143250"/>
              <a:gd name="connsiteY4-150" fmla="*/ 0 h 5212080"/>
              <a:gd name="connsiteX0-151" fmla="*/ 0 w 3143250"/>
              <a:gd name="connsiteY0-152" fmla="*/ 0 h 5113020"/>
              <a:gd name="connsiteX1-153" fmla="*/ 2967990 w 3143250"/>
              <a:gd name="connsiteY1-154" fmla="*/ 68580 h 5113020"/>
              <a:gd name="connsiteX2-155" fmla="*/ 3143250 w 3143250"/>
              <a:gd name="connsiteY2-156" fmla="*/ 5067300 h 5113020"/>
              <a:gd name="connsiteX3-157" fmla="*/ 198120 w 3143250"/>
              <a:gd name="connsiteY3-158" fmla="*/ 5113020 h 5113020"/>
              <a:gd name="connsiteX4-159" fmla="*/ 0 w 3143250"/>
              <a:gd name="connsiteY4-160" fmla="*/ 0 h 5113020"/>
              <a:gd name="connsiteX0-161" fmla="*/ 0 w 3143250"/>
              <a:gd name="connsiteY0-162" fmla="*/ 0 h 5097780"/>
              <a:gd name="connsiteX1-163" fmla="*/ 2967990 w 3143250"/>
              <a:gd name="connsiteY1-164" fmla="*/ 68580 h 5097780"/>
              <a:gd name="connsiteX2-165" fmla="*/ 3143250 w 3143250"/>
              <a:gd name="connsiteY2-166" fmla="*/ 5067300 h 5097780"/>
              <a:gd name="connsiteX3-167" fmla="*/ 236220 w 3143250"/>
              <a:gd name="connsiteY3-168" fmla="*/ 5097780 h 5097780"/>
              <a:gd name="connsiteX4-169" fmla="*/ 0 w 3143250"/>
              <a:gd name="connsiteY4-170" fmla="*/ 0 h 5097780"/>
              <a:gd name="connsiteX0-171" fmla="*/ 0 w 3143250"/>
              <a:gd name="connsiteY0-172" fmla="*/ 0 h 5067300"/>
              <a:gd name="connsiteX1-173" fmla="*/ 2967990 w 3143250"/>
              <a:gd name="connsiteY1-174" fmla="*/ 68580 h 5067300"/>
              <a:gd name="connsiteX2-175" fmla="*/ 3143250 w 3143250"/>
              <a:gd name="connsiteY2-176" fmla="*/ 5067300 h 5067300"/>
              <a:gd name="connsiteX3-177" fmla="*/ 236220 w 3143250"/>
              <a:gd name="connsiteY3-178" fmla="*/ 5029200 h 5067300"/>
              <a:gd name="connsiteX4-179" fmla="*/ 0 w 3143250"/>
              <a:gd name="connsiteY4-180" fmla="*/ 0 h 5067300"/>
              <a:gd name="connsiteX0-181" fmla="*/ 0 w 3143250"/>
              <a:gd name="connsiteY0-182" fmla="*/ 0 h 5067300"/>
              <a:gd name="connsiteX1-183" fmla="*/ 2967990 w 3143250"/>
              <a:gd name="connsiteY1-184" fmla="*/ 68580 h 5067300"/>
              <a:gd name="connsiteX2-185" fmla="*/ 3143250 w 3143250"/>
              <a:gd name="connsiteY2-186" fmla="*/ 5067300 h 5067300"/>
              <a:gd name="connsiteX3-187" fmla="*/ 266700 w 3143250"/>
              <a:gd name="connsiteY3-188" fmla="*/ 5067300 h 5067300"/>
              <a:gd name="connsiteX4-189" fmla="*/ 0 w 3143250"/>
              <a:gd name="connsiteY4-190" fmla="*/ 0 h 5067300"/>
              <a:gd name="connsiteX0-191" fmla="*/ 0 w 3143250"/>
              <a:gd name="connsiteY0-192" fmla="*/ 0 h 5067300"/>
              <a:gd name="connsiteX1-193" fmla="*/ 2967990 w 3143250"/>
              <a:gd name="connsiteY1-194" fmla="*/ 68580 h 5067300"/>
              <a:gd name="connsiteX2-195" fmla="*/ 3143250 w 3143250"/>
              <a:gd name="connsiteY2-196" fmla="*/ 5067300 h 5067300"/>
              <a:gd name="connsiteX3-197" fmla="*/ 259080 w 3143250"/>
              <a:gd name="connsiteY3-198" fmla="*/ 5067300 h 5067300"/>
              <a:gd name="connsiteX4-199" fmla="*/ 0 w 3143250"/>
              <a:gd name="connsiteY4-200" fmla="*/ 0 h 5067300"/>
              <a:gd name="connsiteX0-201" fmla="*/ 0 w 3128010"/>
              <a:gd name="connsiteY0-202" fmla="*/ 0 h 5067300"/>
              <a:gd name="connsiteX1-203" fmla="*/ 2967990 w 3128010"/>
              <a:gd name="connsiteY1-204" fmla="*/ 68580 h 5067300"/>
              <a:gd name="connsiteX2-205" fmla="*/ 3128010 w 3128010"/>
              <a:gd name="connsiteY2-206" fmla="*/ 5067300 h 5067300"/>
              <a:gd name="connsiteX3-207" fmla="*/ 259080 w 3128010"/>
              <a:gd name="connsiteY3-208" fmla="*/ 5067300 h 5067300"/>
              <a:gd name="connsiteX4-209" fmla="*/ 0 w 3128010"/>
              <a:gd name="connsiteY4-210" fmla="*/ 0 h 5067300"/>
              <a:gd name="connsiteX0-211" fmla="*/ 0 w 3105150"/>
              <a:gd name="connsiteY0-212" fmla="*/ 0 h 5074920"/>
              <a:gd name="connsiteX1-213" fmla="*/ 2967990 w 3105150"/>
              <a:gd name="connsiteY1-214" fmla="*/ 68580 h 5074920"/>
              <a:gd name="connsiteX2-215" fmla="*/ 3105150 w 3105150"/>
              <a:gd name="connsiteY2-216" fmla="*/ 5074920 h 5074920"/>
              <a:gd name="connsiteX3-217" fmla="*/ 259080 w 3105150"/>
              <a:gd name="connsiteY3-218" fmla="*/ 5067300 h 5074920"/>
              <a:gd name="connsiteX4-219" fmla="*/ 0 w 3105150"/>
              <a:gd name="connsiteY4-220" fmla="*/ 0 h 5074920"/>
              <a:gd name="connsiteX0-221" fmla="*/ 0 w 3082290"/>
              <a:gd name="connsiteY0-222" fmla="*/ 0 h 5074920"/>
              <a:gd name="connsiteX1-223" fmla="*/ 2967990 w 3082290"/>
              <a:gd name="connsiteY1-224" fmla="*/ 68580 h 5074920"/>
              <a:gd name="connsiteX2-225" fmla="*/ 3082290 w 3082290"/>
              <a:gd name="connsiteY2-226" fmla="*/ 5074920 h 5074920"/>
              <a:gd name="connsiteX3-227" fmla="*/ 259080 w 3082290"/>
              <a:gd name="connsiteY3-228" fmla="*/ 5067300 h 5074920"/>
              <a:gd name="connsiteX4-229" fmla="*/ 0 w 3082290"/>
              <a:gd name="connsiteY4-230" fmla="*/ 0 h 5074920"/>
              <a:gd name="connsiteX0-231" fmla="*/ 0 w 3059430"/>
              <a:gd name="connsiteY0-232" fmla="*/ 0 h 5074920"/>
              <a:gd name="connsiteX1-233" fmla="*/ 2967990 w 3059430"/>
              <a:gd name="connsiteY1-234" fmla="*/ 68580 h 5074920"/>
              <a:gd name="connsiteX2-235" fmla="*/ 3059430 w 3059430"/>
              <a:gd name="connsiteY2-236" fmla="*/ 5074920 h 5074920"/>
              <a:gd name="connsiteX3-237" fmla="*/ 259080 w 3059430"/>
              <a:gd name="connsiteY3-238" fmla="*/ 5067300 h 5074920"/>
              <a:gd name="connsiteX4-239" fmla="*/ 0 w 3059430"/>
              <a:gd name="connsiteY4-240" fmla="*/ 0 h 5074920"/>
              <a:gd name="connsiteX0-241" fmla="*/ 0 w 3105150"/>
              <a:gd name="connsiteY0-242" fmla="*/ 0 h 5052060"/>
              <a:gd name="connsiteX1-243" fmla="*/ 3013710 w 3105150"/>
              <a:gd name="connsiteY1-244" fmla="*/ 45720 h 5052060"/>
              <a:gd name="connsiteX2-245" fmla="*/ 3105150 w 3105150"/>
              <a:gd name="connsiteY2-246" fmla="*/ 5052060 h 5052060"/>
              <a:gd name="connsiteX3-247" fmla="*/ 304800 w 3105150"/>
              <a:gd name="connsiteY3-248" fmla="*/ 5044440 h 5052060"/>
              <a:gd name="connsiteX4-249" fmla="*/ 0 w 3105150"/>
              <a:gd name="connsiteY4-250" fmla="*/ 0 h 5052060"/>
              <a:gd name="connsiteX0-251" fmla="*/ 0 w 3120390"/>
              <a:gd name="connsiteY0-252" fmla="*/ 0 h 5052060"/>
              <a:gd name="connsiteX1-253" fmla="*/ 3028950 w 3120390"/>
              <a:gd name="connsiteY1-254" fmla="*/ 45720 h 5052060"/>
              <a:gd name="connsiteX2-255" fmla="*/ 3120390 w 3120390"/>
              <a:gd name="connsiteY2-256" fmla="*/ 5052060 h 5052060"/>
              <a:gd name="connsiteX3-257" fmla="*/ 320040 w 3120390"/>
              <a:gd name="connsiteY3-258" fmla="*/ 5044440 h 5052060"/>
              <a:gd name="connsiteX4-259" fmla="*/ 0 w 3120390"/>
              <a:gd name="connsiteY4-260" fmla="*/ 0 h 5052060"/>
              <a:gd name="connsiteX0-261" fmla="*/ 0 w 3120390"/>
              <a:gd name="connsiteY0-262" fmla="*/ 0 h 5052060"/>
              <a:gd name="connsiteX1-263" fmla="*/ 2990850 w 3120390"/>
              <a:gd name="connsiteY1-264" fmla="*/ 53340 h 5052060"/>
              <a:gd name="connsiteX2-265" fmla="*/ 3120390 w 3120390"/>
              <a:gd name="connsiteY2-266" fmla="*/ 5052060 h 5052060"/>
              <a:gd name="connsiteX3-267" fmla="*/ 320040 w 3120390"/>
              <a:gd name="connsiteY3-268" fmla="*/ 5044440 h 5052060"/>
              <a:gd name="connsiteX4-269" fmla="*/ 0 w 3120390"/>
              <a:gd name="connsiteY4-270" fmla="*/ 0 h 5052060"/>
              <a:gd name="connsiteX0-271" fmla="*/ 0 w 3120390"/>
              <a:gd name="connsiteY0-272" fmla="*/ 0 h 5052060"/>
              <a:gd name="connsiteX1-273" fmla="*/ 2952750 w 3120390"/>
              <a:gd name="connsiteY1-274" fmla="*/ 68580 h 5052060"/>
              <a:gd name="connsiteX2-275" fmla="*/ 3120390 w 3120390"/>
              <a:gd name="connsiteY2-276" fmla="*/ 5052060 h 5052060"/>
              <a:gd name="connsiteX3-277" fmla="*/ 320040 w 3120390"/>
              <a:gd name="connsiteY3-278" fmla="*/ 5044440 h 5052060"/>
              <a:gd name="connsiteX4-279" fmla="*/ 0 w 3120390"/>
              <a:gd name="connsiteY4-280" fmla="*/ 0 h 5052060"/>
              <a:gd name="connsiteX0-281" fmla="*/ 0 w 3120390"/>
              <a:gd name="connsiteY0-282" fmla="*/ 0 h 5052060"/>
              <a:gd name="connsiteX1-283" fmla="*/ 2922270 w 3120390"/>
              <a:gd name="connsiteY1-284" fmla="*/ 68580 h 5052060"/>
              <a:gd name="connsiteX2-285" fmla="*/ 3120390 w 3120390"/>
              <a:gd name="connsiteY2-286" fmla="*/ 5052060 h 5052060"/>
              <a:gd name="connsiteX3-287" fmla="*/ 320040 w 3120390"/>
              <a:gd name="connsiteY3-288" fmla="*/ 5044440 h 5052060"/>
              <a:gd name="connsiteX4-289" fmla="*/ 0 w 3120390"/>
              <a:gd name="connsiteY4-290" fmla="*/ 0 h 5052060"/>
              <a:gd name="connsiteX0-291" fmla="*/ 0 w 3120390"/>
              <a:gd name="connsiteY0-292" fmla="*/ 0 h 5052060"/>
              <a:gd name="connsiteX1-293" fmla="*/ 2922270 w 3120390"/>
              <a:gd name="connsiteY1-294" fmla="*/ 91440 h 5052060"/>
              <a:gd name="connsiteX2-295" fmla="*/ 3120390 w 3120390"/>
              <a:gd name="connsiteY2-296" fmla="*/ 5052060 h 5052060"/>
              <a:gd name="connsiteX3-297" fmla="*/ 320040 w 3120390"/>
              <a:gd name="connsiteY3-298" fmla="*/ 5044440 h 5052060"/>
              <a:gd name="connsiteX4-299" fmla="*/ 0 w 3120390"/>
              <a:gd name="connsiteY4-300" fmla="*/ 0 h 5052060"/>
              <a:gd name="connsiteX0-301" fmla="*/ 0 w 3150870"/>
              <a:gd name="connsiteY0-302" fmla="*/ 0 h 5052060"/>
              <a:gd name="connsiteX1-303" fmla="*/ 2922270 w 3150870"/>
              <a:gd name="connsiteY1-304" fmla="*/ 91440 h 5052060"/>
              <a:gd name="connsiteX2-305" fmla="*/ 3150870 w 3150870"/>
              <a:gd name="connsiteY2-306" fmla="*/ 5052060 h 5052060"/>
              <a:gd name="connsiteX3-307" fmla="*/ 320040 w 3150870"/>
              <a:gd name="connsiteY3-308" fmla="*/ 5044440 h 5052060"/>
              <a:gd name="connsiteX4-309" fmla="*/ 0 w 3150870"/>
              <a:gd name="connsiteY4-310" fmla="*/ 0 h 5052060"/>
              <a:gd name="connsiteX0-311" fmla="*/ 0 w 3150870"/>
              <a:gd name="connsiteY0-312" fmla="*/ 0 h 5108081"/>
              <a:gd name="connsiteX1-313" fmla="*/ 2922270 w 3150870"/>
              <a:gd name="connsiteY1-314" fmla="*/ 91440 h 5108081"/>
              <a:gd name="connsiteX2-315" fmla="*/ 3150870 w 3150870"/>
              <a:gd name="connsiteY2-316" fmla="*/ 5052060 h 5108081"/>
              <a:gd name="connsiteX3-317" fmla="*/ 340180 w 3150870"/>
              <a:gd name="connsiteY3-318" fmla="*/ 5108082 h 5108081"/>
              <a:gd name="connsiteX4-319" fmla="*/ 0 w 3150870"/>
              <a:gd name="connsiteY4-320" fmla="*/ 0 h 5108081"/>
              <a:gd name="connsiteX0-321" fmla="*/ 0 w 3186557"/>
              <a:gd name="connsiteY0-322" fmla="*/ 0 h 5108082"/>
              <a:gd name="connsiteX1-323" fmla="*/ 2922270 w 3186557"/>
              <a:gd name="connsiteY1-324" fmla="*/ 91440 h 5108082"/>
              <a:gd name="connsiteX2-325" fmla="*/ 3186557 w 3186557"/>
              <a:gd name="connsiteY2-326" fmla="*/ 5065272 h 5108082"/>
              <a:gd name="connsiteX3-327" fmla="*/ 340180 w 3186557"/>
              <a:gd name="connsiteY3-328" fmla="*/ 5108082 h 5108082"/>
              <a:gd name="connsiteX4-329" fmla="*/ 0 w 3186557"/>
              <a:gd name="connsiteY4-330" fmla="*/ 0 h 5108082"/>
              <a:gd name="connsiteX0-331" fmla="*/ 0 w 3186557"/>
              <a:gd name="connsiteY0-332" fmla="*/ 0 h 5139900"/>
              <a:gd name="connsiteX1-333" fmla="*/ 2922270 w 3186557"/>
              <a:gd name="connsiteY1-334" fmla="*/ 91440 h 5139900"/>
              <a:gd name="connsiteX2-335" fmla="*/ 3186557 w 3186557"/>
              <a:gd name="connsiteY2-336" fmla="*/ 5065272 h 5139900"/>
              <a:gd name="connsiteX3-337" fmla="*/ 350250 w 3186557"/>
              <a:gd name="connsiteY3-338" fmla="*/ 5139901 h 5139900"/>
              <a:gd name="connsiteX4-339" fmla="*/ 0 w 3186557"/>
              <a:gd name="connsiteY4-340" fmla="*/ 0 h 5139900"/>
              <a:gd name="connsiteX0-341" fmla="*/ 0 w 3200494"/>
              <a:gd name="connsiteY0-342" fmla="*/ -1 h 5195002"/>
              <a:gd name="connsiteX1-343" fmla="*/ 2936207 w 3200494"/>
              <a:gd name="connsiteY1-344" fmla="*/ 146540 h 5195002"/>
              <a:gd name="connsiteX2-345" fmla="*/ 3200494 w 3200494"/>
              <a:gd name="connsiteY2-346" fmla="*/ 5120372 h 5195002"/>
              <a:gd name="connsiteX3-347" fmla="*/ 364187 w 3200494"/>
              <a:gd name="connsiteY3-348" fmla="*/ 5195001 h 5195002"/>
              <a:gd name="connsiteX4-349" fmla="*/ 0 w 3200494"/>
              <a:gd name="connsiteY4-350" fmla="*/ -1 h 5195002"/>
              <a:gd name="connsiteX0-351" fmla="*/ 1 w 3158605"/>
              <a:gd name="connsiteY0-352" fmla="*/ 0 h 5173251"/>
              <a:gd name="connsiteX1-353" fmla="*/ 2894318 w 3158605"/>
              <a:gd name="connsiteY1-354" fmla="*/ 124790 h 5173251"/>
              <a:gd name="connsiteX2-355" fmla="*/ 3158605 w 3158605"/>
              <a:gd name="connsiteY2-356" fmla="*/ 5098622 h 5173251"/>
              <a:gd name="connsiteX3-357" fmla="*/ 322298 w 3158605"/>
              <a:gd name="connsiteY3-358" fmla="*/ 5173251 h 5173251"/>
              <a:gd name="connsiteX4-359" fmla="*/ 1 w 3158605"/>
              <a:gd name="connsiteY4-360" fmla="*/ 0 h 5173251"/>
              <a:gd name="connsiteX0-361" fmla="*/ 0 w 3158604"/>
              <a:gd name="connsiteY0-362" fmla="*/ 0 h 5173251"/>
              <a:gd name="connsiteX1-363" fmla="*/ 2936208 w 3158604"/>
              <a:gd name="connsiteY1-364" fmla="*/ 146540 h 5173251"/>
              <a:gd name="connsiteX2-365" fmla="*/ 3158604 w 3158604"/>
              <a:gd name="connsiteY2-366" fmla="*/ 5098622 h 5173251"/>
              <a:gd name="connsiteX3-367" fmla="*/ 322297 w 3158604"/>
              <a:gd name="connsiteY3-368" fmla="*/ 5173251 h 5173251"/>
              <a:gd name="connsiteX4-369" fmla="*/ 0 w 3158604"/>
              <a:gd name="connsiteY4-370" fmla="*/ 0 h 5173251"/>
              <a:gd name="connsiteX0-371" fmla="*/ 0 w 3158604"/>
              <a:gd name="connsiteY0-372" fmla="*/ 0 h 5173251"/>
              <a:gd name="connsiteX1-373" fmla="*/ 2922996 w 3158604"/>
              <a:gd name="connsiteY1-374" fmla="*/ 182227 h 5173251"/>
              <a:gd name="connsiteX2-375" fmla="*/ 3158604 w 3158604"/>
              <a:gd name="connsiteY2-376" fmla="*/ 5098622 h 5173251"/>
              <a:gd name="connsiteX3-377" fmla="*/ 322297 w 3158604"/>
              <a:gd name="connsiteY3-378" fmla="*/ 5173251 h 5173251"/>
              <a:gd name="connsiteX4-379" fmla="*/ 0 w 3158604"/>
              <a:gd name="connsiteY4-380" fmla="*/ 0 h 5173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58604" h="5173251">
                <a:moveTo>
                  <a:pt x="0" y="0"/>
                </a:moveTo>
                <a:lnTo>
                  <a:pt x="2922996" y="182227"/>
                </a:lnTo>
                <a:lnTo>
                  <a:pt x="3158604" y="5098622"/>
                </a:lnTo>
                <a:lnTo>
                  <a:pt x="322297" y="51732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2400000">
              <a:rot lat="21041954" lon="18810792" rev="923834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7" grpId="0" animBg="1"/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16229" y="5152673"/>
            <a:ext cx="784844" cy="78363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971455" y="5152673"/>
            <a:ext cx="784844" cy="78363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63848" y="4630101"/>
            <a:ext cx="950728" cy="949260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52424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774090" y="2905039"/>
            <a:ext cx="900551" cy="899160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17360" y="2905039"/>
            <a:ext cx="900551" cy="899160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07789" y="1645623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07789" y="1170912"/>
            <a:ext cx="7329622" cy="474710"/>
            <a:chOff x="3179886" y="2083564"/>
            <a:chExt cx="5702858" cy="369350"/>
          </a:xfrm>
          <a:effectLst/>
        </p:grpSpPr>
        <p:grpSp>
          <p:nvGrpSpPr>
            <p:cNvPr id="4" name="Group 3"/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6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</p:grpSp>
        <p:sp>
          <p:nvSpPr>
            <p:cNvPr id="5" name="Rounded Rectangle 23"/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0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82111" y="3517005"/>
            <a:ext cx="627778" cy="626808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387275" y="3517005"/>
            <a:ext cx="627778" cy="626808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176947" y="3517005"/>
            <a:ext cx="627778" cy="626808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06716" y="1116441"/>
            <a:ext cx="5543667" cy="4846843"/>
          </a:xfrm>
          <a:custGeom>
            <a:avLst/>
            <a:gdLst>
              <a:gd name="connsiteX0" fmla="*/ 1456042 w 5543667"/>
              <a:gd name="connsiteY0" fmla="*/ 61 h 4846843"/>
              <a:gd name="connsiteX1" fmla="*/ 2254209 w 5543667"/>
              <a:gd name="connsiteY1" fmla="*/ 234962 h 4846843"/>
              <a:gd name="connsiteX2" fmla="*/ 3353395 w 5543667"/>
              <a:gd name="connsiteY2" fmla="*/ 478574 h 4846843"/>
              <a:gd name="connsiteX3" fmla="*/ 3480149 w 5543667"/>
              <a:gd name="connsiteY3" fmla="*/ 493116 h 4846843"/>
              <a:gd name="connsiteX4" fmla="*/ 4685255 w 5543667"/>
              <a:gd name="connsiteY4" fmla="*/ 1074150 h 4846843"/>
              <a:gd name="connsiteX5" fmla="*/ 5481485 w 5543667"/>
              <a:gd name="connsiteY5" fmla="*/ 2246976 h 4846843"/>
              <a:gd name="connsiteX6" fmla="*/ 5395406 w 5543667"/>
              <a:gd name="connsiteY6" fmla="*/ 3817917 h 4846843"/>
              <a:gd name="connsiteX7" fmla="*/ 3802945 w 5543667"/>
              <a:gd name="connsiteY7" fmla="*/ 4829345 h 4846843"/>
              <a:gd name="connsiteX8" fmla="*/ 2006047 w 5543667"/>
              <a:gd name="connsiteY8" fmla="*/ 3153077 h 4846843"/>
              <a:gd name="connsiteX9" fmla="*/ 118689 w 5543667"/>
              <a:gd name="connsiteY9" fmla="*/ 2055653 h 4846843"/>
              <a:gd name="connsiteX10" fmla="*/ 792416 w 5543667"/>
              <a:gd name="connsiteY10" fmla="*/ 134255 h 4846843"/>
              <a:gd name="connsiteX11" fmla="*/ 1456042 w 5543667"/>
              <a:gd name="connsiteY11" fmla="*/ 61 h 484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667" h="4846843">
                <a:moveTo>
                  <a:pt x="1456042" y="61"/>
                </a:moveTo>
                <a:cubicBezTo>
                  <a:pt x="1830281" y="3860"/>
                  <a:pt x="2000678" y="185530"/>
                  <a:pt x="2254209" y="234962"/>
                </a:cubicBezTo>
                <a:cubicBezTo>
                  <a:pt x="2676920" y="317380"/>
                  <a:pt x="3149071" y="435549"/>
                  <a:pt x="3353395" y="478574"/>
                </a:cubicBezTo>
                <a:cubicBezTo>
                  <a:pt x="3395218" y="479808"/>
                  <a:pt x="3437558" y="484375"/>
                  <a:pt x="3480149" y="493116"/>
                </a:cubicBezTo>
                <a:cubicBezTo>
                  <a:pt x="3820878" y="563056"/>
                  <a:pt x="4348111" y="789012"/>
                  <a:pt x="4685255" y="1074150"/>
                </a:cubicBezTo>
                <a:cubicBezTo>
                  <a:pt x="5022397" y="1359287"/>
                  <a:pt x="5363126" y="1789682"/>
                  <a:pt x="5481485" y="2246976"/>
                </a:cubicBezTo>
                <a:cubicBezTo>
                  <a:pt x="5599843" y="2704270"/>
                  <a:pt x="5537077" y="3405455"/>
                  <a:pt x="5395406" y="3817917"/>
                </a:cubicBezTo>
                <a:cubicBezTo>
                  <a:pt x="5115649" y="4248312"/>
                  <a:pt x="4900520" y="4968188"/>
                  <a:pt x="3802945" y="4829345"/>
                </a:cubicBezTo>
                <a:cubicBezTo>
                  <a:pt x="2705370" y="4690502"/>
                  <a:pt x="2704197" y="3587322"/>
                  <a:pt x="2006047" y="3153077"/>
                </a:cubicBezTo>
                <a:cubicBezTo>
                  <a:pt x="1307896" y="2718831"/>
                  <a:pt x="320961" y="2558790"/>
                  <a:pt x="118689" y="2055653"/>
                </a:cubicBezTo>
                <a:cubicBezTo>
                  <a:pt x="-83583" y="1552515"/>
                  <a:pt x="-122900" y="462571"/>
                  <a:pt x="792416" y="134255"/>
                </a:cubicBezTo>
                <a:cubicBezTo>
                  <a:pt x="1073708" y="33357"/>
                  <a:pt x="1285933" y="-1666"/>
                  <a:pt x="1456042" y="61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958348" cy="685799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20921" y="3429000"/>
            <a:ext cx="2436862" cy="214280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356" y="3429000"/>
            <a:ext cx="2436862" cy="214280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57783" y="1286192"/>
            <a:ext cx="2436862" cy="214280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534218" y="1286192"/>
            <a:ext cx="2436862" cy="214280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581900" y="1143000"/>
            <a:ext cx="6571586" cy="410527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50800">
              <a:schemeClr val="tx1">
                <a:lumMod val="75000"/>
                <a:lumOff val="25000"/>
              </a:schemeClr>
            </a:inn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331786" y="2767725"/>
            <a:ext cx="1624764" cy="2832976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50800">
              <a:schemeClr val="tx1">
                <a:lumMod val="75000"/>
                <a:lumOff val="25000"/>
              </a:schemeClr>
            </a:inn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53075" y="1162050"/>
            <a:ext cx="5429250" cy="33909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1028700" dir="8100000" sx="90000" sy="9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28313" y="3534737"/>
            <a:ext cx="1085804" cy="1084126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20592" y="3402509"/>
            <a:ext cx="1085804" cy="1084126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371215" y="1648047"/>
            <a:ext cx="1369708" cy="136759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98430" y="1425180"/>
            <a:ext cx="771626" cy="770434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034814" y="3941030"/>
            <a:ext cx="771626" cy="770434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4996" y="2625521"/>
            <a:ext cx="587128" cy="58622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2700" y="1515996"/>
            <a:ext cx="587128" cy="58622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975244" y="5043388"/>
            <a:ext cx="482210" cy="481466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39948" y="2248397"/>
            <a:ext cx="3564604" cy="2361206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762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5872" y="2248397"/>
            <a:ext cx="3564604" cy="2361206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762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-2848204" y="2248397"/>
            <a:ext cx="3564604" cy="2361206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762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56556" y="1161143"/>
            <a:ext cx="2816243" cy="4535714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838200" dir="10800000" sx="75000" sy="75000" algn="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248228" y="1132114"/>
            <a:ext cx="4934858" cy="4593772"/>
          </a:xfrm>
          <a:custGeom>
            <a:avLst/>
            <a:gdLst>
              <a:gd name="connsiteX0" fmla="*/ 24714 w 4934858"/>
              <a:gd name="connsiteY0" fmla="*/ 0 h 4593772"/>
              <a:gd name="connsiteX1" fmla="*/ 4910144 w 4934858"/>
              <a:gd name="connsiteY1" fmla="*/ 0 h 4593772"/>
              <a:gd name="connsiteX2" fmla="*/ 4934858 w 4934858"/>
              <a:gd name="connsiteY2" fmla="*/ 24714 h 4593772"/>
              <a:gd name="connsiteX3" fmla="*/ 4934858 w 4934858"/>
              <a:gd name="connsiteY3" fmla="*/ 4569058 h 4593772"/>
              <a:gd name="connsiteX4" fmla="*/ 4910144 w 4934858"/>
              <a:gd name="connsiteY4" fmla="*/ 4593772 h 4593772"/>
              <a:gd name="connsiteX5" fmla="*/ 24714 w 4934858"/>
              <a:gd name="connsiteY5" fmla="*/ 4593772 h 4593772"/>
              <a:gd name="connsiteX6" fmla="*/ 0 w 4934858"/>
              <a:gd name="connsiteY6" fmla="*/ 4569058 h 4593772"/>
              <a:gd name="connsiteX7" fmla="*/ 0 w 4934858"/>
              <a:gd name="connsiteY7" fmla="*/ 24714 h 4593772"/>
              <a:gd name="connsiteX8" fmla="*/ 24714 w 4934858"/>
              <a:gd name="connsiteY8" fmla="*/ 0 h 45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8" h="4593772">
                <a:moveTo>
                  <a:pt x="24714" y="0"/>
                </a:moveTo>
                <a:lnTo>
                  <a:pt x="4910144" y="0"/>
                </a:lnTo>
                <a:cubicBezTo>
                  <a:pt x="4923793" y="0"/>
                  <a:pt x="4934858" y="11065"/>
                  <a:pt x="4934858" y="24714"/>
                </a:cubicBezTo>
                <a:lnTo>
                  <a:pt x="4934858" y="4569058"/>
                </a:lnTo>
                <a:cubicBezTo>
                  <a:pt x="4934858" y="4582707"/>
                  <a:pt x="4923793" y="4593772"/>
                  <a:pt x="4910144" y="4593772"/>
                </a:cubicBezTo>
                <a:lnTo>
                  <a:pt x="24714" y="4593772"/>
                </a:lnTo>
                <a:cubicBezTo>
                  <a:pt x="11065" y="4593772"/>
                  <a:pt x="0" y="4582707"/>
                  <a:pt x="0" y="4569058"/>
                </a:cubicBezTo>
                <a:lnTo>
                  <a:pt x="0" y="24714"/>
                </a:lnTo>
                <a:cubicBezTo>
                  <a:pt x="0" y="11065"/>
                  <a:pt x="11065" y="0"/>
                  <a:pt x="24714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effectLst>
            <a:outerShdw blurRad="1270000" dist="1143000" sx="80000" sy="800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51155" y="2660214"/>
            <a:ext cx="9689690" cy="1537573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1155" y="4273292"/>
            <a:ext cx="9689690" cy="1537573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51155" y="1047135"/>
            <a:ext cx="9689690" cy="1537573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  <a:effectLst>
            <a:outerShdw blurRad="1270000" dist="762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7_Title Slide"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1658" y="1135629"/>
            <a:ext cx="4874342" cy="2403988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1135629"/>
            <a:ext cx="4874342" cy="2403988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3" name="TextBox 32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35" name="Group 3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37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38" name="Group 37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40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41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39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 userDrawn="1"/>
        </p:nvGrpSpPr>
        <p:grpSpPr>
          <a:xfrm>
            <a:off x="1172018" y="360486"/>
            <a:ext cx="1244506" cy="267193"/>
            <a:chOff x="1072496" y="2371024"/>
            <a:chExt cx="9056843" cy="1944483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grpSpPr>
        <p:sp>
          <p:nvSpPr>
            <p:cNvPr id="45" name="Freeform: Shape 44"/>
            <p:cNvSpPr/>
            <p:nvPr/>
          </p:nvSpPr>
          <p:spPr>
            <a:xfrm>
              <a:off x="6184875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6637284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9369897" y="2987308"/>
              <a:ext cx="759442" cy="1310063"/>
            </a:xfrm>
            <a:custGeom>
              <a:avLst/>
              <a:gdLst/>
              <a:ahLst/>
              <a:cxnLst/>
              <a:rect l="l" t="t" r="r" b="b"/>
              <a:pathLst>
                <a:path w="207861" h="358568">
                  <a:moveTo>
                    <a:pt x="120193" y="0"/>
                  </a:moveTo>
                  <a:lnTo>
                    <a:pt x="120193" y="78677"/>
                  </a:lnTo>
                  <a:lnTo>
                    <a:pt x="196621" y="78677"/>
                  </a:lnTo>
                  <a:lnTo>
                    <a:pt x="196621" y="137614"/>
                  </a:lnTo>
                  <a:lnTo>
                    <a:pt x="119631" y="137614"/>
                  </a:lnTo>
                  <a:lnTo>
                    <a:pt x="119631" y="257367"/>
                  </a:lnTo>
                  <a:cubicBezTo>
                    <a:pt x="119795" y="270568"/>
                    <a:pt x="123120" y="280430"/>
                    <a:pt x="129606" y="286954"/>
                  </a:cubicBezTo>
                  <a:cubicBezTo>
                    <a:pt x="136092" y="293478"/>
                    <a:pt x="144756" y="296735"/>
                    <a:pt x="155597" y="296723"/>
                  </a:cubicBezTo>
                  <a:cubicBezTo>
                    <a:pt x="161018" y="296688"/>
                    <a:pt x="166614" y="295915"/>
                    <a:pt x="172386" y="294404"/>
                  </a:cubicBezTo>
                  <a:cubicBezTo>
                    <a:pt x="178158" y="292893"/>
                    <a:pt x="183614" y="290855"/>
                    <a:pt x="188754" y="288290"/>
                  </a:cubicBezTo>
                  <a:lnTo>
                    <a:pt x="207861" y="346682"/>
                  </a:lnTo>
                  <a:cubicBezTo>
                    <a:pt x="198190" y="350576"/>
                    <a:pt x="188871" y="353453"/>
                    <a:pt x="179903" y="355312"/>
                  </a:cubicBezTo>
                  <a:cubicBezTo>
                    <a:pt x="170934" y="357172"/>
                    <a:pt x="161334" y="358224"/>
                    <a:pt x="151101" y="358470"/>
                  </a:cubicBezTo>
                  <a:cubicBezTo>
                    <a:pt x="120665" y="359560"/>
                    <a:pt x="96586" y="351629"/>
                    <a:pt x="78864" y="334676"/>
                  </a:cubicBezTo>
                  <a:cubicBezTo>
                    <a:pt x="61141" y="317724"/>
                    <a:pt x="52087" y="291954"/>
                    <a:pt x="51702" y="257367"/>
                  </a:cubicBezTo>
                  <a:lnTo>
                    <a:pt x="51702" y="137614"/>
                  </a:lnTo>
                  <a:lnTo>
                    <a:pt x="0" y="137614"/>
                  </a:lnTo>
                  <a:lnTo>
                    <a:pt x="0" y="78677"/>
                  </a:lnTo>
                  <a:lnTo>
                    <a:pt x="51702" y="78677"/>
                  </a:lnTo>
                  <a:lnTo>
                    <a:pt x="51702" y="7306"/>
                  </a:lnTo>
                  <a:lnTo>
                    <a:pt x="1201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1719901" y="3241909"/>
              <a:ext cx="1053124" cy="1069479"/>
            </a:xfrm>
            <a:custGeom>
              <a:avLst/>
              <a:gdLst/>
              <a:ahLst/>
              <a:cxnLst/>
              <a:rect l="l" t="t" r="r" b="b"/>
              <a:pathLst>
                <a:path w="288242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3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7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956358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7044395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2" y="281632"/>
                  </a:cubicBezTo>
                  <a:cubicBezTo>
                    <a:pt x="195345" y="289047"/>
                    <a:pt x="173873" y="292742"/>
                    <a:pt x="152295" y="292719"/>
                  </a:cubicBezTo>
                  <a:cubicBezTo>
                    <a:pt x="104153" y="292113"/>
                    <a:pt x="66828" y="278589"/>
                    <a:pt x="40322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3932896" y="3243939"/>
              <a:ext cx="927804" cy="1071568"/>
            </a:xfrm>
            <a:custGeom>
              <a:avLst/>
              <a:gdLst/>
              <a:ahLst/>
              <a:cxnLst/>
              <a:rect l="l" t="t" r="r" b="b"/>
              <a:pathLst>
                <a:path w="253942" h="293291">
                  <a:moveTo>
                    <a:pt x="147167" y="6"/>
                  </a:moveTo>
                  <a:cubicBezTo>
                    <a:pt x="166649" y="-146"/>
                    <a:pt x="184445" y="2965"/>
                    <a:pt x="200555" y="9339"/>
                  </a:cubicBezTo>
                  <a:cubicBezTo>
                    <a:pt x="216665" y="15712"/>
                    <a:pt x="232213" y="26261"/>
                    <a:pt x="247199" y="40985"/>
                  </a:cubicBezTo>
                  <a:lnTo>
                    <a:pt x="203927" y="86490"/>
                  </a:lnTo>
                  <a:cubicBezTo>
                    <a:pt x="195673" y="79181"/>
                    <a:pt x="186751" y="73699"/>
                    <a:pt x="177163" y="70045"/>
                  </a:cubicBezTo>
                  <a:cubicBezTo>
                    <a:pt x="167574" y="66390"/>
                    <a:pt x="157950" y="64563"/>
                    <a:pt x="148291" y="64563"/>
                  </a:cubicBezTo>
                  <a:cubicBezTo>
                    <a:pt x="124805" y="64961"/>
                    <a:pt x="105745" y="72598"/>
                    <a:pt x="91110" y="87473"/>
                  </a:cubicBezTo>
                  <a:cubicBezTo>
                    <a:pt x="76475" y="102349"/>
                    <a:pt x="68936" y="122073"/>
                    <a:pt x="68491" y="146647"/>
                  </a:cubicBezTo>
                  <a:cubicBezTo>
                    <a:pt x="69100" y="173141"/>
                    <a:pt x="76873" y="193240"/>
                    <a:pt x="91813" y="206944"/>
                  </a:cubicBezTo>
                  <a:cubicBezTo>
                    <a:pt x="106752" y="220648"/>
                    <a:pt x="125203" y="227536"/>
                    <a:pt x="147167" y="227606"/>
                  </a:cubicBezTo>
                  <a:cubicBezTo>
                    <a:pt x="158231" y="227700"/>
                    <a:pt x="168979" y="225966"/>
                    <a:pt x="179410" y="222405"/>
                  </a:cubicBezTo>
                  <a:cubicBezTo>
                    <a:pt x="189842" y="218845"/>
                    <a:pt x="199325" y="212895"/>
                    <a:pt x="207861" y="204555"/>
                  </a:cubicBezTo>
                  <a:lnTo>
                    <a:pt x="253942" y="249499"/>
                  </a:lnTo>
                  <a:cubicBezTo>
                    <a:pt x="238043" y="265078"/>
                    <a:pt x="221371" y="276305"/>
                    <a:pt x="203927" y="283182"/>
                  </a:cubicBezTo>
                  <a:cubicBezTo>
                    <a:pt x="186482" y="290059"/>
                    <a:pt x="167562" y="293427"/>
                    <a:pt x="147167" y="293287"/>
                  </a:cubicBezTo>
                  <a:cubicBezTo>
                    <a:pt x="120052" y="293298"/>
                    <a:pt x="95428" y="287911"/>
                    <a:pt x="73297" y="277127"/>
                  </a:cubicBezTo>
                  <a:cubicBezTo>
                    <a:pt x="51166" y="266343"/>
                    <a:pt x="33499" y="250094"/>
                    <a:pt x="20297" y="228381"/>
                  </a:cubicBezTo>
                  <a:cubicBezTo>
                    <a:pt x="7094" y="206668"/>
                    <a:pt x="329" y="179423"/>
                    <a:pt x="0" y="146647"/>
                  </a:cubicBezTo>
                  <a:cubicBezTo>
                    <a:pt x="329" y="113870"/>
                    <a:pt x="7094" y="86625"/>
                    <a:pt x="20296" y="64912"/>
                  </a:cubicBezTo>
                  <a:cubicBezTo>
                    <a:pt x="33499" y="43198"/>
                    <a:pt x="51166" y="26949"/>
                    <a:pt x="73297" y="16165"/>
                  </a:cubicBezTo>
                  <a:cubicBezTo>
                    <a:pt x="95428" y="5381"/>
                    <a:pt x="120052" y="-5"/>
                    <a:pt x="147167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8266752" y="3256282"/>
              <a:ext cx="1001725" cy="1028412"/>
            </a:xfrm>
            <a:custGeom>
              <a:avLst/>
              <a:gdLst/>
              <a:ahLst/>
              <a:cxnLst/>
              <a:rect l="l" t="t" r="r" b="b"/>
              <a:pathLst>
                <a:path w="274174" h="281479">
                  <a:moveTo>
                    <a:pt x="156766" y="0"/>
                  </a:moveTo>
                  <a:cubicBezTo>
                    <a:pt x="190182" y="220"/>
                    <a:pt x="217900" y="11988"/>
                    <a:pt x="239919" y="35305"/>
                  </a:cubicBezTo>
                  <a:cubicBezTo>
                    <a:pt x="261939" y="58621"/>
                    <a:pt x="273357" y="92162"/>
                    <a:pt x="274174" y="135927"/>
                  </a:cubicBezTo>
                  <a:lnTo>
                    <a:pt x="274174" y="281479"/>
                  </a:lnTo>
                  <a:lnTo>
                    <a:pt x="205683" y="281479"/>
                  </a:lnTo>
                  <a:lnTo>
                    <a:pt x="205683" y="136489"/>
                  </a:lnTo>
                  <a:cubicBezTo>
                    <a:pt x="205636" y="114959"/>
                    <a:pt x="199967" y="97327"/>
                    <a:pt x="188675" y="83594"/>
                  </a:cubicBezTo>
                  <a:cubicBezTo>
                    <a:pt x="177382" y="69860"/>
                    <a:pt x="160749" y="62765"/>
                    <a:pt x="138774" y="62309"/>
                  </a:cubicBezTo>
                  <a:cubicBezTo>
                    <a:pt x="117373" y="62905"/>
                    <a:pt x="100294" y="70564"/>
                    <a:pt x="87538" y="85284"/>
                  </a:cubicBezTo>
                  <a:cubicBezTo>
                    <a:pt x="74782" y="100005"/>
                    <a:pt x="68245" y="118209"/>
                    <a:pt x="67929" y="139898"/>
                  </a:cubicBezTo>
                  <a:lnTo>
                    <a:pt x="67929" y="281479"/>
                  </a:lnTo>
                  <a:lnTo>
                    <a:pt x="0" y="281479"/>
                  </a:lnTo>
                  <a:lnTo>
                    <a:pt x="0" y="3934"/>
                  </a:lnTo>
                  <a:lnTo>
                    <a:pt x="61192" y="3934"/>
                  </a:lnTo>
                  <a:lnTo>
                    <a:pt x="65683" y="41539"/>
                  </a:lnTo>
                  <a:cubicBezTo>
                    <a:pt x="79598" y="27775"/>
                    <a:pt x="93934" y="17413"/>
                    <a:pt x="108693" y="10455"/>
                  </a:cubicBezTo>
                  <a:cubicBezTo>
                    <a:pt x="123452" y="3497"/>
                    <a:pt x="139476" y="11"/>
                    <a:pt x="1567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2839575" y="3272708"/>
              <a:ext cx="1038936" cy="1011985"/>
            </a:xfrm>
            <a:custGeom>
              <a:avLst/>
              <a:gdLst/>
              <a:ahLst/>
              <a:cxnLst/>
              <a:rect l="l" t="t" r="r" b="b"/>
              <a:pathLst>
                <a:path w="284359" h="276983">
                  <a:moveTo>
                    <a:pt x="5620" y="0"/>
                  </a:moveTo>
                  <a:lnTo>
                    <a:pt x="87668" y="0"/>
                  </a:lnTo>
                  <a:lnTo>
                    <a:pt x="142180" y="93827"/>
                  </a:lnTo>
                  <a:lnTo>
                    <a:pt x="196691" y="0"/>
                  </a:lnTo>
                  <a:lnTo>
                    <a:pt x="278740" y="0"/>
                  </a:lnTo>
                  <a:lnTo>
                    <a:pt x="278740" y="2249"/>
                  </a:lnTo>
                  <a:lnTo>
                    <a:pt x="187700" y="136526"/>
                  </a:lnTo>
                  <a:lnTo>
                    <a:pt x="284359" y="275298"/>
                  </a:lnTo>
                  <a:lnTo>
                    <a:pt x="284359" y="276983"/>
                  </a:lnTo>
                  <a:lnTo>
                    <a:pt x="202311" y="276983"/>
                  </a:lnTo>
                  <a:lnTo>
                    <a:pt x="142180" y="184281"/>
                  </a:lnTo>
                  <a:lnTo>
                    <a:pt x="82048" y="276983"/>
                  </a:lnTo>
                  <a:lnTo>
                    <a:pt x="0" y="276983"/>
                  </a:lnTo>
                  <a:lnTo>
                    <a:pt x="0" y="275298"/>
                  </a:lnTo>
                  <a:lnTo>
                    <a:pt x="96660" y="136526"/>
                  </a:lnTo>
                  <a:lnTo>
                    <a:pt x="5620" y="2249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Teardrop 53"/>
            <p:cNvSpPr/>
            <p:nvPr/>
          </p:nvSpPr>
          <p:spPr>
            <a:xfrm rot="5948202">
              <a:off x="1072488" y="2371032"/>
              <a:ext cx="604114" cy="604098"/>
            </a:xfrm>
            <a:prstGeom prst="teardrop">
              <a:avLst>
                <a:gd name="adj" fmla="val 755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55" name="Group 54"/>
            <p:cNvGrpSpPr/>
            <p:nvPr/>
          </p:nvGrpSpPr>
          <p:grpSpPr>
            <a:xfrm rot="21336342">
              <a:off x="1567161" y="2969235"/>
              <a:ext cx="467924" cy="448584"/>
              <a:chOff x="1574827" y="2962330"/>
              <a:chExt cx="467924" cy="448584"/>
            </a:xfrm>
            <a:grpFill/>
          </p:grpSpPr>
          <p:sp>
            <p:nvSpPr>
              <p:cNvPr id="56" name="Rectangle 47"/>
              <p:cNvSpPr/>
              <p:nvPr/>
            </p:nvSpPr>
            <p:spPr>
              <a:xfrm rot="19297014">
                <a:off x="1717720" y="3246818"/>
                <a:ext cx="325031" cy="164096"/>
              </a:xfrm>
              <a:custGeom>
                <a:avLst/>
                <a:gdLst>
                  <a:gd name="connsiteX0" fmla="*/ 0 w 181266"/>
                  <a:gd name="connsiteY0" fmla="*/ 0 h 280864"/>
                  <a:gd name="connsiteX1" fmla="*/ 181266 w 181266"/>
                  <a:gd name="connsiteY1" fmla="*/ 0 h 280864"/>
                  <a:gd name="connsiteX2" fmla="*/ 181266 w 181266"/>
                  <a:gd name="connsiteY2" fmla="*/ 280864 h 280864"/>
                  <a:gd name="connsiteX3" fmla="*/ 0 w 181266"/>
                  <a:gd name="connsiteY3" fmla="*/ 280864 h 280864"/>
                  <a:gd name="connsiteX4" fmla="*/ 0 w 181266"/>
                  <a:gd name="connsiteY4" fmla="*/ 0 h 280864"/>
                  <a:gd name="connsiteX0-1" fmla="*/ 0 w 181266"/>
                  <a:gd name="connsiteY0-2" fmla="*/ 0 h 280864"/>
                  <a:gd name="connsiteX1-3" fmla="*/ 181266 w 181266"/>
                  <a:gd name="connsiteY1-4" fmla="*/ 0 h 280864"/>
                  <a:gd name="connsiteX2-5" fmla="*/ 181266 w 181266"/>
                  <a:gd name="connsiteY2-6" fmla="*/ 280864 h 280864"/>
                  <a:gd name="connsiteX3-7" fmla="*/ 0 w 181266"/>
                  <a:gd name="connsiteY3-8" fmla="*/ 280864 h 280864"/>
                  <a:gd name="connsiteX4-9" fmla="*/ 0 w 181266"/>
                  <a:gd name="connsiteY4-10" fmla="*/ 0 h 280864"/>
                  <a:gd name="connsiteX0-11" fmla="*/ 0 w 181266"/>
                  <a:gd name="connsiteY0-12" fmla="*/ 0 h 280864"/>
                  <a:gd name="connsiteX1-13" fmla="*/ 181266 w 181266"/>
                  <a:gd name="connsiteY1-14" fmla="*/ 0 h 280864"/>
                  <a:gd name="connsiteX2-15" fmla="*/ 181266 w 181266"/>
                  <a:gd name="connsiteY2-16" fmla="*/ 280864 h 280864"/>
                  <a:gd name="connsiteX3-17" fmla="*/ 0 w 181266"/>
                  <a:gd name="connsiteY3-18" fmla="*/ 280864 h 280864"/>
                  <a:gd name="connsiteX4-19" fmla="*/ 0 w 181266"/>
                  <a:gd name="connsiteY4-20" fmla="*/ 0 h 280864"/>
                  <a:gd name="connsiteX0-21" fmla="*/ 0 w 181266"/>
                  <a:gd name="connsiteY0-22" fmla="*/ 0 h 280864"/>
                  <a:gd name="connsiteX1-23" fmla="*/ 181266 w 181266"/>
                  <a:gd name="connsiteY1-24" fmla="*/ 0 h 280864"/>
                  <a:gd name="connsiteX2-25" fmla="*/ 181266 w 181266"/>
                  <a:gd name="connsiteY2-26" fmla="*/ 280864 h 280864"/>
                  <a:gd name="connsiteX3-27" fmla="*/ 0 w 181266"/>
                  <a:gd name="connsiteY3-28" fmla="*/ 280864 h 280864"/>
                  <a:gd name="connsiteX4-29" fmla="*/ 0 w 181266"/>
                  <a:gd name="connsiteY4-30" fmla="*/ 0 h 280864"/>
                  <a:gd name="connsiteX0-31" fmla="*/ 0 w 288143"/>
                  <a:gd name="connsiteY0-32" fmla="*/ 68362 h 280864"/>
                  <a:gd name="connsiteX1-33" fmla="*/ 288143 w 288143"/>
                  <a:gd name="connsiteY1-34" fmla="*/ 0 h 280864"/>
                  <a:gd name="connsiteX2-35" fmla="*/ 288143 w 288143"/>
                  <a:gd name="connsiteY2-36" fmla="*/ 280864 h 280864"/>
                  <a:gd name="connsiteX3-37" fmla="*/ 106877 w 288143"/>
                  <a:gd name="connsiteY3-38" fmla="*/ 280864 h 280864"/>
                  <a:gd name="connsiteX4-39" fmla="*/ 0 w 288143"/>
                  <a:gd name="connsiteY4-40" fmla="*/ 68362 h 280864"/>
                  <a:gd name="connsiteX0-41" fmla="*/ 0 w 417558"/>
                  <a:gd name="connsiteY0-42" fmla="*/ 0 h 212502"/>
                  <a:gd name="connsiteX1-43" fmla="*/ 417557 w 417558"/>
                  <a:gd name="connsiteY1-44" fmla="*/ 7506 h 212502"/>
                  <a:gd name="connsiteX2-45" fmla="*/ 288143 w 417558"/>
                  <a:gd name="connsiteY2-46" fmla="*/ 212502 h 212502"/>
                  <a:gd name="connsiteX3-47" fmla="*/ 106877 w 417558"/>
                  <a:gd name="connsiteY3-48" fmla="*/ 212502 h 212502"/>
                  <a:gd name="connsiteX4-49" fmla="*/ 0 w 417558"/>
                  <a:gd name="connsiteY4-50" fmla="*/ 0 h 212502"/>
                  <a:gd name="connsiteX0-51" fmla="*/ 0 w 417556"/>
                  <a:gd name="connsiteY0-52" fmla="*/ 0 h 212502"/>
                  <a:gd name="connsiteX1-53" fmla="*/ 417557 w 417556"/>
                  <a:gd name="connsiteY1-54" fmla="*/ 7506 h 212502"/>
                  <a:gd name="connsiteX2-55" fmla="*/ 288143 w 417556"/>
                  <a:gd name="connsiteY2-56" fmla="*/ 212502 h 212502"/>
                  <a:gd name="connsiteX3-57" fmla="*/ 106877 w 417556"/>
                  <a:gd name="connsiteY3-58" fmla="*/ 212502 h 212502"/>
                  <a:gd name="connsiteX4-59" fmla="*/ 0 w 417556"/>
                  <a:gd name="connsiteY4-60" fmla="*/ 0 h 212502"/>
                  <a:gd name="connsiteX0-61" fmla="*/ 0 w 417558"/>
                  <a:gd name="connsiteY0-62" fmla="*/ 0 h 212502"/>
                  <a:gd name="connsiteX1-63" fmla="*/ 417557 w 417558"/>
                  <a:gd name="connsiteY1-64" fmla="*/ 7506 h 212502"/>
                  <a:gd name="connsiteX2-65" fmla="*/ 288143 w 417558"/>
                  <a:gd name="connsiteY2-66" fmla="*/ 212502 h 212502"/>
                  <a:gd name="connsiteX3-67" fmla="*/ 106877 w 417558"/>
                  <a:gd name="connsiteY3-68" fmla="*/ 212502 h 212502"/>
                  <a:gd name="connsiteX4-69" fmla="*/ 0 w 417558"/>
                  <a:gd name="connsiteY4-70" fmla="*/ 0 h 212502"/>
                  <a:gd name="connsiteX0-71" fmla="*/ 0 w 449495"/>
                  <a:gd name="connsiteY0-72" fmla="*/ 4859 h 204996"/>
                  <a:gd name="connsiteX1-73" fmla="*/ 449496 w 449495"/>
                  <a:gd name="connsiteY1-74" fmla="*/ 0 h 204996"/>
                  <a:gd name="connsiteX2-75" fmla="*/ 320082 w 449495"/>
                  <a:gd name="connsiteY2-76" fmla="*/ 204996 h 204996"/>
                  <a:gd name="connsiteX3-77" fmla="*/ 138816 w 449495"/>
                  <a:gd name="connsiteY3-78" fmla="*/ 204996 h 204996"/>
                  <a:gd name="connsiteX4-79" fmla="*/ 0 w 449495"/>
                  <a:gd name="connsiteY4-80" fmla="*/ 4859 h 204996"/>
                  <a:gd name="connsiteX0-81" fmla="*/ 0 w 456584"/>
                  <a:gd name="connsiteY0-82" fmla="*/ 0 h 200137"/>
                  <a:gd name="connsiteX1-83" fmla="*/ 456583 w 456584"/>
                  <a:gd name="connsiteY1-84" fmla="*/ 16690 h 200137"/>
                  <a:gd name="connsiteX2-85" fmla="*/ 320082 w 456584"/>
                  <a:gd name="connsiteY2-86" fmla="*/ 200137 h 200137"/>
                  <a:gd name="connsiteX3-87" fmla="*/ 138816 w 456584"/>
                  <a:gd name="connsiteY3-88" fmla="*/ 200137 h 200137"/>
                  <a:gd name="connsiteX4-89" fmla="*/ 0 w 456584"/>
                  <a:gd name="connsiteY4-90" fmla="*/ 0 h 200137"/>
                  <a:gd name="connsiteX0-91" fmla="*/ 0 w 446466"/>
                  <a:gd name="connsiteY0-92" fmla="*/ 0 h 200137"/>
                  <a:gd name="connsiteX1-93" fmla="*/ 446467 w 446466"/>
                  <a:gd name="connsiteY1-94" fmla="*/ 8909 h 200137"/>
                  <a:gd name="connsiteX2-95" fmla="*/ 320082 w 446466"/>
                  <a:gd name="connsiteY2-96" fmla="*/ 200137 h 200137"/>
                  <a:gd name="connsiteX3-97" fmla="*/ 138816 w 446466"/>
                  <a:gd name="connsiteY3-98" fmla="*/ 200137 h 200137"/>
                  <a:gd name="connsiteX4-99" fmla="*/ 0 w 446466"/>
                  <a:gd name="connsiteY4-100" fmla="*/ 0 h 200137"/>
                  <a:gd name="connsiteX0-101" fmla="*/ 0 w 446468"/>
                  <a:gd name="connsiteY0-102" fmla="*/ 0 h 200137"/>
                  <a:gd name="connsiteX1-103" fmla="*/ 446467 w 446468"/>
                  <a:gd name="connsiteY1-104" fmla="*/ 8909 h 200137"/>
                  <a:gd name="connsiteX2-105" fmla="*/ 320082 w 446468"/>
                  <a:gd name="connsiteY2-106" fmla="*/ 200137 h 200137"/>
                  <a:gd name="connsiteX3-107" fmla="*/ 138816 w 446468"/>
                  <a:gd name="connsiteY3-108" fmla="*/ 200137 h 200137"/>
                  <a:gd name="connsiteX4-109" fmla="*/ 0 w 446468"/>
                  <a:gd name="connsiteY4-110" fmla="*/ 0 h 200137"/>
                  <a:gd name="connsiteX0-111" fmla="*/ 0 w 446466"/>
                  <a:gd name="connsiteY0-112" fmla="*/ 0 h 200137"/>
                  <a:gd name="connsiteX1-113" fmla="*/ 446467 w 446466"/>
                  <a:gd name="connsiteY1-114" fmla="*/ 8909 h 200137"/>
                  <a:gd name="connsiteX2-115" fmla="*/ 320082 w 446466"/>
                  <a:gd name="connsiteY2-116" fmla="*/ 200137 h 200137"/>
                  <a:gd name="connsiteX3-117" fmla="*/ 138816 w 446466"/>
                  <a:gd name="connsiteY3-118" fmla="*/ 200137 h 200137"/>
                  <a:gd name="connsiteX4-119" fmla="*/ 0 w 446466"/>
                  <a:gd name="connsiteY4-120" fmla="*/ 0 h 200137"/>
                  <a:gd name="connsiteX0-121" fmla="*/ 0 w 446468"/>
                  <a:gd name="connsiteY0-122" fmla="*/ 0 h 200137"/>
                  <a:gd name="connsiteX1-123" fmla="*/ 446467 w 446468"/>
                  <a:gd name="connsiteY1-124" fmla="*/ 8909 h 200137"/>
                  <a:gd name="connsiteX2-125" fmla="*/ 320082 w 446468"/>
                  <a:gd name="connsiteY2-126" fmla="*/ 200137 h 200137"/>
                  <a:gd name="connsiteX3-127" fmla="*/ 138816 w 446468"/>
                  <a:gd name="connsiteY3-128" fmla="*/ 200137 h 200137"/>
                  <a:gd name="connsiteX4-129" fmla="*/ 0 w 446468"/>
                  <a:gd name="connsiteY4-130" fmla="*/ 0 h 200137"/>
                  <a:gd name="connsiteX0-131" fmla="*/ 0 w 446466"/>
                  <a:gd name="connsiteY0-132" fmla="*/ 0 h 200137"/>
                  <a:gd name="connsiteX1-133" fmla="*/ 446467 w 446466"/>
                  <a:gd name="connsiteY1-134" fmla="*/ 8909 h 200137"/>
                  <a:gd name="connsiteX2-135" fmla="*/ 320082 w 446466"/>
                  <a:gd name="connsiteY2-136" fmla="*/ 200137 h 200137"/>
                  <a:gd name="connsiteX3-137" fmla="*/ 105440 w 446466"/>
                  <a:gd name="connsiteY3-138" fmla="*/ 190564 h 200137"/>
                  <a:gd name="connsiteX4-139" fmla="*/ 0 w 446466"/>
                  <a:gd name="connsiteY4-140" fmla="*/ 0 h 200137"/>
                  <a:gd name="connsiteX0-141" fmla="*/ 0 w 446468"/>
                  <a:gd name="connsiteY0-142" fmla="*/ 0 h 190564"/>
                  <a:gd name="connsiteX1-143" fmla="*/ 446467 w 446468"/>
                  <a:gd name="connsiteY1-144" fmla="*/ 8909 h 190564"/>
                  <a:gd name="connsiteX2-145" fmla="*/ 369632 w 446468"/>
                  <a:gd name="connsiteY2-146" fmla="*/ 189954 h 190564"/>
                  <a:gd name="connsiteX3-147" fmla="*/ 105440 w 446468"/>
                  <a:gd name="connsiteY3-148" fmla="*/ 190564 h 190564"/>
                  <a:gd name="connsiteX4-149" fmla="*/ 0 w 446468"/>
                  <a:gd name="connsiteY4-150" fmla="*/ 0 h 190564"/>
                  <a:gd name="connsiteX0-151" fmla="*/ 0 w 446466"/>
                  <a:gd name="connsiteY0-152" fmla="*/ 0 h 189954"/>
                  <a:gd name="connsiteX1-153" fmla="*/ 446467 w 446466"/>
                  <a:gd name="connsiteY1-154" fmla="*/ 8909 h 189954"/>
                  <a:gd name="connsiteX2-155" fmla="*/ 369632 w 446466"/>
                  <a:gd name="connsiteY2-156" fmla="*/ 189954 h 189954"/>
                  <a:gd name="connsiteX3-157" fmla="*/ 75874 w 446466"/>
                  <a:gd name="connsiteY3-158" fmla="*/ 185813 h 189954"/>
                  <a:gd name="connsiteX4-159" fmla="*/ 0 w 446466"/>
                  <a:gd name="connsiteY4-160" fmla="*/ 0 h 189954"/>
                  <a:gd name="connsiteX0-161" fmla="*/ 0 w 446468"/>
                  <a:gd name="connsiteY0-162" fmla="*/ 0 h 189954"/>
                  <a:gd name="connsiteX1-163" fmla="*/ 446467 w 446468"/>
                  <a:gd name="connsiteY1-164" fmla="*/ 8909 h 189954"/>
                  <a:gd name="connsiteX2-165" fmla="*/ 369632 w 446468"/>
                  <a:gd name="connsiteY2-166" fmla="*/ 189954 h 189954"/>
                  <a:gd name="connsiteX3-167" fmla="*/ 75874 w 446468"/>
                  <a:gd name="connsiteY3-168" fmla="*/ 185813 h 189954"/>
                  <a:gd name="connsiteX4-169" fmla="*/ 0 w 446468"/>
                  <a:gd name="connsiteY4-170" fmla="*/ 0 h 189954"/>
                  <a:gd name="connsiteX0-171" fmla="*/ 0 w 420586"/>
                  <a:gd name="connsiteY0-172" fmla="*/ 6265 h 181045"/>
                  <a:gd name="connsiteX1-173" fmla="*/ 420586 w 420586"/>
                  <a:gd name="connsiteY1-174" fmla="*/ 0 h 181045"/>
                  <a:gd name="connsiteX2-175" fmla="*/ 343751 w 420586"/>
                  <a:gd name="connsiteY2-176" fmla="*/ 181045 h 181045"/>
                  <a:gd name="connsiteX3-177" fmla="*/ 49993 w 420586"/>
                  <a:gd name="connsiteY3-178" fmla="*/ 176904 h 181045"/>
                  <a:gd name="connsiteX4-179" fmla="*/ 0 w 420586"/>
                  <a:gd name="connsiteY4-180" fmla="*/ 6265 h 181045"/>
                  <a:gd name="connsiteX0-181" fmla="*/ 0 w 420586"/>
                  <a:gd name="connsiteY0-182" fmla="*/ 6265 h 181045"/>
                  <a:gd name="connsiteX1-183" fmla="*/ 420586 w 420586"/>
                  <a:gd name="connsiteY1-184" fmla="*/ 0 h 181045"/>
                  <a:gd name="connsiteX2-185" fmla="*/ 343751 w 420586"/>
                  <a:gd name="connsiteY2-186" fmla="*/ 181045 h 181045"/>
                  <a:gd name="connsiteX3-187" fmla="*/ 49993 w 420586"/>
                  <a:gd name="connsiteY3-188" fmla="*/ 176904 h 181045"/>
                  <a:gd name="connsiteX4-189" fmla="*/ 0 w 420586"/>
                  <a:gd name="connsiteY4-190" fmla="*/ 6265 h 181045"/>
                  <a:gd name="connsiteX0-191" fmla="*/ 0 w 420586"/>
                  <a:gd name="connsiteY0-192" fmla="*/ 6266 h 181045"/>
                  <a:gd name="connsiteX1-193" fmla="*/ 420586 w 420586"/>
                  <a:gd name="connsiteY1-194" fmla="*/ 0 h 181045"/>
                  <a:gd name="connsiteX2-195" fmla="*/ 343751 w 420586"/>
                  <a:gd name="connsiteY2-196" fmla="*/ 181045 h 181045"/>
                  <a:gd name="connsiteX3-197" fmla="*/ 49993 w 420586"/>
                  <a:gd name="connsiteY3-198" fmla="*/ 176904 h 181045"/>
                  <a:gd name="connsiteX4-199" fmla="*/ 0 w 420586"/>
                  <a:gd name="connsiteY4-200" fmla="*/ 6266 h 181045"/>
                  <a:gd name="connsiteX0-201" fmla="*/ 0 w 420586"/>
                  <a:gd name="connsiteY0-202" fmla="*/ 6266 h 181045"/>
                  <a:gd name="connsiteX1-203" fmla="*/ 420586 w 420586"/>
                  <a:gd name="connsiteY1-204" fmla="*/ 0 h 181045"/>
                  <a:gd name="connsiteX2-205" fmla="*/ 343751 w 420586"/>
                  <a:gd name="connsiteY2-206" fmla="*/ 181045 h 181045"/>
                  <a:gd name="connsiteX3-207" fmla="*/ 49993 w 420586"/>
                  <a:gd name="connsiteY3-208" fmla="*/ 176904 h 181045"/>
                  <a:gd name="connsiteX4-209" fmla="*/ 0 w 420586"/>
                  <a:gd name="connsiteY4-210" fmla="*/ 6266 h 181045"/>
                  <a:gd name="connsiteX0-211" fmla="*/ 0 w 409408"/>
                  <a:gd name="connsiteY0-212" fmla="*/ 0 h 174779"/>
                  <a:gd name="connsiteX1-213" fmla="*/ 409408 w 409408"/>
                  <a:gd name="connsiteY1-214" fmla="*/ 9757 h 174779"/>
                  <a:gd name="connsiteX2-215" fmla="*/ 343751 w 409408"/>
                  <a:gd name="connsiteY2-216" fmla="*/ 174779 h 174779"/>
                  <a:gd name="connsiteX3-217" fmla="*/ 49993 w 409408"/>
                  <a:gd name="connsiteY3-218" fmla="*/ 170638 h 174779"/>
                  <a:gd name="connsiteX4-219" fmla="*/ 0 w 409408"/>
                  <a:gd name="connsiteY4-220" fmla="*/ 0 h 174779"/>
                  <a:gd name="connsiteX0-221" fmla="*/ 0 w 409408"/>
                  <a:gd name="connsiteY0-222" fmla="*/ 0 h 174779"/>
                  <a:gd name="connsiteX1-223" fmla="*/ 409408 w 409408"/>
                  <a:gd name="connsiteY1-224" fmla="*/ 9757 h 174779"/>
                  <a:gd name="connsiteX2-225" fmla="*/ 343751 w 409408"/>
                  <a:gd name="connsiteY2-226" fmla="*/ 174779 h 174779"/>
                  <a:gd name="connsiteX3-227" fmla="*/ 49993 w 409408"/>
                  <a:gd name="connsiteY3-228" fmla="*/ 170638 h 174779"/>
                  <a:gd name="connsiteX4-229" fmla="*/ 0 w 409408"/>
                  <a:gd name="connsiteY4-230" fmla="*/ 0 h 174779"/>
                  <a:gd name="connsiteX0-231" fmla="*/ 0 w 409408"/>
                  <a:gd name="connsiteY0-232" fmla="*/ 0 h 174779"/>
                  <a:gd name="connsiteX1-233" fmla="*/ 409408 w 409408"/>
                  <a:gd name="connsiteY1-234" fmla="*/ 9757 h 174779"/>
                  <a:gd name="connsiteX2-235" fmla="*/ 343751 w 409408"/>
                  <a:gd name="connsiteY2-236" fmla="*/ 174779 h 174779"/>
                  <a:gd name="connsiteX3-237" fmla="*/ 49993 w 409408"/>
                  <a:gd name="connsiteY3-238" fmla="*/ 170638 h 174779"/>
                  <a:gd name="connsiteX4-239" fmla="*/ 0 w 409408"/>
                  <a:gd name="connsiteY4-240" fmla="*/ 0 h 174779"/>
                  <a:gd name="connsiteX0-241" fmla="*/ -1 w 364324"/>
                  <a:gd name="connsiteY0-242" fmla="*/ 0 h 193130"/>
                  <a:gd name="connsiteX1-243" fmla="*/ 364324 w 364324"/>
                  <a:gd name="connsiteY1-244" fmla="*/ 28108 h 193130"/>
                  <a:gd name="connsiteX2-245" fmla="*/ 298667 w 364324"/>
                  <a:gd name="connsiteY2-246" fmla="*/ 193130 h 193130"/>
                  <a:gd name="connsiteX3-247" fmla="*/ 4909 w 364324"/>
                  <a:gd name="connsiteY3-248" fmla="*/ 188989 h 193130"/>
                  <a:gd name="connsiteX4-249" fmla="*/ -1 w 364324"/>
                  <a:gd name="connsiteY4-250" fmla="*/ 0 h 193130"/>
                  <a:gd name="connsiteX0-251" fmla="*/ 1 w 315838"/>
                  <a:gd name="connsiteY0-252" fmla="*/ 0 h 193130"/>
                  <a:gd name="connsiteX1-253" fmla="*/ 315839 w 315838"/>
                  <a:gd name="connsiteY1-254" fmla="*/ 14487 h 193130"/>
                  <a:gd name="connsiteX2-255" fmla="*/ 298669 w 315838"/>
                  <a:gd name="connsiteY2-256" fmla="*/ 193130 h 193130"/>
                  <a:gd name="connsiteX3-257" fmla="*/ 4911 w 315838"/>
                  <a:gd name="connsiteY3-258" fmla="*/ 188989 h 193130"/>
                  <a:gd name="connsiteX4-259" fmla="*/ 1 w 315838"/>
                  <a:gd name="connsiteY4-260" fmla="*/ 0 h 193130"/>
                  <a:gd name="connsiteX0-261" fmla="*/ -1 w 315838"/>
                  <a:gd name="connsiteY0-262" fmla="*/ 0 h 193130"/>
                  <a:gd name="connsiteX1-263" fmla="*/ 315837 w 315838"/>
                  <a:gd name="connsiteY1-264" fmla="*/ 14487 h 193130"/>
                  <a:gd name="connsiteX2-265" fmla="*/ 298667 w 315838"/>
                  <a:gd name="connsiteY2-266" fmla="*/ 193130 h 193130"/>
                  <a:gd name="connsiteX3-267" fmla="*/ 78904 w 315838"/>
                  <a:gd name="connsiteY3-268" fmla="*/ 172040 h 193130"/>
                  <a:gd name="connsiteX4-269" fmla="*/ -1 w 315838"/>
                  <a:gd name="connsiteY4-270" fmla="*/ 0 h 193130"/>
                  <a:gd name="connsiteX0-271" fmla="*/ 1 w 315838"/>
                  <a:gd name="connsiteY0-272" fmla="*/ 0 h 193130"/>
                  <a:gd name="connsiteX1-273" fmla="*/ 315839 w 315838"/>
                  <a:gd name="connsiteY1-274" fmla="*/ 14487 h 193130"/>
                  <a:gd name="connsiteX2-275" fmla="*/ 298669 w 315838"/>
                  <a:gd name="connsiteY2-276" fmla="*/ 193130 h 193130"/>
                  <a:gd name="connsiteX3-277" fmla="*/ 78906 w 315838"/>
                  <a:gd name="connsiteY3-278" fmla="*/ 172040 h 193130"/>
                  <a:gd name="connsiteX4-279" fmla="*/ 1 w 315838"/>
                  <a:gd name="connsiteY4-280" fmla="*/ 0 h 193130"/>
                  <a:gd name="connsiteX0-281" fmla="*/ -1 w 315838"/>
                  <a:gd name="connsiteY0-282" fmla="*/ 0 h 181764"/>
                  <a:gd name="connsiteX1-283" fmla="*/ 315837 w 315838"/>
                  <a:gd name="connsiteY1-284" fmla="*/ 14487 h 181764"/>
                  <a:gd name="connsiteX2-285" fmla="*/ 242031 w 315838"/>
                  <a:gd name="connsiteY2-286" fmla="*/ 181764 h 181764"/>
                  <a:gd name="connsiteX3-287" fmla="*/ 78904 w 315838"/>
                  <a:gd name="connsiteY3-288" fmla="*/ 172040 h 181764"/>
                  <a:gd name="connsiteX4-289" fmla="*/ -1 w 315838"/>
                  <a:gd name="connsiteY4-290" fmla="*/ 0 h 181764"/>
                  <a:gd name="connsiteX0-291" fmla="*/ 1 w 315838"/>
                  <a:gd name="connsiteY0-292" fmla="*/ 0 h 181764"/>
                  <a:gd name="connsiteX1-293" fmla="*/ 315839 w 315838"/>
                  <a:gd name="connsiteY1-294" fmla="*/ 14487 h 181764"/>
                  <a:gd name="connsiteX2-295" fmla="*/ 242033 w 315838"/>
                  <a:gd name="connsiteY2-296" fmla="*/ 181764 h 181764"/>
                  <a:gd name="connsiteX3-297" fmla="*/ 78906 w 315838"/>
                  <a:gd name="connsiteY3-298" fmla="*/ 172040 h 181764"/>
                  <a:gd name="connsiteX4-299" fmla="*/ 1 w 315838"/>
                  <a:gd name="connsiteY4-300" fmla="*/ 0 h 181764"/>
                  <a:gd name="connsiteX0-301" fmla="*/ -1 w 315838"/>
                  <a:gd name="connsiteY0-302" fmla="*/ 0 h 181764"/>
                  <a:gd name="connsiteX1-303" fmla="*/ 315837 w 315838"/>
                  <a:gd name="connsiteY1-304" fmla="*/ 14487 h 181764"/>
                  <a:gd name="connsiteX2-305" fmla="*/ 242031 w 315838"/>
                  <a:gd name="connsiteY2-306" fmla="*/ 181764 h 181764"/>
                  <a:gd name="connsiteX3-307" fmla="*/ 78904 w 315838"/>
                  <a:gd name="connsiteY3-308" fmla="*/ 172040 h 181764"/>
                  <a:gd name="connsiteX4-309" fmla="*/ -1 w 315838"/>
                  <a:gd name="connsiteY4-310" fmla="*/ 0 h 181764"/>
                  <a:gd name="connsiteX0-311" fmla="*/ 1 w 315838"/>
                  <a:gd name="connsiteY0-312" fmla="*/ 0 h 187750"/>
                  <a:gd name="connsiteX1-313" fmla="*/ 315839 w 315838"/>
                  <a:gd name="connsiteY1-314" fmla="*/ 14487 h 187750"/>
                  <a:gd name="connsiteX2-315" fmla="*/ 242033 w 315838"/>
                  <a:gd name="connsiteY2-316" fmla="*/ 181764 h 187750"/>
                  <a:gd name="connsiteX3-317" fmla="*/ 47623 w 315838"/>
                  <a:gd name="connsiteY3-318" fmla="*/ 187750 h 187750"/>
                  <a:gd name="connsiteX4-319" fmla="*/ 1 w 315838"/>
                  <a:gd name="connsiteY4-320" fmla="*/ 0 h 187750"/>
                  <a:gd name="connsiteX0-321" fmla="*/ -1 w 315838"/>
                  <a:gd name="connsiteY0-322" fmla="*/ 0 h 195459"/>
                  <a:gd name="connsiteX1-323" fmla="*/ 315837 w 315838"/>
                  <a:gd name="connsiteY1-324" fmla="*/ 14487 h 195459"/>
                  <a:gd name="connsiteX2-325" fmla="*/ 264763 w 315838"/>
                  <a:gd name="connsiteY2-326" fmla="*/ 195459 h 195459"/>
                  <a:gd name="connsiteX3-327" fmla="*/ 47621 w 315838"/>
                  <a:gd name="connsiteY3-328" fmla="*/ 187750 h 195459"/>
                  <a:gd name="connsiteX4-329" fmla="*/ -1 w 315838"/>
                  <a:gd name="connsiteY4-330" fmla="*/ 0 h 195459"/>
                  <a:gd name="connsiteX0-331" fmla="*/ 77765 w 393602"/>
                  <a:gd name="connsiteY0-332" fmla="*/ 0 h 220092"/>
                  <a:gd name="connsiteX1-333" fmla="*/ 393603 w 393602"/>
                  <a:gd name="connsiteY1-334" fmla="*/ 14487 h 220092"/>
                  <a:gd name="connsiteX2-335" fmla="*/ 342529 w 393602"/>
                  <a:gd name="connsiteY2-336" fmla="*/ 195459 h 220092"/>
                  <a:gd name="connsiteX3-337" fmla="*/ 0 w 393602"/>
                  <a:gd name="connsiteY3-338" fmla="*/ 220092 h 220092"/>
                  <a:gd name="connsiteX4-339" fmla="*/ 77765 w 393602"/>
                  <a:gd name="connsiteY4-340" fmla="*/ 0 h 220092"/>
                  <a:gd name="connsiteX0-341" fmla="*/ 77765 w 488239"/>
                  <a:gd name="connsiteY0-342" fmla="*/ 0 h 266821"/>
                  <a:gd name="connsiteX1-343" fmla="*/ 393603 w 488239"/>
                  <a:gd name="connsiteY1-344" fmla="*/ 14487 h 266821"/>
                  <a:gd name="connsiteX2-345" fmla="*/ 488239 w 488239"/>
                  <a:gd name="connsiteY2-346" fmla="*/ 266821 h 266821"/>
                  <a:gd name="connsiteX3-347" fmla="*/ 0 w 488239"/>
                  <a:gd name="connsiteY3-348" fmla="*/ 220092 h 266821"/>
                  <a:gd name="connsiteX4-349" fmla="*/ 77765 w 488239"/>
                  <a:gd name="connsiteY4-350" fmla="*/ 0 h 266821"/>
                  <a:gd name="connsiteX0-351" fmla="*/ 77765 w 488239"/>
                  <a:gd name="connsiteY0-352" fmla="*/ 0 h 266821"/>
                  <a:gd name="connsiteX1-353" fmla="*/ 393603 w 488239"/>
                  <a:gd name="connsiteY1-354" fmla="*/ 14487 h 266821"/>
                  <a:gd name="connsiteX2-355" fmla="*/ 488239 w 488239"/>
                  <a:gd name="connsiteY2-356" fmla="*/ 266821 h 266821"/>
                  <a:gd name="connsiteX3-357" fmla="*/ 0 w 488239"/>
                  <a:gd name="connsiteY3-358" fmla="*/ 220092 h 266821"/>
                  <a:gd name="connsiteX4-359" fmla="*/ 77765 w 488239"/>
                  <a:gd name="connsiteY4-360" fmla="*/ 0 h 266821"/>
                  <a:gd name="connsiteX0-361" fmla="*/ 77765 w 488239"/>
                  <a:gd name="connsiteY0-362" fmla="*/ 0 h 266821"/>
                  <a:gd name="connsiteX1-363" fmla="*/ 393603 w 488239"/>
                  <a:gd name="connsiteY1-364" fmla="*/ 14487 h 266821"/>
                  <a:gd name="connsiteX2-365" fmla="*/ 488239 w 488239"/>
                  <a:gd name="connsiteY2-366" fmla="*/ 266821 h 266821"/>
                  <a:gd name="connsiteX3-367" fmla="*/ 0 w 488239"/>
                  <a:gd name="connsiteY3-368" fmla="*/ 220092 h 266821"/>
                  <a:gd name="connsiteX4-369" fmla="*/ 77765 w 488239"/>
                  <a:gd name="connsiteY4-370" fmla="*/ 0 h 266821"/>
                  <a:gd name="connsiteX0-371" fmla="*/ 77765 w 488239"/>
                  <a:gd name="connsiteY0-372" fmla="*/ 0 h 266821"/>
                  <a:gd name="connsiteX1-373" fmla="*/ 393603 w 488239"/>
                  <a:gd name="connsiteY1-374" fmla="*/ 14487 h 266821"/>
                  <a:gd name="connsiteX2-375" fmla="*/ 488239 w 488239"/>
                  <a:gd name="connsiteY2-376" fmla="*/ 266821 h 266821"/>
                  <a:gd name="connsiteX3-377" fmla="*/ 0 w 488239"/>
                  <a:gd name="connsiteY3-378" fmla="*/ 220092 h 266821"/>
                  <a:gd name="connsiteX4-379" fmla="*/ 77765 w 488239"/>
                  <a:gd name="connsiteY4-380" fmla="*/ 0 h 266821"/>
                  <a:gd name="connsiteX0-381" fmla="*/ 77765 w 488239"/>
                  <a:gd name="connsiteY0-382" fmla="*/ 0 h 266821"/>
                  <a:gd name="connsiteX1-383" fmla="*/ 393603 w 488239"/>
                  <a:gd name="connsiteY1-384" fmla="*/ 14487 h 266821"/>
                  <a:gd name="connsiteX2-385" fmla="*/ 488239 w 488239"/>
                  <a:gd name="connsiteY2-386" fmla="*/ 266821 h 266821"/>
                  <a:gd name="connsiteX3-387" fmla="*/ 0 w 488239"/>
                  <a:gd name="connsiteY3-388" fmla="*/ 220092 h 266821"/>
                  <a:gd name="connsiteX4-389" fmla="*/ 77765 w 488239"/>
                  <a:gd name="connsiteY4-390" fmla="*/ 0 h 266821"/>
                  <a:gd name="connsiteX0-391" fmla="*/ 93657 w 504131"/>
                  <a:gd name="connsiteY0-392" fmla="*/ 0 h 266821"/>
                  <a:gd name="connsiteX1-393" fmla="*/ 409495 w 504131"/>
                  <a:gd name="connsiteY1-394" fmla="*/ 14487 h 266821"/>
                  <a:gd name="connsiteX2-395" fmla="*/ 504131 w 504131"/>
                  <a:gd name="connsiteY2-396" fmla="*/ 266821 h 266821"/>
                  <a:gd name="connsiteX3-397" fmla="*/ 0 w 504131"/>
                  <a:gd name="connsiteY3-398" fmla="*/ 197450 h 266821"/>
                  <a:gd name="connsiteX4-399" fmla="*/ 93657 w 504131"/>
                  <a:gd name="connsiteY4-400" fmla="*/ 0 h 266821"/>
                  <a:gd name="connsiteX0-401" fmla="*/ 93657 w 504131"/>
                  <a:gd name="connsiteY0-402" fmla="*/ 0 h 266821"/>
                  <a:gd name="connsiteX1-403" fmla="*/ 409495 w 504131"/>
                  <a:gd name="connsiteY1-404" fmla="*/ 14487 h 266821"/>
                  <a:gd name="connsiteX2-405" fmla="*/ 504131 w 504131"/>
                  <a:gd name="connsiteY2-406" fmla="*/ 266821 h 266821"/>
                  <a:gd name="connsiteX3-407" fmla="*/ 0 w 504131"/>
                  <a:gd name="connsiteY3-408" fmla="*/ 197450 h 266821"/>
                  <a:gd name="connsiteX4-409" fmla="*/ 93657 w 504131"/>
                  <a:gd name="connsiteY4-410" fmla="*/ 0 h 266821"/>
                  <a:gd name="connsiteX0-411" fmla="*/ 93657 w 549091"/>
                  <a:gd name="connsiteY0-412" fmla="*/ 0 h 233221"/>
                  <a:gd name="connsiteX1-413" fmla="*/ 409495 w 549091"/>
                  <a:gd name="connsiteY1-414" fmla="*/ 14487 h 233221"/>
                  <a:gd name="connsiteX2-415" fmla="*/ 549091 w 549091"/>
                  <a:gd name="connsiteY2-416" fmla="*/ 233221 h 233221"/>
                  <a:gd name="connsiteX3-417" fmla="*/ 0 w 549091"/>
                  <a:gd name="connsiteY3-418" fmla="*/ 197450 h 233221"/>
                  <a:gd name="connsiteX4-419" fmla="*/ 93657 w 549091"/>
                  <a:gd name="connsiteY4-420" fmla="*/ 0 h 233221"/>
                  <a:gd name="connsiteX0-421" fmla="*/ 93657 w 549091"/>
                  <a:gd name="connsiteY0-422" fmla="*/ 0 h 233221"/>
                  <a:gd name="connsiteX1-423" fmla="*/ 409495 w 549091"/>
                  <a:gd name="connsiteY1-424" fmla="*/ 14487 h 233221"/>
                  <a:gd name="connsiteX2-425" fmla="*/ 549091 w 549091"/>
                  <a:gd name="connsiteY2-426" fmla="*/ 233221 h 233221"/>
                  <a:gd name="connsiteX3-427" fmla="*/ 0 w 549091"/>
                  <a:gd name="connsiteY3-428" fmla="*/ 197450 h 233221"/>
                  <a:gd name="connsiteX4-429" fmla="*/ 93657 w 549091"/>
                  <a:gd name="connsiteY4-430" fmla="*/ 0 h 233221"/>
                  <a:gd name="connsiteX0-431" fmla="*/ 93657 w 549091"/>
                  <a:gd name="connsiteY0-432" fmla="*/ 0 h 233221"/>
                  <a:gd name="connsiteX1-433" fmla="*/ 409495 w 549091"/>
                  <a:gd name="connsiteY1-434" fmla="*/ 14487 h 233221"/>
                  <a:gd name="connsiteX2-435" fmla="*/ 549091 w 549091"/>
                  <a:gd name="connsiteY2-436" fmla="*/ 233221 h 233221"/>
                  <a:gd name="connsiteX3-437" fmla="*/ 0 w 549091"/>
                  <a:gd name="connsiteY3-438" fmla="*/ 197450 h 233221"/>
                  <a:gd name="connsiteX4-439" fmla="*/ 93657 w 549091"/>
                  <a:gd name="connsiteY4-440" fmla="*/ 0 h 233221"/>
                  <a:gd name="connsiteX0-441" fmla="*/ 93657 w 549091"/>
                  <a:gd name="connsiteY0-442" fmla="*/ 0 h 233221"/>
                  <a:gd name="connsiteX1-443" fmla="*/ 409495 w 549091"/>
                  <a:gd name="connsiteY1-444" fmla="*/ 14487 h 233221"/>
                  <a:gd name="connsiteX2-445" fmla="*/ 549091 w 549091"/>
                  <a:gd name="connsiteY2-446" fmla="*/ 233221 h 233221"/>
                  <a:gd name="connsiteX3-447" fmla="*/ 0 w 549091"/>
                  <a:gd name="connsiteY3-448" fmla="*/ 197450 h 233221"/>
                  <a:gd name="connsiteX4-449" fmla="*/ 93657 w 549091"/>
                  <a:gd name="connsiteY4-450" fmla="*/ 0 h 233221"/>
                  <a:gd name="connsiteX0-451" fmla="*/ 93657 w 549091"/>
                  <a:gd name="connsiteY0-452" fmla="*/ 0 h 233221"/>
                  <a:gd name="connsiteX1-453" fmla="*/ 441561 w 549091"/>
                  <a:gd name="connsiteY1-454" fmla="*/ 17371 h 233221"/>
                  <a:gd name="connsiteX2-455" fmla="*/ 549091 w 549091"/>
                  <a:gd name="connsiteY2-456" fmla="*/ 233221 h 233221"/>
                  <a:gd name="connsiteX3-457" fmla="*/ 0 w 549091"/>
                  <a:gd name="connsiteY3-458" fmla="*/ 197450 h 233221"/>
                  <a:gd name="connsiteX4-459" fmla="*/ 93657 w 549091"/>
                  <a:gd name="connsiteY4-460" fmla="*/ 0 h 233221"/>
                  <a:gd name="connsiteX0-461" fmla="*/ 93657 w 549091"/>
                  <a:gd name="connsiteY0-462" fmla="*/ 0 h 233221"/>
                  <a:gd name="connsiteX1-463" fmla="*/ 441561 w 549091"/>
                  <a:gd name="connsiteY1-464" fmla="*/ 17371 h 233221"/>
                  <a:gd name="connsiteX2-465" fmla="*/ 549091 w 549091"/>
                  <a:gd name="connsiteY2-466" fmla="*/ 233221 h 233221"/>
                  <a:gd name="connsiteX3-467" fmla="*/ 0 w 549091"/>
                  <a:gd name="connsiteY3-468" fmla="*/ 197450 h 233221"/>
                  <a:gd name="connsiteX4-469" fmla="*/ 93657 w 549091"/>
                  <a:gd name="connsiteY4-470" fmla="*/ 0 h 233221"/>
                  <a:gd name="connsiteX0-471" fmla="*/ 122692 w 549091"/>
                  <a:gd name="connsiteY0-472" fmla="*/ 0 h 216569"/>
                  <a:gd name="connsiteX1-473" fmla="*/ 441561 w 549091"/>
                  <a:gd name="connsiteY1-474" fmla="*/ 719 h 216569"/>
                  <a:gd name="connsiteX2-475" fmla="*/ 549091 w 549091"/>
                  <a:gd name="connsiteY2-476" fmla="*/ 216569 h 216569"/>
                  <a:gd name="connsiteX3-477" fmla="*/ 0 w 549091"/>
                  <a:gd name="connsiteY3-478" fmla="*/ 180798 h 216569"/>
                  <a:gd name="connsiteX4-479" fmla="*/ 122692 w 549091"/>
                  <a:gd name="connsiteY4-480" fmla="*/ 0 h 216569"/>
                  <a:gd name="connsiteX0-481" fmla="*/ 122692 w 549091"/>
                  <a:gd name="connsiteY0-482" fmla="*/ 0 h 216569"/>
                  <a:gd name="connsiteX1-483" fmla="*/ 441561 w 549091"/>
                  <a:gd name="connsiteY1-484" fmla="*/ 719 h 216569"/>
                  <a:gd name="connsiteX2-485" fmla="*/ 549091 w 549091"/>
                  <a:gd name="connsiteY2-486" fmla="*/ 216569 h 216569"/>
                  <a:gd name="connsiteX3-487" fmla="*/ 0 w 549091"/>
                  <a:gd name="connsiteY3-488" fmla="*/ 180798 h 216569"/>
                  <a:gd name="connsiteX4-489" fmla="*/ 122692 w 549091"/>
                  <a:gd name="connsiteY4-490" fmla="*/ 0 h 2165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49091" h="216569">
                    <a:moveTo>
                      <a:pt x="122692" y="0"/>
                    </a:moveTo>
                    <a:lnTo>
                      <a:pt x="441561" y="719"/>
                    </a:lnTo>
                    <a:cubicBezTo>
                      <a:pt x="202140" y="110786"/>
                      <a:pt x="406749" y="156453"/>
                      <a:pt x="549091" y="216569"/>
                    </a:cubicBezTo>
                    <a:lnTo>
                      <a:pt x="0" y="180798"/>
                    </a:lnTo>
                    <a:cubicBezTo>
                      <a:pt x="140464" y="131773"/>
                      <a:pt x="369148" y="103863"/>
                      <a:pt x="1226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7" name="Teardrop 56"/>
              <p:cNvSpPr/>
              <p:nvPr/>
            </p:nvSpPr>
            <p:spPr>
              <a:xfrm rot="6196952">
                <a:off x="1574827" y="2962330"/>
                <a:ext cx="361270" cy="361270"/>
              </a:xfrm>
              <a:prstGeom prst="teardrop">
                <a:avLst>
                  <a:gd name="adj" fmla="val 773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61" name="Straight Connector 60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8_Title Slide"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5" name="Group 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7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8" name="Group 7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10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11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9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 userDrawn="1"/>
        </p:nvGrpSpPr>
        <p:grpSpPr>
          <a:xfrm>
            <a:off x="1172018" y="360486"/>
            <a:ext cx="1244506" cy="267193"/>
            <a:chOff x="1072496" y="2371024"/>
            <a:chExt cx="9056843" cy="1944483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grpSpPr>
        <p:sp>
          <p:nvSpPr>
            <p:cNvPr id="15" name="Freeform: Shape 14"/>
            <p:cNvSpPr/>
            <p:nvPr/>
          </p:nvSpPr>
          <p:spPr>
            <a:xfrm>
              <a:off x="6184875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6637284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9369897" y="2987308"/>
              <a:ext cx="759442" cy="1310063"/>
            </a:xfrm>
            <a:custGeom>
              <a:avLst/>
              <a:gdLst/>
              <a:ahLst/>
              <a:cxnLst/>
              <a:rect l="l" t="t" r="r" b="b"/>
              <a:pathLst>
                <a:path w="207861" h="358568">
                  <a:moveTo>
                    <a:pt x="120193" y="0"/>
                  </a:moveTo>
                  <a:lnTo>
                    <a:pt x="120193" y="78677"/>
                  </a:lnTo>
                  <a:lnTo>
                    <a:pt x="196621" y="78677"/>
                  </a:lnTo>
                  <a:lnTo>
                    <a:pt x="196621" y="137614"/>
                  </a:lnTo>
                  <a:lnTo>
                    <a:pt x="119631" y="137614"/>
                  </a:lnTo>
                  <a:lnTo>
                    <a:pt x="119631" y="257367"/>
                  </a:lnTo>
                  <a:cubicBezTo>
                    <a:pt x="119795" y="270568"/>
                    <a:pt x="123120" y="280430"/>
                    <a:pt x="129606" y="286954"/>
                  </a:cubicBezTo>
                  <a:cubicBezTo>
                    <a:pt x="136092" y="293478"/>
                    <a:pt x="144756" y="296735"/>
                    <a:pt x="155597" y="296723"/>
                  </a:cubicBezTo>
                  <a:cubicBezTo>
                    <a:pt x="161018" y="296688"/>
                    <a:pt x="166614" y="295915"/>
                    <a:pt x="172386" y="294404"/>
                  </a:cubicBezTo>
                  <a:cubicBezTo>
                    <a:pt x="178158" y="292893"/>
                    <a:pt x="183614" y="290855"/>
                    <a:pt x="188754" y="288290"/>
                  </a:cubicBezTo>
                  <a:lnTo>
                    <a:pt x="207861" y="346682"/>
                  </a:lnTo>
                  <a:cubicBezTo>
                    <a:pt x="198190" y="350576"/>
                    <a:pt x="188871" y="353453"/>
                    <a:pt x="179903" y="355312"/>
                  </a:cubicBezTo>
                  <a:cubicBezTo>
                    <a:pt x="170934" y="357172"/>
                    <a:pt x="161334" y="358224"/>
                    <a:pt x="151101" y="358470"/>
                  </a:cubicBezTo>
                  <a:cubicBezTo>
                    <a:pt x="120665" y="359560"/>
                    <a:pt x="96586" y="351629"/>
                    <a:pt x="78864" y="334676"/>
                  </a:cubicBezTo>
                  <a:cubicBezTo>
                    <a:pt x="61141" y="317724"/>
                    <a:pt x="52087" y="291954"/>
                    <a:pt x="51702" y="257367"/>
                  </a:cubicBezTo>
                  <a:lnTo>
                    <a:pt x="51702" y="137614"/>
                  </a:lnTo>
                  <a:lnTo>
                    <a:pt x="0" y="137614"/>
                  </a:lnTo>
                  <a:lnTo>
                    <a:pt x="0" y="78677"/>
                  </a:lnTo>
                  <a:lnTo>
                    <a:pt x="51702" y="78677"/>
                  </a:lnTo>
                  <a:lnTo>
                    <a:pt x="51702" y="7306"/>
                  </a:lnTo>
                  <a:lnTo>
                    <a:pt x="1201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719901" y="3241909"/>
              <a:ext cx="1053124" cy="1069479"/>
            </a:xfrm>
            <a:custGeom>
              <a:avLst/>
              <a:gdLst/>
              <a:ahLst/>
              <a:cxnLst/>
              <a:rect l="l" t="t" r="r" b="b"/>
              <a:pathLst>
                <a:path w="288242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3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7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4956358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044395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2" y="281632"/>
                  </a:cubicBezTo>
                  <a:cubicBezTo>
                    <a:pt x="195345" y="289047"/>
                    <a:pt x="173873" y="292742"/>
                    <a:pt x="152295" y="292719"/>
                  </a:cubicBezTo>
                  <a:cubicBezTo>
                    <a:pt x="104153" y="292113"/>
                    <a:pt x="66828" y="278589"/>
                    <a:pt x="40322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932896" y="3243939"/>
              <a:ext cx="927804" cy="1071568"/>
            </a:xfrm>
            <a:custGeom>
              <a:avLst/>
              <a:gdLst/>
              <a:ahLst/>
              <a:cxnLst/>
              <a:rect l="l" t="t" r="r" b="b"/>
              <a:pathLst>
                <a:path w="253942" h="293291">
                  <a:moveTo>
                    <a:pt x="147167" y="6"/>
                  </a:moveTo>
                  <a:cubicBezTo>
                    <a:pt x="166649" y="-146"/>
                    <a:pt x="184445" y="2965"/>
                    <a:pt x="200555" y="9339"/>
                  </a:cubicBezTo>
                  <a:cubicBezTo>
                    <a:pt x="216665" y="15712"/>
                    <a:pt x="232213" y="26261"/>
                    <a:pt x="247199" y="40985"/>
                  </a:cubicBezTo>
                  <a:lnTo>
                    <a:pt x="203927" y="86490"/>
                  </a:lnTo>
                  <a:cubicBezTo>
                    <a:pt x="195673" y="79181"/>
                    <a:pt x="186751" y="73699"/>
                    <a:pt x="177163" y="70045"/>
                  </a:cubicBezTo>
                  <a:cubicBezTo>
                    <a:pt x="167574" y="66390"/>
                    <a:pt x="157950" y="64563"/>
                    <a:pt x="148291" y="64563"/>
                  </a:cubicBezTo>
                  <a:cubicBezTo>
                    <a:pt x="124805" y="64961"/>
                    <a:pt x="105745" y="72598"/>
                    <a:pt x="91110" y="87473"/>
                  </a:cubicBezTo>
                  <a:cubicBezTo>
                    <a:pt x="76475" y="102349"/>
                    <a:pt x="68936" y="122073"/>
                    <a:pt x="68491" y="146647"/>
                  </a:cubicBezTo>
                  <a:cubicBezTo>
                    <a:pt x="69100" y="173141"/>
                    <a:pt x="76873" y="193240"/>
                    <a:pt x="91813" y="206944"/>
                  </a:cubicBezTo>
                  <a:cubicBezTo>
                    <a:pt x="106752" y="220648"/>
                    <a:pt x="125203" y="227536"/>
                    <a:pt x="147167" y="227606"/>
                  </a:cubicBezTo>
                  <a:cubicBezTo>
                    <a:pt x="158231" y="227700"/>
                    <a:pt x="168979" y="225966"/>
                    <a:pt x="179410" y="222405"/>
                  </a:cubicBezTo>
                  <a:cubicBezTo>
                    <a:pt x="189842" y="218845"/>
                    <a:pt x="199325" y="212895"/>
                    <a:pt x="207861" y="204555"/>
                  </a:cubicBezTo>
                  <a:lnTo>
                    <a:pt x="253942" y="249499"/>
                  </a:lnTo>
                  <a:cubicBezTo>
                    <a:pt x="238043" y="265078"/>
                    <a:pt x="221371" y="276305"/>
                    <a:pt x="203927" y="283182"/>
                  </a:cubicBezTo>
                  <a:cubicBezTo>
                    <a:pt x="186482" y="290059"/>
                    <a:pt x="167562" y="293427"/>
                    <a:pt x="147167" y="293287"/>
                  </a:cubicBezTo>
                  <a:cubicBezTo>
                    <a:pt x="120052" y="293298"/>
                    <a:pt x="95428" y="287911"/>
                    <a:pt x="73297" y="277127"/>
                  </a:cubicBezTo>
                  <a:cubicBezTo>
                    <a:pt x="51166" y="266343"/>
                    <a:pt x="33499" y="250094"/>
                    <a:pt x="20297" y="228381"/>
                  </a:cubicBezTo>
                  <a:cubicBezTo>
                    <a:pt x="7094" y="206668"/>
                    <a:pt x="329" y="179423"/>
                    <a:pt x="0" y="146647"/>
                  </a:cubicBezTo>
                  <a:cubicBezTo>
                    <a:pt x="329" y="113870"/>
                    <a:pt x="7094" y="86625"/>
                    <a:pt x="20296" y="64912"/>
                  </a:cubicBezTo>
                  <a:cubicBezTo>
                    <a:pt x="33499" y="43198"/>
                    <a:pt x="51166" y="26949"/>
                    <a:pt x="73297" y="16165"/>
                  </a:cubicBezTo>
                  <a:cubicBezTo>
                    <a:pt x="95428" y="5381"/>
                    <a:pt x="120052" y="-5"/>
                    <a:pt x="147167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8266752" y="3256282"/>
              <a:ext cx="1001725" cy="1028412"/>
            </a:xfrm>
            <a:custGeom>
              <a:avLst/>
              <a:gdLst/>
              <a:ahLst/>
              <a:cxnLst/>
              <a:rect l="l" t="t" r="r" b="b"/>
              <a:pathLst>
                <a:path w="274174" h="281479">
                  <a:moveTo>
                    <a:pt x="156766" y="0"/>
                  </a:moveTo>
                  <a:cubicBezTo>
                    <a:pt x="190182" y="220"/>
                    <a:pt x="217900" y="11988"/>
                    <a:pt x="239919" y="35305"/>
                  </a:cubicBezTo>
                  <a:cubicBezTo>
                    <a:pt x="261939" y="58621"/>
                    <a:pt x="273357" y="92162"/>
                    <a:pt x="274174" y="135927"/>
                  </a:cubicBezTo>
                  <a:lnTo>
                    <a:pt x="274174" y="281479"/>
                  </a:lnTo>
                  <a:lnTo>
                    <a:pt x="205683" y="281479"/>
                  </a:lnTo>
                  <a:lnTo>
                    <a:pt x="205683" y="136489"/>
                  </a:lnTo>
                  <a:cubicBezTo>
                    <a:pt x="205636" y="114959"/>
                    <a:pt x="199967" y="97327"/>
                    <a:pt x="188675" y="83594"/>
                  </a:cubicBezTo>
                  <a:cubicBezTo>
                    <a:pt x="177382" y="69860"/>
                    <a:pt x="160749" y="62765"/>
                    <a:pt x="138774" y="62309"/>
                  </a:cubicBezTo>
                  <a:cubicBezTo>
                    <a:pt x="117373" y="62905"/>
                    <a:pt x="100294" y="70564"/>
                    <a:pt x="87538" y="85284"/>
                  </a:cubicBezTo>
                  <a:cubicBezTo>
                    <a:pt x="74782" y="100005"/>
                    <a:pt x="68245" y="118209"/>
                    <a:pt x="67929" y="139898"/>
                  </a:cubicBezTo>
                  <a:lnTo>
                    <a:pt x="67929" y="281479"/>
                  </a:lnTo>
                  <a:lnTo>
                    <a:pt x="0" y="281479"/>
                  </a:lnTo>
                  <a:lnTo>
                    <a:pt x="0" y="3934"/>
                  </a:lnTo>
                  <a:lnTo>
                    <a:pt x="61192" y="3934"/>
                  </a:lnTo>
                  <a:lnTo>
                    <a:pt x="65683" y="41539"/>
                  </a:lnTo>
                  <a:cubicBezTo>
                    <a:pt x="79598" y="27775"/>
                    <a:pt x="93934" y="17413"/>
                    <a:pt x="108693" y="10455"/>
                  </a:cubicBezTo>
                  <a:cubicBezTo>
                    <a:pt x="123452" y="3497"/>
                    <a:pt x="139476" y="11"/>
                    <a:pt x="1567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839575" y="3272708"/>
              <a:ext cx="1038936" cy="1011985"/>
            </a:xfrm>
            <a:custGeom>
              <a:avLst/>
              <a:gdLst/>
              <a:ahLst/>
              <a:cxnLst/>
              <a:rect l="l" t="t" r="r" b="b"/>
              <a:pathLst>
                <a:path w="284359" h="276983">
                  <a:moveTo>
                    <a:pt x="5620" y="0"/>
                  </a:moveTo>
                  <a:lnTo>
                    <a:pt x="87668" y="0"/>
                  </a:lnTo>
                  <a:lnTo>
                    <a:pt x="142180" y="93827"/>
                  </a:lnTo>
                  <a:lnTo>
                    <a:pt x="196691" y="0"/>
                  </a:lnTo>
                  <a:lnTo>
                    <a:pt x="278740" y="0"/>
                  </a:lnTo>
                  <a:lnTo>
                    <a:pt x="278740" y="2249"/>
                  </a:lnTo>
                  <a:lnTo>
                    <a:pt x="187700" y="136526"/>
                  </a:lnTo>
                  <a:lnTo>
                    <a:pt x="284359" y="275298"/>
                  </a:lnTo>
                  <a:lnTo>
                    <a:pt x="284359" y="276983"/>
                  </a:lnTo>
                  <a:lnTo>
                    <a:pt x="202311" y="276983"/>
                  </a:lnTo>
                  <a:lnTo>
                    <a:pt x="142180" y="184281"/>
                  </a:lnTo>
                  <a:lnTo>
                    <a:pt x="82048" y="276983"/>
                  </a:lnTo>
                  <a:lnTo>
                    <a:pt x="0" y="276983"/>
                  </a:lnTo>
                  <a:lnTo>
                    <a:pt x="0" y="275298"/>
                  </a:lnTo>
                  <a:lnTo>
                    <a:pt x="96660" y="136526"/>
                  </a:lnTo>
                  <a:lnTo>
                    <a:pt x="5620" y="2249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Teardrop 23"/>
            <p:cNvSpPr/>
            <p:nvPr/>
          </p:nvSpPr>
          <p:spPr>
            <a:xfrm rot="5948202">
              <a:off x="1072488" y="2371032"/>
              <a:ext cx="604114" cy="604098"/>
            </a:xfrm>
            <a:prstGeom prst="teardrop">
              <a:avLst>
                <a:gd name="adj" fmla="val 755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5" name="Group 24"/>
            <p:cNvGrpSpPr/>
            <p:nvPr/>
          </p:nvGrpSpPr>
          <p:grpSpPr>
            <a:xfrm rot="21336342">
              <a:off x="1567161" y="2969235"/>
              <a:ext cx="467924" cy="448584"/>
              <a:chOff x="1574827" y="2962330"/>
              <a:chExt cx="467924" cy="448584"/>
            </a:xfrm>
            <a:grpFill/>
          </p:grpSpPr>
          <p:sp>
            <p:nvSpPr>
              <p:cNvPr id="26" name="Rectangle 47"/>
              <p:cNvSpPr/>
              <p:nvPr/>
            </p:nvSpPr>
            <p:spPr>
              <a:xfrm rot="19297014">
                <a:off x="1717720" y="3246818"/>
                <a:ext cx="325031" cy="164096"/>
              </a:xfrm>
              <a:custGeom>
                <a:avLst/>
                <a:gdLst>
                  <a:gd name="connsiteX0" fmla="*/ 0 w 181266"/>
                  <a:gd name="connsiteY0" fmla="*/ 0 h 280864"/>
                  <a:gd name="connsiteX1" fmla="*/ 181266 w 181266"/>
                  <a:gd name="connsiteY1" fmla="*/ 0 h 280864"/>
                  <a:gd name="connsiteX2" fmla="*/ 181266 w 181266"/>
                  <a:gd name="connsiteY2" fmla="*/ 280864 h 280864"/>
                  <a:gd name="connsiteX3" fmla="*/ 0 w 181266"/>
                  <a:gd name="connsiteY3" fmla="*/ 280864 h 280864"/>
                  <a:gd name="connsiteX4" fmla="*/ 0 w 181266"/>
                  <a:gd name="connsiteY4" fmla="*/ 0 h 280864"/>
                  <a:gd name="connsiteX0-1" fmla="*/ 0 w 181266"/>
                  <a:gd name="connsiteY0-2" fmla="*/ 0 h 280864"/>
                  <a:gd name="connsiteX1-3" fmla="*/ 181266 w 181266"/>
                  <a:gd name="connsiteY1-4" fmla="*/ 0 h 280864"/>
                  <a:gd name="connsiteX2-5" fmla="*/ 181266 w 181266"/>
                  <a:gd name="connsiteY2-6" fmla="*/ 280864 h 280864"/>
                  <a:gd name="connsiteX3-7" fmla="*/ 0 w 181266"/>
                  <a:gd name="connsiteY3-8" fmla="*/ 280864 h 280864"/>
                  <a:gd name="connsiteX4-9" fmla="*/ 0 w 181266"/>
                  <a:gd name="connsiteY4-10" fmla="*/ 0 h 280864"/>
                  <a:gd name="connsiteX0-11" fmla="*/ 0 w 181266"/>
                  <a:gd name="connsiteY0-12" fmla="*/ 0 h 280864"/>
                  <a:gd name="connsiteX1-13" fmla="*/ 181266 w 181266"/>
                  <a:gd name="connsiteY1-14" fmla="*/ 0 h 280864"/>
                  <a:gd name="connsiteX2-15" fmla="*/ 181266 w 181266"/>
                  <a:gd name="connsiteY2-16" fmla="*/ 280864 h 280864"/>
                  <a:gd name="connsiteX3-17" fmla="*/ 0 w 181266"/>
                  <a:gd name="connsiteY3-18" fmla="*/ 280864 h 280864"/>
                  <a:gd name="connsiteX4-19" fmla="*/ 0 w 181266"/>
                  <a:gd name="connsiteY4-20" fmla="*/ 0 h 280864"/>
                  <a:gd name="connsiteX0-21" fmla="*/ 0 w 181266"/>
                  <a:gd name="connsiteY0-22" fmla="*/ 0 h 280864"/>
                  <a:gd name="connsiteX1-23" fmla="*/ 181266 w 181266"/>
                  <a:gd name="connsiteY1-24" fmla="*/ 0 h 280864"/>
                  <a:gd name="connsiteX2-25" fmla="*/ 181266 w 181266"/>
                  <a:gd name="connsiteY2-26" fmla="*/ 280864 h 280864"/>
                  <a:gd name="connsiteX3-27" fmla="*/ 0 w 181266"/>
                  <a:gd name="connsiteY3-28" fmla="*/ 280864 h 280864"/>
                  <a:gd name="connsiteX4-29" fmla="*/ 0 w 181266"/>
                  <a:gd name="connsiteY4-30" fmla="*/ 0 h 280864"/>
                  <a:gd name="connsiteX0-31" fmla="*/ 0 w 288143"/>
                  <a:gd name="connsiteY0-32" fmla="*/ 68362 h 280864"/>
                  <a:gd name="connsiteX1-33" fmla="*/ 288143 w 288143"/>
                  <a:gd name="connsiteY1-34" fmla="*/ 0 h 280864"/>
                  <a:gd name="connsiteX2-35" fmla="*/ 288143 w 288143"/>
                  <a:gd name="connsiteY2-36" fmla="*/ 280864 h 280864"/>
                  <a:gd name="connsiteX3-37" fmla="*/ 106877 w 288143"/>
                  <a:gd name="connsiteY3-38" fmla="*/ 280864 h 280864"/>
                  <a:gd name="connsiteX4-39" fmla="*/ 0 w 288143"/>
                  <a:gd name="connsiteY4-40" fmla="*/ 68362 h 280864"/>
                  <a:gd name="connsiteX0-41" fmla="*/ 0 w 417558"/>
                  <a:gd name="connsiteY0-42" fmla="*/ 0 h 212502"/>
                  <a:gd name="connsiteX1-43" fmla="*/ 417557 w 417558"/>
                  <a:gd name="connsiteY1-44" fmla="*/ 7506 h 212502"/>
                  <a:gd name="connsiteX2-45" fmla="*/ 288143 w 417558"/>
                  <a:gd name="connsiteY2-46" fmla="*/ 212502 h 212502"/>
                  <a:gd name="connsiteX3-47" fmla="*/ 106877 w 417558"/>
                  <a:gd name="connsiteY3-48" fmla="*/ 212502 h 212502"/>
                  <a:gd name="connsiteX4-49" fmla="*/ 0 w 417558"/>
                  <a:gd name="connsiteY4-50" fmla="*/ 0 h 212502"/>
                  <a:gd name="connsiteX0-51" fmla="*/ 0 w 417556"/>
                  <a:gd name="connsiteY0-52" fmla="*/ 0 h 212502"/>
                  <a:gd name="connsiteX1-53" fmla="*/ 417557 w 417556"/>
                  <a:gd name="connsiteY1-54" fmla="*/ 7506 h 212502"/>
                  <a:gd name="connsiteX2-55" fmla="*/ 288143 w 417556"/>
                  <a:gd name="connsiteY2-56" fmla="*/ 212502 h 212502"/>
                  <a:gd name="connsiteX3-57" fmla="*/ 106877 w 417556"/>
                  <a:gd name="connsiteY3-58" fmla="*/ 212502 h 212502"/>
                  <a:gd name="connsiteX4-59" fmla="*/ 0 w 417556"/>
                  <a:gd name="connsiteY4-60" fmla="*/ 0 h 212502"/>
                  <a:gd name="connsiteX0-61" fmla="*/ 0 w 417558"/>
                  <a:gd name="connsiteY0-62" fmla="*/ 0 h 212502"/>
                  <a:gd name="connsiteX1-63" fmla="*/ 417557 w 417558"/>
                  <a:gd name="connsiteY1-64" fmla="*/ 7506 h 212502"/>
                  <a:gd name="connsiteX2-65" fmla="*/ 288143 w 417558"/>
                  <a:gd name="connsiteY2-66" fmla="*/ 212502 h 212502"/>
                  <a:gd name="connsiteX3-67" fmla="*/ 106877 w 417558"/>
                  <a:gd name="connsiteY3-68" fmla="*/ 212502 h 212502"/>
                  <a:gd name="connsiteX4-69" fmla="*/ 0 w 417558"/>
                  <a:gd name="connsiteY4-70" fmla="*/ 0 h 212502"/>
                  <a:gd name="connsiteX0-71" fmla="*/ 0 w 449495"/>
                  <a:gd name="connsiteY0-72" fmla="*/ 4859 h 204996"/>
                  <a:gd name="connsiteX1-73" fmla="*/ 449496 w 449495"/>
                  <a:gd name="connsiteY1-74" fmla="*/ 0 h 204996"/>
                  <a:gd name="connsiteX2-75" fmla="*/ 320082 w 449495"/>
                  <a:gd name="connsiteY2-76" fmla="*/ 204996 h 204996"/>
                  <a:gd name="connsiteX3-77" fmla="*/ 138816 w 449495"/>
                  <a:gd name="connsiteY3-78" fmla="*/ 204996 h 204996"/>
                  <a:gd name="connsiteX4-79" fmla="*/ 0 w 449495"/>
                  <a:gd name="connsiteY4-80" fmla="*/ 4859 h 204996"/>
                  <a:gd name="connsiteX0-81" fmla="*/ 0 w 456584"/>
                  <a:gd name="connsiteY0-82" fmla="*/ 0 h 200137"/>
                  <a:gd name="connsiteX1-83" fmla="*/ 456583 w 456584"/>
                  <a:gd name="connsiteY1-84" fmla="*/ 16690 h 200137"/>
                  <a:gd name="connsiteX2-85" fmla="*/ 320082 w 456584"/>
                  <a:gd name="connsiteY2-86" fmla="*/ 200137 h 200137"/>
                  <a:gd name="connsiteX3-87" fmla="*/ 138816 w 456584"/>
                  <a:gd name="connsiteY3-88" fmla="*/ 200137 h 200137"/>
                  <a:gd name="connsiteX4-89" fmla="*/ 0 w 456584"/>
                  <a:gd name="connsiteY4-90" fmla="*/ 0 h 200137"/>
                  <a:gd name="connsiteX0-91" fmla="*/ 0 w 446466"/>
                  <a:gd name="connsiteY0-92" fmla="*/ 0 h 200137"/>
                  <a:gd name="connsiteX1-93" fmla="*/ 446467 w 446466"/>
                  <a:gd name="connsiteY1-94" fmla="*/ 8909 h 200137"/>
                  <a:gd name="connsiteX2-95" fmla="*/ 320082 w 446466"/>
                  <a:gd name="connsiteY2-96" fmla="*/ 200137 h 200137"/>
                  <a:gd name="connsiteX3-97" fmla="*/ 138816 w 446466"/>
                  <a:gd name="connsiteY3-98" fmla="*/ 200137 h 200137"/>
                  <a:gd name="connsiteX4-99" fmla="*/ 0 w 446466"/>
                  <a:gd name="connsiteY4-100" fmla="*/ 0 h 200137"/>
                  <a:gd name="connsiteX0-101" fmla="*/ 0 w 446468"/>
                  <a:gd name="connsiteY0-102" fmla="*/ 0 h 200137"/>
                  <a:gd name="connsiteX1-103" fmla="*/ 446467 w 446468"/>
                  <a:gd name="connsiteY1-104" fmla="*/ 8909 h 200137"/>
                  <a:gd name="connsiteX2-105" fmla="*/ 320082 w 446468"/>
                  <a:gd name="connsiteY2-106" fmla="*/ 200137 h 200137"/>
                  <a:gd name="connsiteX3-107" fmla="*/ 138816 w 446468"/>
                  <a:gd name="connsiteY3-108" fmla="*/ 200137 h 200137"/>
                  <a:gd name="connsiteX4-109" fmla="*/ 0 w 446468"/>
                  <a:gd name="connsiteY4-110" fmla="*/ 0 h 200137"/>
                  <a:gd name="connsiteX0-111" fmla="*/ 0 w 446466"/>
                  <a:gd name="connsiteY0-112" fmla="*/ 0 h 200137"/>
                  <a:gd name="connsiteX1-113" fmla="*/ 446467 w 446466"/>
                  <a:gd name="connsiteY1-114" fmla="*/ 8909 h 200137"/>
                  <a:gd name="connsiteX2-115" fmla="*/ 320082 w 446466"/>
                  <a:gd name="connsiteY2-116" fmla="*/ 200137 h 200137"/>
                  <a:gd name="connsiteX3-117" fmla="*/ 138816 w 446466"/>
                  <a:gd name="connsiteY3-118" fmla="*/ 200137 h 200137"/>
                  <a:gd name="connsiteX4-119" fmla="*/ 0 w 446466"/>
                  <a:gd name="connsiteY4-120" fmla="*/ 0 h 200137"/>
                  <a:gd name="connsiteX0-121" fmla="*/ 0 w 446468"/>
                  <a:gd name="connsiteY0-122" fmla="*/ 0 h 200137"/>
                  <a:gd name="connsiteX1-123" fmla="*/ 446467 w 446468"/>
                  <a:gd name="connsiteY1-124" fmla="*/ 8909 h 200137"/>
                  <a:gd name="connsiteX2-125" fmla="*/ 320082 w 446468"/>
                  <a:gd name="connsiteY2-126" fmla="*/ 200137 h 200137"/>
                  <a:gd name="connsiteX3-127" fmla="*/ 138816 w 446468"/>
                  <a:gd name="connsiteY3-128" fmla="*/ 200137 h 200137"/>
                  <a:gd name="connsiteX4-129" fmla="*/ 0 w 446468"/>
                  <a:gd name="connsiteY4-130" fmla="*/ 0 h 200137"/>
                  <a:gd name="connsiteX0-131" fmla="*/ 0 w 446466"/>
                  <a:gd name="connsiteY0-132" fmla="*/ 0 h 200137"/>
                  <a:gd name="connsiteX1-133" fmla="*/ 446467 w 446466"/>
                  <a:gd name="connsiteY1-134" fmla="*/ 8909 h 200137"/>
                  <a:gd name="connsiteX2-135" fmla="*/ 320082 w 446466"/>
                  <a:gd name="connsiteY2-136" fmla="*/ 200137 h 200137"/>
                  <a:gd name="connsiteX3-137" fmla="*/ 105440 w 446466"/>
                  <a:gd name="connsiteY3-138" fmla="*/ 190564 h 200137"/>
                  <a:gd name="connsiteX4-139" fmla="*/ 0 w 446466"/>
                  <a:gd name="connsiteY4-140" fmla="*/ 0 h 200137"/>
                  <a:gd name="connsiteX0-141" fmla="*/ 0 w 446468"/>
                  <a:gd name="connsiteY0-142" fmla="*/ 0 h 190564"/>
                  <a:gd name="connsiteX1-143" fmla="*/ 446467 w 446468"/>
                  <a:gd name="connsiteY1-144" fmla="*/ 8909 h 190564"/>
                  <a:gd name="connsiteX2-145" fmla="*/ 369632 w 446468"/>
                  <a:gd name="connsiteY2-146" fmla="*/ 189954 h 190564"/>
                  <a:gd name="connsiteX3-147" fmla="*/ 105440 w 446468"/>
                  <a:gd name="connsiteY3-148" fmla="*/ 190564 h 190564"/>
                  <a:gd name="connsiteX4-149" fmla="*/ 0 w 446468"/>
                  <a:gd name="connsiteY4-150" fmla="*/ 0 h 190564"/>
                  <a:gd name="connsiteX0-151" fmla="*/ 0 w 446466"/>
                  <a:gd name="connsiteY0-152" fmla="*/ 0 h 189954"/>
                  <a:gd name="connsiteX1-153" fmla="*/ 446467 w 446466"/>
                  <a:gd name="connsiteY1-154" fmla="*/ 8909 h 189954"/>
                  <a:gd name="connsiteX2-155" fmla="*/ 369632 w 446466"/>
                  <a:gd name="connsiteY2-156" fmla="*/ 189954 h 189954"/>
                  <a:gd name="connsiteX3-157" fmla="*/ 75874 w 446466"/>
                  <a:gd name="connsiteY3-158" fmla="*/ 185813 h 189954"/>
                  <a:gd name="connsiteX4-159" fmla="*/ 0 w 446466"/>
                  <a:gd name="connsiteY4-160" fmla="*/ 0 h 189954"/>
                  <a:gd name="connsiteX0-161" fmla="*/ 0 w 446468"/>
                  <a:gd name="connsiteY0-162" fmla="*/ 0 h 189954"/>
                  <a:gd name="connsiteX1-163" fmla="*/ 446467 w 446468"/>
                  <a:gd name="connsiteY1-164" fmla="*/ 8909 h 189954"/>
                  <a:gd name="connsiteX2-165" fmla="*/ 369632 w 446468"/>
                  <a:gd name="connsiteY2-166" fmla="*/ 189954 h 189954"/>
                  <a:gd name="connsiteX3-167" fmla="*/ 75874 w 446468"/>
                  <a:gd name="connsiteY3-168" fmla="*/ 185813 h 189954"/>
                  <a:gd name="connsiteX4-169" fmla="*/ 0 w 446468"/>
                  <a:gd name="connsiteY4-170" fmla="*/ 0 h 189954"/>
                  <a:gd name="connsiteX0-171" fmla="*/ 0 w 420586"/>
                  <a:gd name="connsiteY0-172" fmla="*/ 6265 h 181045"/>
                  <a:gd name="connsiteX1-173" fmla="*/ 420586 w 420586"/>
                  <a:gd name="connsiteY1-174" fmla="*/ 0 h 181045"/>
                  <a:gd name="connsiteX2-175" fmla="*/ 343751 w 420586"/>
                  <a:gd name="connsiteY2-176" fmla="*/ 181045 h 181045"/>
                  <a:gd name="connsiteX3-177" fmla="*/ 49993 w 420586"/>
                  <a:gd name="connsiteY3-178" fmla="*/ 176904 h 181045"/>
                  <a:gd name="connsiteX4-179" fmla="*/ 0 w 420586"/>
                  <a:gd name="connsiteY4-180" fmla="*/ 6265 h 181045"/>
                  <a:gd name="connsiteX0-181" fmla="*/ 0 w 420586"/>
                  <a:gd name="connsiteY0-182" fmla="*/ 6265 h 181045"/>
                  <a:gd name="connsiteX1-183" fmla="*/ 420586 w 420586"/>
                  <a:gd name="connsiteY1-184" fmla="*/ 0 h 181045"/>
                  <a:gd name="connsiteX2-185" fmla="*/ 343751 w 420586"/>
                  <a:gd name="connsiteY2-186" fmla="*/ 181045 h 181045"/>
                  <a:gd name="connsiteX3-187" fmla="*/ 49993 w 420586"/>
                  <a:gd name="connsiteY3-188" fmla="*/ 176904 h 181045"/>
                  <a:gd name="connsiteX4-189" fmla="*/ 0 w 420586"/>
                  <a:gd name="connsiteY4-190" fmla="*/ 6265 h 181045"/>
                  <a:gd name="connsiteX0-191" fmla="*/ 0 w 420586"/>
                  <a:gd name="connsiteY0-192" fmla="*/ 6266 h 181045"/>
                  <a:gd name="connsiteX1-193" fmla="*/ 420586 w 420586"/>
                  <a:gd name="connsiteY1-194" fmla="*/ 0 h 181045"/>
                  <a:gd name="connsiteX2-195" fmla="*/ 343751 w 420586"/>
                  <a:gd name="connsiteY2-196" fmla="*/ 181045 h 181045"/>
                  <a:gd name="connsiteX3-197" fmla="*/ 49993 w 420586"/>
                  <a:gd name="connsiteY3-198" fmla="*/ 176904 h 181045"/>
                  <a:gd name="connsiteX4-199" fmla="*/ 0 w 420586"/>
                  <a:gd name="connsiteY4-200" fmla="*/ 6266 h 181045"/>
                  <a:gd name="connsiteX0-201" fmla="*/ 0 w 420586"/>
                  <a:gd name="connsiteY0-202" fmla="*/ 6266 h 181045"/>
                  <a:gd name="connsiteX1-203" fmla="*/ 420586 w 420586"/>
                  <a:gd name="connsiteY1-204" fmla="*/ 0 h 181045"/>
                  <a:gd name="connsiteX2-205" fmla="*/ 343751 w 420586"/>
                  <a:gd name="connsiteY2-206" fmla="*/ 181045 h 181045"/>
                  <a:gd name="connsiteX3-207" fmla="*/ 49993 w 420586"/>
                  <a:gd name="connsiteY3-208" fmla="*/ 176904 h 181045"/>
                  <a:gd name="connsiteX4-209" fmla="*/ 0 w 420586"/>
                  <a:gd name="connsiteY4-210" fmla="*/ 6266 h 181045"/>
                  <a:gd name="connsiteX0-211" fmla="*/ 0 w 409408"/>
                  <a:gd name="connsiteY0-212" fmla="*/ 0 h 174779"/>
                  <a:gd name="connsiteX1-213" fmla="*/ 409408 w 409408"/>
                  <a:gd name="connsiteY1-214" fmla="*/ 9757 h 174779"/>
                  <a:gd name="connsiteX2-215" fmla="*/ 343751 w 409408"/>
                  <a:gd name="connsiteY2-216" fmla="*/ 174779 h 174779"/>
                  <a:gd name="connsiteX3-217" fmla="*/ 49993 w 409408"/>
                  <a:gd name="connsiteY3-218" fmla="*/ 170638 h 174779"/>
                  <a:gd name="connsiteX4-219" fmla="*/ 0 w 409408"/>
                  <a:gd name="connsiteY4-220" fmla="*/ 0 h 174779"/>
                  <a:gd name="connsiteX0-221" fmla="*/ 0 w 409408"/>
                  <a:gd name="connsiteY0-222" fmla="*/ 0 h 174779"/>
                  <a:gd name="connsiteX1-223" fmla="*/ 409408 w 409408"/>
                  <a:gd name="connsiteY1-224" fmla="*/ 9757 h 174779"/>
                  <a:gd name="connsiteX2-225" fmla="*/ 343751 w 409408"/>
                  <a:gd name="connsiteY2-226" fmla="*/ 174779 h 174779"/>
                  <a:gd name="connsiteX3-227" fmla="*/ 49993 w 409408"/>
                  <a:gd name="connsiteY3-228" fmla="*/ 170638 h 174779"/>
                  <a:gd name="connsiteX4-229" fmla="*/ 0 w 409408"/>
                  <a:gd name="connsiteY4-230" fmla="*/ 0 h 174779"/>
                  <a:gd name="connsiteX0-231" fmla="*/ 0 w 409408"/>
                  <a:gd name="connsiteY0-232" fmla="*/ 0 h 174779"/>
                  <a:gd name="connsiteX1-233" fmla="*/ 409408 w 409408"/>
                  <a:gd name="connsiteY1-234" fmla="*/ 9757 h 174779"/>
                  <a:gd name="connsiteX2-235" fmla="*/ 343751 w 409408"/>
                  <a:gd name="connsiteY2-236" fmla="*/ 174779 h 174779"/>
                  <a:gd name="connsiteX3-237" fmla="*/ 49993 w 409408"/>
                  <a:gd name="connsiteY3-238" fmla="*/ 170638 h 174779"/>
                  <a:gd name="connsiteX4-239" fmla="*/ 0 w 409408"/>
                  <a:gd name="connsiteY4-240" fmla="*/ 0 h 174779"/>
                  <a:gd name="connsiteX0-241" fmla="*/ -1 w 364324"/>
                  <a:gd name="connsiteY0-242" fmla="*/ 0 h 193130"/>
                  <a:gd name="connsiteX1-243" fmla="*/ 364324 w 364324"/>
                  <a:gd name="connsiteY1-244" fmla="*/ 28108 h 193130"/>
                  <a:gd name="connsiteX2-245" fmla="*/ 298667 w 364324"/>
                  <a:gd name="connsiteY2-246" fmla="*/ 193130 h 193130"/>
                  <a:gd name="connsiteX3-247" fmla="*/ 4909 w 364324"/>
                  <a:gd name="connsiteY3-248" fmla="*/ 188989 h 193130"/>
                  <a:gd name="connsiteX4-249" fmla="*/ -1 w 364324"/>
                  <a:gd name="connsiteY4-250" fmla="*/ 0 h 193130"/>
                  <a:gd name="connsiteX0-251" fmla="*/ 1 w 315838"/>
                  <a:gd name="connsiteY0-252" fmla="*/ 0 h 193130"/>
                  <a:gd name="connsiteX1-253" fmla="*/ 315839 w 315838"/>
                  <a:gd name="connsiteY1-254" fmla="*/ 14487 h 193130"/>
                  <a:gd name="connsiteX2-255" fmla="*/ 298669 w 315838"/>
                  <a:gd name="connsiteY2-256" fmla="*/ 193130 h 193130"/>
                  <a:gd name="connsiteX3-257" fmla="*/ 4911 w 315838"/>
                  <a:gd name="connsiteY3-258" fmla="*/ 188989 h 193130"/>
                  <a:gd name="connsiteX4-259" fmla="*/ 1 w 315838"/>
                  <a:gd name="connsiteY4-260" fmla="*/ 0 h 193130"/>
                  <a:gd name="connsiteX0-261" fmla="*/ -1 w 315838"/>
                  <a:gd name="connsiteY0-262" fmla="*/ 0 h 193130"/>
                  <a:gd name="connsiteX1-263" fmla="*/ 315837 w 315838"/>
                  <a:gd name="connsiteY1-264" fmla="*/ 14487 h 193130"/>
                  <a:gd name="connsiteX2-265" fmla="*/ 298667 w 315838"/>
                  <a:gd name="connsiteY2-266" fmla="*/ 193130 h 193130"/>
                  <a:gd name="connsiteX3-267" fmla="*/ 78904 w 315838"/>
                  <a:gd name="connsiteY3-268" fmla="*/ 172040 h 193130"/>
                  <a:gd name="connsiteX4-269" fmla="*/ -1 w 315838"/>
                  <a:gd name="connsiteY4-270" fmla="*/ 0 h 193130"/>
                  <a:gd name="connsiteX0-271" fmla="*/ 1 w 315838"/>
                  <a:gd name="connsiteY0-272" fmla="*/ 0 h 193130"/>
                  <a:gd name="connsiteX1-273" fmla="*/ 315839 w 315838"/>
                  <a:gd name="connsiteY1-274" fmla="*/ 14487 h 193130"/>
                  <a:gd name="connsiteX2-275" fmla="*/ 298669 w 315838"/>
                  <a:gd name="connsiteY2-276" fmla="*/ 193130 h 193130"/>
                  <a:gd name="connsiteX3-277" fmla="*/ 78906 w 315838"/>
                  <a:gd name="connsiteY3-278" fmla="*/ 172040 h 193130"/>
                  <a:gd name="connsiteX4-279" fmla="*/ 1 w 315838"/>
                  <a:gd name="connsiteY4-280" fmla="*/ 0 h 193130"/>
                  <a:gd name="connsiteX0-281" fmla="*/ -1 w 315838"/>
                  <a:gd name="connsiteY0-282" fmla="*/ 0 h 181764"/>
                  <a:gd name="connsiteX1-283" fmla="*/ 315837 w 315838"/>
                  <a:gd name="connsiteY1-284" fmla="*/ 14487 h 181764"/>
                  <a:gd name="connsiteX2-285" fmla="*/ 242031 w 315838"/>
                  <a:gd name="connsiteY2-286" fmla="*/ 181764 h 181764"/>
                  <a:gd name="connsiteX3-287" fmla="*/ 78904 w 315838"/>
                  <a:gd name="connsiteY3-288" fmla="*/ 172040 h 181764"/>
                  <a:gd name="connsiteX4-289" fmla="*/ -1 w 315838"/>
                  <a:gd name="connsiteY4-290" fmla="*/ 0 h 181764"/>
                  <a:gd name="connsiteX0-291" fmla="*/ 1 w 315838"/>
                  <a:gd name="connsiteY0-292" fmla="*/ 0 h 181764"/>
                  <a:gd name="connsiteX1-293" fmla="*/ 315839 w 315838"/>
                  <a:gd name="connsiteY1-294" fmla="*/ 14487 h 181764"/>
                  <a:gd name="connsiteX2-295" fmla="*/ 242033 w 315838"/>
                  <a:gd name="connsiteY2-296" fmla="*/ 181764 h 181764"/>
                  <a:gd name="connsiteX3-297" fmla="*/ 78906 w 315838"/>
                  <a:gd name="connsiteY3-298" fmla="*/ 172040 h 181764"/>
                  <a:gd name="connsiteX4-299" fmla="*/ 1 w 315838"/>
                  <a:gd name="connsiteY4-300" fmla="*/ 0 h 181764"/>
                  <a:gd name="connsiteX0-301" fmla="*/ -1 w 315838"/>
                  <a:gd name="connsiteY0-302" fmla="*/ 0 h 181764"/>
                  <a:gd name="connsiteX1-303" fmla="*/ 315837 w 315838"/>
                  <a:gd name="connsiteY1-304" fmla="*/ 14487 h 181764"/>
                  <a:gd name="connsiteX2-305" fmla="*/ 242031 w 315838"/>
                  <a:gd name="connsiteY2-306" fmla="*/ 181764 h 181764"/>
                  <a:gd name="connsiteX3-307" fmla="*/ 78904 w 315838"/>
                  <a:gd name="connsiteY3-308" fmla="*/ 172040 h 181764"/>
                  <a:gd name="connsiteX4-309" fmla="*/ -1 w 315838"/>
                  <a:gd name="connsiteY4-310" fmla="*/ 0 h 181764"/>
                  <a:gd name="connsiteX0-311" fmla="*/ 1 w 315838"/>
                  <a:gd name="connsiteY0-312" fmla="*/ 0 h 187750"/>
                  <a:gd name="connsiteX1-313" fmla="*/ 315839 w 315838"/>
                  <a:gd name="connsiteY1-314" fmla="*/ 14487 h 187750"/>
                  <a:gd name="connsiteX2-315" fmla="*/ 242033 w 315838"/>
                  <a:gd name="connsiteY2-316" fmla="*/ 181764 h 187750"/>
                  <a:gd name="connsiteX3-317" fmla="*/ 47623 w 315838"/>
                  <a:gd name="connsiteY3-318" fmla="*/ 187750 h 187750"/>
                  <a:gd name="connsiteX4-319" fmla="*/ 1 w 315838"/>
                  <a:gd name="connsiteY4-320" fmla="*/ 0 h 187750"/>
                  <a:gd name="connsiteX0-321" fmla="*/ -1 w 315838"/>
                  <a:gd name="connsiteY0-322" fmla="*/ 0 h 195459"/>
                  <a:gd name="connsiteX1-323" fmla="*/ 315837 w 315838"/>
                  <a:gd name="connsiteY1-324" fmla="*/ 14487 h 195459"/>
                  <a:gd name="connsiteX2-325" fmla="*/ 264763 w 315838"/>
                  <a:gd name="connsiteY2-326" fmla="*/ 195459 h 195459"/>
                  <a:gd name="connsiteX3-327" fmla="*/ 47621 w 315838"/>
                  <a:gd name="connsiteY3-328" fmla="*/ 187750 h 195459"/>
                  <a:gd name="connsiteX4-329" fmla="*/ -1 w 315838"/>
                  <a:gd name="connsiteY4-330" fmla="*/ 0 h 195459"/>
                  <a:gd name="connsiteX0-331" fmla="*/ 77765 w 393602"/>
                  <a:gd name="connsiteY0-332" fmla="*/ 0 h 220092"/>
                  <a:gd name="connsiteX1-333" fmla="*/ 393603 w 393602"/>
                  <a:gd name="connsiteY1-334" fmla="*/ 14487 h 220092"/>
                  <a:gd name="connsiteX2-335" fmla="*/ 342529 w 393602"/>
                  <a:gd name="connsiteY2-336" fmla="*/ 195459 h 220092"/>
                  <a:gd name="connsiteX3-337" fmla="*/ 0 w 393602"/>
                  <a:gd name="connsiteY3-338" fmla="*/ 220092 h 220092"/>
                  <a:gd name="connsiteX4-339" fmla="*/ 77765 w 393602"/>
                  <a:gd name="connsiteY4-340" fmla="*/ 0 h 220092"/>
                  <a:gd name="connsiteX0-341" fmla="*/ 77765 w 488239"/>
                  <a:gd name="connsiteY0-342" fmla="*/ 0 h 266821"/>
                  <a:gd name="connsiteX1-343" fmla="*/ 393603 w 488239"/>
                  <a:gd name="connsiteY1-344" fmla="*/ 14487 h 266821"/>
                  <a:gd name="connsiteX2-345" fmla="*/ 488239 w 488239"/>
                  <a:gd name="connsiteY2-346" fmla="*/ 266821 h 266821"/>
                  <a:gd name="connsiteX3-347" fmla="*/ 0 w 488239"/>
                  <a:gd name="connsiteY3-348" fmla="*/ 220092 h 266821"/>
                  <a:gd name="connsiteX4-349" fmla="*/ 77765 w 488239"/>
                  <a:gd name="connsiteY4-350" fmla="*/ 0 h 266821"/>
                  <a:gd name="connsiteX0-351" fmla="*/ 77765 w 488239"/>
                  <a:gd name="connsiteY0-352" fmla="*/ 0 h 266821"/>
                  <a:gd name="connsiteX1-353" fmla="*/ 393603 w 488239"/>
                  <a:gd name="connsiteY1-354" fmla="*/ 14487 h 266821"/>
                  <a:gd name="connsiteX2-355" fmla="*/ 488239 w 488239"/>
                  <a:gd name="connsiteY2-356" fmla="*/ 266821 h 266821"/>
                  <a:gd name="connsiteX3-357" fmla="*/ 0 w 488239"/>
                  <a:gd name="connsiteY3-358" fmla="*/ 220092 h 266821"/>
                  <a:gd name="connsiteX4-359" fmla="*/ 77765 w 488239"/>
                  <a:gd name="connsiteY4-360" fmla="*/ 0 h 266821"/>
                  <a:gd name="connsiteX0-361" fmla="*/ 77765 w 488239"/>
                  <a:gd name="connsiteY0-362" fmla="*/ 0 h 266821"/>
                  <a:gd name="connsiteX1-363" fmla="*/ 393603 w 488239"/>
                  <a:gd name="connsiteY1-364" fmla="*/ 14487 h 266821"/>
                  <a:gd name="connsiteX2-365" fmla="*/ 488239 w 488239"/>
                  <a:gd name="connsiteY2-366" fmla="*/ 266821 h 266821"/>
                  <a:gd name="connsiteX3-367" fmla="*/ 0 w 488239"/>
                  <a:gd name="connsiteY3-368" fmla="*/ 220092 h 266821"/>
                  <a:gd name="connsiteX4-369" fmla="*/ 77765 w 488239"/>
                  <a:gd name="connsiteY4-370" fmla="*/ 0 h 266821"/>
                  <a:gd name="connsiteX0-371" fmla="*/ 77765 w 488239"/>
                  <a:gd name="connsiteY0-372" fmla="*/ 0 h 266821"/>
                  <a:gd name="connsiteX1-373" fmla="*/ 393603 w 488239"/>
                  <a:gd name="connsiteY1-374" fmla="*/ 14487 h 266821"/>
                  <a:gd name="connsiteX2-375" fmla="*/ 488239 w 488239"/>
                  <a:gd name="connsiteY2-376" fmla="*/ 266821 h 266821"/>
                  <a:gd name="connsiteX3-377" fmla="*/ 0 w 488239"/>
                  <a:gd name="connsiteY3-378" fmla="*/ 220092 h 266821"/>
                  <a:gd name="connsiteX4-379" fmla="*/ 77765 w 488239"/>
                  <a:gd name="connsiteY4-380" fmla="*/ 0 h 266821"/>
                  <a:gd name="connsiteX0-381" fmla="*/ 77765 w 488239"/>
                  <a:gd name="connsiteY0-382" fmla="*/ 0 h 266821"/>
                  <a:gd name="connsiteX1-383" fmla="*/ 393603 w 488239"/>
                  <a:gd name="connsiteY1-384" fmla="*/ 14487 h 266821"/>
                  <a:gd name="connsiteX2-385" fmla="*/ 488239 w 488239"/>
                  <a:gd name="connsiteY2-386" fmla="*/ 266821 h 266821"/>
                  <a:gd name="connsiteX3-387" fmla="*/ 0 w 488239"/>
                  <a:gd name="connsiteY3-388" fmla="*/ 220092 h 266821"/>
                  <a:gd name="connsiteX4-389" fmla="*/ 77765 w 488239"/>
                  <a:gd name="connsiteY4-390" fmla="*/ 0 h 266821"/>
                  <a:gd name="connsiteX0-391" fmla="*/ 93657 w 504131"/>
                  <a:gd name="connsiteY0-392" fmla="*/ 0 h 266821"/>
                  <a:gd name="connsiteX1-393" fmla="*/ 409495 w 504131"/>
                  <a:gd name="connsiteY1-394" fmla="*/ 14487 h 266821"/>
                  <a:gd name="connsiteX2-395" fmla="*/ 504131 w 504131"/>
                  <a:gd name="connsiteY2-396" fmla="*/ 266821 h 266821"/>
                  <a:gd name="connsiteX3-397" fmla="*/ 0 w 504131"/>
                  <a:gd name="connsiteY3-398" fmla="*/ 197450 h 266821"/>
                  <a:gd name="connsiteX4-399" fmla="*/ 93657 w 504131"/>
                  <a:gd name="connsiteY4-400" fmla="*/ 0 h 266821"/>
                  <a:gd name="connsiteX0-401" fmla="*/ 93657 w 504131"/>
                  <a:gd name="connsiteY0-402" fmla="*/ 0 h 266821"/>
                  <a:gd name="connsiteX1-403" fmla="*/ 409495 w 504131"/>
                  <a:gd name="connsiteY1-404" fmla="*/ 14487 h 266821"/>
                  <a:gd name="connsiteX2-405" fmla="*/ 504131 w 504131"/>
                  <a:gd name="connsiteY2-406" fmla="*/ 266821 h 266821"/>
                  <a:gd name="connsiteX3-407" fmla="*/ 0 w 504131"/>
                  <a:gd name="connsiteY3-408" fmla="*/ 197450 h 266821"/>
                  <a:gd name="connsiteX4-409" fmla="*/ 93657 w 504131"/>
                  <a:gd name="connsiteY4-410" fmla="*/ 0 h 266821"/>
                  <a:gd name="connsiteX0-411" fmla="*/ 93657 w 549091"/>
                  <a:gd name="connsiteY0-412" fmla="*/ 0 h 233221"/>
                  <a:gd name="connsiteX1-413" fmla="*/ 409495 w 549091"/>
                  <a:gd name="connsiteY1-414" fmla="*/ 14487 h 233221"/>
                  <a:gd name="connsiteX2-415" fmla="*/ 549091 w 549091"/>
                  <a:gd name="connsiteY2-416" fmla="*/ 233221 h 233221"/>
                  <a:gd name="connsiteX3-417" fmla="*/ 0 w 549091"/>
                  <a:gd name="connsiteY3-418" fmla="*/ 197450 h 233221"/>
                  <a:gd name="connsiteX4-419" fmla="*/ 93657 w 549091"/>
                  <a:gd name="connsiteY4-420" fmla="*/ 0 h 233221"/>
                  <a:gd name="connsiteX0-421" fmla="*/ 93657 w 549091"/>
                  <a:gd name="connsiteY0-422" fmla="*/ 0 h 233221"/>
                  <a:gd name="connsiteX1-423" fmla="*/ 409495 w 549091"/>
                  <a:gd name="connsiteY1-424" fmla="*/ 14487 h 233221"/>
                  <a:gd name="connsiteX2-425" fmla="*/ 549091 w 549091"/>
                  <a:gd name="connsiteY2-426" fmla="*/ 233221 h 233221"/>
                  <a:gd name="connsiteX3-427" fmla="*/ 0 w 549091"/>
                  <a:gd name="connsiteY3-428" fmla="*/ 197450 h 233221"/>
                  <a:gd name="connsiteX4-429" fmla="*/ 93657 w 549091"/>
                  <a:gd name="connsiteY4-430" fmla="*/ 0 h 233221"/>
                  <a:gd name="connsiteX0-431" fmla="*/ 93657 w 549091"/>
                  <a:gd name="connsiteY0-432" fmla="*/ 0 h 233221"/>
                  <a:gd name="connsiteX1-433" fmla="*/ 409495 w 549091"/>
                  <a:gd name="connsiteY1-434" fmla="*/ 14487 h 233221"/>
                  <a:gd name="connsiteX2-435" fmla="*/ 549091 w 549091"/>
                  <a:gd name="connsiteY2-436" fmla="*/ 233221 h 233221"/>
                  <a:gd name="connsiteX3-437" fmla="*/ 0 w 549091"/>
                  <a:gd name="connsiteY3-438" fmla="*/ 197450 h 233221"/>
                  <a:gd name="connsiteX4-439" fmla="*/ 93657 w 549091"/>
                  <a:gd name="connsiteY4-440" fmla="*/ 0 h 233221"/>
                  <a:gd name="connsiteX0-441" fmla="*/ 93657 w 549091"/>
                  <a:gd name="connsiteY0-442" fmla="*/ 0 h 233221"/>
                  <a:gd name="connsiteX1-443" fmla="*/ 409495 w 549091"/>
                  <a:gd name="connsiteY1-444" fmla="*/ 14487 h 233221"/>
                  <a:gd name="connsiteX2-445" fmla="*/ 549091 w 549091"/>
                  <a:gd name="connsiteY2-446" fmla="*/ 233221 h 233221"/>
                  <a:gd name="connsiteX3-447" fmla="*/ 0 w 549091"/>
                  <a:gd name="connsiteY3-448" fmla="*/ 197450 h 233221"/>
                  <a:gd name="connsiteX4-449" fmla="*/ 93657 w 549091"/>
                  <a:gd name="connsiteY4-450" fmla="*/ 0 h 233221"/>
                  <a:gd name="connsiteX0-451" fmla="*/ 93657 w 549091"/>
                  <a:gd name="connsiteY0-452" fmla="*/ 0 h 233221"/>
                  <a:gd name="connsiteX1-453" fmla="*/ 441561 w 549091"/>
                  <a:gd name="connsiteY1-454" fmla="*/ 17371 h 233221"/>
                  <a:gd name="connsiteX2-455" fmla="*/ 549091 w 549091"/>
                  <a:gd name="connsiteY2-456" fmla="*/ 233221 h 233221"/>
                  <a:gd name="connsiteX3-457" fmla="*/ 0 w 549091"/>
                  <a:gd name="connsiteY3-458" fmla="*/ 197450 h 233221"/>
                  <a:gd name="connsiteX4-459" fmla="*/ 93657 w 549091"/>
                  <a:gd name="connsiteY4-460" fmla="*/ 0 h 233221"/>
                  <a:gd name="connsiteX0-461" fmla="*/ 93657 w 549091"/>
                  <a:gd name="connsiteY0-462" fmla="*/ 0 h 233221"/>
                  <a:gd name="connsiteX1-463" fmla="*/ 441561 w 549091"/>
                  <a:gd name="connsiteY1-464" fmla="*/ 17371 h 233221"/>
                  <a:gd name="connsiteX2-465" fmla="*/ 549091 w 549091"/>
                  <a:gd name="connsiteY2-466" fmla="*/ 233221 h 233221"/>
                  <a:gd name="connsiteX3-467" fmla="*/ 0 w 549091"/>
                  <a:gd name="connsiteY3-468" fmla="*/ 197450 h 233221"/>
                  <a:gd name="connsiteX4-469" fmla="*/ 93657 w 549091"/>
                  <a:gd name="connsiteY4-470" fmla="*/ 0 h 233221"/>
                  <a:gd name="connsiteX0-471" fmla="*/ 122692 w 549091"/>
                  <a:gd name="connsiteY0-472" fmla="*/ 0 h 216569"/>
                  <a:gd name="connsiteX1-473" fmla="*/ 441561 w 549091"/>
                  <a:gd name="connsiteY1-474" fmla="*/ 719 h 216569"/>
                  <a:gd name="connsiteX2-475" fmla="*/ 549091 w 549091"/>
                  <a:gd name="connsiteY2-476" fmla="*/ 216569 h 216569"/>
                  <a:gd name="connsiteX3-477" fmla="*/ 0 w 549091"/>
                  <a:gd name="connsiteY3-478" fmla="*/ 180798 h 216569"/>
                  <a:gd name="connsiteX4-479" fmla="*/ 122692 w 549091"/>
                  <a:gd name="connsiteY4-480" fmla="*/ 0 h 216569"/>
                  <a:gd name="connsiteX0-481" fmla="*/ 122692 w 549091"/>
                  <a:gd name="connsiteY0-482" fmla="*/ 0 h 216569"/>
                  <a:gd name="connsiteX1-483" fmla="*/ 441561 w 549091"/>
                  <a:gd name="connsiteY1-484" fmla="*/ 719 h 216569"/>
                  <a:gd name="connsiteX2-485" fmla="*/ 549091 w 549091"/>
                  <a:gd name="connsiteY2-486" fmla="*/ 216569 h 216569"/>
                  <a:gd name="connsiteX3-487" fmla="*/ 0 w 549091"/>
                  <a:gd name="connsiteY3-488" fmla="*/ 180798 h 216569"/>
                  <a:gd name="connsiteX4-489" fmla="*/ 122692 w 549091"/>
                  <a:gd name="connsiteY4-490" fmla="*/ 0 h 2165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49091" h="216569">
                    <a:moveTo>
                      <a:pt x="122692" y="0"/>
                    </a:moveTo>
                    <a:lnTo>
                      <a:pt x="441561" y="719"/>
                    </a:lnTo>
                    <a:cubicBezTo>
                      <a:pt x="202140" y="110786"/>
                      <a:pt x="406749" y="156453"/>
                      <a:pt x="549091" y="216569"/>
                    </a:cubicBezTo>
                    <a:lnTo>
                      <a:pt x="0" y="180798"/>
                    </a:lnTo>
                    <a:cubicBezTo>
                      <a:pt x="140464" y="131773"/>
                      <a:pt x="369148" y="103863"/>
                      <a:pt x="1226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Teardrop 26"/>
              <p:cNvSpPr/>
              <p:nvPr/>
            </p:nvSpPr>
            <p:spPr>
              <a:xfrm rot="6196952">
                <a:off x="1574827" y="2962330"/>
                <a:ext cx="361270" cy="361270"/>
              </a:xfrm>
              <a:prstGeom prst="teardrop">
                <a:avLst>
                  <a:gd name="adj" fmla="val 773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31" name="Straight Connector 30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5_Title Slide"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5" name="Group 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7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8" name="Group 7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10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11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9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 userDrawn="1"/>
        </p:nvGrpSpPr>
        <p:grpSpPr>
          <a:xfrm>
            <a:off x="1172018" y="360486"/>
            <a:ext cx="1244506" cy="267193"/>
            <a:chOff x="1072496" y="2371024"/>
            <a:chExt cx="9056843" cy="1944483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grpSpPr>
        <p:sp>
          <p:nvSpPr>
            <p:cNvPr id="15" name="Freeform: Shape 14"/>
            <p:cNvSpPr/>
            <p:nvPr/>
          </p:nvSpPr>
          <p:spPr>
            <a:xfrm>
              <a:off x="6184875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6637284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9369897" y="2987308"/>
              <a:ext cx="759442" cy="1310063"/>
            </a:xfrm>
            <a:custGeom>
              <a:avLst/>
              <a:gdLst/>
              <a:ahLst/>
              <a:cxnLst/>
              <a:rect l="l" t="t" r="r" b="b"/>
              <a:pathLst>
                <a:path w="207861" h="358568">
                  <a:moveTo>
                    <a:pt x="120193" y="0"/>
                  </a:moveTo>
                  <a:lnTo>
                    <a:pt x="120193" y="78677"/>
                  </a:lnTo>
                  <a:lnTo>
                    <a:pt x="196621" y="78677"/>
                  </a:lnTo>
                  <a:lnTo>
                    <a:pt x="196621" y="137614"/>
                  </a:lnTo>
                  <a:lnTo>
                    <a:pt x="119631" y="137614"/>
                  </a:lnTo>
                  <a:lnTo>
                    <a:pt x="119631" y="257367"/>
                  </a:lnTo>
                  <a:cubicBezTo>
                    <a:pt x="119795" y="270568"/>
                    <a:pt x="123120" y="280430"/>
                    <a:pt x="129606" y="286954"/>
                  </a:cubicBezTo>
                  <a:cubicBezTo>
                    <a:pt x="136092" y="293478"/>
                    <a:pt x="144756" y="296735"/>
                    <a:pt x="155597" y="296723"/>
                  </a:cubicBezTo>
                  <a:cubicBezTo>
                    <a:pt x="161018" y="296688"/>
                    <a:pt x="166614" y="295915"/>
                    <a:pt x="172386" y="294404"/>
                  </a:cubicBezTo>
                  <a:cubicBezTo>
                    <a:pt x="178158" y="292893"/>
                    <a:pt x="183614" y="290855"/>
                    <a:pt x="188754" y="288290"/>
                  </a:cubicBezTo>
                  <a:lnTo>
                    <a:pt x="207861" y="346682"/>
                  </a:lnTo>
                  <a:cubicBezTo>
                    <a:pt x="198190" y="350576"/>
                    <a:pt x="188871" y="353453"/>
                    <a:pt x="179903" y="355312"/>
                  </a:cubicBezTo>
                  <a:cubicBezTo>
                    <a:pt x="170934" y="357172"/>
                    <a:pt x="161334" y="358224"/>
                    <a:pt x="151101" y="358470"/>
                  </a:cubicBezTo>
                  <a:cubicBezTo>
                    <a:pt x="120665" y="359560"/>
                    <a:pt x="96586" y="351629"/>
                    <a:pt x="78864" y="334676"/>
                  </a:cubicBezTo>
                  <a:cubicBezTo>
                    <a:pt x="61141" y="317724"/>
                    <a:pt x="52087" y="291954"/>
                    <a:pt x="51702" y="257367"/>
                  </a:cubicBezTo>
                  <a:lnTo>
                    <a:pt x="51702" y="137614"/>
                  </a:lnTo>
                  <a:lnTo>
                    <a:pt x="0" y="137614"/>
                  </a:lnTo>
                  <a:lnTo>
                    <a:pt x="0" y="78677"/>
                  </a:lnTo>
                  <a:lnTo>
                    <a:pt x="51702" y="78677"/>
                  </a:lnTo>
                  <a:lnTo>
                    <a:pt x="51702" y="7306"/>
                  </a:lnTo>
                  <a:lnTo>
                    <a:pt x="1201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719901" y="3241909"/>
              <a:ext cx="1053124" cy="1069479"/>
            </a:xfrm>
            <a:custGeom>
              <a:avLst/>
              <a:gdLst/>
              <a:ahLst/>
              <a:cxnLst/>
              <a:rect l="l" t="t" r="r" b="b"/>
              <a:pathLst>
                <a:path w="288242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3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7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4956358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044395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2" y="281632"/>
                  </a:cubicBezTo>
                  <a:cubicBezTo>
                    <a:pt x="195345" y="289047"/>
                    <a:pt x="173873" y="292742"/>
                    <a:pt x="152295" y="292719"/>
                  </a:cubicBezTo>
                  <a:cubicBezTo>
                    <a:pt x="104153" y="292113"/>
                    <a:pt x="66828" y="278589"/>
                    <a:pt x="40322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932896" y="3243939"/>
              <a:ext cx="927804" cy="1071568"/>
            </a:xfrm>
            <a:custGeom>
              <a:avLst/>
              <a:gdLst/>
              <a:ahLst/>
              <a:cxnLst/>
              <a:rect l="l" t="t" r="r" b="b"/>
              <a:pathLst>
                <a:path w="253942" h="293291">
                  <a:moveTo>
                    <a:pt x="147167" y="6"/>
                  </a:moveTo>
                  <a:cubicBezTo>
                    <a:pt x="166649" y="-146"/>
                    <a:pt x="184445" y="2965"/>
                    <a:pt x="200555" y="9339"/>
                  </a:cubicBezTo>
                  <a:cubicBezTo>
                    <a:pt x="216665" y="15712"/>
                    <a:pt x="232213" y="26261"/>
                    <a:pt x="247199" y="40985"/>
                  </a:cubicBezTo>
                  <a:lnTo>
                    <a:pt x="203927" y="86490"/>
                  </a:lnTo>
                  <a:cubicBezTo>
                    <a:pt x="195673" y="79181"/>
                    <a:pt x="186751" y="73699"/>
                    <a:pt x="177163" y="70045"/>
                  </a:cubicBezTo>
                  <a:cubicBezTo>
                    <a:pt x="167574" y="66390"/>
                    <a:pt x="157950" y="64563"/>
                    <a:pt x="148291" y="64563"/>
                  </a:cubicBezTo>
                  <a:cubicBezTo>
                    <a:pt x="124805" y="64961"/>
                    <a:pt x="105745" y="72598"/>
                    <a:pt x="91110" y="87473"/>
                  </a:cubicBezTo>
                  <a:cubicBezTo>
                    <a:pt x="76475" y="102349"/>
                    <a:pt x="68936" y="122073"/>
                    <a:pt x="68491" y="146647"/>
                  </a:cubicBezTo>
                  <a:cubicBezTo>
                    <a:pt x="69100" y="173141"/>
                    <a:pt x="76873" y="193240"/>
                    <a:pt x="91813" y="206944"/>
                  </a:cubicBezTo>
                  <a:cubicBezTo>
                    <a:pt x="106752" y="220648"/>
                    <a:pt x="125203" y="227536"/>
                    <a:pt x="147167" y="227606"/>
                  </a:cubicBezTo>
                  <a:cubicBezTo>
                    <a:pt x="158231" y="227700"/>
                    <a:pt x="168979" y="225966"/>
                    <a:pt x="179410" y="222405"/>
                  </a:cubicBezTo>
                  <a:cubicBezTo>
                    <a:pt x="189842" y="218845"/>
                    <a:pt x="199325" y="212895"/>
                    <a:pt x="207861" y="204555"/>
                  </a:cubicBezTo>
                  <a:lnTo>
                    <a:pt x="253942" y="249499"/>
                  </a:lnTo>
                  <a:cubicBezTo>
                    <a:pt x="238043" y="265078"/>
                    <a:pt x="221371" y="276305"/>
                    <a:pt x="203927" y="283182"/>
                  </a:cubicBezTo>
                  <a:cubicBezTo>
                    <a:pt x="186482" y="290059"/>
                    <a:pt x="167562" y="293427"/>
                    <a:pt x="147167" y="293287"/>
                  </a:cubicBezTo>
                  <a:cubicBezTo>
                    <a:pt x="120052" y="293298"/>
                    <a:pt x="95428" y="287911"/>
                    <a:pt x="73297" y="277127"/>
                  </a:cubicBezTo>
                  <a:cubicBezTo>
                    <a:pt x="51166" y="266343"/>
                    <a:pt x="33499" y="250094"/>
                    <a:pt x="20297" y="228381"/>
                  </a:cubicBezTo>
                  <a:cubicBezTo>
                    <a:pt x="7094" y="206668"/>
                    <a:pt x="329" y="179423"/>
                    <a:pt x="0" y="146647"/>
                  </a:cubicBezTo>
                  <a:cubicBezTo>
                    <a:pt x="329" y="113870"/>
                    <a:pt x="7094" y="86625"/>
                    <a:pt x="20296" y="64912"/>
                  </a:cubicBezTo>
                  <a:cubicBezTo>
                    <a:pt x="33499" y="43198"/>
                    <a:pt x="51166" y="26949"/>
                    <a:pt x="73297" y="16165"/>
                  </a:cubicBezTo>
                  <a:cubicBezTo>
                    <a:pt x="95428" y="5381"/>
                    <a:pt x="120052" y="-5"/>
                    <a:pt x="147167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8266752" y="3256282"/>
              <a:ext cx="1001725" cy="1028412"/>
            </a:xfrm>
            <a:custGeom>
              <a:avLst/>
              <a:gdLst/>
              <a:ahLst/>
              <a:cxnLst/>
              <a:rect l="l" t="t" r="r" b="b"/>
              <a:pathLst>
                <a:path w="274174" h="281479">
                  <a:moveTo>
                    <a:pt x="156766" y="0"/>
                  </a:moveTo>
                  <a:cubicBezTo>
                    <a:pt x="190182" y="220"/>
                    <a:pt x="217900" y="11988"/>
                    <a:pt x="239919" y="35305"/>
                  </a:cubicBezTo>
                  <a:cubicBezTo>
                    <a:pt x="261939" y="58621"/>
                    <a:pt x="273357" y="92162"/>
                    <a:pt x="274174" y="135927"/>
                  </a:cubicBezTo>
                  <a:lnTo>
                    <a:pt x="274174" y="281479"/>
                  </a:lnTo>
                  <a:lnTo>
                    <a:pt x="205683" y="281479"/>
                  </a:lnTo>
                  <a:lnTo>
                    <a:pt x="205683" y="136489"/>
                  </a:lnTo>
                  <a:cubicBezTo>
                    <a:pt x="205636" y="114959"/>
                    <a:pt x="199967" y="97327"/>
                    <a:pt x="188675" y="83594"/>
                  </a:cubicBezTo>
                  <a:cubicBezTo>
                    <a:pt x="177382" y="69860"/>
                    <a:pt x="160749" y="62765"/>
                    <a:pt x="138774" y="62309"/>
                  </a:cubicBezTo>
                  <a:cubicBezTo>
                    <a:pt x="117373" y="62905"/>
                    <a:pt x="100294" y="70564"/>
                    <a:pt x="87538" y="85284"/>
                  </a:cubicBezTo>
                  <a:cubicBezTo>
                    <a:pt x="74782" y="100005"/>
                    <a:pt x="68245" y="118209"/>
                    <a:pt x="67929" y="139898"/>
                  </a:cubicBezTo>
                  <a:lnTo>
                    <a:pt x="67929" y="281479"/>
                  </a:lnTo>
                  <a:lnTo>
                    <a:pt x="0" y="281479"/>
                  </a:lnTo>
                  <a:lnTo>
                    <a:pt x="0" y="3934"/>
                  </a:lnTo>
                  <a:lnTo>
                    <a:pt x="61192" y="3934"/>
                  </a:lnTo>
                  <a:lnTo>
                    <a:pt x="65683" y="41539"/>
                  </a:lnTo>
                  <a:cubicBezTo>
                    <a:pt x="79598" y="27775"/>
                    <a:pt x="93934" y="17413"/>
                    <a:pt x="108693" y="10455"/>
                  </a:cubicBezTo>
                  <a:cubicBezTo>
                    <a:pt x="123452" y="3497"/>
                    <a:pt x="139476" y="11"/>
                    <a:pt x="1567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839575" y="3272708"/>
              <a:ext cx="1038936" cy="1011985"/>
            </a:xfrm>
            <a:custGeom>
              <a:avLst/>
              <a:gdLst/>
              <a:ahLst/>
              <a:cxnLst/>
              <a:rect l="l" t="t" r="r" b="b"/>
              <a:pathLst>
                <a:path w="284359" h="276983">
                  <a:moveTo>
                    <a:pt x="5620" y="0"/>
                  </a:moveTo>
                  <a:lnTo>
                    <a:pt x="87668" y="0"/>
                  </a:lnTo>
                  <a:lnTo>
                    <a:pt x="142180" y="93827"/>
                  </a:lnTo>
                  <a:lnTo>
                    <a:pt x="196691" y="0"/>
                  </a:lnTo>
                  <a:lnTo>
                    <a:pt x="278740" y="0"/>
                  </a:lnTo>
                  <a:lnTo>
                    <a:pt x="278740" y="2249"/>
                  </a:lnTo>
                  <a:lnTo>
                    <a:pt x="187700" y="136526"/>
                  </a:lnTo>
                  <a:lnTo>
                    <a:pt x="284359" y="275298"/>
                  </a:lnTo>
                  <a:lnTo>
                    <a:pt x="284359" y="276983"/>
                  </a:lnTo>
                  <a:lnTo>
                    <a:pt x="202311" y="276983"/>
                  </a:lnTo>
                  <a:lnTo>
                    <a:pt x="142180" y="184281"/>
                  </a:lnTo>
                  <a:lnTo>
                    <a:pt x="82048" y="276983"/>
                  </a:lnTo>
                  <a:lnTo>
                    <a:pt x="0" y="276983"/>
                  </a:lnTo>
                  <a:lnTo>
                    <a:pt x="0" y="275298"/>
                  </a:lnTo>
                  <a:lnTo>
                    <a:pt x="96660" y="136526"/>
                  </a:lnTo>
                  <a:lnTo>
                    <a:pt x="5620" y="2249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Teardrop 23"/>
            <p:cNvSpPr/>
            <p:nvPr/>
          </p:nvSpPr>
          <p:spPr>
            <a:xfrm rot="5948202">
              <a:off x="1072488" y="2371032"/>
              <a:ext cx="604114" cy="604098"/>
            </a:xfrm>
            <a:prstGeom prst="teardrop">
              <a:avLst>
                <a:gd name="adj" fmla="val 755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25" name="Group 24"/>
            <p:cNvGrpSpPr/>
            <p:nvPr/>
          </p:nvGrpSpPr>
          <p:grpSpPr>
            <a:xfrm rot="21336342">
              <a:off x="1567161" y="2969235"/>
              <a:ext cx="467924" cy="448584"/>
              <a:chOff x="1574827" y="2962330"/>
              <a:chExt cx="467924" cy="448584"/>
            </a:xfrm>
            <a:grpFill/>
          </p:grpSpPr>
          <p:sp>
            <p:nvSpPr>
              <p:cNvPr id="26" name="Rectangle 47"/>
              <p:cNvSpPr/>
              <p:nvPr/>
            </p:nvSpPr>
            <p:spPr>
              <a:xfrm rot="19297014">
                <a:off x="1717720" y="3246818"/>
                <a:ext cx="325031" cy="164096"/>
              </a:xfrm>
              <a:custGeom>
                <a:avLst/>
                <a:gdLst>
                  <a:gd name="connsiteX0" fmla="*/ 0 w 181266"/>
                  <a:gd name="connsiteY0" fmla="*/ 0 h 280864"/>
                  <a:gd name="connsiteX1" fmla="*/ 181266 w 181266"/>
                  <a:gd name="connsiteY1" fmla="*/ 0 h 280864"/>
                  <a:gd name="connsiteX2" fmla="*/ 181266 w 181266"/>
                  <a:gd name="connsiteY2" fmla="*/ 280864 h 280864"/>
                  <a:gd name="connsiteX3" fmla="*/ 0 w 181266"/>
                  <a:gd name="connsiteY3" fmla="*/ 280864 h 280864"/>
                  <a:gd name="connsiteX4" fmla="*/ 0 w 181266"/>
                  <a:gd name="connsiteY4" fmla="*/ 0 h 280864"/>
                  <a:gd name="connsiteX0-1" fmla="*/ 0 w 181266"/>
                  <a:gd name="connsiteY0-2" fmla="*/ 0 h 280864"/>
                  <a:gd name="connsiteX1-3" fmla="*/ 181266 w 181266"/>
                  <a:gd name="connsiteY1-4" fmla="*/ 0 h 280864"/>
                  <a:gd name="connsiteX2-5" fmla="*/ 181266 w 181266"/>
                  <a:gd name="connsiteY2-6" fmla="*/ 280864 h 280864"/>
                  <a:gd name="connsiteX3-7" fmla="*/ 0 w 181266"/>
                  <a:gd name="connsiteY3-8" fmla="*/ 280864 h 280864"/>
                  <a:gd name="connsiteX4-9" fmla="*/ 0 w 181266"/>
                  <a:gd name="connsiteY4-10" fmla="*/ 0 h 280864"/>
                  <a:gd name="connsiteX0-11" fmla="*/ 0 w 181266"/>
                  <a:gd name="connsiteY0-12" fmla="*/ 0 h 280864"/>
                  <a:gd name="connsiteX1-13" fmla="*/ 181266 w 181266"/>
                  <a:gd name="connsiteY1-14" fmla="*/ 0 h 280864"/>
                  <a:gd name="connsiteX2-15" fmla="*/ 181266 w 181266"/>
                  <a:gd name="connsiteY2-16" fmla="*/ 280864 h 280864"/>
                  <a:gd name="connsiteX3-17" fmla="*/ 0 w 181266"/>
                  <a:gd name="connsiteY3-18" fmla="*/ 280864 h 280864"/>
                  <a:gd name="connsiteX4-19" fmla="*/ 0 w 181266"/>
                  <a:gd name="connsiteY4-20" fmla="*/ 0 h 280864"/>
                  <a:gd name="connsiteX0-21" fmla="*/ 0 w 181266"/>
                  <a:gd name="connsiteY0-22" fmla="*/ 0 h 280864"/>
                  <a:gd name="connsiteX1-23" fmla="*/ 181266 w 181266"/>
                  <a:gd name="connsiteY1-24" fmla="*/ 0 h 280864"/>
                  <a:gd name="connsiteX2-25" fmla="*/ 181266 w 181266"/>
                  <a:gd name="connsiteY2-26" fmla="*/ 280864 h 280864"/>
                  <a:gd name="connsiteX3-27" fmla="*/ 0 w 181266"/>
                  <a:gd name="connsiteY3-28" fmla="*/ 280864 h 280864"/>
                  <a:gd name="connsiteX4-29" fmla="*/ 0 w 181266"/>
                  <a:gd name="connsiteY4-30" fmla="*/ 0 h 280864"/>
                  <a:gd name="connsiteX0-31" fmla="*/ 0 w 288143"/>
                  <a:gd name="connsiteY0-32" fmla="*/ 68362 h 280864"/>
                  <a:gd name="connsiteX1-33" fmla="*/ 288143 w 288143"/>
                  <a:gd name="connsiteY1-34" fmla="*/ 0 h 280864"/>
                  <a:gd name="connsiteX2-35" fmla="*/ 288143 w 288143"/>
                  <a:gd name="connsiteY2-36" fmla="*/ 280864 h 280864"/>
                  <a:gd name="connsiteX3-37" fmla="*/ 106877 w 288143"/>
                  <a:gd name="connsiteY3-38" fmla="*/ 280864 h 280864"/>
                  <a:gd name="connsiteX4-39" fmla="*/ 0 w 288143"/>
                  <a:gd name="connsiteY4-40" fmla="*/ 68362 h 280864"/>
                  <a:gd name="connsiteX0-41" fmla="*/ 0 w 417558"/>
                  <a:gd name="connsiteY0-42" fmla="*/ 0 h 212502"/>
                  <a:gd name="connsiteX1-43" fmla="*/ 417557 w 417558"/>
                  <a:gd name="connsiteY1-44" fmla="*/ 7506 h 212502"/>
                  <a:gd name="connsiteX2-45" fmla="*/ 288143 w 417558"/>
                  <a:gd name="connsiteY2-46" fmla="*/ 212502 h 212502"/>
                  <a:gd name="connsiteX3-47" fmla="*/ 106877 w 417558"/>
                  <a:gd name="connsiteY3-48" fmla="*/ 212502 h 212502"/>
                  <a:gd name="connsiteX4-49" fmla="*/ 0 w 417558"/>
                  <a:gd name="connsiteY4-50" fmla="*/ 0 h 212502"/>
                  <a:gd name="connsiteX0-51" fmla="*/ 0 w 417556"/>
                  <a:gd name="connsiteY0-52" fmla="*/ 0 h 212502"/>
                  <a:gd name="connsiteX1-53" fmla="*/ 417557 w 417556"/>
                  <a:gd name="connsiteY1-54" fmla="*/ 7506 h 212502"/>
                  <a:gd name="connsiteX2-55" fmla="*/ 288143 w 417556"/>
                  <a:gd name="connsiteY2-56" fmla="*/ 212502 h 212502"/>
                  <a:gd name="connsiteX3-57" fmla="*/ 106877 w 417556"/>
                  <a:gd name="connsiteY3-58" fmla="*/ 212502 h 212502"/>
                  <a:gd name="connsiteX4-59" fmla="*/ 0 w 417556"/>
                  <a:gd name="connsiteY4-60" fmla="*/ 0 h 212502"/>
                  <a:gd name="connsiteX0-61" fmla="*/ 0 w 417558"/>
                  <a:gd name="connsiteY0-62" fmla="*/ 0 h 212502"/>
                  <a:gd name="connsiteX1-63" fmla="*/ 417557 w 417558"/>
                  <a:gd name="connsiteY1-64" fmla="*/ 7506 h 212502"/>
                  <a:gd name="connsiteX2-65" fmla="*/ 288143 w 417558"/>
                  <a:gd name="connsiteY2-66" fmla="*/ 212502 h 212502"/>
                  <a:gd name="connsiteX3-67" fmla="*/ 106877 w 417558"/>
                  <a:gd name="connsiteY3-68" fmla="*/ 212502 h 212502"/>
                  <a:gd name="connsiteX4-69" fmla="*/ 0 w 417558"/>
                  <a:gd name="connsiteY4-70" fmla="*/ 0 h 212502"/>
                  <a:gd name="connsiteX0-71" fmla="*/ 0 w 449495"/>
                  <a:gd name="connsiteY0-72" fmla="*/ 4859 h 204996"/>
                  <a:gd name="connsiteX1-73" fmla="*/ 449496 w 449495"/>
                  <a:gd name="connsiteY1-74" fmla="*/ 0 h 204996"/>
                  <a:gd name="connsiteX2-75" fmla="*/ 320082 w 449495"/>
                  <a:gd name="connsiteY2-76" fmla="*/ 204996 h 204996"/>
                  <a:gd name="connsiteX3-77" fmla="*/ 138816 w 449495"/>
                  <a:gd name="connsiteY3-78" fmla="*/ 204996 h 204996"/>
                  <a:gd name="connsiteX4-79" fmla="*/ 0 w 449495"/>
                  <a:gd name="connsiteY4-80" fmla="*/ 4859 h 204996"/>
                  <a:gd name="connsiteX0-81" fmla="*/ 0 w 456584"/>
                  <a:gd name="connsiteY0-82" fmla="*/ 0 h 200137"/>
                  <a:gd name="connsiteX1-83" fmla="*/ 456583 w 456584"/>
                  <a:gd name="connsiteY1-84" fmla="*/ 16690 h 200137"/>
                  <a:gd name="connsiteX2-85" fmla="*/ 320082 w 456584"/>
                  <a:gd name="connsiteY2-86" fmla="*/ 200137 h 200137"/>
                  <a:gd name="connsiteX3-87" fmla="*/ 138816 w 456584"/>
                  <a:gd name="connsiteY3-88" fmla="*/ 200137 h 200137"/>
                  <a:gd name="connsiteX4-89" fmla="*/ 0 w 456584"/>
                  <a:gd name="connsiteY4-90" fmla="*/ 0 h 200137"/>
                  <a:gd name="connsiteX0-91" fmla="*/ 0 w 446466"/>
                  <a:gd name="connsiteY0-92" fmla="*/ 0 h 200137"/>
                  <a:gd name="connsiteX1-93" fmla="*/ 446467 w 446466"/>
                  <a:gd name="connsiteY1-94" fmla="*/ 8909 h 200137"/>
                  <a:gd name="connsiteX2-95" fmla="*/ 320082 w 446466"/>
                  <a:gd name="connsiteY2-96" fmla="*/ 200137 h 200137"/>
                  <a:gd name="connsiteX3-97" fmla="*/ 138816 w 446466"/>
                  <a:gd name="connsiteY3-98" fmla="*/ 200137 h 200137"/>
                  <a:gd name="connsiteX4-99" fmla="*/ 0 w 446466"/>
                  <a:gd name="connsiteY4-100" fmla="*/ 0 h 200137"/>
                  <a:gd name="connsiteX0-101" fmla="*/ 0 w 446468"/>
                  <a:gd name="connsiteY0-102" fmla="*/ 0 h 200137"/>
                  <a:gd name="connsiteX1-103" fmla="*/ 446467 w 446468"/>
                  <a:gd name="connsiteY1-104" fmla="*/ 8909 h 200137"/>
                  <a:gd name="connsiteX2-105" fmla="*/ 320082 w 446468"/>
                  <a:gd name="connsiteY2-106" fmla="*/ 200137 h 200137"/>
                  <a:gd name="connsiteX3-107" fmla="*/ 138816 w 446468"/>
                  <a:gd name="connsiteY3-108" fmla="*/ 200137 h 200137"/>
                  <a:gd name="connsiteX4-109" fmla="*/ 0 w 446468"/>
                  <a:gd name="connsiteY4-110" fmla="*/ 0 h 200137"/>
                  <a:gd name="connsiteX0-111" fmla="*/ 0 w 446466"/>
                  <a:gd name="connsiteY0-112" fmla="*/ 0 h 200137"/>
                  <a:gd name="connsiteX1-113" fmla="*/ 446467 w 446466"/>
                  <a:gd name="connsiteY1-114" fmla="*/ 8909 h 200137"/>
                  <a:gd name="connsiteX2-115" fmla="*/ 320082 w 446466"/>
                  <a:gd name="connsiteY2-116" fmla="*/ 200137 h 200137"/>
                  <a:gd name="connsiteX3-117" fmla="*/ 138816 w 446466"/>
                  <a:gd name="connsiteY3-118" fmla="*/ 200137 h 200137"/>
                  <a:gd name="connsiteX4-119" fmla="*/ 0 w 446466"/>
                  <a:gd name="connsiteY4-120" fmla="*/ 0 h 200137"/>
                  <a:gd name="connsiteX0-121" fmla="*/ 0 w 446468"/>
                  <a:gd name="connsiteY0-122" fmla="*/ 0 h 200137"/>
                  <a:gd name="connsiteX1-123" fmla="*/ 446467 w 446468"/>
                  <a:gd name="connsiteY1-124" fmla="*/ 8909 h 200137"/>
                  <a:gd name="connsiteX2-125" fmla="*/ 320082 w 446468"/>
                  <a:gd name="connsiteY2-126" fmla="*/ 200137 h 200137"/>
                  <a:gd name="connsiteX3-127" fmla="*/ 138816 w 446468"/>
                  <a:gd name="connsiteY3-128" fmla="*/ 200137 h 200137"/>
                  <a:gd name="connsiteX4-129" fmla="*/ 0 w 446468"/>
                  <a:gd name="connsiteY4-130" fmla="*/ 0 h 200137"/>
                  <a:gd name="connsiteX0-131" fmla="*/ 0 w 446466"/>
                  <a:gd name="connsiteY0-132" fmla="*/ 0 h 200137"/>
                  <a:gd name="connsiteX1-133" fmla="*/ 446467 w 446466"/>
                  <a:gd name="connsiteY1-134" fmla="*/ 8909 h 200137"/>
                  <a:gd name="connsiteX2-135" fmla="*/ 320082 w 446466"/>
                  <a:gd name="connsiteY2-136" fmla="*/ 200137 h 200137"/>
                  <a:gd name="connsiteX3-137" fmla="*/ 105440 w 446466"/>
                  <a:gd name="connsiteY3-138" fmla="*/ 190564 h 200137"/>
                  <a:gd name="connsiteX4-139" fmla="*/ 0 w 446466"/>
                  <a:gd name="connsiteY4-140" fmla="*/ 0 h 200137"/>
                  <a:gd name="connsiteX0-141" fmla="*/ 0 w 446468"/>
                  <a:gd name="connsiteY0-142" fmla="*/ 0 h 190564"/>
                  <a:gd name="connsiteX1-143" fmla="*/ 446467 w 446468"/>
                  <a:gd name="connsiteY1-144" fmla="*/ 8909 h 190564"/>
                  <a:gd name="connsiteX2-145" fmla="*/ 369632 w 446468"/>
                  <a:gd name="connsiteY2-146" fmla="*/ 189954 h 190564"/>
                  <a:gd name="connsiteX3-147" fmla="*/ 105440 w 446468"/>
                  <a:gd name="connsiteY3-148" fmla="*/ 190564 h 190564"/>
                  <a:gd name="connsiteX4-149" fmla="*/ 0 w 446468"/>
                  <a:gd name="connsiteY4-150" fmla="*/ 0 h 190564"/>
                  <a:gd name="connsiteX0-151" fmla="*/ 0 w 446466"/>
                  <a:gd name="connsiteY0-152" fmla="*/ 0 h 189954"/>
                  <a:gd name="connsiteX1-153" fmla="*/ 446467 w 446466"/>
                  <a:gd name="connsiteY1-154" fmla="*/ 8909 h 189954"/>
                  <a:gd name="connsiteX2-155" fmla="*/ 369632 w 446466"/>
                  <a:gd name="connsiteY2-156" fmla="*/ 189954 h 189954"/>
                  <a:gd name="connsiteX3-157" fmla="*/ 75874 w 446466"/>
                  <a:gd name="connsiteY3-158" fmla="*/ 185813 h 189954"/>
                  <a:gd name="connsiteX4-159" fmla="*/ 0 w 446466"/>
                  <a:gd name="connsiteY4-160" fmla="*/ 0 h 189954"/>
                  <a:gd name="connsiteX0-161" fmla="*/ 0 w 446468"/>
                  <a:gd name="connsiteY0-162" fmla="*/ 0 h 189954"/>
                  <a:gd name="connsiteX1-163" fmla="*/ 446467 w 446468"/>
                  <a:gd name="connsiteY1-164" fmla="*/ 8909 h 189954"/>
                  <a:gd name="connsiteX2-165" fmla="*/ 369632 w 446468"/>
                  <a:gd name="connsiteY2-166" fmla="*/ 189954 h 189954"/>
                  <a:gd name="connsiteX3-167" fmla="*/ 75874 w 446468"/>
                  <a:gd name="connsiteY3-168" fmla="*/ 185813 h 189954"/>
                  <a:gd name="connsiteX4-169" fmla="*/ 0 w 446468"/>
                  <a:gd name="connsiteY4-170" fmla="*/ 0 h 189954"/>
                  <a:gd name="connsiteX0-171" fmla="*/ 0 w 420586"/>
                  <a:gd name="connsiteY0-172" fmla="*/ 6265 h 181045"/>
                  <a:gd name="connsiteX1-173" fmla="*/ 420586 w 420586"/>
                  <a:gd name="connsiteY1-174" fmla="*/ 0 h 181045"/>
                  <a:gd name="connsiteX2-175" fmla="*/ 343751 w 420586"/>
                  <a:gd name="connsiteY2-176" fmla="*/ 181045 h 181045"/>
                  <a:gd name="connsiteX3-177" fmla="*/ 49993 w 420586"/>
                  <a:gd name="connsiteY3-178" fmla="*/ 176904 h 181045"/>
                  <a:gd name="connsiteX4-179" fmla="*/ 0 w 420586"/>
                  <a:gd name="connsiteY4-180" fmla="*/ 6265 h 181045"/>
                  <a:gd name="connsiteX0-181" fmla="*/ 0 w 420586"/>
                  <a:gd name="connsiteY0-182" fmla="*/ 6265 h 181045"/>
                  <a:gd name="connsiteX1-183" fmla="*/ 420586 w 420586"/>
                  <a:gd name="connsiteY1-184" fmla="*/ 0 h 181045"/>
                  <a:gd name="connsiteX2-185" fmla="*/ 343751 w 420586"/>
                  <a:gd name="connsiteY2-186" fmla="*/ 181045 h 181045"/>
                  <a:gd name="connsiteX3-187" fmla="*/ 49993 w 420586"/>
                  <a:gd name="connsiteY3-188" fmla="*/ 176904 h 181045"/>
                  <a:gd name="connsiteX4-189" fmla="*/ 0 w 420586"/>
                  <a:gd name="connsiteY4-190" fmla="*/ 6265 h 181045"/>
                  <a:gd name="connsiteX0-191" fmla="*/ 0 w 420586"/>
                  <a:gd name="connsiteY0-192" fmla="*/ 6266 h 181045"/>
                  <a:gd name="connsiteX1-193" fmla="*/ 420586 w 420586"/>
                  <a:gd name="connsiteY1-194" fmla="*/ 0 h 181045"/>
                  <a:gd name="connsiteX2-195" fmla="*/ 343751 w 420586"/>
                  <a:gd name="connsiteY2-196" fmla="*/ 181045 h 181045"/>
                  <a:gd name="connsiteX3-197" fmla="*/ 49993 w 420586"/>
                  <a:gd name="connsiteY3-198" fmla="*/ 176904 h 181045"/>
                  <a:gd name="connsiteX4-199" fmla="*/ 0 w 420586"/>
                  <a:gd name="connsiteY4-200" fmla="*/ 6266 h 181045"/>
                  <a:gd name="connsiteX0-201" fmla="*/ 0 w 420586"/>
                  <a:gd name="connsiteY0-202" fmla="*/ 6266 h 181045"/>
                  <a:gd name="connsiteX1-203" fmla="*/ 420586 w 420586"/>
                  <a:gd name="connsiteY1-204" fmla="*/ 0 h 181045"/>
                  <a:gd name="connsiteX2-205" fmla="*/ 343751 w 420586"/>
                  <a:gd name="connsiteY2-206" fmla="*/ 181045 h 181045"/>
                  <a:gd name="connsiteX3-207" fmla="*/ 49993 w 420586"/>
                  <a:gd name="connsiteY3-208" fmla="*/ 176904 h 181045"/>
                  <a:gd name="connsiteX4-209" fmla="*/ 0 w 420586"/>
                  <a:gd name="connsiteY4-210" fmla="*/ 6266 h 181045"/>
                  <a:gd name="connsiteX0-211" fmla="*/ 0 w 409408"/>
                  <a:gd name="connsiteY0-212" fmla="*/ 0 h 174779"/>
                  <a:gd name="connsiteX1-213" fmla="*/ 409408 w 409408"/>
                  <a:gd name="connsiteY1-214" fmla="*/ 9757 h 174779"/>
                  <a:gd name="connsiteX2-215" fmla="*/ 343751 w 409408"/>
                  <a:gd name="connsiteY2-216" fmla="*/ 174779 h 174779"/>
                  <a:gd name="connsiteX3-217" fmla="*/ 49993 w 409408"/>
                  <a:gd name="connsiteY3-218" fmla="*/ 170638 h 174779"/>
                  <a:gd name="connsiteX4-219" fmla="*/ 0 w 409408"/>
                  <a:gd name="connsiteY4-220" fmla="*/ 0 h 174779"/>
                  <a:gd name="connsiteX0-221" fmla="*/ 0 w 409408"/>
                  <a:gd name="connsiteY0-222" fmla="*/ 0 h 174779"/>
                  <a:gd name="connsiteX1-223" fmla="*/ 409408 w 409408"/>
                  <a:gd name="connsiteY1-224" fmla="*/ 9757 h 174779"/>
                  <a:gd name="connsiteX2-225" fmla="*/ 343751 w 409408"/>
                  <a:gd name="connsiteY2-226" fmla="*/ 174779 h 174779"/>
                  <a:gd name="connsiteX3-227" fmla="*/ 49993 w 409408"/>
                  <a:gd name="connsiteY3-228" fmla="*/ 170638 h 174779"/>
                  <a:gd name="connsiteX4-229" fmla="*/ 0 w 409408"/>
                  <a:gd name="connsiteY4-230" fmla="*/ 0 h 174779"/>
                  <a:gd name="connsiteX0-231" fmla="*/ 0 w 409408"/>
                  <a:gd name="connsiteY0-232" fmla="*/ 0 h 174779"/>
                  <a:gd name="connsiteX1-233" fmla="*/ 409408 w 409408"/>
                  <a:gd name="connsiteY1-234" fmla="*/ 9757 h 174779"/>
                  <a:gd name="connsiteX2-235" fmla="*/ 343751 w 409408"/>
                  <a:gd name="connsiteY2-236" fmla="*/ 174779 h 174779"/>
                  <a:gd name="connsiteX3-237" fmla="*/ 49993 w 409408"/>
                  <a:gd name="connsiteY3-238" fmla="*/ 170638 h 174779"/>
                  <a:gd name="connsiteX4-239" fmla="*/ 0 w 409408"/>
                  <a:gd name="connsiteY4-240" fmla="*/ 0 h 174779"/>
                  <a:gd name="connsiteX0-241" fmla="*/ -1 w 364324"/>
                  <a:gd name="connsiteY0-242" fmla="*/ 0 h 193130"/>
                  <a:gd name="connsiteX1-243" fmla="*/ 364324 w 364324"/>
                  <a:gd name="connsiteY1-244" fmla="*/ 28108 h 193130"/>
                  <a:gd name="connsiteX2-245" fmla="*/ 298667 w 364324"/>
                  <a:gd name="connsiteY2-246" fmla="*/ 193130 h 193130"/>
                  <a:gd name="connsiteX3-247" fmla="*/ 4909 w 364324"/>
                  <a:gd name="connsiteY3-248" fmla="*/ 188989 h 193130"/>
                  <a:gd name="connsiteX4-249" fmla="*/ -1 w 364324"/>
                  <a:gd name="connsiteY4-250" fmla="*/ 0 h 193130"/>
                  <a:gd name="connsiteX0-251" fmla="*/ 1 w 315838"/>
                  <a:gd name="connsiteY0-252" fmla="*/ 0 h 193130"/>
                  <a:gd name="connsiteX1-253" fmla="*/ 315839 w 315838"/>
                  <a:gd name="connsiteY1-254" fmla="*/ 14487 h 193130"/>
                  <a:gd name="connsiteX2-255" fmla="*/ 298669 w 315838"/>
                  <a:gd name="connsiteY2-256" fmla="*/ 193130 h 193130"/>
                  <a:gd name="connsiteX3-257" fmla="*/ 4911 w 315838"/>
                  <a:gd name="connsiteY3-258" fmla="*/ 188989 h 193130"/>
                  <a:gd name="connsiteX4-259" fmla="*/ 1 w 315838"/>
                  <a:gd name="connsiteY4-260" fmla="*/ 0 h 193130"/>
                  <a:gd name="connsiteX0-261" fmla="*/ -1 w 315838"/>
                  <a:gd name="connsiteY0-262" fmla="*/ 0 h 193130"/>
                  <a:gd name="connsiteX1-263" fmla="*/ 315837 w 315838"/>
                  <a:gd name="connsiteY1-264" fmla="*/ 14487 h 193130"/>
                  <a:gd name="connsiteX2-265" fmla="*/ 298667 w 315838"/>
                  <a:gd name="connsiteY2-266" fmla="*/ 193130 h 193130"/>
                  <a:gd name="connsiteX3-267" fmla="*/ 78904 w 315838"/>
                  <a:gd name="connsiteY3-268" fmla="*/ 172040 h 193130"/>
                  <a:gd name="connsiteX4-269" fmla="*/ -1 w 315838"/>
                  <a:gd name="connsiteY4-270" fmla="*/ 0 h 193130"/>
                  <a:gd name="connsiteX0-271" fmla="*/ 1 w 315838"/>
                  <a:gd name="connsiteY0-272" fmla="*/ 0 h 193130"/>
                  <a:gd name="connsiteX1-273" fmla="*/ 315839 w 315838"/>
                  <a:gd name="connsiteY1-274" fmla="*/ 14487 h 193130"/>
                  <a:gd name="connsiteX2-275" fmla="*/ 298669 w 315838"/>
                  <a:gd name="connsiteY2-276" fmla="*/ 193130 h 193130"/>
                  <a:gd name="connsiteX3-277" fmla="*/ 78906 w 315838"/>
                  <a:gd name="connsiteY3-278" fmla="*/ 172040 h 193130"/>
                  <a:gd name="connsiteX4-279" fmla="*/ 1 w 315838"/>
                  <a:gd name="connsiteY4-280" fmla="*/ 0 h 193130"/>
                  <a:gd name="connsiteX0-281" fmla="*/ -1 w 315838"/>
                  <a:gd name="connsiteY0-282" fmla="*/ 0 h 181764"/>
                  <a:gd name="connsiteX1-283" fmla="*/ 315837 w 315838"/>
                  <a:gd name="connsiteY1-284" fmla="*/ 14487 h 181764"/>
                  <a:gd name="connsiteX2-285" fmla="*/ 242031 w 315838"/>
                  <a:gd name="connsiteY2-286" fmla="*/ 181764 h 181764"/>
                  <a:gd name="connsiteX3-287" fmla="*/ 78904 w 315838"/>
                  <a:gd name="connsiteY3-288" fmla="*/ 172040 h 181764"/>
                  <a:gd name="connsiteX4-289" fmla="*/ -1 w 315838"/>
                  <a:gd name="connsiteY4-290" fmla="*/ 0 h 181764"/>
                  <a:gd name="connsiteX0-291" fmla="*/ 1 w 315838"/>
                  <a:gd name="connsiteY0-292" fmla="*/ 0 h 181764"/>
                  <a:gd name="connsiteX1-293" fmla="*/ 315839 w 315838"/>
                  <a:gd name="connsiteY1-294" fmla="*/ 14487 h 181764"/>
                  <a:gd name="connsiteX2-295" fmla="*/ 242033 w 315838"/>
                  <a:gd name="connsiteY2-296" fmla="*/ 181764 h 181764"/>
                  <a:gd name="connsiteX3-297" fmla="*/ 78906 w 315838"/>
                  <a:gd name="connsiteY3-298" fmla="*/ 172040 h 181764"/>
                  <a:gd name="connsiteX4-299" fmla="*/ 1 w 315838"/>
                  <a:gd name="connsiteY4-300" fmla="*/ 0 h 181764"/>
                  <a:gd name="connsiteX0-301" fmla="*/ -1 w 315838"/>
                  <a:gd name="connsiteY0-302" fmla="*/ 0 h 181764"/>
                  <a:gd name="connsiteX1-303" fmla="*/ 315837 w 315838"/>
                  <a:gd name="connsiteY1-304" fmla="*/ 14487 h 181764"/>
                  <a:gd name="connsiteX2-305" fmla="*/ 242031 w 315838"/>
                  <a:gd name="connsiteY2-306" fmla="*/ 181764 h 181764"/>
                  <a:gd name="connsiteX3-307" fmla="*/ 78904 w 315838"/>
                  <a:gd name="connsiteY3-308" fmla="*/ 172040 h 181764"/>
                  <a:gd name="connsiteX4-309" fmla="*/ -1 w 315838"/>
                  <a:gd name="connsiteY4-310" fmla="*/ 0 h 181764"/>
                  <a:gd name="connsiteX0-311" fmla="*/ 1 w 315838"/>
                  <a:gd name="connsiteY0-312" fmla="*/ 0 h 187750"/>
                  <a:gd name="connsiteX1-313" fmla="*/ 315839 w 315838"/>
                  <a:gd name="connsiteY1-314" fmla="*/ 14487 h 187750"/>
                  <a:gd name="connsiteX2-315" fmla="*/ 242033 w 315838"/>
                  <a:gd name="connsiteY2-316" fmla="*/ 181764 h 187750"/>
                  <a:gd name="connsiteX3-317" fmla="*/ 47623 w 315838"/>
                  <a:gd name="connsiteY3-318" fmla="*/ 187750 h 187750"/>
                  <a:gd name="connsiteX4-319" fmla="*/ 1 w 315838"/>
                  <a:gd name="connsiteY4-320" fmla="*/ 0 h 187750"/>
                  <a:gd name="connsiteX0-321" fmla="*/ -1 w 315838"/>
                  <a:gd name="connsiteY0-322" fmla="*/ 0 h 195459"/>
                  <a:gd name="connsiteX1-323" fmla="*/ 315837 w 315838"/>
                  <a:gd name="connsiteY1-324" fmla="*/ 14487 h 195459"/>
                  <a:gd name="connsiteX2-325" fmla="*/ 264763 w 315838"/>
                  <a:gd name="connsiteY2-326" fmla="*/ 195459 h 195459"/>
                  <a:gd name="connsiteX3-327" fmla="*/ 47621 w 315838"/>
                  <a:gd name="connsiteY3-328" fmla="*/ 187750 h 195459"/>
                  <a:gd name="connsiteX4-329" fmla="*/ -1 w 315838"/>
                  <a:gd name="connsiteY4-330" fmla="*/ 0 h 195459"/>
                  <a:gd name="connsiteX0-331" fmla="*/ 77765 w 393602"/>
                  <a:gd name="connsiteY0-332" fmla="*/ 0 h 220092"/>
                  <a:gd name="connsiteX1-333" fmla="*/ 393603 w 393602"/>
                  <a:gd name="connsiteY1-334" fmla="*/ 14487 h 220092"/>
                  <a:gd name="connsiteX2-335" fmla="*/ 342529 w 393602"/>
                  <a:gd name="connsiteY2-336" fmla="*/ 195459 h 220092"/>
                  <a:gd name="connsiteX3-337" fmla="*/ 0 w 393602"/>
                  <a:gd name="connsiteY3-338" fmla="*/ 220092 h 220092"/>
                  <a:gd name="connsiteX4-339" fmla="*/ 77765 w 393602"/>
                  <a:gd name="connsiteY4-340" fmla="*/ 0 h 220092"/>
                  <a:gd name="connsiteX0-341" fmla="*/ 77765 w 488239"/>
                  <a:gd name="connsiteY0-342" fmla="*/ 0 h 266821"/>
                  <a:gd name="connsiteX1-343" fmla="*/ 393603 w 488239"/>
                  <a:gd name="connsiteY1-344" fmla="*/ 14487 h 266821"/>
                  <a:gd name="connsiteX2-345" fmla="*/ 488239 w 488239"/>
                  <a:gd name="connsiteY2-346" fmla="*/ 266821 h 266821"/>
                  <a:gd name="connsiteX3-347" fmla="*/ 0 w 488239"/>
                  <a:gd name="connsiteY3-348" fmla="*/ 220092 h 266821"/>
                  <a:gd name="connsiteX4-349" fmla="*/ 77765 w 488239"/>
                  <a:gd name="connsiteY4-350" fmla="*/ 0 h 266821"/>
                  <a:gd name="connsiteX0-351" fmla="*/ 77765 w 488239"/>
                  <a:gd name="connsiteY0-352" fmla="*/ 0 h 266821"/>
                  <a:gd name="connsiteX1-353" fmla="*/ 393603 w 488239"/>
                  <a:gd name="connsiteY1-354" fmla="*/ 14487 h 266821"/>
                  <a:gd name="connsiteX2-355" fmla="*/ 488239 w 488239"/>
                  <a:gd name="connsiteY2-356" fmla="*/ 266821 h 266821"/>
                  <a:gd name="connsiteX3-357" fmla="*/ 0 w 488239"/>
                  <a:gd name="connsiteY3-358" fmla="*/ 220092 h 266821"/>
                  <a:gd name="connsiteX4-359" fmla="*/ 77765 w 488239"/>
                  <a:gd name="connsiteY4-360" fmla="*/ 0 h 266821"/>
                  <a:gd name="connsiteX0-361" fmla="*/ 77765 w 488239"/>
                  <a:gd name="connsiteY0-362" fmla="*/ 0 h 266821"/>
                  <a:gd name="connsiteX1-363" fmla="*/ 393603 w 488239"/>
                  <a:gd name="connsiteY1-364" fmla="*/ 14487 h 266821"/>
                  <a:gd name="connsiteX2-365" fmla="*/ 488239 w 488239"/>
                  <a:gd name="connsiteY2-366" fmla="*/ 266821 h 266821"/>
                  <a:gd name="connsiteX3-367" fmla="*/ 0 w 488239"/>
                  <a:gd name="connsiteY3-368" fmla="*/ 220092 h 266821"/>
                  <a:gd name="connsiteX4-369" fmla="*/ 77765 w 488239"/>
                  <a:gd name="connsiteY4-370" fmla="*/ 0 h 266821"/>
                  <a:gd name="connsiteX0-371" fmla="*/ 77765 w 488239"/>
                  <a:gd name="connsiteY0-372" fmla="*/ 0 h 266821"/>
                  <a:gd name="connsiteX1-373" fmla="*/ 393603 w 488239"/>
                  <a:gd name="connsiteY1-374" fmla="*/ 14487 h 266821"/>
                  <a:gd name="connsiteX2-375" fmla="*/ 488239 w 488239"/>
                  <a:gd name="connsiteY2-376" fmla="*/ 266821 h 266821"/>
                  <a:gd name="connsiteX3-377" fmla="*/ 0 w 488239"/>
                  <a:gd name="connsiteY3-378" fmla="*/ 220092 h 266821"/>
                  <a:gd name="connsiteX4-379" fmla="*/ 77765 w 488239"/>
                  <a:gd name="connsiteY4-380" fmla="*/ 0 h 266821"/>
                  <a:gd name="connsiteX0-381" fmla="*/ 77765 w 488239"/>
                  <a:gd name="connsiteY0-382" fmla="*/ 0 h 266821"/>
                  <a:gd name="connsiteX1-383" fmla="*/ 393603 w 488239"/>
                  <a:gd name="connsiteY1-384" fmla="*/ 14487 h 266821"/>
                  <a:gd name="connsiteX2-385" fmla="*/ 488239 w 488239"/>
                  <a:gd name="connsiteY2-386" fmla="*/ 266821 h 266821"/>
                  <a:gd name="connsiteX3-387" fmla="*/ 0 w 488239"/>
                  <a:gd name="connsiteY3-388" fmla="*/ 220092 h 266821"/>
                  <a:gd name="connsiteX4-389" fmla="*/ 77765 w 488239"/>
                  <a:gd name="connsiteY4-390" fmla="*/ 0 h 266821"/>
                  <a:gd name="connsiteX0-391" fmla="*/ 93657 w 504131"/>
                  <a:gd name="connsiteY0-392" fmla="*/ 0 h 266821"/>
                  <a:gd name="connsiteX1-393" fmla="*/ 409495 w 504131"/>
                  <a:gd name="connsiteY1-394" fmla="*/ 14487 h 266821"/>
                  <a:gd name="connsiteX2-395" fmla="*/ 504131 w 504131"/>
                  <a:gd name="connsiteY2-396" fmla="*/ 266821 h 266821"/>
                  <a:gd name="connsiteX3-397" fmla="*/ 0 w 504131"/>
                  <a:gd name="connsiteY3-398" fmla="*/ 197450 h 266821"/>
                  <a:gd name="connsiteX4-399" fmla="*/ 93657 w 504131"/>
                  <a:gd name="connsiteY4-400" fmla="*/ 0 h 266821"/>
                  <a:gd name="connsiteX0-401" fmla="*/ 93657 w 504131"/>
                  <a:gd name="connsiteY0-402" fmla="*/ 0 h 266821"/>
                  <a:gd name="connsiteX1-403" fmla="*/ 409495 w 504131"/>
                  <a:gd name="connsiteY1-404" fmla="*/ 14487 h 266821"/>
                  <a:gd name="connsiteX2-405" fmla="*/ 504131 w 504131"/>
                  <a:gd name="connsiteY2-406" fmla="*/ 266821 h 266821"/>
                  <a:gd name="connsiteX3-407" fmla="*/ 0 w 504131"/>
                  <a:gd name="connsiteY3-408" fmla="*/ 197450 h 266821"/>
                  <a:gd name="connsiteX4-409" fmla="*/ 93657 w 504131"/>
                  <a:gd name="connsiteY4-410" fmla="*/ 0 h 266821"/>
                  <a:gd name="connsiteX0-411" fmla="*/ 93657 w 549091"/>
                  <a:gd name="connsiteY0-412" fmla="*/ 0 h 233221"/>
                  <a:gd name="connsiteX1-413" fmla="*/ 409495 w 549091"/>
                  <a:gd name="connsiteY1-414" fmla="*/ 14487 h 233221"/>
                  <a:gd name="connsiteX2-415" fmla="*/ 549091 w 549091"/>
                  <a:gd name="connsiteY2-416" fmla="*/ 233221 h 233221"/>
                  <a:gd name="connsiteX3-417" fmla="*/ 0 w 549091"/>
                  <a:gd name="connsiteY3-418" fmla="*/ 197450 h 233221"/>
                  <a:gd name="connsiteX4-419" fmla="*/ 93657 w 549091"/>
                  <a:gd name="connsiteY4-420" fmla="*/ 0 h 233221"/>
                  <a:gd name="connsiteX0-421" fmla="*/ 93657 w 549091"/>
                  <a:gd name="connsiteY0-422" fmla="*/ 0 h 233221"/>
                  <a:gd name="connsiteX1-423" fmla="*/ 409495 w 549091"/>
                  <a:gd name="connsiteY1-424" fmla="*/ 14487 h 233221"/>
                  <a:gd name="connsiteX2-425" fmla="*/ 549091 w 549091"/>
                  <a:gd name="connsiteY2-426" fmla="*/ 233221 h 233221"/>
                  <a:gd name="connsiteX3-427" fmla="*/ 0 w 549091"/>
                  <a:gd name="connsiteY3-428" fmla="*/ 197450 h 233221"/>
                  <a:gd name="connsiteX4-429" fmla="*/ 93657 w 549091"/>
                  <a:gd name="connsiteY4-430" fmla="*/ 0 h 233221"/>
                  <a:gd name="connsiteX0-431" fmla="*/ 93657 w 549091"/>
                  <a:gd name="connsiteY0-432" fmla="*/ 0 h 233221"/>
                  <a:gd name="connsiteX1-433" fmla="*/ 409495 w 549091"/>
                  <a:gd name="connsiteY1-434" fmla="*/ 14487 h 233221"/>
                  <a:gd name="connsiteX2-435" fmla="*/ 549091 w 549091"/>
                  <a:gd name="connsiteY2-436" fmla="*/ 233221 h 233221"/>
                  <a:gd name="connsiteX3-437" fmla="*/ 0 w 549091"/>
                  <a:gd name="connsiteY3-438" fmla="*/ 197450 h 233221"/>
                  <a:gd name="connsiteX4-439" fmla="*/ 93657 w 549091"/>
                  <a:gd name="connsiteY4-440" fmla="*/ 0 h 233221"/>
                  <a:gd name="connsiteX0-441" fmla="*/ 93657 w 549091"/>
                  <a:gd name="connsiteY0-442" fmla="*/ 0 h 233221"/>
                  <a:gd name="connsiteX1-443" fmla="*/ 409495 w 549091"/>
                  <a:gd name="connsiteY1-444" fmla="*/ 14487 h 233221"/>
                  <a:gd name="connsiteX2-445" fmla="*/ 549091 w 549091"/>
                  <a:gd name="connsiteY2-446" fmla="*/ 233221 h 233221"/>
                  <a:gd name="connsiteX3-447" fmla="*/ 0 w 549091"/>
                  <a:gd name="connsiteY3-448" fmla="*/ 197450 h 233221"/>
                  <a:gd name="connsiteX4-449" fmla="*/ 93657 w 549091"/>
                  <a:gd name="connsiteY4-450" fmla="*/ 0 h 233221"/>
                  <a:gd name="connsiteX0-451" fmla="*/ 93657 w 549091"/>
                  <a:gd name="connsiteY0-452" fmla="*/ 0 h 233221"/>
                  <a:gd name="connsiteX1-453" fmla="*/ 441561 w 549091"/>
                  <a:gd name="connsiteY1-454" fmla="*/ 17371 h 233221"/>
                  <a:gd name="connsiteX2-455" fmla="*/ 549091 w 549091"/>
                  <a:gd name="connsiteY2-456" fmla="*/ 233221 h 233221"/>
                  <a:gd name="connsiteX3-457" fmla="*/ 0 w 549091"/>
                  <a:gd name="connsiteY3-458" fmla="*/ 197450 h 233221"/>
                  <a:gd name="connsiteX4-459" fmla="*/ 93657 w 549091"/>
                  <a:gd name="connsiteY4-460" fmla="*/ 0 h 233221"/>
                  <a:gd name="connsiteX0-461" fmla="*/ 93657 w 549091"/>
                  <a:gd name="connsiteY0-462" fmla="*/ 0 h 233221"/>
                  <a:gd name="connsiteX1-463" fmla="*/ 441561 w 549091"/>
                  <a:gd name="connsiteY1-464" fmla="*/ 17371 h 233221"/>
                  <a:gd name="connsiteX2-465" fmla="*/ 549091 w 549091"/>
                  <a:gd name="connsiteY2-466" fmla="*/ 233221 h 233221"/>
                  <a:gd name="connsiteX3-467" fmla="*/ 0 w 549091"/>
                  <a:gd name="connsiteY3-468" fmla="*/ 197450 h 233221"/>
                  <a:gd name="connsiteX4-469" fmla="*/ 93657 w 549091"/>
                  <a:gd name="connsiteY4-470" fmla="*/ 0 h 233221"/>
                  <a:gd name="connsiteX0-471" fmla="*/ 122692 w 549091"/>
                  <a:gd name="connsiteY0-472" fmla="*/ 0 h 216569"/>
                  <a:gd name="connsiteX1-473" fmla="*/ 441561 w 549091"/>
                  <a:gd name="connsiteY1-474" fmla="*/ 719 h 216569"/>
                  <a:gd name="connsiteX2-475" fmla="*/ 549091 w 549091"/>
                  <a:gd name="connsiteY2-476" fmla="*/ 216569 h 216569"/>
                  <a:gd name="connsiteX3-477" fmla="*/ 0 w 549091"/>
                  <a:gd name="connsiteY3-478" fmla="*/ 180798 h 216569"/>
                  <a:gd name="connsiteX4-479" fmla="*/ 122692 w 549091"/>
                  <a:gd name="connsiteY4-480" fmla="*/ 0 h 216569"/>
                  <a:gd name="connsiteX0-481" fmla="*/ 122692 w 549091"/>
                  <a:gd name="connsiteY0-482" fmla="*/ 0 h 216569"/>
                  <a:gd name="connsiteX1-483" fmla="*/ 441561 w 549091"/>
                  <a:gd name="connsiteY1-484" fmla="*/ 719 h 216569"/>
                  <a:gd name="connsiteX2-485" fmla="*/ 549091 w 549091"/>
                  <a:gd name="connsiteY2-486" fmla="*/ 216569 h 216569"/>
                  <a:gd name="connsiteX3-487" fmla="*/ 0 w 549091"/>
                  <a:gd name="connsiteY3-488" fmla="*/ 180798 h 216569"/>
                  <a:gd name="connsiteX4-489" fmla="*/ 122692 w 549091"/>
                  <a:gd name="connsiteY4-490" fmla="*/ 0 h 2165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49091" h="216569">
                    <a:moveTo>
                      <a:pt x="122692" y="0"/>
                    </a:moveTo>
                    <a:lnTo>
                      <a:pt x="441561" y="719"/>
                    </a:lnTo>
                    <a:cubicBezTo>
                      <a:pt x="202140" y="110786"/>
                      <a:pt x="406749" y="156453"/>
                      <a:pt x="549091" y="216569"/>
                    </a:cubicBezTo>
                    <a:lnTo>
                      <a:pt x="0" y="180798"/>
                    </a:lnTo>
                    <a:cubicBezTo>
                      <a:pt x="140464" y="131773"/>
                      <a:pt x="369148" y="103863"/>
                      <a:pt x="1226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Teardrop 26"/>
              <p:cNvSpPr/>
              <p:nvPr/>
            </p:nvSpPr>
            <p:spPr>
              <a:xfrm rot="6196952">
                <a:off x="1574827" y="2962330"/>
                <a:ext cx="361270" cy="361270"/>
              </a:xfrm>
              <a:prstGeom prst="teardrop">
                <a:avLst>
                  <a:gd name="adj" fmla="val 773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31" name="Straight Connector 30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 userDrawn="1"/>
        </p:nvGrpSpPr>
        <p:grpSpPr>
          <a:xfrm>
            <a:off x="103976" y="-5977034"/>
            <a:ext cx="11984048" cy="11984048"/>
            <a:chOff x="3727902" y="-2563024"/>
            <a:chExt cx="11984048" cy="11984048"/>
          </a:xfrm>
        </p:grpSpPr>
        <p:sp>
          <p:nvSpPr>
            <p:cNvPr id="32" name="Oval 31"/>
            <p:cNvSpPr/>
            <p:nvPr userDrawn="1"/>
          </p:nvSpPr>
          <p:spPr>
            <a:xfrm>
              <a:off x="3727902" y="-2563024"/>
              <a:ext cx="11984048" cy="11984048"/>
            </a:xfrm>
            <a:prstGeom prst="ellipse">
              <a:avLst/>
            </a:prstGeom>
            <a:solidFill>
              <a:schemeClr val="bg1">
                <a:alpha val="1000"/>
              </a:schemeClr>
            </a:solidFill>
            <a:ln>
              <a:noFill/>
            </a:ln>
            <a:effectLst>
              <a:outerShdw blurRad="1270000" sx="104000" sy="104000" algn="c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5865558" y="-425368"/>
              <a:ext cx="7708736" cy="7708736"/>
            </a:xfrm>
            <a:prstGeom prst="ellipse">
              <a:avLst/>
            </a:prstGeom>
            <a:solidFill>
              <a:schemeClr val="bg1">
                <a:alpha val="1000"/>
              </a:schemeClr>
            </a:solidFill>
            <a:ln>
              <a:noFill/>
            </a:ln>
            <a:effectLst>
              <a:outerShdw blurRad="1270000" sx="104000" sy="104000" algn="c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720665" y="1429739"/>
              <a:ext cx="3998522" cy="3998522"/>
            </a:xfrm>
            <a:prstGeom prst="ellipse">
              <a:avLst/>
            </a:prstGeom>
            <a:solidFill>
              <a:schemeClr val="bg1">
                <a:alpha val="2000"/>
              </a:schemeClr>
            </a:solidFill>
            <a:ln>
              <a:noFill/>
            </a:ln>
            <a:effectLst>
              <a:outerShdw blurRad="1270000" sx="104000" sy="104000" algn="c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10460716" y="514649"/>
            <a:ext cx="1015152" cy="26099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sx="90000" sy="90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/>
          <p:cNvSpPr/>
          <p:nvPr userDrawn="1"/>
        </p:nvSpPr>
        <p:spPr>
          <a:xfrm>
            <a:off x="10144960" y="514648"/>
            <a:ext cx="260998" cy="2609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618101" y="579445"/>
            <a:ext cx="714668" cy="131402"/>
            <a:chOff x="16154665" y="10189581"/>
            <a:chExt cx="1457228" cy="267933"/>
          </a:xfrm>
          <a:solidFill>
            <a:schemeClr val="bg1"/>
          </a:solidFill>
        </p:grpSpPr>
        <p:sp>
          <p:nvSpPr>
            <p:cNvPr id="5" name="Freeform 85"/>
            <p:cNvSpPr>
              <a:spLocks noChangeArrowheads="1"/>
            </p:cNvSpPr>
            <p:nvPr userDrawn="1"/>
          </p:nvSpPr>
          <p:spPr bwMode="auto">
            <a:xfrm>
              <a:off x="16655090" y="10209366"/>
              <a:ext cx="284104" cy="228363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17295349" y="10202688"/>
              <a:ext cx="316544" cy="241718"/>
              <a:chOff x="10541000" y="3240088"/>
              <a:chExt cx="1282701" cy="979487"/>
            </a:xfrm>
            <a:grpFill/>
          </p:grpSpPr>
          <p:sp>
            <p:nvSpPr>
              <p:cNvPr id="8" name="Freeform 5"/>
              <p:cNvSpPr/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  <p:sp>
            <p:nvSpPr>
              <p:cNvPr id="9" name="Freeform 6"/>
              <p:cNvSpPr/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</p:grpSp>
        <p:sp>
          <p:nvSpPr>
            <p:cNvPr id="7" name="Freeform 75"/>
            <p:cNvSpPr>
              <a:spLocks noChangeArrowheads="1"/>
            </p:cNvSpPr>
            <p:nvPr userDrawn="1"/>
          </p:nvSpPr>
          <p:spPr bwMode="auto">
            <a:xfrm>
              <a:off x="16154665" y="10189581"/>
              <a:ext cx="144271" cy="267933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8" name="TextBox 27"/>
          <p:cNvSpPr txBox="1"/>
          <p:nvPr userDrawn="1"/>
        </p:nvSpPr>
        <p:spPr>
          <a:xfrm rot="10800000" flipV="1">
            <a:off x="10859975" y="5901649"/>
            <a:ext cx="116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3600" b="0" i="0" smtClean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1500" b="0" i="0" dirty="0">
              <a:solidFill>
                <a:schemeClr val="bg1">
                  <a:lumMod val="7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1658" y="1135629"/>
            <a:ext cx="4874342" cy="2403988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1135629"/>
            <a:ext cx="4874342" cy="2403988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075637" y="1220164"/>
            <a:ext cx="1112614" cy="1110894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566472" y="2614876"/>
            <a:ext cx="1484286" cy="148199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75637" y="4526943"/>
            <a:ext cx="1112614" cy="1110894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3_Title Slide"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03976" y="-2563024"/>
            <a:ext cx="11984048" cy="11984048"/>
            <a:chOff x="3727902" y="-2563024"/>
            <a:chExt cx="11984048" cy="11984048"/>
          </a:xfrm>
        </p:grpSpPr>
        <p:sp>
          <p:nvSpPr>
            <p:cNvPr id="3" name="Oval 2"/>
            <p:cNvSpPr/>
            <p:nvPr userDrawn="1"/>
          </p:nvSpPr>
          <p:spPr>
            <a:xfrm>
              <a:off x="3727902" y="-2563024"/>
              <a:ext cx="11984048" cy="11984048"/>
            </a:xfrm>
            <a:prstGeom prst="ellipse">
              <a:avLst/>
            </a:prstGeom>
            <a:solidFill>
              <a:schemeClr val="bg1">
                <a:alpha val="1000"/>
              </a:schemeClr>
            </a:solidFill>
            <a:ln>
              <a:noFill/>
            </a:ln>
            <a:effectLst>
              <a:outerShdw blurRad="1270000" sx="104000" sy="104000" algn="c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5865558" y="-425368"/>
              <a:ext cx="7708736" cy="7708736"/>
            </a:xfrm>
            <a:prstGeom prst="ellipse">
              <a:avLst/>
            </a:prstGeom>
            <a:solidFill>
              <a:schemeClr val="bg1">
                <a:alpha val="1000"/>
              </a:schemeClr>
            </a:solidFill>
            <a:ln>
              <a:noFill/>
            </a:ln>
            <a:effectLst>
              <a:outerShdw blurRad="1270000" sx="104000" sy="104000" algn="c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7720665" y="1429739"/>
              <a:ext cx="3998522" cy="3998522"/>
            </a:xfrm>
            <a:prstGeom prst="ellipse">
              <a:avLst/>
            </a:prstGeom>
            <a:solidFill>
              <a:schemeClr val="bg1">
                <a:alpha val="2000"/>
              </a:schemeClr>
            </a:solidFill>
            <a:ln>
              <a:noFill/>
            </a:ln>
            <a:effectLst>
              <a:outerShdw blurRad="1270000" sx="104000" sy="104000" algn="ctr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9" name="Group 8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6" name="Rectangle: Rounded Corners 15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11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12" name="Group 11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14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15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13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cxnSp>
        <p:nvCxnSpPr>
          <p:cNvPr id="35" name="Straight Connector 34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1658" y="1562100"/>
            <a:ext cx="9733936" cy="3733800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Title Slide"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3727902" y="-2563024"/>
            <a:ext cx="11984048" cy="11984048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8" name="Oval 17"/>
          <p:cNvSpPr/>
          <p:nvPr userDrawn="1"/>
        </p:nvSpPr>
        <p:spPr>
          <a:xfrm>
            <a:off x="5865558" y="-425368"/>
            <a:ext cx="7708736" cy="770873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 userDrawn="1"/>
        </p:nvSpPr>
        <p:spPr>
          <a:xfrm>
            <a:off x="7720665" y="1429739"/>
            <a:ext cx="3998522" cy="3998522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542568" y="1153868"/>
            <a:ext cx="2413129" cy="4816964"/>
            <a:chOff x="4881618" y="1177652"/>
            <a:chExt cx="2413129" cy="4816964"/>
          </a:xfrm>
          <a:effectLst>
            <a:outerShdw blurRad="1270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Группа 84"/>
            <p:cNvGrpSpPr/>
            <p:nvPr/>
          </p:nvGrpSpPr>
          <p:grpSpPr>
            <a:xfrm>
              <a:off x="4881618" y="1177652"/>
              <a:ext cx="2413129" cy="4816964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27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28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/>
              </a:p>
            </p:txBody>
          </p:sp>
          <p:sp>
            <p:nvSpPr>
              <p:cNvPr id="29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30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31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32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091534" y="1655524"/>
              <a:ext cx="1993296" cy="3662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8732243" y="1631950"/>
            <a:ext cx="2001058" cy="36623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5400">
              <a:schemeClr val="bg1">
                <a:lumMod val="50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9" name="TextBox 68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71" name="Group 70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78" name="Rectangle: Rounded Corners 77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73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74" name="Group 73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76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77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75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cxnSp>
        <p:nvCxnSpPr>
          <p:cNvPr id="97" name="Straight Connector 96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095471" y="1498600"/>
            <a:ext cx="2001058" cy="36623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5400">
              <a:schemeClr val="bg1">
                <a:lumMod val="50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90857" y="2148840"/>
            <a:ext cx="3318710" cy="2042160"/>
          </a:xfrm>
          <a:custGeom>
            <a:avLst/>
            <a:gdLst>
              <a:gd name="connsiteX0" fmla="*/ 20319 w 3318710"/>
              <a:gd name="connsiteY0" fmla="*/ 0 h 2042160"/>
              <a:gd name="connsiteX1" fmla="*/ 3298390 w 3318710"/>
              <a:gd name="connsiteY1" fmla="*/ 0 h 2042160"/>
              <a:gd name="connsiteX2" fmla="*/ 3318710 w 3318710"/>
              <a:gd name="connsiteY2" fmla="*/ 20319 h 2042160"/>
              <a:gd name="connsiteX3" fmla="*/ 3318710 w 3318710"/>
              <a:gd name="connsiteY3" fmla="*/ 2021841 h 2042160"/>
              <a:gd name="connsiteX4" fmla="*/ 3298390 w 3318710"/>
              <a:gd name="connsiteY4" fmla="*/ 2042160 h 2042160"/>
              <a:gd name="connsiteX5" fmla="*/ 20319 w 3318710"/>
              <a:gd name="connsiteY5" fmla="*/ 2042160 h 2042160"/>
              <a:gd name="connsiteX6" fmla="*/ 0 w 3318710"/>
              <a:gd name="connsiteY6" fmla="*/ 2021841 h 2042160"/>
              <a:gd name="connsiteX7" fmla="*/ 0 w 3318710"/>
              <a:gd name="connsiteY7" fmla="*/ 20319 h 2042160"/>
              <a:gd name="connsiteX8" fmla="*/ 20319 w 3318710"/>
              <a:gd name="connsiteY8" fmla="*/ 0 h 20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8710" h="2042160">
                <a:moveTo>
                  <a:pt x="20319" y="0"/>
                </a:moveTo>
                <a:lnTo>
                  <a:pt x="3298390" y="0"/>
                </a:lnTo>
                <a:cubicBezTo>
                  <a:pt x="3309613" y="0"/>
                  <a:pt x="3318710" y="9097"/>
                  <a:pt x="3318710" y="20319"/>
                </a:cubicBezTo>
                <a:lnTo>
                  <a:pt x="3318710" y="2021841"/>
                </a:lnTo>
                <a:cubicBezTo>
                  <a:pt x="3318710" y="2033063"/>
                  <a:pt x="3309613" y="2042160"/>
                  <a:pt x="3298390" y="2042160"/>
                </a:cubicBezTo>
                <a:lnTo>
                  <a:pt x="20319" y="2042160"/>
                </a:lnTo>
                <a:cubicBezTo>
                  <a:pt x="9097" y="2042160"/>
                  <a:pt x="0" y="2033063"/>
                  <a:pt x="0" y="2021841"/>
                </a:cubicBezTo>
                <a:lnTo>
                  <a:pt x="0" y="20319"/>
                </a:lnTo>
                <a:cubicBezTo>
                  <a:pt x="0" y="9097"/>
                  <a:pt x="9097" y="0"/>
                  <a:pt x="20319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436644" y="2148840"/>
            <a:ext cx="3318710" cy="2042160"/>
          </a:xfrm>
          <a:custGeom>
            <a:avLst/>
            <a:gdLst>
              <a:gd name="connsiteX0" fmla="*/ 20319 w 3318710"/>
              <a:gd name="connsiteY0" fmla="*/ 0 h 2042160"/>
              <a:gd name="connsiteX1" fmla="*/ 3298390 w 3318710"/>
              <a:gd name="connsiteY1" fmla="*/ 0 h 2042160"/>
              <a:gd name="connsiteX2" fmla="*/ 3318710 w 3318710"/>
              <a:gd name="connsiteY2" fmla="*/ 20319 h 2042160"/>
              <a:gd name="connsiteX3" fmla="*/ 3318710 w 3318710"/>
              <a:gd name="connsiteY3" fmla="*/ 2021841 h 2042160"/>
              <a:gd name="connsiteX4" fmla="*/ 3298390 w 3318710"/>
              <a:gd name="connsiteY4" fmla="*/ 2042160 h 2042160"/>
              <a:gd name="connsiteX5" fmla="*/ 20319 w 3318710"/>
              <a:gd name="connsiteY5" fmla="*/ 2042160 h 2042160"/>
              <a:gd name="connsiteX6" fmla="*/ 0 w 3318710"/>
              <a:gd name="connsiteY6" fmla="*/ 2021841 h 2042160"/>
              <a:gd name="connsiteX7" fmla="*/ 0 w 3318710"/>
              <a:gd name="connsiteY7" fmla="*/ 20319 h 2042160"/>
              <a:gd name="connsiteX8" fmla="*/ 20319 w 3318710"/>
              <a:gd name="connsiteY8" fmla="*/ 0 h 20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8710" h="2042160">
                <a:moveTo>
                  <a:pt x="20319" y="0"/>
                </a:moveTo>
                <a:lnTo>
                  <a:pt x="3298390" y="0"/>
                </a:lnTo>
                <a:cubicBezTo>
                  <a:pt x="3309613" y="0"/>
                  <a:pt x="3318710" y="9097"/>
                  <a:pt x="3318710" y="20319"/>
                </a:cubicBezTo>
                <a:lnTo>
                  <a:pt x="3318710" y="2021841"/>
                </a:lnTo>
                <a:cubicBezTo>
                  <a:pt x="3318710" y="2033063"/>
                  <a:pt x="3309613" y="2042160"/>
                  <a:pt x="3298390" y="2042160"/>
                </a:cubicBezTo>
                <a:lnTo>
                  <a:pt x="20319" y="2042160"/>
                </a:lnTo>
                <a:cubicBezTo>
                  <a:pt x="9097" y="2042160"/>
                  <a:pt x="0" y="2033063"/>
                  <a:pt x="0" y="2021841"/>
                </a:cubicBezTo>
                <a:lnTo>
                  <a:pt x="0" y="20319"/>
                </a:lnTo>
                <a:cubicBezTo>
                  <a:pt x="0" y="9097"/>
                  <a:pt x="9097" y="0"/>
                  <a:pt x="20319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82433" y="2148840"/>
            <a:ext cx="3318710" cy="2042160"/>
          </a:xfrm>
          <a:custGeom>
            <a:avLst/>
            <a:gdLst>
              <a:gd name="connsiteX0" fmla="*/ 20319 w 3318710"/>
              <a:gd name="connsiteY0" fmla="*/ 0 h 2042160"/>
              <a:gd name="connsiteX1" fmla="*/ 3298390 w 3318710"/>
              <a:gd name="connsiteY1" fmla="*/ 0 h 2042160"/>
              <a:gd name="connsiteX2" fmla="*/ 3318710 w 3318710"/>
              <a:gd name="connsiteY2" fmla="*/ 20319 h 2042160"/>
              <a:gd name="connsiteX3" fmla="*/ 3318710 w 3318710"/>
              <a:gd name="connsiteY3" fmla="*/ 2021841 h 2042160"/>
              <a:gd name="connsiteX4" fmla="*/ 3298390 w 3318710"/>
              <a:gd name="connsiteY4" fmla="*/ 2042160 h 2042160"/>
              <a:gd name="connsiteX5" fmla="*/ 20319 w 3318710"/>
              <a:gd name="connsiteY5" fmla="*/ 2042160 h 2042160"/>
              <a:gd name="connsiteX6" fmla="*/ 0 w 3318710"/>
              <a:gd name="connsiteY6" fmla="*/ 2021841 h 2042160"/>
              <a:gd name="connsiteX7" fmla="*/ 0 w 3318710"/>
              <a:gd name="connsiteY7" fmla="*/ 20319 h 2042160"/>
              <a:gd name="connsiteX8" fmla="*/ 20319 w 3318710"/>
              <a:gd name="connsiteY8" fmla="*/ 0 h 20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8710" h="2042160">
                <a:moveTo>
                  <a:pt x="20319" y="0"/>
                </a:moveTo>
                <a:lnTo>
                  <a:pt x="3298390" y="0"/>
                </a:lnTo>
                <a:cubicBezTo>
                  <a:pt x="3309613" y="0"/>
                  <a:pt x="3318710" y="9097"/>
                  <a:pt x="3318710" y="20319"/>
                </a:cubicBezTo>
                <a:lnTo>
                  <a:pt x="3318710" y="2021841"/>
                </a:lnTo>
                <a:cubicBezTo>
                  <a:pt x="3318710" y="2033063"/>
                  <a:pt x="3309613" y="2042160"/>
                  <a:pt x="3298390" y="2042160"/>
                </a:cubicBezTo>
                <a:lnTo>
                  <a:pt x="20319" y="2042160"/>
                </a:lnTo>
                <a:cubicBezTo>
                  <a:pt x="9097" y="2042160"/>
                  <a:pt x="0" y="2033063"/>
                  <a:pt x="0" y="2021841"/>
                </a:cubicBezTo>
                <a:lnTo>
                  <a:pt x="0" y="20319"/>
                </a:lnTo>
                <a:cubicBezTo>
                  <a:pt x="0" y="9097"/>
                  <a:pt x="9097" y="0"/>
                  <a:pt x="20319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2431189" y="3112473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31189" y="2637762"/>
            <a:ext cx="7329622" cy="474710"/>
            <a:chOff x="3179886" y="2083564"/>
            <a:chExt cx="5702858" cy="369350"/>
          </a:xfrm>
          <a:effectLst/>
        </p:grpSpPr>
        <p:grpSp>
          <p:nvGrpSpPr>
            <p:cNvPr id="5" name="Group 4"/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7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</p:grpSp>
        <p:sp>
          <p:nvSpPr>
            <p:cNvPr id="6" name="Rounded Rectangle 23"/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0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Title Slide"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-2223552" y="-2563024"/>
            <a:ext cx="11984048" cy="11984048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3" name="Oval 32"/>
          <p:cNvSpPr/>
          <p:nvPr userDrawn="1"/>
        </p:nvSpPr>
        <p:spPr>
          <a:xfrm>
            <a:off x="-85896" y="-425368"/>
            <a:ext cx="7708736" cy="770873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5" name="Group 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7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8" name="Group 7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10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11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9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cxnSp>
        <p:nvCxnSpPr>
          <p:cNvPr id="31" name="Straight Connector 30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1769211" y="1429739"/>
            <a:ext cx="3998522" cy="3998522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1"/>
          </p:nvPr>
        </p:nvSpPr>
        <p:spPr>
          <a:xfrm>
            <a:off x="1554480" y="1280160"/>
            <a:ext cx="4297680" cy="4297680"/>
          </a:xfrm>
          <a:custGeom>
            <a:avLst/>
            <a:gdLst>
              <a:gd name="connsiteX0" fmla="*/ 716294 w 4297680"/>
              <a:gd name="connsiteY0" fmla="*/ 0 h 4297680"/>
              <a:gd name="connsiteX1" fmla="*/ 3581386 w 4297680"/>
              <a:gd name="connsiteY1" fmla="*/ 0 h 4297680"/>
              <a:gd name="connsiteX2" fmla="*/ 4297680 w 4297680"/>
              <a:gd name="connsiteY2" fmla="*/ 716294 h 4297680"/>
              <a:gd name="connsiteX3" fmla="*/ 4297680 w 4297680"/>
              <a:gd name="connsiteY3" fmla="*/ 3581386 h 4297680"/>
              <a:gd name="connsiteX4" fmla="*/ 3581386 w 4297680"/>
              <a:gd name="connsiteY4" fmla="*/ 4297680 h 4297680"/>
              <a:gd name="connsiteX5" fmla="*/ 716294 w 4297680"/>
              <a:gd name="connsiteY5" fmla="*/ 4297680 h 4297680"/>
              <a:gd name="connsiteX6" fmla="*/ 0 w 4297680"/>
              <a:gd name="connsiteY6" fmla="*/ 3581386 h 4297680"/>
              <a:gd name="connsiteX7" fmla="*/ 0 w 4297680"/>
              <a:gd name="connsiteY7" fmla="*/ 716294 h 4297680"/>
              <a:gd name="connsiteX8" fmla="*/ 716294 w 4297680"/>
              <a:gd name="connsiteY8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7680" h="4297680">
                <a:moveTo>
                  <a:pt x="716294" y="0"/>
                </a:moveTo>
                <a:lnTo>
                  <a:pt x="3581386" y="0"/>
                </a:lnTo>
                <a:cubicBezTo>
                  <a:pt x="3976984" y="0"/>
                  <a:pt x="4297680" y="320696"/>
                  <a:pt x="4297680" y="716294"/>
                </a:cubicBezTo>
                <a:lnTo>
                  <a:pt x="4297680" y="3581386"/>
                </a:lnTo>
                <a:cubicBezTo>
                  <a:pt x="4297680" y="3976984"/>
                  <a:pt x="3976984" y="4297680"/>
                  <a:pt x="3581386" y="4297680"/>
                </a:cubicBezTo>
                <a:lnTo>
                  <a:pt x="716294" y="4297680"/>
                </a:lnTo>
                <a:cubicBezTo>
                  <a:pt x="320696" y="4297680"/>
                  <a:pt x="0" y="3976984"/>
                  <a:pt x="0" y="3581386"/>
                </a:cubicBezTo>
                <a:lnTo>
                  <a:pt x="0" y="716294"/>
                </a:lnTo>
                <a:cubicBezTo>
                  <a:pt x="0" y="320696"/>
                  <a:pt x="320696" y="0"/>
                  <a:pt x="716294" y="0"/>
                </a:cubicBezTo>
                <a:close/>
              </a:path>
            </a:pathLst>
          </a:custGeom>
          <a:noFill/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6"/>
          <p:cNvSpPr>
            <a:spLocks noGrp="1"/>
          </p:cNvSpPr>
          <p:nvPr>
            <p:ph type="pic" sz="quarter" idx="11"/>
          </p:nvPr>
        </p:nvSpPr>
        <p:spPr>
          <a:xfrm>
            <a:off x="1462907" y="2525987"/>
            <a:ext cx="1198231" cy="1232710"/>
          </a:xfrm>
          <a:custGeom>
            <a:avLst/>
            <a:gdLst>
              <a:gd name="connsiteX0" fmla="*/ 716294 w 4297680"/>
              <a:gd name="connsiteY0" fmla="*/ 0 h 4297680"/>
              <a:gd name="connsiteX1" fmla="*/ 3581386 w 4297680"/>
              <a:gd name="connsiteY1" fmla="*/ 0 h 4297680"/>
              <a:gd name="connsiteX2" fmla="*/ 4297680 w 4297680"/>
              <a:gd name="connsiteY2" fmla="*/ 716294 h 4297680"/>
              <a:gd name="connsiteX3" fmla="*/ 4297680 w 4297680"/>
              <a:gd name="connsiteY3" fmla="*/ 3581386 h 4297680"/>
              <a:gd name="connsiteX4" fmla="*/ 3581386 w 4297680"/>
              <a:gd name="connsiteY4" fmla="*/ 4297680 h 4297680"/>
              <a:gd name="connsiteX5" fmla="*/ 716294 w 4297680"/>
              <a:gd name="connsiteY5" fmla="*/ 4297680 h 4297680"/>
              <a:gd name="connsiteX6" fmla="*/ 0 w 4297680"/>
              <a:gd name="connsiteY6" fmla="*/ 3581386 h 4297680"/>
              <a:gd name="connsiteX7" fmla="*/ 0 w 4297680"/>
              <a:gd name="connsiteY7" fmla="*/ 716294 h 4297680"/>
              <a:gd name="connsiteX8" fmla="*/ 716294 w 4297680"/>
              <a:gd name="connsiteY8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7680" h="4297680">
                <a:moveTo>
                  <a:pt x="716294" y="0"/>
                </a:moveTo>
                <a:lnTo>
                  <a:pt x="3581386" y="0"/>
                </a:lnTo>
                <a:cubicBezTo>
                  <a:pt x="3976984" y="0"/>
                  <a:pt x="4297680" y="320696"/>
                  <a:pt x="4297680" y="716294"/>
                </a:cubicBezTo>
                <a:lnTo>
                  <a:pt x="4297680" y="3581386"/>
                </a:lnTo>
                <a:cubicBezTo>
                  <a:pt x="4297680" y="3976984"/>
                  <a:pt x="3976984" y="4297680"/>
                  <a:pt x="3581386" y="4297680"/>
                </a:cubicBezTo>
                <a:lnTo>
                  <a:pt x="716294" y="4297680"/>
                </a:lnTo>
                <a:cubicBezTo>
                  <a:pt x="320696" y="4297680"/>
                  <a:pt x="0" y="3976984"/>
                  <a:pt x="0" y="3581386"/>
                </a:cubicBezTo>
                <a:lnTo>
                  <a:pt x="0" y="716294"/>
                </a:lnTo>
                <a:cubicBezTo>
                  <a:pt x="0" y="320696"/>
                  <a:pt x="320696" y="0"/>
                  <a:pt x="7162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2998482" y="2525987"/>
            <a:ext cx="1198231" cy="1232710"/>
          </a:xfrm>
          <a:custGeom>
            <a:avLst/>
            <a:gdLst>
              <a:gd name="connsiteX0" fmla="*/ 716294 w 4297680"/>
              <a:gd name="connsiteY0" fmla="*/ 0 h 4297680"/>
              <a:gd name="connsiteX1" fmla="*/ 3581386 w 4297680"/>
              <a:gd name="connsiteY1" fmla="*/ 0 h 4297680"/>
              <a:gd name="connsiteX2" fmla="*/ 4297680 w 4297680"/>
              <a:gd name="connsiteY2" fmla="*/ 716294 h 4297680"/>
              <a:gd name="connsiteX3" fmla="*/ 4297680 w 4297680"/>
              <a:gd name="connsiteY3" fmla="*/ 3581386 h 4297680"/>
              <a:gd name="connsiteX4" fmla="*/ 3581386 w 4297680"/>
              <a:gd name="connsiteY4" fmla="*/ 4297680 h 4297680"/>
              <a:gd name="connsiteX5" fmla="*/ 716294 w 4297680"/>
              <a:gd name="connsiteY5" fmla="*/ 4297680 h 4297680"/>
              <a:gd name="connsiteX6" fmla="*/ 0 w 4297680"/>
              <a:gd name="connsiteY6" fmla="*/ 3581386 h 4297680"/>
              <a:gd name="connsiteX7" fmla="*/ 0 w 4297680"/>
              <a:gd name="connsiteY7" fmla="*/ 716294 h 4297680"/>
              <a:gd name="connsiteX8" fmla="*/ 716294 w 4297680"/>
              <a:gd name="connsiteY8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7680" h="4297680">
                <a:moveTo>
                  <a:pt x="716294" y="0"/>
                </a:moveTo>
                <a:lnTo>
                  <a:pt x="3581386" y="0"/>
                </a:lnTo>
                <a:cubicBezTo>
                  <a:pt x="3976984" y="0"/>
                  <a:pt x="4297680" y="320696"/>
                  <a:pt x="4297680" y="716294"/>
                </a:cubicBezTo>
                <a:lnTo>
                  <a:pt x="4297680" y="3581386"/>
                </a:lnTo>
                <a:cubicBezTo>
                  <a:pt x="4297680" y="3976984"/>
                  <a:pt x="3976984" y="4297680"/>
                  <a:pt x="3581386" y="4297680"/>
                </a:cubicBezTo>
                <a:lnTo>
                  <a:pt x="716294" y="4297680"/>
                </a:lnTo>
                <a:cubicBezTo>
                  <a:pt x="320696" y="4297680"/>
                  <a:pt x="0" y="3976984"/>
                  <a:pt x="0" y="3581386"/>
                </a:cubicBezTo>
                <a:lnTo>
                  <a:pt x="0" y="716294"/>
                </a:lnTo>
                <a:cubicBezTo>
                  <a:pt x="0" y="320696"/>
                  <a:pt x="320696" y="0"/>
                  <a:pt x="7162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4534055" y="2525987"/>
            <a:ext cx="1198231" cy="1232710"/>
          </a:xfrm>
          <a:custGeom>
            <a:avLst/>
            <a:gdLst>
              <a:gd name="connsiteX0" fmla="*/ 716294 w 4297680"/>
              <a:gd name="connsiteY0" fmla="*/ 0 h 4297680"/>
              <a:gd name="connsiteX1" fmla="*/ 3581386 w 4297680"/>
              <a:gd name="connsiteY1" fmla="*/ 0 h 4297680"/>
              <a:gd name="connsiteX2" fmla="*/ 4297680 w 4297680"/>
              <a:gd name="connsiteY2" fmla="*/ 716294 h 4297680"/>
              <a:gd name="connsiteX3" fmla="*/ 4297680 w 4297680"/>
              <a:gd name="connsiteY3" fmla="*/ 3581386 h 4297680"/>
              <a:gd name="connsiteX4" fmla="*/ 3581386 w 4297680"/>
              <a:gd name="connsiteY4" fmla="*/ 4297680 h 4297680"/>
              <a:gd name="connsiteX5" fmla="*/ 716294 w 4297680"/>
              <a:gd name="connsiteY5" fmla="*/ 4297680 h 4297680"/>
              <a:gd name="connsiteX6" fmla="*/ 0 w 4297680"/>
              <a:gd name="connsiteY6" fmla="*/ 3581386 h 4297680"/>
              <a:gd name="connsiteX7" fmla="*/ 0 w 4297680"/>
              <a:gd name="connsiteY7" fmla="*/ 716294 h 4297680"/>
              <a:gd name="connsiteX8" fmla="*/ 716294 w 4297680"/>
              <a:gd name="connsiteY8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7680" h="4297680">
                <a:moveTo>
                  <a:pt x="716294" y="0"/>
                </a:moveTo>
                <a:lnTo>
                  <a:pt x="3581386" y="0"/>
                </a:lnTo>
                <a:cubicBezTo>
                  <a:pt x="3976984" y="0"/>
                  <a:pt x="4297680" y="320696"/>
                  <a:pt x="4297680" y="716294"/>
                </a:cubicBezTo>
                <a:lnTo>
                  <a:pt x="4297680" y="3581386"/>
                </a:lnTo>
                <a:cubicBezTo>
                  <a:pt x="4297680" y="3976984"/>
                  <a:pt x="3976984" y="4297680"/>
                  <a:pt x="3581386" y="4297680"/>
                </a:cubicBezTo>
                <a:lnTo>
                  <a:pt x="716294" y="4297680"/>
                </a:lnTo>
                <a:cubicBezTo>
                  <a:pt x="320696" y="4297680"/>
                  <a:pt x="0" y="3976984"/>
                  <a:pt x="0" y="3581386"/>
                </a:cubicBezTo>
                <a:lnTo>
                  <a:pt x="0" y="716294"/>
                </a:lnTo>
                <a:cubicBezTo>
                  <a:pt x="0" y="320696"/>
                  <a:pt x="320696" y="0"/>
                  <a:pt x="7162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6069630" y="2525987"/>
            <a:ext cx="1198231" cy="1232710"/>
          </a:xfrm>
          <a:custGeom>
            <a:avLst/>
            <a:gdLst>
              <a:gd name="connsiteX0" fmla="*/ 716294 w 4297680"/>
              <a:gd name="connsiteY0" fmla="*/ 0 h 4297680"/>
              <a:gd name="connsiteX1" fmla="*/ 3581386 w 4297680"/>
              <a:gd name="connsiteY1" fmla="*/ 0 h 4297680"/>
              <a:gd name="connsiteX2" fmla="*/ 4297680 w 4297680"/>
              <a:gd name="connsiteY2" fmla="*/ 716294 h 4297680"/>
              <a:gd name="connsiteX3" fmla="*/ 4297680 w 4297680"/>
              <a:gd name="connsiteY3" fmla="*/ 3581386 h 4297680"/>
              <a:gd name="connsiteX4" fmla="*/ 3581386 w 4297680"/>
              <a:gd name="connsiteY4" fmla="*/ 4297680 h 4297680"/>
              <a:gd name="connsiteX5" fmla="*/ 716294 w 4297680"/>
              <a:gd name="connsiteY5" fmla="*/ 4297680 h 4297680"/>
              <a:gd name="connsiteX6" fmla="*/ 0 w 4297680"/>
              <a:gd name="connsiteY6" fmla="*/ 3581386 h 4297680"/>
              <a:gd name="connsiteX7" fmla="*/ 0 w 4297680"/>
              <a:gd name="connsiteY7" fmla="*/ 716294 h 4297680"/>
              <a:gd name="connsiteX8" fmla="*/ 716294 w 4297680"/>
              <a:gd name="connsiteY8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7680" h="4297680">
                <a:moveTo>
                  <a:pt x="716294" y="0"/>
                </a:moveTo>
                <a:lnTo>
                  <a:pt x="3581386" y="0"/>
                </a:lnTo>
                <a:cubicBezTo>
                  <a:pt x="3976984" y="0"/>
                  <a:pt x="4297680" y="320696"/>
                  <a:pt x="4297680" y="716294"/>
                </a:cubicBezTo>
                <a:lnTo>
                  <a:pt x="4297680" y="3581386"/>
                </a:lnTo>
                <a:cubicBezTo>
                  <a:pt x="4297680" y="3976984"/>
                  <a:pt x="3976984" y="4297680"/>
                  <a:pt x="3581386" y="4297680"/>
                </a:cubicBezTo>
                <a:lnTo>
                  <a:pt x="716294" y="4297680"/>
                </a:lnTo>
                <a:cubicBezTo>
                  <a:pt x="320696" y="4297680"/>
                  <a:pt x="0" y="3976984"/>
                  <a:pt x="0" y="3581386"/>
                </a:cubicBezTo>
                <a:lnTo>
                  <a:pt x="0" y="716294"/>
                </a:lnTo>
                <a:cubicBezTo>
                  <a:pt x="0" y="320696"/>
                  <a:pt x="320696" y="0"/>
                  <a:pt x="7162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1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65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72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67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68" name="Group 67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70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71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69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cxnSp>
        <p:nvCxnSpPr>
          <p:cNvPr id="91" name="Straight Connector 90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1.tiff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2A1B4D">
                  <a:alpha val="55000"/>
                </a:srgbClr>
              </a:gs>
              <a:gs pos="0">
                <a:srgbClr val="392469">
                  <a:alpha val="7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: Shape 11"/>
          <p:cNvSpPr/>
          <p:nvPr/>
        </p:nvSpPr>
        <p:spPr>
          <a:xfrm>
            <a:off x="5792060" y="3734060"/>
            <a:ext cx="607880" cy="137642"/>
          </a:xfrm>
          <a:custGeom>
            <a:avLst/>
            <a:gdLst/>
            <a:ahLst/>
            <a:cxnLst/>
            <a:rect l="l" t="t" r="r" b="b"/>
            <a:pathLst>
              <a:path w="265252" h="60061">
                <a:moveTo>
                  <a:pt x="0" y="0"/>
                </a:moveTo>
                <a:lnTo>
                  <a:pt x="265252" y="0"/>
                </a:lnTo>
                <a:lnTo>
                  <a:pt x="265252" y="60061"/>
                </a:lnTo>
                <a:lnTo>
                  <a:pt x="0" y="60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 Placeholder 2"/>
          <p:cNvSpPr txBox="1"/>
          <p:nvPr/>
        </p:nvSpPr>
        <p:spPr>
          <a:xfrm flipH="1">
            <a:off x="2179390" y="3673010"/>
            <a:ext cx="3420981" cy="475747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CREATIVE TEMPLATE</a:t>
            </a:r>
            <a:endParaRPr lang="id-ID" sz="1600" dirty="0">
              <a:solidFill>
                <a:schemeClr val="bg1">
                  <a:lumMod val="85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23" name="Group 63"/>
          <p:cNvGrpSpPr/>
          <p:nvPr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24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31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5" name="Group 65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26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27" name="Group 67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29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30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28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cxnSp>
        <p:nvCxnSpPr>
          <p:cNvPr id="50" name="Straight Connector 90"/>
          <p:cNvCxnSpPr/>
          <p:nvPr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686271" y="2643118"/>
            <a:ext cx="8648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mtClean="0">
                <a:solidFill>
                  <a:schemeClr val="bg1"/>
                </a:solidFill>
                <a:latin typeface="造字工房尚黑（非商用）常规体" pitchFamily="2" charset="-122"/>
                <a:ea typeface="造字工房尚黑（非商用）常规体" pitchFamily="2" charset="-122"/>
              </a:rPr>
              <a:t>水彩风工作汇报通用模板</a:t>
            </a:r>
            <a:endParaRPr lang="zh-CN" altLang="en-US" sz="6000" dirty="0">
              <a:solidFill>
                <a:schemeClr val="bg1"/>
              </a:solidFill>
              <a:latin typeface="造字工房尚黑（非商用）常规体" pitchFamily="2" charset="-122"/>
              <a:ea typeface="造字工房尚黑（非商用）常规体" pitchFamily="2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 flipH="1">
            <a:off x="7978584" y="3653937"/>
            <a:ext cx="3420981" cy="475747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CREATIVE TEMPLATE</a:t>
            </a:r>
            <a:endParaRPr lang="id-ID" sz="1600" dirty="0">
              <a:solidFill>
                <a:schemeClr val="bg1">
                  <a:lumMod val="85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1405056" y="5116553"/>
            <a:ext cx="553998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30650" y="1995526"/>
            <a:ext cx="1852681" cy="760240"/>
            <a:chOff x="2330650" y="1995526"/>
            <a:chExt cx="1852681" cy="760240"/>
          </a:xfrm>
        </p:grpSpPr>
        <p:sp>
          <p:nvSpPr>
            <p:cNvPr id="44" name="Freeform: Shape 43"/>
            <p:cNvSpPr/>
            <p:nvPr/>
          </p:nvSpPr>
          <p:spPr>
            <a:xfrm>
              <a:off x="2494221" y="1995526"/>
              <a:ext cx="1525539" cy="760240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Text Placeholder 2"/>
            <p:cNvSpPr txBox="1"/>
            <p:nvPr/>
          </p:nvSpPr>
          <p:spPr>
            <a:xfrm>
              <a:off x="2330650" y="2145900"/>
              <a:ext cx="1852681" cy="41061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Basic</a:t>
              </a:r>
              <a:endParaRPr lang="id-ID" sz="18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</p:grpSp>
      <p:sp>
        <p:nvSpPr>
          <p:cNvPr id="10" name="Rectangle: Rounded Corners 9"/>
          <p:cNvSpPr/>
          <p:nvPr/>
        </p:nvSpPr>
        <p:spPr>
          <a:xfrm>
            <a:off x="2626133" y="5322330"/>
            <a:ext cx="1261714" cy="3823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PURCHASE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82981" y="3831606"/>
            <a:ext cx="2148018" cy="593458"/>
            <a:chOff x="1851134" y="3705876"/>
            <a:chExt cx="2148018" cy="593458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851134" y="3705876"/>
              <a:ext cx="2148018" cy="593458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reeform 45"/>
            <p:cNvSpPr>
              <a:spLocks noEditPoints="1"/>
            </p:cNvSpPr>
            <p:nvPr/>
          </p:nvSpPr>
          <p:spPr bwMode="auto">
            <a:xfrm>
              <a:off x="2054390" y="3923163"/>
              <a:ext cx="152642" cy="158885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032" y="3859489"/>
              <a:ext cx="1588865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Insert Text in This </a:t>
              </a:r>
              <a:r>
                <a:rPr lang="id-ID" sz="1050" b="1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Text</a:t>
              </a:r>
              <a:endParaRPr lang="en-US" sz="105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82981" y="4538949"/>
            <a:ext cx="2148018" cy="593458"/>
            <a:chOff x="1851134" y="4413219"/>
            <a:chExt cx="2148018" cy="593458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1851134" y="4413219"/>
              <a:ext cx="2148018" cy="593458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2054390" y="4630506"/>
              <a:ext cx="152642" cy="158885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7032" y="4566832"/>
              <a:ext cx="1588865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Insert Text in This </a:t>
              </a:r>
              <a:r>
                <a:rPr lang="id-ID" sz="1050" b="1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Text</a:t>
              </a:r>
              <a:endParaRPr lang="en-US" sz="105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92210" y="2812858"/>
            <a:ext cx="2329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dirty="0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$</a:t>
            </a:r>
            <a:r>
              <a:rPr lang="en-US" sz="4000" dirty="0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id-ID" sz="4000" dirty="0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5</a:t>
            </a:r>
            <a:r>
              <a:rPr lang="id-ID" dirty="0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,</a:t>
            </a:r>
            <a:r>
              <a:rPr lang="en-US" dirty="0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99</a:t>
            </a:r>
            <a:endParaRPr lang="en-US" dirty="0"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4834499" y="1995526"/>
            <a:ext cx="2523006" cy="3970027"/>
          </a:xfrm>
          <a:prstGeom prst="roundRect">
            <a:avLst>
              <a:gd name="adj" fmla="val 4365"/>
            </a:avLst>
          </a:prstGeom>
          <a:solidFill>
            <a:schemeClr val="bg1"/>
          </a:solidFill>
          <a:ln>
            <a:noFill/>
          </a:ln>
          <a:effectLst>
            <a:outerShdw blurRad="1270000" dist="1257300" dir="5400000" sx="79000" sy="79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3" name="Group 2"/>
          <p:cNvGrpSpPr/>
          <p:nvPr/>
        </p:nvGrpSpPr>
        <p:grpSpPr>
          <a:xfrm>
            <a:off x="5169661" y="1995526"/>
            <a:ext cx="1852681" cy="760240"/>
            <a:chOff x="5169661" y="1995526"/>
            <a:chExt cx="1852681" cy="760240"/>
          </a:xfrm>
        </p:grpSpPr>
        <p:sp>
          <p:nvSpPr>
            <p:cNvPr id="29" name="Freeform: Shape 28"/>
            <p:cNvSpPr/>
            <p:nvPr/>
          </p:nvSpPr>
          <p:spPr>
            <a:xfrm>
              <a:off x="5333233" y="1995526"/>
              <a:ext cx="1525539" cy="760240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0" name="Text Placeholder 2"/>
            <p:cNvSpPr txBox="1"/>
            <p:nvPr/>
          </p:nvSpPr>
          <p:spPr>
            <a:xfrm>
              <a:off x="5169661" y="2145900"/>
              <a:ext cx="1852681" cy="41061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Premium</a:t>
              </a:r>
              <a:endParaRPr lang="id-ID" sz="18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</p:grpSp>
      <p:sp>
        <p:nvSpPr>
          <p:cNvPr id="31" name="Rectangle: Rounded Corners 30"/>
          <p:cNvSpPr/>
          <p:nvPr/>
        </p:nvSpPr>
        <p:spPr>
          <a:xfrm>
            <a:off x="5465144" y="5322330"/>
            <a:ext cx="1261714" cy="3823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PURCHASE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21992" y="3831606"/>
            <a:ext cx="2148018" cy="593458"/>
            <a:chOff x="1851134" y="3705876"/>
            <a:chExt cx="2148018" cy="593458"/>
          </a:xfrm>
        </p:grpSpPr>
        <p:sp>
          <p:nvSpPr>
            <p:cNvPr id="38" name="Rectangle: Rounded Corners 37"/>
            <p:cNvSpPr/>
            <p:nvPr/>
          </p:nvSpPr>
          <p:spPr>
            <a:xfrm>
              <a:off x="1851134" y="3705876"/>
              <a:ext cx="2148018" cy="593458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2054390" y="3923163"/>
              <a:ext cx="152642" cy="158885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7032" y="3859489"/>
              <a:ext cx="1588865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Insert Text in This </a:t>
              </a:r>
              <a:r>
                <a:rPr lang="id-ID" sz="1050" b="1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Text</a:t>
              </a:r>
              <a:endParaRPr lang="en-US" sz="105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21992" y="4538949"/>
            <a:ext cx="2148018" cy="593458"/>
            <a:chOff x="1851134" y="4413219"/>
            <a:chExt cx="2148018" cy="593458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1851134" y="4413219"/>
              <a:ext cx="2148018" cy="593458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2054390" y="4630506"/>
              <a:ext cx="152642" cy="158885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07032" y="4566832"/>
              <a:ext cx="1588865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Insert Text in This </a:t>
              </a:r>
              <a:r>
                <a:rPr lang="id-ID" sz="1050" b="1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Text</a:t>
              </a:r>
              <a:endParaRPr lang="en-US" sz="105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31221" y="2812858"/>
            <a:ext cx="2329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dirty="0"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$</a:t>
            </a:r>
            <a:r>
              <a:rPr lang="en-US" sz="4000" dirty="0"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5</a:t>
            </a:r>
            <a:r>
              <a:rPr lang="id-ID" sz="4000" dirty="0"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5</a:t>
            </a:r>
            <a:r>
              <a:rPr lang="id-ID" dirty="0"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,</a:t>
            </a:r>
            <a:r>
              <a:rPr lang="en-US" dirty="0"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99</a:t>
            </a:r>
            <a:endParaRPr lang="en-US" dirty="0">
              <a:gradFill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08672" y="1995526"/>
            <a:ext cx="1852681" cy="760240"/>
            <a:chOff x="8008672" y="1995526"/>
            <a:chExt cx="1852681" cy="760240"/>
          </a:xfrm>
        </p:grpSpPr>
        <p:sp>
          <p:nvSpPr>
            <p:cNvPr id="43" name="Freeform: Shape 42"/>
            <p:cNvSpPr/>
            <p:nvPr/>
          </p:nvSpPr>
          <p:spPr>
            <a:xfrm>
              <a:off x="8172243" y="1995526"/>
              <a:ext cx="1525539" cy="760240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5" name="Text Placeholder 2"/>
            <p:cNvSpPr txBox="1"/>
            <p:nvPr/>
          </p:nvSpPr>
          <p:spPr>
            <a:xfrm>
              <a:off x="8008672" y="2145900"/>
              <a:ext cx="1852681" cy="410610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Pro</a:t>
              </a:r>
              <a:endParaRPr lang="id-ID" sz="18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</p:grpSp>
      <p:sp>
        <p:nvSpPr>
          <p:cNvPr id="46" name="Rectangle: Rounded Corners 45"/>
          <p:cNvSpPr/>
          <p:nvPr/>
        </p:nvSpPr>
        <p:spPr>
          <a:xfrm>
            <a:off x="8304155" y="5322330"/>
            <a:ext cx="1261714" cy="3823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PURCHASE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861003" y="3831606"/>
            <a:ext cx="2148018" cy="593458"/>
            <a:chOff x="1851134" y="3705876"/>
            <a:chExt cx="2148018" cy="593458"/>
          </a:xfrm>
        </p:grpSpPr>
        <p:sp>
          <p:nvSpPr>
            <p:cNvPr id="53" name="Rectangle: Rounded Corners 52"/>
            <p:cNvSpPr/>
            <p:nvPr/>
          </p:nvSpPr>
          <p:spPr>
            <a:xfrm>
              <a:off x="1851134" y="3705876"/>
              <a:ext cx="2148018" cy="593458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2054390" y="3923163"/>
              <a:ext cx="152642" cy="158885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207032" y="3859489"/>
              <a:ext cx="1588865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Insert Text in This </a:t>
              </a:r>
              <a:r>
                <a:rPr lang="id-ID" sz="1050" b="1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Text</a:t>
              </a:r>
              <a:endParaRPr lang="en-US" sz="105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61003" y="4538949"/>
            <a:ext cx="2148018" cy="593458"/>
            <a:chOff x="1851134" y="4413219"/>
            <a:chExt cx="2148018" cy="593458"/>
          </a:xfrm>
        </p:grpSpPr>
        <p:sp>
          <p:nvSpPr>
            <p:cNvPr id="50" name="Rectangle: Rounded Corners 49"/>
            <p:cNvSpPr/>
            <p:nvPr/>
          </p:nvSpPr>
          <p:spPr>
            <a:xfrm>
              <a:off x="1851134" y="4413219"/>
              <a:ext cx="2148018" cy="593458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054390" y="4630506"/>
              <a:ext cx="152642" cy="158885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07032" y="4566832"/>
              <a:ext cx="1588865" cy="28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05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Insert Text in This </a:t>
              </a:r>
              <a:r>
                <a:rPr lang="id-ID" sz="1050" b="1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Text</a:t>
              </a:r>
              <a:endParaRPr lang="en-US" sz="1050" b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770232" y="2812858"/>
            <a:ext cx="2329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dirty="0"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$</a:t>
            </a:r>
            <a:r>
              <a:rPr lang="en-US" sz="4000" dirty="0"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  <a:r>
              <a:rPr lang="id-ID" sz="4000" dirty="0"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5</a:t>
            </a:r>
            <a:r>
              <a:rPr lang="id-ID" dirty="0"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,</a:t>
            </a:r>
            <a:r>
              <a:rPr lang="en-US" dirty="0"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99</a:t>
            </a:r>
            <a:endParaRPr lang="en-US" dirty="0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843123" y="733488"/>
            <a:ext cx="4505754" cy="1004053"/>
            <a:chOff x="3843123" y="1550461"/>
            <a:chExt cx="4505754" cy="1004053"/>
          </a:xfrm>
        </p:grpSpPr>
        <p:sp>
          <p:nvSpPr>
            <p:cNvPr id="57" name="Text Placeholder 2"/>
            <p:cNvSpPr txBox="1"/>
            <p:nvPr/>
          </p:nvSpPr>
          <p:spPr>
            <a:xfrm>
              <a:off x="3843123" y="1831876"/>
              <a:ext cx="4505754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Pricing Plan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58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rgbClr val="392469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pull dir="u"/>
      </p:transition>
    </mc:Choice>
    <mc:Fallback>
      <p:transition spd="slow" advClick="0" advTm="0">
        <p:pull dir="u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5" grpId="0"/>
          <p:bldP spid="28" grpId="0" animBg="1"/>
          <p:bldP spid="31" grpId="0" animBg="1"/>
          <p:bldP spid="34" grpId="0"/>
          <p:bldP spid="46" grpId="0" animBg="1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5" grpId="0"/>
          <p:bldP spid="28" grpId="0" animBg="1"/>
          <p:bldP spid="31" grpId="0" animBg="1"/>
          <p:bldP spid="34" grpId="0"/>
          <p:bldP spid="46" grpId="0" animBg="1"/>
          <p:bldP spid="4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009656" y="2774043"/>
            <a:ext cx="2523006" cy="2888524"/>
          </a:xfrm>
          <a:prstGeom prst="roundRect">
            <a:avLst>
              <a:gd name="adj" fmla="val 4365"/>
            </a:avLst>
          </a:prstGeom>
          <a:solidFill>
            <a:schemeClr val="bg1"/>
          </a:solidFill>
          <a:ln>
            <a:noFill/>
          </a:ln>
          <a:effectLst>
            <a:outerShdw blurRad="1270000" dist="1257300" dir="5400000" sx="79000" sy="79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4834497" y="2774043"/>
            <a:ext cx="2523006" cy="2888524"/>
          </a:xfrm>
          <a:prstGeom prst="roundRect">
            <a:avLst>
              <a:gd name="adj" fmla="val 4365"/>
            </a:avLst>
          </a:prstGeom>
          <a:noFill/>
          <a:ln>
            <a:solidFill>
              <a:schemeClr val="bg1">
                <a:lumMod val="85000"/>
                <a:alpha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659338" y="2774043"/>
            <a:ext cx="2523006" cy="2888524"/>
          </a:xfrm>
          <a:prstGeom prst="roundRect">
            <a:avLst>
              <a:gd name="adj" fmla="val 4365"/>
            </a:avLst>
          </a:prstGeom>
          <a:noFill/>
          <a:ln>
            <a:solidFill>
              <a:schemeClr val="bg1">
                <a:lumMod val="85000"/>
                <a:alpha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91930" y="2964543"/>
            <a:ext cx="2540732" cy="830997"/>
            <a:chOff x="1991930" y="2964543"/>
            <a:chExt cx="2540732" cy="830997"/>
          </a:xfrm>
        </p:grpSpPr>
        <p:sp>
          <p:nvSpPr>
            <p:cNvPr id="11" name="Rectangle 10"/>
            <p:cNvSpPr/>
            <p:nvPr/>
          </p:nvSpPr>
          <p:spPr>
            <a:xfrm>
              <a:off x="1991930" y="2964543"/>
              <a:ext cx="8248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Roboto Black" panose="02000000000000000000" pitchFamily="2" charset="0"/>
                  <a:cs typeface="Segoe UI" panose="020B0502040204020203" pitchFamily="34" charset="0"/>
                </a:rPr>
                <a:t>4</a:t>
              </a:r>
              <a:endParaRPr lang="en-US" sz="4800" i="0" dirty="0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4" name="Rectangle 9"/>
            <p:cNvSpPr/>
            <p:nvPr/>
          </p:nvSpPr>
          <p:spPr bwMode="auto">
            <a:xfrm>
              <a:off x="2752453" y="3147385"/>
              <a:ext cx="1780209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88900">
                <a:defRPr/>
              </a:pPr>
              <a:r>
                <a:rPr lang="en-US" sz="16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Four</a:t>
              </a:r>
              <a:r>
                <a: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Day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  <a:p>
              <a:pPr marL="88900"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To Available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93982" y="3795540"/>
            <a:ext cx="21543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2378424" y="4945616"/>
            <a:ext cx="1785470" cy="3823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PURCHASE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6397" y="2964543"/>
            <a:ext cx="2565563" cy="830997"/>
            <a:chOff x="4796397" y="2964543"/>
            <a:chExt cx="2565563" cy="830997"/>
          </a:xfrm>
        </p:grpSpPr>
        <p:sp>
          <p:nvSpPr>
            <p:cNvPr id="12" name="Rectangle 11"/>
            <p:cNvSpPr/>
            <p:nvPr/>
          </p:nvSpPr>
          <p:spPr>
            <a:xfrm>
              <a:off x="4796397" y="2964543"/>
              <a:ext cx="8248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gradFill>
                    <a:gsLst>
                      <a:gs pos="100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Roboto Black" panose="02000000000000000000" pitchFamily="2" charset="0"/>
                  <a:cs typeface="Segoe UI" panose="020B0502040204020203" pitchFamily="34" charset="0"/>
                </a:rPr>
                <a:t>7</a:t>
              </a:r>
              <a:endParaRPr lang="en-US" sz="4800" i="0" dirty="0"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9"/>
            <p:cNvSpPr/>
            <p:nvPr/>
          </p:nvSpPr>
          <p:spPr bwMode="auto">
            <a:xfrm>
              <a:off x="5581751" y="3147385"/>
              <a:ext cx="1780209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88900">
                <a:defRPr/>
              </a:pPr>
              <a:r>
                <a:rPr lang="en-US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Seven</a:t>
              </a:r>
              <a:r>
                <a: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Day</a:t>
              </a:r>
              <a:endParaRPr lang="en-US" sz="1600" dirty="0">
                <a:solidFill>
                  <a:schemeClr val="bg1"/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  <a:p>
              <a:pPr marL="88900">
                <a:defRPr/>
              </a:pPr>
              <a:r>
                <a:rPr lang="en-US" sz="1600" dirty="0">
                  <a:solidFill>
                    <a:schemeClr val="bg1"/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To Available</a:t>
              </a:r>
              <a:endParaRPr lang="en-US" sz="1600" dirty="0">
                <a:solidFill>
                  <a:schemeClr val="bg1"/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018823" y="3795540"/>
            <a:ext cx="21543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5203265" y="4945616"/>
            <a:ext cx="1785470" cy="3823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PURCHASE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53985" y="2964815"/>
            <a:ext cx="2868930" cy="829945"/>
            <a:chOff x="7753678" y="2964543"/>
            <a:chExt cx="2543263" cy="829727"/>
          </a:xfrm>
        </p:grpSpPr>
        <p:sp>
          <p:nvSpPr>
            <p:cNvPr id="13" name="Rectangle 12"/>
            <p:cNvSpPr/>
            <p:nvPr/>
          </p:nvSpPr>
          <p:spPr>
            <a:xfrm>
              <a:off x="7753678" y="2964543"/>
              <a:ext cx="856012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gradFill>
                    <a:gsLst>
                      <a:gs pos="100000">
                        <a:schemeClr val="accent3"/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Roboto Black" panose="02000000000000000000" pitchFamily="2" charset="0"/>
                  <a:cs typeface="Segoe UI" panose="020B0502040204020203" pitchFamily="34" charset="0"/>
                </a:rPr>
                <a:t>10</a:t>
              </a:r>
              <a:endParaRPr lang="en-US" sz="4800" i="0" dirty="0"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9"/>
            <p:cNvSpPr/>
            <p:nvPr/>
          </p:nvSpPr>
          <p:spPr bwMode="auto">
            <a:xfrm>
              <a:off x="8516732" y="3147385"/>
              <a:ext cx="1780209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88900">
                <a:defRPr/>
              </a:pPr>
              <a:r>
                <a:rPr lang="en-US" sz="16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Ten</a:t>
              </a:r>
              <a:r>
                <a: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Day</a:t>
              </a:r>
              <a:endParaRPr lang="en-US" sz="1600" dirty="0">
                <a:solidFill>
                  <a:schemeClr val="bg1"/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  <a:p>
              <a:pPr marL="88900">
                <a:defRPr/>
              </a:pPr>
              <a:r>
                <a:rPr lang="en-US" sz="1600" dirty="0">
                  <a:solidFill>
                    <a:schemeClr val="bg1"/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To Available</a:t>
              </a:r>
              <a:endParaRPr lang="en-US" sz="1600" dirty="0">
                <a:solidFill>
                  <a:schemeClr val="bg1"/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843664" y="3795540"/>
            <a:ext cx="21543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8028106" y="4945616"/>
            <a:ext cx="1785470" cy="3823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PURCHASE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43123" y="733488"/>
            <a:ext cx="4505754" cy="1004053"/>
            <a:chOff x="3843123" y="1550461"/>
            <a:chExt cx="4505754" cy="1004053"/>
          </a:xfrm>
        </p:grpSpPr>
        <p:sp>
          <p:nvSpPr>
            <p:cNvPr id="24" name="Text Placeholder 2"/>
            <p:cNvSpPr txBox="1"/>
            <p:nvPr/>
          </p:nvSpPr>
          <p:spPr>
            <a:xfrm>
              <a:off x="3843123" y="1831876"/>
              <a:ext cx="4505754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Special Feature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25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rgbClr val="392469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31189" y="1895209"/>
            <a:ext cx="732962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5" grpId="0"/>
          <p:bldP spid="16" grpId="0" animBg="1"/>
          <p:bldP spid="18" grpId="0"/>
          <p:bldP spid="19" grpId="0" animBg="1"/>
          <p:bldP spid="21" grpId="0"/>
          <p:bldP spid="22" grpId="0" animBg="1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5" grpId="0"/>
          <p:bldP spid="16" grpId="0" animBg="1"/>
          <p:bldP spid="18" grpId="0"/>
          <p:bldP spid="19" grpId="0" animBg="1"/>
          <p:bldP spid="21" grpId="0"/>
          <p:bldP spid="22" grpId="0" animBg="1"/>
          <p:bldP spid="2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6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1251155" y="1047135"/>
            <a:ext cx="9689690" cy="1537573"/>
          </a:xfrm>
          <a:prstGeom prst="rect">
            <a:avLst/>
          </a:prstGeom>
          <a:solidFill>
            <a:schemeClr val="tx1">
              <a:lumMod val="75000"/>
              <a:lumOff val="2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613150" y="1646516"/>
            <a:ext cx="49657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 Placeholder 2"/>
          <p:cNvSpPr txBox="1"/>
          <p:nvPr/>
        </p:nvSpPr>
        <p:spPr>
          <a:xfrm flipH="1">
            <a:off x="5402580" y="1228196"/>
            <a:ext cx="1393046" cy="28939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Nexa Light" panose="02000000000000000000" pitchFamily="50" charset="0"/>
              </a:rPr>
              <a:t>CREATIVE_</a:t>
            </a:r>
            <a:endParaRPr lang="id-ID" sz="14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pull dir="u"/>
      </p:transition>
    </mc:Choice>
    <mc:Fallback>
      <p:transition spd="slow" advClick="0" advTm="0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063977" y="4350229"/>
            <a:ext cx="2911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216940" y="4059437"/>
            <a:ext cx="3420981" cy="1560313"/>
            <a:chOff x="1459982" y="4173737"/>
            <a:chExt cx="3420981" cy="1560313"/>
          </a:xfrm>
        </p:grpSpPr>
        <p:sp>
          <p:nvSpPr>
            <p:cNvPr id="32" name="Text Placeholder 2"/>
            <p:cNvSpPr txBox="1"/>
            <p:nvPr/>
          </p:nvSpPr>
          <p:spPr>
            <a:xfrm>
              <a:off x="1459982" y="4494559"/>
              <a:ext cx="3420981" cy="1239491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Placeholder Slide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34" name="Text Placeholder 2"/>
            <p:cNvSpPr txBox="1"/>
            <p:nvPr/>
          </p:nvSpPr>
          <p:spPr>
            <a:xfrm flipH="1">
              <a:off x="1459982" y="4173737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6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 b="12989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 b="12989"/>
          <a:stretch>
            <a:fillRect/>
          </a:stretch>
        </p:blipFill>
        <p:spPr/>
      </p:pic>
      <p:grpSp>
        <p:nvGrpSpPr>
          <p:cNvPr id="30" name="Group 29"/>
          <p:cNvGrpSpPr/>
          <p:nvPr/>
        </p:nvGrpSpPr>
        <p:grpSpPr>
          <a:xfrm>
            <a:off x="4989994" y="2446020"/>
            <a:ext cx="2212012" cy="2400300"/>
            <a:chOff x="5882640" y="3078480"/>
            <a:chExt cx="2212012" cy="2400300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5882640" y="3078480"/>
              <a:ext cx="2212012" cy="2400300"/>
            </a:xfrm>
            <a:prstGeom prst="roundRect">
              <a:avLst>
                <a:gd name="adj" fmla="val 4365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00" dist="13716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187683" y="3223905"/>
              <a:ext cx="1601927" cy="1843963"/>
              <a:chOff x="5413828" y="1753175"/>
              <a:chExt cx="1601927" cy="184396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413828" y="2283659"/>
                <a:ext cx="1503955" cy="1313479"/>
                <a:chOff x="2178133" y="4643070"/>
                <a:chExt cx="3241324" cy="2830810"/>
              </a:xfrm>
            </p:grpSpPr>
            <p:sp>
              <p:nvSpPr>
                <p:cNvPr id="10" name="Arc 9"/>
                <p:cNvSpPr/>
                <p:nvPr/>
              </p:nvSpPr>
              <p:spPr>
                <a:xfrm>
                  <a:off x="2588647" y="4643070"/>
                  <a:ext cx="2830810" cy="2830810"/>
                </a:xfrm>
                <a:prstGeom prst="arc">
                  <a:avLst>
                    <a:gd name="adj1" fmla="val 16200000"/>
                    <a:gd name="adj2" fmla="val 11143987"/>
                  </a:avLst>
                </a:prstGeom>
                <a:ln w="203200">
                  <a:gradFill>
                    <a:gsLst>
                      <a:gs pos="0">
                        <a:schemeClr val="accent1"/>
                      </a:gs>
                      <a:gs pos="100000">
                        <a:schemeClr val="accent5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 sz="875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2178133" y="5504387"/>
                  <a:ext cx="859498" cy="662827"/>
                  <a:chOff x="860941" y="3084116"/>
                  <a:chExt cx="569995" cy="439570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>
                    <a:off x="926153" y="3084116"/>
                    <a:ext cx="439571" cy="43957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5"/>
                      </a:gs>
                    </a:gsLst>
                    <a:lin ang="2700000" scaled="0"/>
                  </a:gradFill>
                  <a:ln>
                    <a:noFill/>
                  </a:ln>
                  <a:effectLst>
                    <a:outerShdw blurRad="127000" dist="127000" dir="2700000" sx="90000" sy="9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500" b="1"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60941" y="3149935"/>
                    <a:ext cx="569995" cy="307928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75%</a:t>
                    </a:r>
                    <a:endParaRPr lang="en-US" sz="8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14" name="Oval 13"/>
              <p:cNvSpPr/>
              <p:nvPr/>
            </p:nvSpPr>
            <p:spPr>
              <a:xfrm>
                <a:off x="5792093" y="2471449"/>
                <a:ext cx="937901" cy="9378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457200" dir="2700000" sx="90000" sy="9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5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93739" y="1753175"/>
                <a:ext cx="15220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Nexa Bold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One</a:t>
                </a:r>
                <a:endParaRPr lang="en-US" sz="1600" b="1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6097118" y="2776473"/>
                <a:ext cx="327850" cy="327850"/>
                <a:chOff x="8216107" y="2577307"/>
                <a:chExt cx="464344" cy="464344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20" name="AutoShape 52"/>
                <p:cNvSpPr/>
                <p:nvPr/>
              </p:nvSpPr>
              <p:spPr bwMode="auto">
                <a:xfrm>
                  <a:off x="8216107" y="2577307"/>
                  <a:ext cx="464344" cy="464344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21" name="AutoShape 53"/>
                <p:cNvSpPr/>
                <p:nvPr/>
              </p:nvSpPr>
              <p:spPr bwMode="auto">
                <a:xfrm>
                  <a:off x="8390732" y="2736850"/>
                  <a:ext cx="125413" cy="130175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22" name="AutoShape 54"/>
                <p:cNvSpPr/>
                <p:nvPr/>
              </p:nvSpPr>
              <p:spPr bwMode="auto">
                <a:xfrm>
                  <a:off x="8375650" y="2896394"/>
                  <a:ext cx="70644" cy="73819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23" name="AutoShape 55"/>
                <p:cNvSpPr/>
                <p:nvPr/>
              </p:nvSpPr>
              <p:spPr bwMode="auto">
                <a:xfrm>
                  <a:off x="8448675" y="2649538"/>
                  <a:ext cx="71438" cy="74613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/>
          <p:cNvSpPr/>
          <p:nvPr/>
        </p:nvSpPr>
        <p:spPr>
          <a:xfrm rot="16200000">
            <a:off x="-2999001" y="449827"/>
            <a:ext cx="11956351" cy="5958347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75000"/>
                  <a:alpha val="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Freeform: Shape 30"/>
          <p:cNvSpPr/>
          <p:nvPr/>
        </p:nvSpPr>
        <p:spPr>
          <a:xfrm rot="16200000">
            <a:off x="-1956032" y="1485901"/>
            <a:ext cx="7798263" cy="3886199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15000"/>
                </a:schemeClr>
              </a:gs>
              <a:gs pos="0">
                <a:schemeClr val="accent1">
                  <a:lumMod val="75000"/>
                  <a:alpha val="1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71500" sx="90000" sy="900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: Shape 6"/>
          <p:cNvSpPr/>
          <p:nvPr/>
        </p:nvSpPr>
        <p:spPr>
          <a:xfrm rot="16200000">
            <a:off x="-1225065" y="2212036"/>
            <a:ext cx="4884060" cy="2433930"/>
          </a:xfrm>
          <a:custGeom>
            <a:avLst/>
            <a:gdLst>
              <a:gd name="connsiteX0" fmla="*/ 0 w 1525539"/>
              <a:gd name="connsiteY0" fmla="*/ 0 h 760240"/>
              <a:gd name="connsiteX1" fmla="*/ 1525539 w 1525539"/>
              <a:gd name="connsiteY1" fmla="*/ 0 h 760240"/>
              <a:gd name="connsiteX2" fmla="*/ 1510320 w 1525539"/>
              <a:gd name="connsiteY2" fmla="*/ 150969 h 760240"/>
              <a:gd name="connsiteX3" fmla="*/ 762769 w 1525539"/>
              <a:gd name="connsiteY3" fmla="*/ 760240 h 760240"/>
              <a:gd name="connsiteX4" fmla="*/ 15219 w 1525539"/>
              <a:gd name="connsiteY4" fmla="*/ 150969 h 7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539" h="760240">
                <a:moveTo>
                  <a:pt x="0" y="0"/>
                </a:moveTo>
                <a:lnTo>
                  <a:pt x="1525539" y="0"/>
                </a:lnTo>
                <a:lnTo>
                  <a:pt x="1510320" y="150969"/>
                </a:lnTo>
                <a:cubicBezTo>
                  <a:pt x="1439168" y="498680"/>
                  <a:pt x="1131514" y="760240"/>
                  <a:pt x="762769" y="760240"/>
                </a:cubicBezTo>
                <a:cubicBezTo>
                  <a:pt x="394024" y="760240"/>
                  <a:pt x="86371" y="498680"/>
                  <a:pt x="15219" y="15096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71500" sx="90000" sy="900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7573645" y="4115435"/>
            <a:ext cx="2870835" cy="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50983" y="2119836"/>
            <a:ext cx="3814445" cy="1463675"/>
            <a:chOff x="9647448" y="2093801"/>
            <a:chExt cx="3814445" cy="1463675"/>
          </a:xfrm>
        </p:grpSpPr>
        <p:sp>
          <p:nvSpPr>
            <p:cNvPr id="13" name="Text Placeholder 2"/>
            <p:cNvSpPr txBox="1"/>
            <p:nvPr/>
          </p:nvSpPr>
          <p:spPr>
            <a:xfrm>
              <a:off x="9647448" y="2570051"/>
              <a:ext cx="3814445" cy="98742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8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</a:rPr>
                <a:t>PART THREE</a:t>
              </a:r>
              <a:endParaRPr lang="id-ID" sz="48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5" name="Text Placeholder 2"/>
            <p:cNvSpPr txBox="1"/>
            <p:nvPr/>
          </p:nvSpPr>
          <p:spPr>
            <a:xfrm flipH="1">
              <a:off x="9647448" y="2093801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b="290"/>
          <a:stretch>
            <a:fillRect/>
          </a:stretch>
        </p:blipFill>
        <p:spPr>
          <a:xfrm>
            <a:off x="2647086" y="458967"/>
            <a:ext cx="3564604" cy="2361206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b="290"/>
          <a:stretch>
            <a:fillRect/>
          </a:stretch>
        </p:blipFill>
        <p:spPr>
          <a:xfrm>
            <a:off x="103227" y="3021827"/>
            <a:ext cx="3564604" cy="2361206"/>
          </a:xfr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b="290"/>
          <a:stretch>
            <a:fillRect/>
          </a:stretch>
        </p:blipFill>
        <p:spPr>
          <a:xfrm>
            <a:off x="3886508" y="4403587"/>
            <a:ext cx="3564604" cy="236120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933575" y="4389545"/>
            <a:ext cx="1199022" cy="1199022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10661408" y="1624511"/>
            <a:ext cx="132080" cy="13208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1417903" y="3169223"/>
            <a:ext cx="326452" cy="326452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3672114" y="733488"/>
            <a:ext cx="4847772" cy="1004053"/>
            <a:chOff x="3672114" y="1550461"/>
            <a:chExt cx="4847772" cy="1004053"/>
          </a:xfrm>
        </p:grpSpPr>
        <p:sp>
          <p:nvSpPr>
            <p:cNvPr id="12" name="Text Placeholder 2"/>
            <p:cNvSpPr txBox="1"/>
            <p:nvPr/>
          </p:nvSpPr>
          <p:spPr>
            <a:xfrm>
              <a:off x="3672114" y="1831876"/>
              <a:ext cx="4847772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Web View Mockup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3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rgbClr val="392469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31189" y="1895209"/>
            <a:ext cx="732962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8034"/>
          <a:stretch>
            <a:fillRect/>
          </a:stretch>
        </p:blipFill>
        <p:spPr>
          <a:xfrm>
            <a:off x="2431189" y="3111838"/>
            <a:ext cx="7329622" cy="4102820"/>
          </a:xfrm>
        </p:spPr>
      </p:pic>
      <p:sp>
        <p:nvSpPr>
          <p:cNvPr id="23" name="Oval 22"/>
          <p:cNvSpPr/>
          <p:nvPr/>
        </p:nvSpPr>
        <p:spPr>
          <a:xfrm>
            <a:off x="9637650" y="4979762"/>
            <a:ext cx="368242" cy="368242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pull dir="u"/>
      </p:transition>
    </mc:Choice>
    <mc:Fallback>
      <p:transition spd="slow" advClick="0" advTm="0">
        <p:pull dir="u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2" grpId="0" animBg="1"/>
          <p:bldP spid="21" grpId="0" animBg="1"/>
          <p:bldP spid="14" grpId="0"/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2" grpId="0" animBg="1"/>
          <p:bldP spid="21" grpId="0" animBg="1"/>
          <p:bldP spid="14" grpId="0"/>
          <p:bldP spid="2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8256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lumMod val="75000"/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: Rounded Corners 2"/>
          <p:cNvSpPr/>
          <p:nvPr/>
        </p:nvSpPr>
        <p:spPr>
          <a:xfrm rot="2700000">
            <a:off x="6793414" y="-623793"/>
            <a:ext cx="11800060" cy="11800060"/>
          </a:xfrm>
          <a:prstGeom prst="roundRect">
            <a:avLst>
              <a:gd name="adj" fmla="val 22917"/>
            </a:avLst>
          </a:prstGeom>
          <a:gradFill>
            <a:gsLst>
              <a:gs pos="100000">
                <a:srgbClr val="2A1B4D"/>
              </a:gs>
              <a:gs pos="0">
                <a:srgbClr val="392469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/>
          <p:cNvGrpSpPr/>
          <p:nvPr/>
        </p:nvGrpSpPr>
        <p:grpSpPr>
          <a:xfrm>
            <a:off x="1172018" y="360486"/>
            <a:ext cx="1244506" cy="267193"/>
            <a:chOff x="1072496" y="2371024"/>
            <a:chExt cx="9056843" cy="1944483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grpSpPr>
        <p:sp>
          <p:nvSpPr>
            <p:cNvPr id="23" name="Freeform: Shape 22"/>
            <p:cNvSpPr/>
            <p:nvPr/>
          </p:nvSpPr>
          <p:spPr>
            <a:xfrm>
              <a:off x="6184875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637284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9369897" y="2987308"/>
              <a:ext cx="759442" cy="1310063"/>
            </a:xfrm>
            <a:custGeom>
              <a:avLst/>
              <a:gdLst/>
              <a:ahLst/>
              <a:cxnLst/>
              <a:rect l="l" t="t" r="r" b="b"/>
              <a:pathLst>
                <a:path w="207861" h="358568">
                  <a:moveTo>
                    <a:pt x="120193" y="0"/>
                  </a:moveTo>
                  <a:lnTo>
                    <a:pt x="120193" y="78677"/>
                  </a:lnTo>
                  <a:lnTo>
                    <a:pt x="196621" y="78677"/>
                  </a:lnTo>
                  <a:lnTo>
                    <a:pt x="196621" y="137614"/>
                  </a:lnTo>
                  <a:lnTo>
                    <a:pt x="119631" y="137614"/>
                  </a:lnTo>
                  <a:lnTo>
                    <a:pt x="119631" y="257367"/>
                  </a:lnTo>
                  <a:cubicBezTo>
                    <a:pt x="119795" y="270568"/>
                    <a:pt x="123120" y="280430"/>
                    <a:pt x="129606" y="286954"/>
                  </a:cubicBezTo>
                  <a:cubicBezTo>
                    <a:pt x="136092" y="293478"/>
                    <a:pt x="144756" y="296735"/>
                    <a:pt x="155597" y="296723"/>
                  </a:cubicBezTo>
                  <a:cubicBezTo>
                    <a:pt x="161018" y="296688"/>
                    <a:pt x="166614" y="295915"/>
                    <a:pt x="172386" y="294404"/>
                  </a:cubicBezTo>
                  <a:cubicBezTo>
                    <a:pt x="178158" y="292893"/>
                    <a:pt x="183614" y="290855"/>
                    <a:pt x="188754" y="288290"/>
                  </a:cubicBezTo>
                  <a:lnTo>
                    <a:pt x="207861" y="346682"/>
                  </a:lnTo>
                  <a:cubicBezTo>
                    <a:pt x="198190" y="350576"/>
                    <a:pt x="188871" y="353453"/>
                    <a:pt x="179903" y="355312"/>
                  </a:cubicBezTo>
                  <a:cubicBezTo>
                    <a:pt x="170934" y="357172"/>
                    <a:pt x="161334" y="358224"/>
                    <a:pt x="151101" y="358470"/>
                  </a:cubicBezTo>
                  <a:cubicBezTo>
                    <a:pt x="120665" y="359560"/>
                    <a:pt x="96586" y="351629"/>
                    <a:pt x="78864" y="334676"/>
                  </a:cubicBezTo>
                  <a:cubicBezTo>
                    <a:pt x="61141" y="317724"/>
                    <a:pt x="52087" y="291954"/>
                    <a:pt x="51702" y="257367"/>
                  </a:cubicBezTo>
                  <a:lnTo>
                    <a:pt x="51702" y="137614"/>
                  </a:lnTo>
                  <a:lnTo>
                    <a:pt x="0" y="137614"/>
                  </a:lnTo>
                  <a:lnTo>
                    <a:pt x="0" y="78677"/>
                  </a:lnTo>
                  <a:lnTo>
                    <a:pt x="51702" y="78677"/>
                  </a:lnTo>
                  <a:lnTo>
                    <a:pt x="51702" y="7306"/>
                  </a:lnTo>
                  <a:lnTo>
                    <a:pt x="1201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1719901" y="3241909"/>
              <a:ext cx="1053124" cy="1069479"/>
            </a:xfrm>
            <a:custGeom>
              <a:avLst/>
              <a:gdLst/>
              <a:ahLst/>
              <a:cxnLst/>
              <a:rect l="l" t="t" r="r" b="b"/>
              <a:pathLst>
                <a:path w="288242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3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7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4956358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044395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2" y="281632"/>
                  </a:cubicBezTo>
                  <a:cubicBezTo>
                    <a:pt x="195345" y="289047"/>
                    <a:pt x="173873" y="292742"/>
                    <a:pt x="152295" y="292719"/>
                  </a:cubicBezTo>
                  <a:cubicBezTo>
                    <a:pt x="104153" y="292113"/>
                    <a:pt x="66828" y="278589"/>
                    <a:pt x="40322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3932896" y="3243939"/>
              <a:ext cx="927804" cy="1071568"/>
            </a:xfrm>
            <a:custGeom>
              <a:avLst/>
              <a:gdLst/>
              <a:ahLst/>
              <a:cxnLst/>
              <a:rect l="l" t="t" r="r" b="b"/>
              <a:pathLst>
                <a:path w="253942" h="293291">
                  <a:moveTo>
                    <a:pt x="147167" y="6"/>
                  </a:moveTo>
                  <a:cubicBezTo>
                    <a:pt x="166649" y="-146"/>
                    <a:pt x="184445" y="2965"/>
                    <a:pt x="200555" y="9339"/>
                  </a:cubicBezTo>
                  <a:cubicBezTo>
                    <a:pt x="216665" y="15712"/>
                    <a:pt x="232213" y="26261"/>
                    <a:pt x="247199" y="40985"/>
                  </a:cubicBezTo>
                  <a:lnTo>
                    <a:pt x="203927" y="86490"/>
                  </a:lnTo>
                  <a:cubicBezTo>
                    <a:pt x="195673" y="79181"/>
                    <a:pt x="186751" y="73699"/>
                    <a:pt x="177163" y="70045"/>
                  </a:cubicBezTo>
                  <a:cubicBezTo>
                    <a:pt x="167574" y="66390"/>
                    <a:pt x="157950" y="64563"/>
                    <a:pt x="148291" y="64563"/>
                  </a:cubicBezTo>
                  <a:cubicBezTo>
                    <a:pt x="124805" y="64961"/>
                    <a:pt x="105745" y="72598"/>
                    <a:pt x="91110" y="87473"/>
                  </a:cubicBezTo>
                  <a:cubicBezTo>
                    <a:pt x="76475" y="102349"/>
                    <a:pt x="68936" y="122073"/>
                    <a:pt x="68491" y="146647"/>
                  </a:cubicBezTo>
                  <a:cubicBezTo>
                    <a:pt x="69100" y="173141"/>
                    <a:pt x="76873" y="193240"/>
                    <a:pt x="91813" y="206944"/>
                  </a:cubicBezTo>
                  <a:cubicBezTo>
                    <a:pt x="106752" y="220648"/>
                    <a:pt x="125203" y="227536"/>
                    <a:pt x="147167" y="227606"/>
                  </a:cubicBezTo>
                  <a:cubicBezTo>
                    <a:pt x="158231" y="227700"/>
                    <a:pt x="168979" y="225966"/>
                    <a:pt x="179410" y="222405"/>
                  </a:cubicBezTo>
                  <a:cubicBezTo>
                    <a:pt x="189842" y="218845"/>
                    <a:pt x="199325" y="212895"/>
                    <a:pt x="207861" y="204555"/>
                  </a:cubicBezTo>
                  <a:lnTo>
                    <a:pt x="253942" y="249499"/>
                  </a:lnTo>
                  <a:cubicBezTo>
                    <a:pt x="238043" y="265078"/>
                    <a:pt x="221371" y="276305"/>
                    <a:pt x="203927" y="283182"/>
                  </a:cubicBezTo>
                  <a:cubicBezTo>
                    <a:pt x="186482" y="290059"/>
                    <a:pt x="167562" y="293427"/>
                    <a:pt x="147167" y="293287"/>
                  </a:cubicBezTo>
                  <a:cubicBezTo>
                    <a:pt x="120052" y="293298"/>
                    <a:pt x="95428" y="287911"/>
                    <a:pt x="73297" y="277127"/>
                  </a:cubicBezTo>
                  <a:cubicBezTo>
                    <a:pt x="51166" y="266343"/>
                    <a:pt x="33499" y="250094"/>
                    <a:pt x="20297" y="228381"/>
                  </a:cubicBezTo>
                  <a:cubicBezTo>
                    <a:pt x="7094" y="206668"/>
                    <a:pt x="329" y="179423"/>
                    <a:pt x="0" y="146647"/>
                  </a:cubicBezTo>
                  <a:cubicBezTo>
                    <a:pt x="329" y="113870"/>
                    <a:pt x="7094" y="86625"/>
                    <a:pt x="20296" y="64912"/>
                  </a:cubicBezTo>
                  <a:cubicBezTo>
                    <a:pt x="33499" y="43198"/>
                    <a:pt x="51166" y="26949"/>
                    <a:pt x="73297" y="16165"/>
                  </a:cubicBezTo>
                  <a:cubicBezTo>
                    <a:pt x="95428" y="5381"/>
                    <a:pt x="120052" y="-5"/>
                    <a:pt x="147167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8266752" y="3256282"/>
              <a:ext cx="1001725" cy="1028412"/>
            </a:xfrm>
            <a:custGeom>
              <a:avLst/>
              <a:gdLst/>
              <a:ahLst/>
              <a:cxnLst/>
              <a:rect l="l" t="t" r="r" b="b"/>
              <a:pathLst>
                <a:path w="274174" h="281479">
                  <a:moveTo>
                    <a:pt x="156766" y="0"/>
                  </a:moveTo>
                  <a:cubicBezTo>
                    <a:pt x="190182" y="220"/>
                    <a:pt x="217900" y="11988"/>
                    <a:pt x="239919" y="35305"/>
                  </a:cubicBezTo>
                  <a:cubicBezTo>
                    <a:pt x="261939" y="58621"/>
                    <a:pt x="273357" y="92162"/>
                    <a:pt x="274174" y="135927"/>
                  </a:cubicBezTo>
                  <a:lnTo>
                    <a:pt x="274174" y="281479"/>
                  </a:lnTo>
                  <a:lnTo>
                    <a:pt x="205683" y="281479"/>
                  </a:lnTo>
                  <a:lnTo>
                    <a:pt x="205683" y="136489"/>
                  </a:lnTo>
                  <a:cubicBezTo>
                    <a:pt x="205636" y="114959"/>
                    <a:pt x="199967" y="97327"/>
                    <a:pt x="188675" y="83594"/>
                  </a:cubicBezTo>
                  <a:cubicBezTo>
                    <a:pt x="177382" y="69860"/>
                    <a:pt x="160749" y="62765"/>
                    <a:pt x="138774" y="62309"/>
                  </a:cubicBezTo>
                  <a:cubicBezTo>
                    <a:pt x="117373" y="62905"/>
                    <a:pt x="100294" y="70564"/>
                    <a:pt x="87538" y="85284"/>
                  </a:cubicBezTo>
                  <a:cubicBezTo>
                    <a:pt x="74782" y="100005"/>
                    <a:pt x="68245" y="118209"/>
                    <a:pt x="67929" y="139898"/>
                  </a:cubicBezTo>
                  <a:lnTo>
                    <a:pt x="67929" y="281479"/>
                  </a:lnTo>
                  <a:lnTo>
                    <a:pt x="0" y="281479"/>
                  </a:lnTo>
                  <a:lnTo>
                    <a:pt x="0" y="3934"/>
                  </a:lnTo>
                  <a:lnTo>
                    <a:pt x="61192" y="3934"/>
                  </a:lnTo>
                  <a:lnTo>
                    <a:pt x="65683" y="41539"/>
                  </a:lnTo>
                  <a:cubicBezTo>
                    <a:pt x="79598" y="27775"/>
                    <a:pt x="93934" y="17413"/>
                    <a:pt x="108693" y="10455"/>
                  </a:cubicBezTo>
                  <a:cubicBezTo>
                    <a:pt x="123452" y="3497"/>
                    <a:pt x="139476" y="11"/>
                    <a:pt x="1567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2839575" y="3272708"/>
              <a:ext cx="1038936" cy="1011985"/>
            </a:xfrm>
            <a:custGeom>
              <a:avLst/>
              <a:gdLst/>
              <a:ahLst/>
              <a:cxnLst/>
              <a:rect l="l" t="t" r="r" b="b"/>
              <a:pathLst>
                <a:path w="284359" h="276983">
                  <a:moveTo>
                    <a:pt x="5620" y="0"/>
                  </a:moveTo>
                  <a:lnTo>
                    <a:pt x="87668" y="0"/>
                  </a:lnTo>
                  <a:lnTo>
                    <a:pt x="142180" y="93827"/>
                  </a:lnTo>
                  <a:lnTo>
                    <a:pt x="196691" y="0"/>
                  </a:lnTo>
                  <a:lnTo>
                    <a:pt x="278740" y="0"/>
                  </a:lnTo>
                  <a:lnTo>
                    <a:pt x="278740" y="2249"/>
                  </a:lnTo>
                  <a:lnTo>
                    <a:pt x="187700" y="136526"/>
                  </a:lnTo>
                  <a:lnTo>
                    <a:pt x="284359" y="275298"/>
                  </a:lnTo>
                  <a:lnTo>
                    <a:pt x="284359" y="276983"/>
                  </a:lnTo>
                  <a:lnTo>
                    <a:pt x="202311" y="276983"/>
                  </a:lnTo>
                  <a:lnTo>
                    <a:pt x="142180" y="184281"/>
                  </a:lnTo>
                  <a:lnTo>
                    <a:pt x="82048" y="276983"/>
                  </a:lnTo>
                  <a:lnTo>
                    <a:pt x="0" y="276983"/>
                  </a:lnTo>
                  <a:lnTo>
                    <a:pt x="0" y="275298"/>
                  </a:lnTo>
                  <a:lnTo>
                    <a:pt x="96660" y="136526"/>
                  </a:lnTo>
                  <a:lnTo>
                    <a:pt x="5620" y="2249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Teardrop 31"/>
            <p:cNvSpPr/>
            <p:nvPr/>
          </p:nvSpPr>
          <p:spPr>
            <a:xfrm rot="5948202">
              <a:off x="1072488" y="2371032"/>
              <a:ext cx="604114" cy="604098"/>
            </a:xfrm>
            <a:prstGeom prst="teardrop">
              <a:avLst>
                <a:gd name="adj" fmla="val 755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3" name="Group 32"/>
            <p:cNvGrpSpPr/>
            <p:nvPr/>
          </p:nvGrpSpPr>
          <p:grpSpPr>
            <a:xfrm rot="21336342">
              <a:off x="1567161" y="2969235"/>
              <a:ext cx="467924" cy="448584"/>
              <a:chOff x="1574827" y="2962330"/>
              <a:chExt cx="467924" cy="448584"/>
            </a:xfrm>
            <a:grpFill/>
          </p:grpSpPr>
          <p:sp>
            <p:nvSpPr>
              <p:cNvPr id="34" name="Rectangle 47"/>
              <p:cNvSpPr/>
              <p:nvPr/>
            </p:nvSpPr>
            <p:spPr>
              <a:xfrm rot="19297014">
                <a:off x="1717720" y="3246818"/>
                <a:ext cx="325031" cy="164096"/>
              </a:xfrm>
              <a:custGeom>
                <a:avLst/>
                <a:gdLst>
                  <a:gd name="connsiteX0" fmla="*/ 0 w 181266"/>
                  <a:gd name="connsiteY0" fmla="*/ 0 h 280864"/>
                  <a:gd name="connsiteX1" fmla="*/ 181266 w 181266"/>
                  <a:gd name="connsiteY1" fmla="*/ 0 h 280864"/>
                  <a:gd name="connsiteX2" fmla="*/ 181266 w 181266"/>
                  <a:gd name="connsiteY2" fmla="*/ 280864 h 280864"/>
                  <a:gd name="connsiteX3" fmla="*/ 0 w 181266"/>
                  <a:gd name="connsiteY3" fmla="*/ 280864 h 280864"/>
                  <a:gd name="connsiteX4" fmla="*/ 0 w 181266"/>
                  <a:gd name="connsiteY4" fmla="*/ 0 h 280864"/>
                  <a:gd name="connsiteX0-1" fmla="*/ 0 w 181266"/>
                  <a:gd name="connsiteY0-2" fmla="*/ 0 h 280864"/>
                  <a:gd name="connsiteX1-3" fmla="*/ 181266 w 181266"/>
                  <a:gd name="connsiteY1-4" fmla="*/ 0 h 280864"/>
                  <a:gd name="connsiteX2-5" fmla="*/ 181266 w 181266"/>
                  <a:gd name="connsiteY2-6" fmla="*/ 280864 h 280864"/>
                  <a:gd name="connsiteX3-7" fmla="*/ 0 w 181266"/>
                  <a:gd name="connsiteY3-8" fmla="*/ 280864 h 280864"/>
                  <a:gd name="connsiteX4-9" fmla="*/ 0 w 181266"/>
                  <a:gd name="connsiteY4-10" fmla="*/ 0 h 280864"/>
                  <a:gd name="connsiteX0-11" fmla="*/ 0 w 181266"/>
                  <a:gd name="connsiteY0-12" fmla="*/ 0 h 280864"/>
                  <a:gd name="connsiteX1-13" fmla="*/ 181266 w 181266"/>
                  <a:gd name="connsiteY1-14" fmla="*/ 0 h 280864"/>
                  <a:gd name="connsiteX2-15" fmla="*/ 181266 w 181266"/>
                  <a:gd name="connsiteY2-16" fmla="*/ 280864 h 280864"/>
                  <a:gd name="connsiteX3-17" fmla="*/ 0 w 181266"/>
                  <a:gd name="connsiteY3-18" fmla="*/ 280864 h 280864"/>
                  <a:gd name="connsiteX4-19" fmla="*/ 0 w 181266"/>
                  <a:gd name="connsiteY4-20" fmla="*/ 0 h 280864"/>
                  <a:gd name="connsiteX0-21" fmla="*/ 0 w 181266"/>
                  <a:gd name="connsiteY0-22" fmla="*/ 0 h 280864"/>
                  <a:gd name="connsiteX1-23" fmla="*/ 181266 w 181266"/>
                  <a:gd name="connsiteY1-24" fmla="*/ 0 h 280864"/>
                  <a:gd name="connsiteX2-25" fmla="*/ 181266 w 181266"/>
                  <a:gd name="connsiteY2-26" fmla="*/ 280864 h 280864"/>
                  <a:gd name="connsiteX3-27" fmla="*/ 0 w 181266"/>
                  <a:gd name="connsiteY3-28" fmla="*/ 280864 h 280864"/>
                  <a:gd name="connsiteX4-29" fmla="*/ 0 w 181266"/>
                  <a:gd name="connsiteY4-30" fmla="*/ 0 h 280864"/>
                  <a:gd name="connsiteX0-31" fmla="*/ 0 w 288143"/>
                  <a:gd name="connsiteY0-32" fmla="*/ 68362 h 280864"/>
                  <a:gd name="connsiteX1-33" fmla="*/ 288143 w 288143"/>
                  <a:gd name="connsiteY1-34" fmla="*/ 0 h 280864"/>
                  <a:gd name="connsiteX2-35" fmla="*/ 288143 w 288143"/>
                  <a:gd name="connsiteY2-36" fmla="*/ 280864 h 280864"/>
                  <a:gd name="connsiteX3-37" fmla="*/ 106877 w 288143"/>
                  <a:gd name="connsiteY3-38" fmla="*/ 280864 h 280864"/>
                  <a:gd name="connsiteX4-39" fmla="*/ 0 w 288143"/>
                  <a:gd name="connsiteY4-40" fmla="*/ 68362 h 280864"/>
                  <a:gd name="connsiteX0-41" fmla="*/ 0 w 417558"/>
                  <a:gd name="connsiteY0-42" fmla="*/ 0 h 212502"/>
                  <a:gd name="connsiteX1-43" fmla="*/ 417557 w 417558"/>
                  <a:gd name="connsiteY1-44" fmla="*/ 7506 h 212502"/>
                  <a:gd name="connsiteX2-45" fmla="*/ 288143 w 417558"/>
                  <a:gd name="connsiteY2-46" fmla="*/ 212502 h 212502"/>
                  <a:gd name="connsiteX3-47" fmla="*/ 106877 w 417558"/>
                  <a:gd name="connsiteY3-48" fmla="*/ 212502 h 212502"/>
                  <a:gd name="connsiteX4-49" fmla="*/ 0 w 417558"/>
                  <a:gd name="connsiteY4-50" fmla="*/ 0 h 212502"/>
                  <a:gd name="connsiteX0-51" fmla="*/ 0 w 417556"/>
                  <a:gd name="connsiteY0-52" fmla="*/ 0 h 212502"/>
                  <a:gd name="connsiteX1-53" fmla="*/ 417557 w 417556"/>
                  <a:gd name="connsiteY1-54" fmla="*/ 7506 h 212502"/>
                  <a:gd name="connsiteX2-55" fmla="*/ 288143 w 417556"/>
                  <a:gd name="connsiteY2-56" fmla="*/ 212502 h 212502"/>
                  <a:gd name="connsiteX3-57" fmla="*/ 106877 w 417556"/>
                  <a:gd name="connsiteY3-58" fmla="*/ 212502 h 212502"/>
                  <a:gd name="connsiteX4-59" fmla="*/ 0 w 417556"/>
                  <a:gd name="connsiteY4-60" fmla="*/ 0 h 212502"/>
                  <a:gd name="connsiteX0-61" fmla="*/ 0 w 417558"/>
                  <a:gd name="connsiteY0-62" fmla="*/ 0 h 212502"/>
                  <a:gd name="connsiteX1-63" fmla="*/ 417557 w 417558"/>
                  <a:gd name="connsiteY1-64" fmla="*/ 7506 h 212502"/>
                  <a:gd name="connsiteX2-65" fmla="*/ 288143 w 417558"/>
                  <a:gd name="connsiteY2-66" fmla="*/ 212502 h 212502"/>
                  <a:gd name="connsiteX3-67" fmla="*/ 106877 w 417558"/>
                  <a:gd name="connsiteY3-68" fmla="*/ 212502 h 212502"/>
                  <a:gd name="connsiteX4-69" fmla="*/ 0 w 417558"/>
                  <a:gd name="connsiteY4-70" fmla="*/ 0 h 212502"/>
                  <a:gd name="connsiteX0-71" fmla="*/ 0 w 449495"/>
                  <a:gd name="connsiteY0-72" fmla="*/ 4859 h 204996"/>
                  <a:gd name="connsiteX1-73" fmla="*/ 449496 w 449495"/>
                  <a:gd name="connsiteY1-74" fmla="*/ 0 h 204996"/>
                  <a:gd name="connsiteX2-75" fmla="*/ 320082 w 449495"/>
                  <a:gd name="connsiteY2-76" fmla="*/ 204996 h 204996"/>
                  <a:gd name="connsiteX3-77" fmla="*/ 138816 w 449495"/>
                  <a:gd name="connsiteY3-78" fmla="*/ 204996 h 204996"/>
                  <a:gd name="connsiteX4-79" fmla="*/ 0 w 449495"/>
                  <a:gd name="connsiteY4-80" fmla="*/ 4859 h 204996"/>
                  <a:gd name="connsiteX0-81" fmla="*/ 0 w 456584"/>
                  <a:gd name="connsiteY0-82" fmla="*/ 0 h 200137"/>
                  <a:gd name="connsiteX1-83" fmla="*/ 456583 w 456584"/>
                  <a:gd name="connsiteY1-84" fmla="*/ 16690 h 200137"/>
                  <a:gd name="connsiteX2-85" fmla="*/ 320082 w 456584"/>
                  <a:gd name="connsiteY2-86" fmla="*/ 200137 h 200137"/>
                  <a:gd name="connsiteX3-87" fmla="*/ 138816 w 456584"/>
                  <a:gd name="connsiteY3-88" fmla="*/ 200137 h 200137"/>
                  <a:gd name="connsiteX4-89" fmla="*/ 0 w 456584"/>
                  <a:gd name="connsiteY4-90" fmla="*/ 0 h 200137"/>
                  <a:gd name="connsiteX0-91" fmla="*/ 0 w 446466"/>
                  <a:gd name="connsiteY0-92" fmla="*/ 0 h 200137"/>
                  <a:gd name="connsiteX1-93" fmla="*/ 446467 w 446466"/>
                  <a:gd name="connsiteY1-94" fmla="*/ 8909 h 200137"/>
                  <a:gd name="connsiteX2-95" fmla="*/ 320082 w 446466"/>
                  <a:gd name="connsiteY2-96" fmla="*/ 200137 h 200137"/>
                  <a:gd name="connsiteX3-97" fmla="*/ 138816 w 446466"/>
                  <a:gd name="connsiteY3-98" fmla="*/ 200137 h 200137"/>
                  <a:gd name="connsiteX4-99" fmla="*/ 0 w 446466"/>
                  <a:gd name="connsiteY4-100" fmla="*/ 0 h 200137"/>
                  <a:gd name="connsiteX0-101" fmla="*/ 0 w 446468"/>
                  <a:gd name="connsiteY0-102" fmla="*/ 0 h 200137"/>
                  <a:gd name="connsiteX1-103" fmla="*/ 446467 w 446468"/>
                  <a:gd name="connsiteY1-104" fmla="*/ 8909 h 200137"/>
                  <a:gd name="connsiteX2-105" fmla="*/ 320082 w 446468"/>
                  <a:gd name="connsiteY2-106" fmla="*/ 200137 h 200137"/>
                  <a:gd name="connsiteX3-107" fmla="*/ 138816 w 446468"/>
                  <a:gd name="connsiteY3-108" fmla="*/ 200137 h 200137"/>
                  <a:gd name="connsiteX4-109" fmla="*/ 0 w 446468"/>
                  <a:gd name="connsiteY4-110" fmla="*/ 0 h 200137"/>
                  <a:gd name="connsiteX0-111" fmla="*/ 0 w 446466"/>
                  <a:gd name="connsiteY0-112" fmla="*/ 0 h 200137"/>
                  <a:gd name="connsiteX1-113" fmla="*/ 446467 w 446466"/>
                  <a:gd name="connsiteY1-114" fmla="*/ 8909 h 200137"/>
                  <a:gd name="connsiteX2-115" fmla="*/ 320082 w 446466"/>
                  <a:gd name="connsiteY2-116" fmla="*/ 200137 h 200137"/>
                  <a:gd name="connsiteX3-117" fmla="*/ 138816 w 446466"/>
                  <a:gd name="connsiteY3-118" fmla="*/ 200137 h 200137"/>
                  <a:gd name="connsiteX4-119" fmla="*/ 0 w 446466"/>
                  <a:gd name="connsiteY4-120" fmla="*/ 0 h 200137"/>
                  <a:gd name="connsiteX0-121" fmla="*/ 0 w 446468"/>
                  <a:gd name="connsiteY0-122" fmla="*/ 0 h 200137"/>
                  <a:gd name="connsiteX1-123" fmla="*/ 446467 w 446468"/>
                  <a:gd name="connsiteY1-124" fmla="*/ 8909 h 200137"/>
                  <a:gd name="connsiteX2-125" fmla="*/ 320082 w 446468"/>
                  <a:gd name="connsiteY2-126" fmla="*/ 200137 h 200137"/>
                  <a:gd name="connsiteX3-127" fmla="*/ 138816 w 446468"/>
                  <a:gd name="connsiteY3-128" fmla="*/ 200137 h 200137"/>
                  <a:gd name="connsiteX4-129" fmla="*/ 0 w 446468"/>
                  <a:gd name="connsiteY4-130" fmla="*/ 0 h 200137"/>
                  <a:gd name="connsiteX0-131" fmla="*/ 0 w 446466"/>
                  <a:gd name="connsiteY0-132" fmla="*/ 0 h 200137"/>
                  <a:gd name="connsiteX1-133" fmla="*/ 446467 w 446466"/>
                  <a:gd name="connsiteY1-134" fmla="*/ 8909 h 200137"/>
                  <a:gd name="connsiteX2-135" fmla="*/ 320082 w 446466"/>
                  <a:gd name="connsiteY2-136" fmla="*/ 200137 h 200137"/>
                  <a:gd name="connsiteX3-137" fmla="*/ 105440 w 446466"/>
                  <a:gd name="connsiteY3-138" fmla="*/ 190564 h 200137"/>
                  <a:gd name="connsiteX4-139" fmla="*/ 0 w 446466"/>
                  <a:gd name="connsiteY4-140" fmla="*/ 0 h 200137"/>
                  <a:gd name="connsiteX0-141" fmla="*/ 0 w 446468"/>
                  <a:gd name="connsiteY0-142" fmla="*/ 0 h 190564"/>
                  <a:gd name="connsiteX1-143" fmla="*/ 446467 w 446468"/>
                  <a:gd name="connsiteY1-144" fmla="*/ 8909 h 190564"/>
                  <a:gd name="connsiteX2-145" fmla="*/ 369632 w 446468"/>
                  <a:gd name="connsiteY2-146" fmla="*/ 189954 h 190564"/>
                  <a:gd name="connsiteX3-147" fmla="*/ 105440 w 446468"/>
                  <a:gd name="connsiteY3-148" fmla="*/ 190564 h 190564"/>
                  <a:gd name="connsiteX4-149" fmla="*/ 0 w 446468"/>
                  <a:gd name="connsiteY4-150" fmla="*/ 0 h 190564"/>
                  <a:gd name="connsiteX0-151" fmla="*/ 0 w 446466"/>
                  <a:gd name="connsiteY0-152" fmla="*/ 0 h 189954"/>
                  <a:gd name="connsiteX1-153" fmla="*/ 446467 w 446466"/>
                  <a:gd name="connsiteY1-154" fmla="*/ 8909 h 189954"/>
                  <a:gd name="connsiteX2-155" fmla="*/ 369632 w 446466"/>
                  <a:gd name="connsiteY2-156" fmla="*/ 189954 h 189954"/>
                  <a:gd name="connsiteX3-157" fmla="*/ 75874 w 446466"/>
                  <a:gd name="connsiteY3-158" fmla="*/ 185813 h 189954"/>
                  <a:gd name="connsiteX4-159" fmla="*/ 0 w 446466"/>
                  <a:gd name="connsiteY4-160" fmla="*/ 0 h 189954"/>
                  <a:gd name="connsiteX0-161" fmla="*/ 0 w 446468"/>
                  <a:gd name="connsiteY0-162" fmla="*/ 0 h 189954"/>
                  <a:gd name="connsiteX1-163" fmla="*/ 446467 w 446468"/>
                  <a:gd name="connsiteY1-164" fmla="*/ 8909 h 189954"/>
                  <a:gd name="connsiteX2-165" fmla="*/ 369632 w 446468"/>
                  <a:gd name="connsiteY2-166" fmla="*/ 189954 h 189954"/>
                  <a:gd name="connsiteX3-167" fmla="*/ 75874 w 446468"/>
                  <a:gd name="connsiteY3-168" fmla="*/ 185813 h 189954"/>
                  <a:gd name="connsiteX4-169" fmla="*/ 0 w 446468"/>
                  <a:gd name="connsiteY4-170" fmla="*/ 0 h 189954"/>
                  <a:gd name="connsiteX0-171" fmla="*/ 0 w 420586"/>
                  <a:gd name="connsiteY0-172" fmla="*/ 6265 h 181045"/>
                  <a:gd name="connsiteX1-173" fmla="*/ 420586 w 420586"/>
                  <a:gd name="connsiteY1-174" fmla="*/ 0 h 181045"/>
                  <a:gd name="connsiteX2-175" fmla="*/ 343751 w 420586"/>
                  <a:gd name="connsiteY2-176" fmla="*/ 181045 h 181045"/>
                  <a:gd name="connsiteX3-177" fmla="*/ 49993 w 420586"/>
                  <a:gd name="connsiteY3-178" fmla="*/ 176904 h 181045"/>
                  <a:gd name="connsiteX4-179" fmla="*/ 0 w 420586"/>
                  <a:gd name="connsiteY4-180" fmla="*/ 6265 h 181045"/>
                  <a:gd name="connsiteX0-181" fmla="*/ 0 w 420586"/>
                  <a:gd name="connsiteY0-182" fmla="*/ 6265 h 181045"/>
                  <a:gd name="connsiteX1-183" fmla="*/ 420586 w 420586"/>
                  <a:gd name="connsiteY1-184" fmla="*/ 0 h 181045"/>
                  <a:gd name="connsiteX2-185" fmla="*/ 343751 w 420586"/>
                  <a:gd name="connsiteY2-186" fmla="*/ 181045 h 181045"/>
                  <a:gd name="connsiteX3-187" fmla="*/ 49993 w 420586"/>
                  <a:gd name="connsiteY3-188" fmla="*/ 176904 h 181045"/>
                  <a:gd name="connsiteX4-189" fmla="*/ 0 w 420586"/>
                  <a:gd name="connsiteY4-190" fmla="*/ 6265 h 181045"/>
                  <a:gd name="connsiteX0-191" fmla="*/ 0 w 420586"/>
                  <a:gd name="connsiteY0-192" fmla="*/ 6266 h 181045"/>
                  <a:gd name="connsiteX1-193" fmla="*/ 420586 w 420586"/>
                  <a:gd name="connsiteY1-194" fmla="*/ 0 h 181045"/>
                  <a:gd name="connsiteX2-195" fmla="*/ 343751 w 420586"/>
                  <a:gd name="connsiteY2-196" fmla="*/ 181045 h 181045"/>
                  <a:gd name="connsiteX3-197" fmla="*/ 49993 w 420586"/>
                  <a:gd name="connsiteY3-198" fmla="*/ 176904 h 181045"/>
                  <a:gd name="connsiteX4-199" fmla="*/ 0 w 420586"/>
                  <a:gd name="connsiteY4-200" fmla="*/ 6266 h 181045"/>
                  <a:gd name="connsiteX0-201" fmla="*/ 0 w 420586"/>
                  <a:gd name="connsiteY0-202" fmla="*/ 6266 h 181045"/>
                  <a:gd name="connsiteX1-203" fmla="*/ 420586 w 420586"/>
                  <a:gd name="connsiteY1-204" fmla="*/ 0 h 181045"/>
                  <a:gd name="connsiteX2-205" fmla="*/ 343751 w 420586"/>
                  <a:gd name="connsiteY2-206" fmla="*/ 181045 h 181045"/>
                  <a:gd name="connsiteX3-207" fmla="*/ 49993 w 420586"/>
                  <a:gd name="connsiteY3-208" fmla="*/ 176904 h 181045"/>
                  <a:gd name="connsiteX4-209" fmla="*/ 0 w 420586"/>
                  <a:gd name="connsiteY4-210" fmla="*/ 6266 h 181045"/>
                  <a:gd name="connsiteX0-211" fmla="*/ 0 w 409408"/>
                  <a:gd name="connsiteY0-212" fmla="*/ 0 h 174779"/>
                  <a:gd name="connsiteX1-213" fmla="*/ 409408 w 409408"/>
                  <a:gd name="connsiteY1-214" fmla="*/ 9757 h 174779"/>
                  <a:gd name="connsiteX2-215" fmla="*/ 343751 w 409408"/>
                  <a:gd name="connsiteY2-216" fmla="*/ 174779 h 174779"/>
                  <a:gd name="connsiteX3-217" fmla="*/ 49993 w 409408"/>
                  <a:gd name="connsiteY3-218" fmla="*/ 170638 h 174779"/>
                  <a:gd name="connsiteX4-219" fmla="*/ 0 w 409408"/>
                  <a:gd name="connsiteY4-220" fmla="*/ 0 h 174779"/>
                  <a:gd name="connsiteX0-221" fmla="*/ 0 w 409408"/>
                  <a:gd name="connsiteY0-222" fmla="*/ 0 h 174779"/>
                  <a:gd name="connsiteX1-223" fmla="*/ 409408 w 409408"/>
                  <a:gd name="connsiteY1-224" fmla="*/ 9757 h 174779"/>
                  <a:gd name="connsiteX2-225" fmla="*/ 343751 w 409408"/>
                  <a:gd name="connsiteY2-226" fmla="*/ 174779 h 174779"/>
                  <a:gd name="connsiteX3-227" fmla="*/ 49993 w 409408"/>
                  <a:gd name="connsiteY3-228" fmla="*/ 170638 h 174779"/>
                  <a:gd name="connsiteX4-229" fmla="*/ 0 w 409408"/>
                  <a:gd name="connsiteY4-230" fmla="*/ 0 h 174779"/>
                  <a:gd name="connsiteX0-231" fmla="*/ 0 w 409408"/>
                  <a:gd name="connsiteY0-232" fmla="*/ 0 h 174779"/>
                  <a:gd name="connsiteX1-233" fmla="*/ 409408 w 409408"/>
                  <a:gd name="connsiteY1-234" fmla="*/ 9757 h 174779"/>
                  <a:gd name="connsiteX2-235" fmla="*/ 343751 w 409408"/>
                  <a:gd name="connsiteY2-236" fmla="*/ 174779 h 174779"/>
                  <a:gd name="connsiteX3-237" fmla="*/ 49993 w 409408"/>
                  <a:gd name="connsiteY3-238" fmla="*/ 170638 h 174779"/>
                  <a:gd name="connsiteX4-239" fmla="*/ 0 w 409408"/>
                  <a:gd name="connsiteY4-240" fmla="*/ 0 h 174779"/>
                  <a:gd name="connsiteX0-241" fmla="*/ -1 w 364324"/>
                  <a:gd name="connsiteY0-242" fmla="*/ 0 h 193130"/>
                  <a:gd name="connsiteX1-243" fmla="*/ 364324 w 364324"/>
                  <a:gd name="connsiteY1-244" fmla="*/ 28108 h 193130"/>
                  <a:gd name="connsiteX2-245" fmla="*/ 298667 w 364324"/>
                  <a:gd name="connsiteY2-246" fmla="*/ 193130 h 193130"/>
                  <a:gd name="connsiteX3-247" fmla="*/ 4909 w 364324"/>
                  <a:gd name="connsiteY3-248" fmla="*/ 188989 h 193130"/>
                  <a:gd name="connsiteX4-249" fmla="*/ -1 w 364324"/>
                  <a:gd name="connsiteY4-250" fmla="*/ 0 h 193130"/>
                  <a:gd name="connsiteX0-251" fmla="*/ 1 w 315838"/>
                  <a:gd name="connsiteY0-252" fmla="*/ 0 h 193130"/>
                  <a:gd name="connsiteX1-253" fmla="*/ 315839 w 315838"/>
                  <a:gd name="connsiteY1-254" fmla="*/ 14487 h 193130"/>
                  <a:gd name="connsiteX2-255" fmla="*/ 298669 w 315838"/>
                  <a:gd name="connsiteY2-256" fmla="*/ 193130 h 193130"/>
                  <a:gd name="connsiteX3-257" fmla="*/ 4911 w 315838"/>
                  <a:gd name="connsiteY3-258" fmla="*/ 188989 h 193130"/>
                  <a:gd name="connsiteX4-259" fmla="*/ 1 w 315838"/>
                  <a:gd name="connsiteY4-260" fmla="*/ 0 h 193130"/>
                  <a:gd name="connsiteX0-261" fmla="*/ -1 w 315838"/>
                  <a:gd name="connsiteY0-262" fmla="*/ 0 h 193130"/>
                  <a:gd name="connsiteX1-263" fmla="*/ 315837 w 315838"/>
                  <a:gd name="connsiteY1-264" fmla="*/ 14487 h 193130"/>
                  <a:gd name="connsiteX2-265" fmla="*/ 298667 w 315838"/>
                  <a:gd name="connsiteY2-266" fmla="*/ 193130 h 193130"/>
                  <a:gd name="connsiteX3-267" fmla="*/ 78904 w 315838"/>
                  <a:gd name="connsiteY3-268" fmla="*/ 172040 h 193130"/>
                  <a:gd name="connsiteX4-269" fmla="*/ -1 w 315838"/>
                  <a:gd name="connsiteY4-270" fmla="*/ 0 h 193130"/>
                  <a:gd name="connsiteX0-271" fmla="*/ 1 w 315838"/>
                  <a:gd name="connsiteY0-272" fmla="*/ 0 h 193130"/>
                  <a:gd name="connsiteX1-273" fmla="*/ 315839 w 315838"/>
                  <a:gd name="connsiteY1-274" fmla="*/ 14487 h 193130"/>
                  <a:gd name="connsiteX2-275" fmla="*/ 298669 w 315838"/>
                  <a:gd name="connsiteY2-276" fmla="*/ 193130 h 193130"/>
                  <a:gd name="connsiteX3-277" fmla="*/ 78906 w 315838"/>
                  <a:gd name="connsiteY3-278" fmla="*/ 172040 h 193130"/>
                  <a:gd name="connsiteX4-279" fmla="*/ 1 w 315838"/>
                  <a:gd name="connsiteY4-280" fmla="*/ 0 h 193130"/>
                  <a:gd name="connsiteX0-281" fmla="*/ -1 w 315838"/>
                  <a:gd name="connsiteY0-282" fmla="*/ 0 h 181764"/>
                  <a:gd name="connsiteX1-283" fmla="*/ 315837 w 315838"/>
                  <a:gd name="connsiteY1-284" fmla="*/ 14487 h 181764"/>
                  <a:gd name="connsiteX2-285" fmla="*/ 242031 w 315838"/>
                  <a:gd name="connsiteY2-286" fmla="*/ 181764 h 181764"/>
                  <a:gd name="connsiteX3-287" fmla="*/ 78904 w 315838"/>
                  <a:gd name="connsiteY3-288" fmla="*/ 172040 h 181764"/>
                  <a:gd name="connsiteX4-289" fmla="*/ -1 w 315838"/>
                  <a:gd name="connsiteY4-290" fmla="*/ 0 h 181764"/>
                  <a:gd name="connsiteX0-291" fmla="*/ 1 w 315838"/>
                  <a:gd name="connsiteY0-292" fmla="*/ 0 h 181764"/>
                  <a:gd name="connsiteX1-293" fmla="*/ 315839 w 315838"/>
                  <a:gd name="connsiteY1-294" fmla="*/ 14487 h 181764"/>
                  <a:gd name="connsiteX2-295" fmla="*/ 242033 w 315838"/>
                  <a:gd name="connsiteY2-296" fmla="*/ 181764 h 181764"/>
                  <a:gd name="connsiteX3-297" fmla="*/ 78906 w 315838"/>
                  <a:gd name="connsiteY3-298" fmla="*/ 172040 h 181764"/>
                  <a:gd name="connsiteX4-299" fmla="*/ 1 w 315838"/>
                  <a:gd name="connsiteY4-300" fmla="*/ 0 h 181764"/>
                  <a:gd name="connsiteX0-301" fmla="*/ -1 w 315838"/>
                  <a:gd name="connsiteY0-302" fmla="*/ 0 h 181764"/>
                  <a:gd name="connsiteX1-303" fmla="*/ 315837 w 315838"/>
                  <a:gd name="connsiteY1-304" fmla="*/ 14487 h 181764"/>
                  <a:gd name="connsiteX2-305" fmla="*/ 242031 w 315838"/>
                  <a:gd name="connsiteY2-306" fmla="*/ 181764 h 181764"/>
                  <a:gd name="connsiteX3-307" fmla="*/ 78904 w 315838"/>
                  <a:gd name="connsiteY3-308" fmla="*/ 172040 h 181764"/>
                  <a:gd name="connsiteX4-309" fmla="*/ -1 w 315838"/>
                  <a:gd name="connsiteY4-310" fmla="*/ 0 h 181764"/>
                  <a:gd name="connsiteX0-311" fmla="*/ 1 w 315838"/>
                  <a:gd name="connsiteY0-312" fmla="*/ 0 h 187750"/>
                  <a:gd name="connsiteX1-313" fmla="*/ 315839 w 315838"/>
                  <a:gd name="connsiteY1-314" fmla="*/ 14487 h 187750"/>
                  <a:gd name="connsiteX2-315" fmla="*/ 242033 w 315838"/>
                  <a:gd name="connsiteY2-316" fmla="*/ 181764 h 187750"/>
                  <a:gd name="connsiteX3-317" fmla="*/ 47623 w 315838"/>
                  <a:gd name="connsiteY3-318" fmla="*/ 187750 h 187750"/>
                  <a:gd name="connsiteX4-319" fmla="*/ 1 w 315838"/>
                  <a:gd name="connsiteY4-320" fmla="*/ 0 h 187750"/>
                  <a:gd name="connsiteX0-321" fmla="*/ -1 w 315838"/>
                  <a:gd name="connsiteY0-322" fmla="*/ 0 h 195459"/>
                  <a:gd name="connsiteX1-323" fmla="*/ 315837 w 315838"/>
                  <a:gd name="connsiteY1-324" fmla="*/ 14487 h 195459"/>
                  <a:gd name="connsiteX2-325" fmla="*/ 264763 w 315838"/>
                  <a:gd name="connsiteY2-326" fmla="*/ 195459 h 195459"/>
                  <a:gd name="connsiteX3-327" fmla="*/ 47621 w 315838"/>
                  <a:gd name="connsiteY3-328" fmla="*/ 187750 h 195459"/>
                  <a:gd name="connsiteX4-329" fmla="*/ -1 w 315838"/>
                  <a:gd name="connsiteY4-330" fmla="*/ 0 h 195459"/>
                  <a:gd name="connsiteX0-331" fmla="*/ 77765 w 393602"/>
                  <a:gd name="connsiteY0-332" fmla="*/ 0 h 220092"/>
                  <a:gd name="connsiteX1-333" fmla="*/ 393603 w 393602"/>
                  <a:gd name="connsiteY1-334" fmla="*/ 14487 h 220092"/>
                  <a:gd name="connsiteX2-335" fmla="*/ 342529 w 393602"/>
                  <a:gd name="connsiteY2-336" fmla="*/ 195459 h 220092"/>
                  <a:gd name="connsiteX3-337" fmla="*/ 0 w 393602"/>
                  <a:gd name="connsiteY3-338" fmla="*/ 220092 h 220092"/>
                  <a:gd name="connsiteX4-339" fmla="*/ 77765 w 393602"/>
                  <a:gd name="connsiteY4-340" fmla="*/ 0 h 220092"/>
                  <a:gd name="connsiteX0-341" fmla="*/ 77765 w 488239"/>
                  <a:gd name="connsiteY0-342" fmla="*/ 0 h 266821"/>
                  <a:gd name="connsiteX1-343" fmla="*/ 393603 w 488239"/>
                  <a:gd name="connsiteY1-344" fmla="*/ 14487 h 266821"/>
                  <a:gd name="connsiteX2-345" fmla="*/ 488239 w 488239"/>
                  <a:gd name="connsiteY2-346" fmla="*/ 266821 h 266821"/>
                  <a:gd name="connsiteX3-347" fmla="*/ 0 w 488239"/>
                  <a:gd name="connsiteY3-348" fmla="*/ 220092 h 266821"/>
                  <a:gd name="connsiteX4-349" fmla="*/ 77765 w 488239"/>
                  <a:gd name="connsiteY4-350" fmla="*/ 0 h 266821"/>
                  <a:gd name="connsiteX0-351" fmla="*/ 77765 w 488239"/>
                  <a:gd name="connsiteY0-352" fmla="*/ 0 h 266821"/>
                  <a:gd name="connsiteX1-353" fmla="*/ 393603 w 488239"/>
                  <a:gd name="connsiteY1-354" fmla="*/ 14487 h 266821"/>
                  <a:gd name="connsiteX2-355" fmla="*/ 488239 w 488239"/>
                  <a:gd name="connsiteY2-356" fmla="*/ 266821 h 266821"/>
                  <a:gd name="connsiteX3-357" fmla="*/ 0 w 488239"/>
                  <a:gd name="connsiteY3-358" fmla="*/ 220092 h 266821"/>
                  <a:gd name="connsiteX4-359" fmla="*/ 77765 w 488239"/>
                  <a:gd name="connsiteY4-360" fmla="*/ 0 h 266821"/>
                  <a:gd name="connsiteX0-361" fmla="*/ 77765 w 488239"/>
                  <a:gd name="connsiteY0-362" fmla="*/ 0 h 266821"/>
                  <a:gd name="connsiteX1-363" fmla="*/ 393603 w 488239"/>
                  <a:gd name="connsiteY1-364" fmla="*/ 14487 h 266821"/>
                  <a:gd name="connsiteX2-365" fmla="*/ 488239 w 488239"/>
                  <a:gd name="connsiteY2-366" fmla="*/ 266821 h 266821"/>
                  <a:gd name="connsiteX3-367" fmla="*/ 0 w 488239"/>
                  <a:gd name="connsiteY3-368" fmla="*/ 220092 h 266821"/>
                  <a:gd name="connsiteX4-369" fmla="*/ 77765 w 488239"/>
                  <a:gd name="connsiteY4-370" fmla="*/ 0 h 266821"/>
                  <a:gd name="connsiteX0-371" fmla="*/ 77765 w 488239"/>
                  <a:gd name="connsiteY0-372" fmla="*/ 0 h 266821"/>
                  <a:gd name="connsiteX1-373" fmla="*/ 393603 w 488239"/>
                  <a:gd name="connsiteY1-374" fmla="*/ 14487 h 266821"/>
                  <a:gd name="connsiteX2-375" fmla="*/ 488239 w 488239"/>
                  <a:gd name="connsiteY2-376" fmla="*/ 266821 h 266821"/>
                  <a:gd name="connsiteX3-377" fmla="*/ 0 w 488239"/>
                  <a:gd name="connsiteY3-378" fmla="*/ 220092 h 266821"/>
                  <a:gd name="connsiteX4-379" fmla="*/ 77765 w 488239"/>
                  <a:gd name="connsiteY4-380" fmla="*/ 0 h 266821"/>
                  <a:gd name="connsiteX0-381" fmla="*/ 77765 w 488239"/>
                  <a:gd name="connsiteY0-382" fmla="*/ 0 h 266821"/>
                  <a:gd name="connsiteX1-383" fmla="*/ 393603 w 488239"/>
                  <a:gd name="connsiteY1-384" fmla="*/ 14487 h 266821"/>
                  <a:gd name="connsiteX2-385" fmla="*/ 488239 w 488239"/>
                  <a:gd name="connsiteY2-386" fmla="*/ 266821 h 266821"/>
                  <a:gd name="connsiteX3-387" fmla="*/ 0 w 488239"/>
                  <a:gd name="connsiteY3-388" fmla="*/ 220092 h 266821"/>
                  <a:gd name="connsiteX4-389" fmla="*/ 77765 w 488239"/>
                  <a:gd name="connsiteY4-390" fmla="*/ 0 h 266821"/>
                  <a:gd name="connsiteX0-391" fmla="*/ 93657 w 504131"/>
                  <a:gd name="connsiteY0-392" fmla="*/ 0 h 266821"/>
                  <a:gd name="connsiteX1-393" fmla="*/ 409495 w 504131"/>
                  <a:gd name="connsiteY1-394" fmla="*/ 14487 h 266821"/>
                  <a:gd name="connsiteX2-395" fmla="*/ 504131 w 504131"/>
                  <a:gd name="connsiteY2-396" fmla="*/ 266821 h 266821"/>
                  <a:gd name="connsiteX3-397" fmla="*/ 0 w 504131"/>
                  <a:gd name="connsiteY3-398" fmla="*/ 197450 h 266821"/>
                  <a:gd name="connsiteX4-399" fmla="*/ 93657 w 504131"/>
                  <a:gd name="connsiteY4-400" fmla="*/ 0 h 266821"/>
                  <a:gd name="connsiteX0-401" fmla="*/ 93657 w 504131"/>
                  <a:gd name="connsiteY0-402" fmla="*/ 0 h 266821"/>
                  <a:gd name="connsiteX1-403" fmla="*/ 409495 w 504131"/>
                  <a:gd name="connsiteY1-404" fmla="*/ 14487 h 266821"/>
                  <a:gd name="connsiteX2-405" fmla="*/ 504131 w 504131"/>
                  <a:gd name="connsiteY2-406" fmla="*/ 266821 h 266821"/>
                  <a:gd name="connsiteX3-407" fmla="*/ 0 w 504131"/>
                  <a:gd name="connsiteY3-408" fmla="*/ 197450 h 266821"/>
                  <a:gd name="connsiteX4-409" fmla="*/ 93657 w 504131"/>
                  <a:gd name="connsiteY4-410" fmla="*/ 0 h 266821"/>
                  <a:gd name="connsiteX0-411" fmla="*/ 93657 w 549091"/>
                  <a:gd name="connsiteY0-412" fmla="*/ 0 h 233221"/>
                  <a:gd name="connsiteX1-413" fmla="*/ 409495 w 549091"/>
                  <a:gd name="connsiteY1-414" fmla="*/ 14487 h 233221"/>
                  <a:gd name="connsiteX2-415" fmla="*/ 549091 w 549091"/>
                  <a:gd name="connsiteY2-416" fmla="*/ 233221 h 233221"/>
                  <a:gd name="connsiteX3-417" fmla="*/ 0 w 549091"/>
                  <a:gd name="connsiteY3-418" fmla="*/ 197450 h 233221"/>
                  <a:gd name="connsiteX4-419" fmla="*/ 93657 w 549091"/>
                  <a:gd name="connsiteY4-420" fmla="*/ 0 h 233221"/>
                  <a:gd name="connsiteX0-421" fmla="*/ 93657 w 549091"/>
                  <a:gd name="connsiteY0-422" fmla="*/ 0 h 233221"/>
                  <a:gd name="connsiteX1-423" fmla="*/ 409495 w 549091"/>
                  <a:gd name="connsiteY1-424" fmla="*/ 14487 h 233221"/>
                  <a:gd name="connsiteX2-425" fmla="*/ 549091 w 549091"/>
                  <a:gd name="connsiteY2-426" fmla="*/ 233221 h 233221"/>
                  <a:gd name="connsiteX3-427" fmla="*/ 0 w 549091"/>
                  <a:gd name="connsiteY3-428" fmla="*/ 197450 h 233221"/>
                  <a:gd name="connsiteX4-429" fmla="*/ 93657 w 549091"/>
                  <a:gd name="connsiteY4-430" fmla="*/ 0 h 233221"/>
                  <a:gd name="connsiteX0-431" fmla="*/ 93657 w 549091"/>
                  <a:gd name="connsiteY0-432" fmla="*/ 0 h 233221"/>
                  <a:gd name="connsiteX1-433" fmla="*/ 409495 w 549091"/>
                  <a:gd name="connsiteY1-434" fmla="*/ 14487 h 233221"/>
                  <a:gd name="connsiteX2-435" fmla="*/ 549091 w 549091"/>
                  <a:gd name="connsiteY2-436" fmla="*/ 233221 h 233221"/>
                  <a:gd name="connsiteX3-437" fmla="*/ 0 w 549091"/>
                  <a:gd name="connsiteY3-438" fmla="*/ 197450 h 233221"/>
                  <a:gd name="connsiteX4-439" fmla="*/ 93657 w 549091"/>
                  <a:gd name="connsiteY4-440" fmla="*/ 0 h 233221"/>
                  <a:gd name="connsiteX0-441" fmla="*/ 93657 w 549091"/>
                  <a:gd name="connsiteY0-442" fmla="*/ 0 h 233221"/>
                  <a:gd name="connsiteX1-443" fmla="*/ 409495 w 549091"/>
                  <a:gd name="connsiteY1-444" fmla="*/ 14487 h 233221"/>
                  <a:gd name="connsiteX2-445" fmla="*/ 549091 w 549091"/>
                  <a:gd name="connsiteY2-446" fmla="*/ 233221 h 233221"/>
                  <a:gd name="connsiteX3-447" fmla="*/ 0 w 549091"/>
                  <a:gd name="connsiteY3-448" fmla="*/ 197450 h 233221"/>
                  <a:gd name="connsiteX4-449" fmla="*/ 93657 w 549091"/>
                  <a:gd name="connsiteY4-450" fmla="*/ 0 h 233221"/>
                  <a:gd name="connsiteX0-451" fmla="*/ 93657 w 549091"/>
                  <a:gd name="connsiteY0-452" fmla="*/ 0 h 233221"/>
                  <a:gd name="connsiteX1-453" fmla="*/ 441561 w 549091"/>
                  <a:gd name="connsiteY1-454" fmla="*/ 17371 h 233221"/>
                  <a:gd name="connsiteX2-455" fmla="*/ 549091 w 549091"/>
                  <a:gd name="connsiteY2-456" fmla="*/ 233221 h 233221"/>
                  <a:gd name="connsiteX3-457" fmla="*/ 0 w 549091"/>
                  <a:gd name="connsiteY3-458" fmla="*/ 197450 h 233221"/>
                  <a:gd name="connsiteX4-459" fmla="*/ 93657 w 549091"/>
                  <a:gd name="connsiteY4-460" fmla="*/ 0 h 233221"/>
                  <a:gd name="connsiteX0-461" fmla="*/ 93657 w 549091"/>
                  <a:gd name="connsiteY0-462" fmla="*/ 0 h 233221"/>
                  <a:gd name="connsiteX1-463" fmla="*/ 441561 w 549091"/>
                  <a:gd name="connsiteY1-464" fmla="*/ 17371 h 233221"/>
                  <a:gd name="connsiteX2-465" fmla="*/ 549091 w 549091"/>
                  <a:gd name="connsiteY2-466" fmla="*/ 233221 h 233221"/>
                  <a:gd name="connsiteX3-467" fmla="*/ 0 w 549091"/>
                  <a:gd name="connsiteY3-468" fmla="*/ 197450 h 233221"/>
                  <a:gd name="connsiteX4-469" fmla="*/ 93657 w 549091"/>
                  <a:gd name="connsiteY4-470" fmla="*/ 0 h 233221"/>
                  <a:gd name="connsiteX0-471" fmla="*/ 122692 w 549091"/>
                  <a:gd name="connsiteY0-472" fmla="*/ 0 h 216569"/>
                  <a:gd name="connsiteX1-473" fmla="*/ 441561 w 549091"/>
                  <a:gd name="connsiteY1-474" fmla="*/ 719 h 216569"/>
                  <a:gd name="connsiteX2-475" fmla="*/ 549091 w 549091"/>
                  <a:gd name="connsiteY2-476" fmla="*/ 216569 h 216569"/>
                  <a:gd name="connsiteX3-477" fmla="*/ 0 w 549091"/>
                  <a:gd name="connsiteY3-478" fmla="*/ 180798 h 216569"/>
                  <a:gd name="connsiteX4-479" fmla="*/ 122692 w 549091"/>
                  <a:gd name="connsiteY4-480" fmla="*/ 0 h 216569"/>
                  <a:gd name="connsiteX0-481" fmla="*/ 122692 w 549091"/>
                  <a:gd name="connsiteY0-482" fmla="*/ 0 h 216569"/>
                  <a:gd name="connsiteX1-483" fmla="*/ 441561 w 549091"/>
                  <a:gd name="connsiteY1-484" fmla="*/ 719 h 216569"/>
                  <a:gd name="connsiteX2-485" fmla="*/ 549091 w 549091"/>
                  <a:gd name="connsiteY2-486" fmla="*/ 216569 h 216569"/>
                  <a:gd name="connsiteX3-487" fmla="*/ 0 w 549091"/>
                  <a:gd name="connsiteY3-488" fmla="*/ 180798 h 216569"/>
                  <a:gd name="connsiteX4-489" fmla="*/ 122692 w 549091"/>
                  <a:gd name="connsiteY4-490" fmla="*/ 0 h 2165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49091" h="216569">
                    <a:moveTo>
                      <a:pt x="122692" y="0"/>
                    </a:moveTo>
                    <a:lnTo>
                      <a:pt x="441561" y="719"/>
                    </a:lnTo>
                    <a:cubicBezTo>
                      <a:pt x="202140" y="110786"/>
                      <a:pt x="406749" y="156453"/>
                      <a:pt x="549091" y="216569"/>
                    </a:cubicBezTo>
                    <a:lnTo>
                      <a:pt x="0" y="180798"/>
                    </a:lnTo>
                    <a:cubicBezTo>
                      <a:pt x="140464" y="131773"/>
                      <a:pt x="369148" y="103863"/>
                      <a:pt x="1226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5" name="Teardrop 34"/>
              <p:cNvSpPr/>
              <p:nvPr/>
            </p:nvSpPr>
            <p:spPr>
              <a:xfrm rot="6196952">
                <a:off x="1574827" y="2962330"/>
                <a:ext cx="361270" cy="361270"/>
              </a:xfrm>
              <a:prstGeom prst="teardrop">
                <a:avLst>
                  <a:gd name="adj" fmla="val 773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1105161" y="3834031"/>
            <a:ext cx="352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05162" y="1823640"/>
            <a:ext cx="3864292" cy="1675942"/>
            <a:chOff x="1105162" y="1823640"/>
            <a:chExt cx="3864292" cy="1675942"/>
          </a:xfrm>
        </p:grpSpPr>
        <p:sp>
          <p:nvSpPr>
            <p:cNvPr id="39" name="Text Placeholder 2"/>
            <p:cNvSpPr txBox="1"/>
            <p:nvPr/>
          </p:nvSpPr>
          <p:spPr>
            <a:xfrm>
              <a:off x="1105162" y="2226817"/>
              <a:ext cx="3864292" cy="127276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Dynamic App Mockup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1" name="Text Placeholder 2"/>
            <p:cNvSpPr txBox="1"/>
            <p:nvPr/>
          </p:nvSpPr>
          <p:spPr>
            <a:xfrm flipH="1">
              <a:off x="1105162" y="1823640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pic>
        <p:nvPicPr>
          <p:cNvPr id="15" name="pasted-image.tif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11027" y="838200"/>
            <a:ext cx="9086223" cy="4965198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0" dir="5400000" sx="90000" sy="-19000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b="3152"/>
          <a:stretch>
            <a:fillRect/>
          </a:stretch>
        </p:blipFill>
        <p:spPr/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84170" y="1933313"/>
            <a:ext cx="4983730" cy="4980350"/>
          </a:xfrm>
          <a:prstGeom prst="rect">
            <a:avLst/>
          </a:prstGeom>
          <a:effectLst>
            <a:outerShdw blurRad="1270000" dist="1905000" dir="18900000" sx="70000" sy="70000" algn="b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6" r="3089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5161" y="3870316"/>
            <a:ext cx="352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05162" y="1859925"/>
            <a:ext cx="3864292" cy="1635443"/>
            <a:chOff x="1105162" y="1859925"/>
            <a:chExt cx="3864292" cy="1635443"/>
          </a:xfrm>
        </p:grpSpPr>
        <p:sp>
          <p:nvSpPr>
            <p:cNvPr id="7" name="Text Placeholder 2"/>
            <p:cNvSpPr txBox="1"/>
            <p:nvPr/>
          </p:nvSpPr>
          <p:spPr>
            <a:xfrm>
              <a:off x="1105162" y="2263102"/>
              <a:ext cx="3864292" cy="1232266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Dynamic App Mockup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9" name="Text Placeholder 2"/>
            <p:cNvSpPr txBox="1"/>
            <p:nvPr/>
          </p:nvSpPr>
          <p:spPr>
            <a:xfrm flipH="1">
              <a:off x="1105162" y="1859925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r="29985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9" r="2964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5049684" y="1513703"/>
            <a:ext cx="2410125" cy="3830595"/>
          </a:xfrm>
          <a:prstGeom prst="roundRect">
            <a:avLst>
              <a:gd name="adj" fmla="val 1071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dirty="0"/>
          </a:p>
        </p:txBody>
      </p:sp>
      <p:sp>
        <p:nvSpPr>
          <p:cNvPr id="34" name="Rectangle 33"/>
          <p:cNvSpPr/>
          <p:nvPr/>
        </p:nvSpPr>
        <p:spPr>
          <a:xfrm>
            <a:off x="5493739" y="1753175"/>
            <a:ext cx="15220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Option One</a:t>
            </a:r>
            <a:endParaRPr lang="en-US" sz="1500" b="1" dirty="0">
              <a:solidFill>
                <a:schemeClr val="bg1"/>
              </a:solidFill>
              <a:latin typeface="Nexa Bold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25865" y="3838412"/>
            <a:ext cx="1857764" cy="1301038"/>
            <a:chOff x="8430103" y="6141461"/>
            <a:chExt cx="2972422" cy="2081661"/>
          </a:xfrm>
        </p:grpSpPr>
        <p:sp>
          <p:nvSpPr>
            <p:cNvPr id="33" name="Rectangle 32"/>
            <p:cNvSpPr/>
            <p:nvPr/>
          </p:nvSpPr>
          <p:spPr>
            <a:xfrm>
              <a:off x="8430103" y="6598061"/>
              <a:ext cx="2972422" cy="1625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 I enjoy with my whole heart. </a:t>
              </a:r>
              <a:endParaRPr lang="id-ID" sz="10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30103" y="6141461"/>
              <a:ext cx="2435225" cy="4555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50" b="1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299,000</a:t>
              </a:r>
              <a:endParaRPr lang="en-US" sz="1250" b="1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13828" y="2283659"/>
            <a:ext cx="1503955" cy="1313479"/>
            <a:chOff x="5413828" y="2283659"/>
            <a:chExt cx="1503955" cy="1313479"/>
          </a:xfrm>
        </p:grpSpPr>
        <p:grpSp>
          <p:nvGrpSpPr>
            <p:cNvPr id="16" name="Group 15"/>
            <p:cNvGrpSpPr/>
            <p:nvPr/>
          </p:nvGrpSpPr>
          <p:grpSpPr>
            <a:xfrm>
              <a:off x="5413828" y="2283659"/>
              <a:ext cx="1503955" cy="1313479"/>
              <a:chOff x="2178133" y="4643070"/>
              <a:chExt cx="3241324" cy="283081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2588647" y="4643070"/>
                <a:ext cx="2830810" cy="2830810"/>
              </a:xfrm>
              <a:prstGeom prst="arc">
                <a:avLst>
                  <a:gd name="adj1" fmla="val 16200000"/>
                  <a:gd name="adj2" fmla="val 11143987"/>
                </a:avLst>
              </a:prstGeom>
              <a:ln w="203200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875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178133" y="5504387"/>
                <a:ext cx="859498" cy="662827"/>
                <a:chOff x="860941" y="3084116"/>
                <a:chExt cx="569995" cy="43957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926153" y="3084116"/>
                  <a:ext cx="439571" cy="43957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270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500" b="1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60941" y="3149935"/>
                  <a:ext cx="569995" cy="307928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75%</a:t>
                  </a:r>
                  <a:endParaRPr lang="en-US" sz="8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5792093" y="2471449"/>
              <a:ext cx="937901" cy="9378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457200" dir="2700000" sx="90000" sy="9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5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097118" y="2776473"/>
              <a:ext cx="327850" cy="327850"/>
              <a:chOff x="8216107" y="2577307"/>
              <a:chExt cx="464344" cy="46434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6" name="AutoShape 52"/>
              <p:cNvSpPr/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53"/>
              <p:cNvSpPr/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54"/>
              <p:cNvSpPr/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55"/>
              <p:cNvSpPr/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21673" y="3369646"/>
            <a:ext cx="310235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existence.</a:t>
            </a:r>
            <a:endParaRPr lang="id-ID" sz="12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21673" y="1623228"/>
            <a:ext cx="3420981" cy="1661738"/>
            <a:chOff x="551160" y="3510223"/>
            <a:chExt cx="3420981" cy="1661738"/>
          </a:xfrm>
        </p:grpSpPr>
        <p:sp>
          <p:nvSpPr>
            <p:cNvPr id="42" name="Text Placeholder 2"/>
            <p:cNvSpPr txBox="1"/>
            <p:nvPr/>
          </p:nvSpPr>
          <p:spPr>
            <a:xfrm>
              <a:off x="551160" y="3831045"/>
              <a:ext cx="3420981" cy="1340916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</a:rPr>
                <a:t>Minimalism </a:t>
              </a:r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Image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4" name="Text Placeholder 2"/>
            <p:cNvSpPr txBox="1"/>
            <p:nvPr/>
          </p:nvSpPr>
          <p:spPr>
            <a:xfrm flipH="1">
              <a:off x="551160" y="351022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 rot="16200000">
            <a:off x="7751932" y="3372751"/>
            <a:ext cx="112500" cy="11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7" name="Oval 46"/>
          <p:cNvSpPr/>
          <p:nvPr/>
        </p:nvSpPr>
        <p:spPr>
          <a:xfrm rot="16200000">
            <a:off x="7765918" y="3606154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48" name="Oval 47"/>
          <p:cNvSpPr/>
          <p:nvPr/>
        </p:nvSpPr>
        <p:spPr>
          <a:xfrm rot="16200000">
            <a:off x="7765918" y="3167319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r="2931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4" grpId="0"/>
          <p:bldP spid="9" grpId="0"/>
          <p:bldP spid="46" grpId="0" animBg="1"/>
          <p:bldP spid="47" grpId="0" animBg="1"/>
          <p:bldP spid="4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4" grpId="0"/>
          <p:bldP spid="9" grpId="0"/>
          <p:bldP spid="46" grpId="0" animBg="1"/>
          <p:bldP spid="47" grpId="0" animBg="1"/>
          <p:bldP spid="4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43123" y="733488"/>
            <a:ext cx="4505754" cy="1004053"/>
            <a:chOff x="3843123" y="1550461"/>
            <a:chExt cx="4505754" cy="1004053"/>
          </a:xfrm>
        </p:grpSpPr>
        <p:sp>
          <p:nvSpPr>
            <p:cNvPr id="3" name="Text Placeholder 2"/>
            <p:cNvSpPr txBox="1"/>
            <p:nvPr/>
          </p:nvSpPr>
          <p:spPr>
            <a:xfrm>
              <a:off x="3843123" y="1831876"/>
              <a:ext cx="4505754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Special Timeline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rgbClr val="392469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431189" y="1822639"/>
            <a:ext cx="732962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44525" y="2705917"/>
            <a:ext cx="1588081" cy="682860"/>
            <a:chOff x="1157533" y="1993154"/>
            <a:chExt cx="1588081" cy="682860"/>
          </a:xfrm>
        </p:grpSpPr>
        <p:sp>
          <p:nvSpPr>
            <p:cNvPr id="12" name="TextBox 11"/>
            <p:cNvSpPr txBox="1"/>
            <p:nvPr/>
          </p:nvSpPr>
          <p:spPr>
            <a:xfrm>
              <a:off x="1157533" y="2214349"/>
              <a:ext cx="15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Nexa Bold" panose="02000000000000000000" pitchFamily="50" charset="0"/>
                </a:rPr>
                <a:t>2019</a:t>
              </a:r>
              <a:endParaRPr lang="en-US" sz="2400" b="1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00388" y="1993154"/>
              <a:ext cx="144522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cs typeface="Segoe UI" panose="020B0502040204020203" pitchFamily="34" charset="0"/>
                </a:rPr>
                <a:t>October</a:t>
              </a:r>
              <a:endParaRPr lang="en-US" sz="1200" dirty="0">
                <a:solidFill>
                  <a:schemeClr val="bg1"/>
                </a:solidFill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44525" y="5318525"/>
            <a:ext cx="1588081" cy="682860"/>
            <a:chOff x="1157533" y="1993154"/>
            <a:chExt cx="1588081" cy="682860"/>
          </a:xfrm>
        </p:grpSpPr>
        <p:sp>
          <p:nvSpPr>
            <p:cNvPr id="26" name="TextBox 25"/>
            <p:cNvSpPr txBox="1"/>
            <p:nvPr/>
          </p:nvSpPr>
          <p:spPr>
            <a:xfrm>
              <a:off x="1157533" y="2214349"/>
              <a:ext cx="15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Nexa Bold" panose="02000000000000000000" pitchFamily="50" charset="0"/>
                </a:rPr>
                <a:t>2019</a:t>
              </a:r>
              <a:endParaRPr lang="en-US" sz="2400" b="1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00388" y="1993154"/>
              <a:ext cx="144522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cs typeface="Segoe UI" panose="020B0502040204020203" pitchFamily="34" charset="0"/>
                </a:rPr>
                <a:t>December</a:t>
              </a:r>
              <a:endParaRPr lang="en-US" sz="1200" dirty="0">
                <a:solidFill>
                  <a:schemeClr val="bg1"/>
                </a:solidFill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039391" y="2971800"/>
            <a:ext cx="99298" cy="3886200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06152" y="5427506"/>
            <a:ext cx="573836" cy="573836"/>
            <a:chOff x="5445301" y="5173820"/>
            <a:chExt cx="752962" cy="752962"/>
          </a:xfrm>
        </p:grpSpPr>
        <p:grpSp>
          <p:nvGrpSpPr>
            <p:cNvPr id="21" name="Group 20"/>
            <p:cNvGrpSpPr/>
            <p:nvPr/>
          </p:nvGrpSpPr>
          <p:grpSpPr>
            <a:xfrm>
              <a:off x="5445301" y="5173820"/>
              <a:ext cx="752962" cy="752962"/>
              <a:chOff x="1220118" y="2343274"/>
              <a:chExt cx="2450851" cy="24508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Freeform 97"/>
            <p:cNvSpPr>
              <a:spLocks noChangeArrowheads="1"/>
            </p:cNvSpPr>
            <p:nvPr/>
          </p:nvSpPr>
          <p:spPr bwMode="auto">
            <a:xfrm>
              <a:off x="5699019" y="5441482"/>
              <a:ext cx="234730" cy="201436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2013" y="4100289"/>
            <a:ext cx="573836" cy="573836"/>
            <a:chOff x="5451162" y="3846779"/>
            <a:chExt cx="752962" cy="752962"/>
          </a:xfrm>
        </p:grpSpPr>
        <p:grpSp>
          <p:nvGrpSpPr>
            <p:cNvPr id="14" name="Group 13"/>
            <p:cNvGrpSpPr/>
            <p:nvPr/>
          </p:nvGrpSpPr>
          <p:grpSpPr>
            <a:xfrm>
              <a:off x="5451162" y="3846779"/>
              <a:ext cx="752962" cy="752962"/>
              <a:chOff x="1220118" y="2343274"/>
              <a:chExt cx="2450851" cy="245085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Freeform 110"/>
            <p:cNvSpPr>
              <a:spLocks noChangeArrowheads="1"/>
            </p:cNvSpPr>
            <p:nvPr/>
          </p:nvSpPr>
          <p:spPr bwMode="auto">
            <a:xfrm>
              <a:off x="5699019" y="4128292"/>
              <a:ext cx="234730" cy="189935"/>
            </a:xfrm>
            <a:custGeom>
              <a:avLst/>
              <a:gdLst>
                <a:gd name="T0" fmla="*/ 199860 w 462"/>
                <a:gd name="T1" fmla="*/ 4060 h 373"/>
                <a:gd name="T2" fmla="*/ 199860 w 462"/>
                <a:gd name="T3" fmla="*/ 4060 h 373"/>
                <a:gd name="T4" fmla="*/ 4051 w 462"/>
                <a:gd name="T5" fmla="*/ 72182 h 373"/>
                <a:gd name="T6" fmla="*/ 4051 w 462"/>
                <a:gd name="T7" fmla="*/ 76243 h 373"/>
                <a:gd name="T8" fmla="*/ 44113 w 462"/>
                <a:gd name="T9" fmla="*/ 96093 h 373"/>
                <a:gd name="T10" fmla="*/ 44113 w 462"/>
                <a:gd name="T11" fmla="*/ 96093 h 373"/>
                <a:gd name="T12" fmla="*/ 72021 w 462"/>
                <a:gd name="T13" fmla="*/ 103762 h 373"/>
                <a:gd name="T14" fmla="*/ 195358 w 462"/>
                <a:gd name="T15" fmla="*/ 15790 h 373"/>
                <a:gd name="T16" fmla="*/ 195358 w 462"/>
                <a:gd name="T17" fmla="*/ 15790 h 373"/>
                <a:gd name="T18" fmla="*/ 108032 w 462"/>
                <a:gd name="T19" fmla="*/ 111883 h 373"/>
                <a:gd name="T20" fmla="*/ 108032 w 462"/>
                <a:gd name="T21" fmla="*/ 111883 h 373"/>
                <a:gd name="T22" fmla="*/ 103981 w 462"/>
                <a:gd name="T23" fmla="*/ 115943 h 373"/>
                <a:gd name="T24" fmla="*/ 108032 w 462"/>
                <a:gd name="T25" fmla="*/ 120003 h 373"/>
                <a:gd name="T26" fmla="*/ 108032 w 462"/>
                <a:gd name="T27" fmla="*/ 120003 h 373"/>
                <a:gd name="T28" fmla="*/ 163399 w 462"/>
                <a:gd name="T29" fmla="*/ 152034 h 373"/>
                <a:gd name="T30" fmla="*/ 175552 w 462"/>
                <a:gd name="T31" fmla="*/ 147974 h 373"/>
                <a:gd name="T32" fmla="*/ 207512 w 462"/>
                <a:gd name="T33" fmla="*/ 8121 h 373"/>
                <a:gd name="T34" fmla="*/ 199860 w 462"/>
                <a:gd name="T35" fmla="*/ 4060 h 373"/>
                <a:gd name="T36" fmla="*/ 72021 w 462"/>
                <a:gd name="T37" fmla="*/ 163764 h 373"/>
                <a:gd name="T38" fmla="*/ 72021 w 462"/>
                <a:gd name="T39" fmla="*/ 163764 h 373"/>
                <a:gd name="T40" fmla="*/ 76073 w 462"/>
                <a:gd name="T41" fmla="*/ 167824 h 373"/>
                <a:gd name="T42" fmla="*/ 108032 w 462"/>
                <a:gd name="T43" fmla="*/ 139853 h 373"/>
                <a:gd name="T44" fmla="*/ 72021 w 462"/>
                <a:gd name="T45" fmla="*/ 120003 h 373"/>
                <a:gd name="T46" fmla="*/ 72021 w 462"/>
                <a:gd name="T47" fmla="*/ 163764 h 3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2" h="373">
                  <a:moveTo>
                    <a:pt x="444" y="9"/>
                  </a:moveTo>
                  <a:lnTo>
                    <a:pt x="444" y="9"/>
                  </a:lnTo>
                  <a:cubicBezTo>
                    <a:pt x="434" y="9"/>
                    <a:pt x="18" y="160"/>
                    <a:pt x="9" y="160"/>
                  </a:cubicBezTo>
                  <a:cubicBezTo>
                    <a:pt x="0" y="160"/>
                    <a:pt x="0" y="169"/>
                    <a:pt x="9" y="169"/>
                  </a:cubicBezTo>
                  <a:cubicBezTo>
                    <a:pt x="18" y="177"/>
                    <a:pt x="98" y="213"/>
                    <a:pt x="98" y="213"/>
                  </a:cubicBezTo>
                  <a:cubicBezTo>
                    <a:pt x="160" y="230"/>
                    <a:pt x="160" y="230"/>
                    <a:pt x="160" y="230"/>
                  </a:cubicBezTo>
                  <a:cubicBezTo>
                    <a:pt x="160" y="230"/>
                    <a:pt x="425" y="35"/>
                    <a:pt x="434" y="35"/>
                  </a:cubicBezTo>
                  <a:cubicBezTo>
                    <a:pt x="434" y="26"/>
                    <a:pt x="434" y="35"/>
                    <a:pt x="434" y="35"/>
                  </a:cubicBezTo>
                  <a:lnTo>
                    <a:pt x="240" y="248"/>
                  </a:lnTo>
                  <a:cubicBezTo>
                    <a:pt x="231" y="257"/>
                    <a:pt x="231" y="257"/>
                    <a:pt x="231" y="257"/>
                  </a:cubicBezTo>
                  <a:cubicBezTo>
                    <a:pt x="240" y="266"/>
                    <a:pt x="240" y="266"/>
                    <a:pt x="240" y="266"/>
                  </a:cubicBezTo>
                  <a:cubicBezTo>
                    <a:pt x="240" y="266"/>
                    <a:pt x="363" y="328"/>
                    <a:pt x="363" y="337"/>
                  </a:cubicBezTo>
                  <a:cubicBezTo>
                    <a:pt x="372" y="337"/>
                    <a:pt x="381" y="337"/>
                    <a:pt x="390" y="328"/>
                  </a:cubicBezTo>
                  <a:cubicBezTo>
                    <a:pt x="390" y="319"/>
                    <a:pt x="461" y="26"/>
                    <a:pt x="461" y="18"/>
                  </a:cubicBezTo>
                  <a:cubicBezTo>
                    <a:pt x="461" y="9"/>
                    <a:pt x="453" y="0"/>
                    <a:pt x="444" y="9"/>
                  </a:cubicBezTo>
                  <a:close/>
                  <a:moveTo>
                    <a:pt x="160" y="363"/>
                  </a:moveTo>
                  <a:lnTo>
                    <a:pt x="160" y="363"/>
                  </a:lnTo>
                  <a:cubicBezTo>
                    <a:pt x="160" y="372"/>
                    <a:pt x="160" y="372"/>
                    <a:pt x="169" y="372"/>
                  </a:cubicBezTo>
                  <a:cubicBezTo>
                    <a:pt x="169" y="363"/>
                    <a:pt x="240" y="310"/>
                    <a:pt x="240" y="310"/>
                  </a:cubicBezTo>
                  <a:cubicBezTo>
                    <a:pt x="160" y="266"/>
                    <a:pt x="160" y="266"/>
                    <a:pt x="160" y="266"/>
                  </a:cubicBezTo>
                  <a:lnTo>
                    <a:pt x="160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06152" y="2773073"/>
            <a:ext cx="573836" cy="573836"/>
            <a:chOff x="5445301" y="2683510"/>
            <a:chExt cx="752962" cy="752962"/>
          </a:xfrm>
        </p:grpSpPr>
        <p:grpSp>
          <p:nvGrpSpPr>
            <p:cNvPr id="7" name="Group 6"/>
            <p:cNvGrpSpPr/>
            <p:nvPr/>
          </p:nvGrpSpPr>
          <p:grpSpPr>
            <a:xfrm>
              <a:off x="5445301" y="2683510"/>
              <a:ext cx="752962" cy="752962"/>
              <a:chOff x="1220118" y="2343274"/>
              <a:chExt cx="2450851" cy="245085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Freeform 154"/>
            <p:cNvSpPr>
              <a:spLocks noChangeArrowheads="1"/>
            </p:cNvSpPr>
            <p:nvPr/>
          </p:nvSpPr>
          <p:spPr bwMode="auto">
            <a:xfrm>
              <a:off x="5719444" y="2918542"/>
              <a:ext cx="196614" cy="266695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6580719" y="4012221"/>
            <a:ext cx="1588081" cy="682860"/>
            <a:chOff x="1157533" y="1993154"/>
            <a:chExt cx="1588081" cy="682860"/>
          </a:xfrm>
        </p:grpSpPr>
        <p:sp>
          <p:nvSpPr>
            <p:cNvPr id="37" name="TextBox 36"/>
            <p:cNvSpPr txBox="1"/>
            <p:nvPr/>
          </p:nvSpPr>
          <p:spPr>
            <a:xfrm>
              <a:off x="1157533" y="2214349"/>
              <a:ext cx="15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exa Bold" panose="02000000000000000000" pitchFamily="50" charset="0"/>
                </a:rPr>
                <a:t>2019</a:t>
              </a:r>
              <a:endParaRPr lang="en-US" sz="2400" b="1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00388" y="1993154"/>
              <a:ext cx="144522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cs typeface="Segoe UI" panose="020B0502040204020203" pitchFamily="34" charset="0"/>
                </a:rPr>
                <a:t>November</a:t>
              </a:r>
              <a:endParaRPr lang="en-US" sz="1200" dirty="0">
                <a:solidFill>
                  <a:schemeClr val="bg1"/>
                </a:solidFill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13615" y="2689537"/>
            <a:ext cx="4366893" cy="1052767"/>
            <a:chOff x="6626227" y="2689537"/>
            <a:chExt cx="4366893" cy="1052767"/>
          </a:xfrm>
        </p:grpSpPr>
        <p:grpSp>
          <p:nvGrpSpPr>
            <p:cNvPr id="39" name="Group 38"/>
            <p:cNvGrpSpPr/>
            <p:nvPr/>
          </p:nvGrpSpPr>
          <p:grpSpPr>
            <a:xfrm>
              <a:off x="6626227" y="2689537"/>
              <a:ext cx="4366893" cy="1052767"/>
              <a:chOff x="3638599" y="2041258"/>
              <a:chExt cx="4716430" cy="1052767"/>
            </a:xfrm>
          </p:grpSpPr>
          <p:sp>
            <p:nvSpPr>
              <p:cNvPr id="40" name="Rectangle: Rounded Corners 39"/>
              <p:cNvSpPr/>
              <p:nvPr/>
            </p:nvSpPr>
            <p:spPr>
              <a:xfrm>
                <a:off x="3819406" y="2041258"/>
                <a:ext cx="4535623" cy="1052767"/>
              </a:xfrm>
              <a:prstGeom prst="roundRect">
                <a:avLst>
                  <a:gd name="adj" fmla="val 2957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6200000">
                <a:off x="3623709" y="2291493"/>
                <a:ext cx="215900" cy="186120"/>
              </a:xfrm>
              <a:prstGeom prst="triangl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988635" y="2798559"/>
              <a:ext cx="3844466" cy="834722"/>
              <a:chOff x="6988635" y="2808571"/>
              <a:chExt cx="3844466" cy="83472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988635" y="2808571"/>
                <a:ext cx="25490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Starting Project</a:t>
                </a:r>
                <a:endParaRPr lang="en-US" sz="16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988635" y="3107762"/>
                <a:ext cx="3844466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8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</a:t>
                </a:r>
                <a:endParaRPr lang="en-US" sz="1200" dirty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 flipH="1">
            <a:off x="1211492" y="4004031"/>
            <a:ext cx="4366893" cy="1052767"/>
            <a:chOff x="6626227" y="2689537"/>
            <a:chExt cx="4366893" cy="1052767"/>
          </a:xfrm>
        </p:grpSpPr>
        <p:grpSp>
          <p:nvGrpSpPr>
            <p:cNvPr id="51" name="Group 50"/>
            <p:cNvGrpSpPr/>
            <p:nvPr/>
          </p:nvGrpSpPr>
          <p:grpSpPr>
            <a:xfrm>
              <a:off x="6626227" y="2689537"/>
              <a:ext cx="4366893" cy="1052767"/>
              <a:chOff x="3638599" y="2041258"/>
              <a:chExt cx="4716430" cy="1052767"/>
            </a:xfrm>
          </p:grpSpPr>
          <p:sp>
            <p:nvSpPr>
              <p:cNvPr id="55" name="Rectangle: Rounded Corners 54"/>
              <p:cNvSpPr/>
              <p:nvPr/>
            </p:nvSpPr>
            <p:spPr>
              <a:xfrm>
                <a:off x="3819406" y="2041258"/>
                <a:ext cx="4535623" cy="1052767"/>
              </a:xfrm>
              <a:prstGeom prst="roundRect">
                <a:avLst>
                  <a:gd name="adj" fmla="val 2957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6200000">
                <a:off x="3623709" y="2291493"/>
                <a:ext cx="215900" cy="186120"/>
              </a:xfrm>
              <a:prstGeom prst="triangl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988635" y="2798559"/>
              <a:ext cx="3844466" cy="834722"/>
              <a:chOff x="6988635" y="2808571"/>
              <a:chExt cx="3844466" cy="83472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988635" y="2808571"/>
                <a:ext cx="25490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Resolution Plan</a:t>
                </a:r>
                <a:endParaRPr lang="en-US" sz="16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988635" y="3107762"/>
                <a:ext cx="3844466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8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</a:t>
                </a:r>
                <a:endParaRPr lang="en-US" sz="1200" dirty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613615" y="5318525"/>
            <a:ext cx="4366893" cy="1052767"/>
            <a:chOff x="6626227" y="2689537"/>
            <a:chExt cx="4366893" cy="1052767"/>
          </a:xfrm>
        </p:grpSpPr>
        <p:grpSp>
          <p:nvGrpSpPr>
            <p:cNvPr id="58" name="Group 57"/>
            <p:cNvGrpSpPr/>
            <p:nvPr/>
          </p:nvGrpSpPr>
          <p:grpSpPr>
            <a:xfrm>
              <a:off x="6626227" y="2689537"/>
              <a:ext cx="4366893" cy="1052767"/>
              <a:chOff x="3638599" y="2041258"/>
              <a:chExt cx="4716430" cy="1052767"/>
            </a:xfrm>
          </p:grpSpPr>
          <p:sp>
            <p:nvSpPr>
              <p:cNvPr id="62" name="Rectangle: Rounded Corners 61"/>
              <p:cNvSpPr/>
              <p:nvPr/>
            </p:nvSpPr>
            <p:spPr>
              <a:xfrm>
                <a:off x="3819406" y="2041258"/>
                <a:ext cx="4535623" cy="1052767"/>
              </a:xfrm>
              <a:prstGeom prst="roundRect">
                <a:avLst>
                  <a:gd name="adj" fmla="val 2957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 rot="16200000">
                <a:off x="3623709" y="2291493"/>
                <a:ext cx="215900" cy="186120"/>
              </a:xfrm>
              <a:prstGeom prst="triangl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988635" y="2798559"/>
              <a:ext cx="3844466" cy="834722"/>
              <a:chOff x="6988635" y="2808571"/>
              <a:chExt cx="3844466" cy="83472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988635" y="2808571"/>
                <a:ext cx="25490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Company  Anniversary</a:t>
                </a:r>
                <a:endParaRPr lang="en-US" sz="16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988635" y="3107762"/>
                <a:ext cx="3844466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8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</a:t>
                </a:r>
                <a:endParaRPr lang="en-US" sz="1200" dirty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pull dir="u"/>
      </p:transition>
    </mc:Choice>
    <mc:Fallback>
      <p:transition spd="slow" advClick="0" advTm="0">
        <p:pull dir="u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5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5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413187" y="1280646"/>
            <a:ext cx="3009424" cy="4296708"/>
          </a:xfrm>
          <a:prstGeom prst="roundRect">
            <a:avLst>
              <a:gd name="adj" fmla="val 4365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13716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725952" y="3507318"/>
            <a:ext cx="2387705" cy="1661974"/>
            <a:chOff x="1725952" y="3507318"/>
            <a:chExt cx="2387705" cy="1661974"/>
          </a:xfrm>
        </p:grpSpPr>
        <p:grpSp>
          <p:nvGrpSpPr>
            <p:cNvPr id="30" name="Group 29"/>
            <p:cNvGrpSpPr/>
            <p:nvPr/>
          </p:nvGrpSpPr>
          <p:grpSpPr>
            <a:xfrm>
              <a:off x="1888569" y="3507318"/>
              <a:ext cx="2046295" cy="1375965"/>
              <a:chOff x="1888569" y="3503547"/>
              <a:chExt cx="2046295" cy="1375965"/>
            </a:xfrm>
          </p:grpSpPr>
          <p:sp>
            <p:nvSpPr>
              <p:cNvPr id="5" name="Rectangle: Rounded Corners 4"/>
              <p:cNvSpPr/>
              <p:nvPr/>
            </p:nvSpPr>
            <p:spPr>
              <a:xfrm rot="16200000">
                <a:off x="2240707" y="4435113"/>
                <a:ext cx="725879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 rot="16200000">
                <a:off x="2496355" y="4376865"/>
                <a:ext cx="842375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7" name="Rectangle: Rounded Corners 6"/>
              <p:cNvSpPr/>
              <p:nvPr/>
            </p:nvSpPr>
            <p:spPr>
              <a:xfrm rot="16200000">
                <a:off x="2602684" y="4169302"/>
                <a:ext cx="1257503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 rot="16200000">
                <a:off x="2860258" y="4112982"/>
                <a:ext cx="1370143" cy="15127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9" name="Rectangle: Rounded Corners 8"/>
              <p:cNvSpPr/>
              <p:nvPr/>
            </p:nvSpPr>
            <p:spPr>
              <a:xfrm rot="16200000">
                <a:off x="3310320" y="4249146"/>
                <a:ext cx="1097814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 rot="16200000">
                <a:off x="2456161" y="4656387"/>
                <a:ext cx="294970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 rot="16200000">
                <a:off x="2818634" y="4704965"/>
                <a:ext cx="197814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 rot="16200000">
                <a:off x="2942265" y="4514703"/>
                <a:ext cx="578342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4" name="Rectangle: Rounded Corners 13"/>
              <p:cNvSpPr/>
              <p:nvPr/>
            </p:nvSpPr>
            <p:spPr>
              <a:xfrm rot="16200000">
                <a:off x="3121719" y="4380263"/>
                <a:ext cx="847224" cy="15127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 rot="16200000">
                <a:off x="3638875" y="4583522"/>
                <a:ext cx="440704" cy="15127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 rot="16200000">
                <a:off x="1780140" y="4294265"/>
                <a:ext cx="1007574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8" name="Rectangle: Rounded Corners 17"/>
              <p:cNvSpPr/>
              <p:nvPr/>
            </p:nvSpPr>
            <p:spPr>
              <a:xfrm rot="16200000">
                <a:off x="2020629" y="4540575"/>
                <a:ext cx="526596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9" name="Rectangle: Rounded Corners 18"/>
              <p:cNvSpPr/>
              <p:nvPr/>
            </p:nvSpPr>
            <p:spPr>
              <a:xfrm rot="16200000">
                <a:off x="1410296" y="4244141"/>
                <a:ext cx="1107822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20000"/>
                </a:schemeClr>
              </a:solidFill>
              <a:ln>
                <a:noFill/>
              </a:ln>
              <a:effectLst>
                <a:outerShdw blurRad="254000" dist="63500" dir="54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20" name="Rectangle: Rounded Corners 19"/>
              <p:cNvSpPr/>
              <p:nvPr/>
            </p:nvSpPr>
            <p:spPr>
              <a:xfrm rot="16200000">
                <a:off x="1765027" y="4604693"/>
                <a:ext cx="398360" cy="1512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725952" y="4949173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Mon</a:t>
              </a:r>
              <a:endParaRPr lang="en-US" sz="8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45673" y="4949174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Tue</a:t>
              </a:r>
              <a:endParaRPr lang="en-US" sz="8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5392" y="4952262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Wed</a:t>
              </a:r>
              <a:endParaRPr lang="en-US" sz="8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79286" y="4952262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Thu</a:t>
              </a:r>
              <a:endParaRPr lang="en-US" sz="8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7708" y="4950759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Fri</a:t>
              </a:r>
              <a:endParaRPr lang="en-US" sz="8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17428" y="4950759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Sat</a:t>
              </a:r>
              <a:endParaRPr lang="en-US" sz="8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37149" y="4953848"/>
              <a:ext cx="476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Sun</a:t>
              </a:r>
              <a:endParaRPr lang="en-US" sz="8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76730" y="1688465"/>
            <a:ext cx="2477770" cy="1525527"/>
            <a:chOff x="984877" y="4259387"/>
            <a:chExt cx="2306077" cy="1525241"/>
          </a:xfrm>
        </p:grpSpPr>
        <p:sp>
          <p:nvSpPr>
            <p:cNvPr id="33" name="Text Placeholder 2"/>
            <p:cNvSpPr txBox="1"/>
            <p:nvPr/>
          </p:nvSpPr>
          <p:spPr>
            <a:xfrm>
              <a:off x="984877" y="4259387"/>
              <a:ext cx="2306077" cy="475526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CONTENTS</a:t>
              </a:r>
              <a:endParaRPr lang="id-ID" sz="14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84877" y="4808816"/>
              <a:ext cx="2174413" cy="97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3" name="Rectangle: Rounded Corners 52"/>
          <p:cNvSpPr/>
          <p:nvPr/>
        </p:nvSpPr>
        <p:spPr>
          <a:xfrm>
            <a:off x="5490669" y="1347299"/>
            <a:ext cx="4901742" cy="1365700"/>
          </a:xfrm>
          <a:prstGeom prst="roundRect">
            <a:avLst>
              <a:gd name="adj" fmla="val 1623"/>
            </a:avLst>
          </a:prstGeom>
          <a:solidFill>
            <a:srgbClr val="392469"/>
          </a:solidFill>
          <a:ln>
            <a:noFill/>
          </a:ln>
          <a:effectLst>
            <a:outerShdw blurRad="1270000" dist="508000" dir="5400000" sx="66000" sy="66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0" name="Group 49"/>
          <p:cNvGrpSpPr/>
          <p:nvPr/>
        </p:nvGrpSpPr>
        <p:grpSpPr>
          <a:xfrm>
            <a:off x="5633831" y="1476151"/>
            <a:ext cx="4678583" cy="1107996"/>
            <a:chOff x="5633831" y="1486247"/>
            <a:chExt cx="4678583" cy="1107996"/>
          </a:xfrm>
        </p:grpSpPr>
        <p:sp>
          <p:nvSpPr>
            <p:cNvPr id="37" name="Rectangle 36"/>
            <p:cNvSpPr/>
            <p:nvPr/>
          </p:nvSpPr>
          <p:spPr>
            <a:xfrm>
              <a:off x="5633831" y="1486247"/>
              <a:ext cx="8248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Roboto Black" panose="02000000000000000000" pitchFamily="2" charset="0"/>
                  <a:cs typeface="Segoe UI" panose="020B0502040204020203" pitchFamily="34" charset="0"/>
                </a:rPr>
                <a:t>1.</a:t>
              </a:r>
              <a:endParaRPr lang="en-US" sz="6600" b="1" i="0" dirty="0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00380" y="1545451"/>
              <a:ext cx="3812034" cy="837189"/>
              <a:chOff x="1099179" y="4530282"/>
              <a:chExt cx="3812034" cy="837189"/>
            </a:xfrm>
          </p:grpSpPr>
          <p:sp>
            <p:nvSpPr>
              <p:cNvPr id="39" name="Rectangle 9"/>
              <p:cNvSpPr/>
              <p:nvPr/>
            </p:nvSpPr>
            <p:spPr bwMode="auto">
              <a:xfrm>
                <a:off x="1099179" y="4530282"/>
                <a:ext cx="2803640" cy="41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88900">
                  <a:defRPr/>
                </a:pPr>
                <a:r>
                  <a:rPr lang="en-US" sz="1600" dirty="0">
                    <a:gradFill>
                      <a:gsLst>
                        <a:gs pos="100000">
                          <a:schemeClr val="accent1">
                            <a:lumMod val="75000"/>
                          </a:schemeClr>
                        </a:gs>
                        <a:gs pos="0">
                          <a:schemeClr val="accent1"/>
                        </a:gs>
                      </a:gsLst>
                      <a:lin ang="2700000" scaled="1"/>
                    </a:gradFill>
                    <a:latin typeface="Nexa Bold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Feature</a:t>
                </a:r>
                <a:r>
                  <a:rPr lang="id-ID" sz="1600" dirty="0">
                    <a:gradFill>
                      <a:gsLst>
                        <a:gs pos="100000">
                          <a:schemeClr val="accent1">
                            <a:lumMod val="75000"/>
                          </a:schemeClr>
                        </a:gs>
                        <a:gs pos="0">
                          <a:schemeClr val="accent1"/>
                        </a:gs>
                      </a:gsLst>
                      <a:lin ang="2700000" scaled="1"/>
                    </a:gradFill>
                    <a:latin typeface="Nexa Bold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  <a:latin typeface="Nexa Light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One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99179" y="4852522"/>
                <a:ext cx="3812034" cy="514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550359" y="2939428"/>
            <a:ext cx="4762055" cy="1107996"/>
            <a:chOff x="5550359" y="2782767"/>
            <a:chExt cx="4762055" cy="1107996"/>
          </a:xfrm>
        </p:grpSpPr>
        <p:sp>
          <p:nvSpPr>
            <p:cNvPr id="41" name="Rectangle 40"/>
            <p:cNvSpPr/>
            <p:nvPr/>
          </p:nvSpPr>
          <p:spPr>
            <a:xfrm>
              <a:off x="5550359" y="2782767"/>
              <a:ext cx="9917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  <a:ea typeface="Roboto Black" panose="02000000000000000000" pitchFamily="2" charset="0"/>
                  <a:cs typeface="Segoe UI" panose="020B0502040204020203" pitchFamily="34" charset="0"/>
                </a:rPr>
                <a:t>2.</a:t>
              </a:r>
              <a:endParaRPr lang="en-US" sz="6600" b="1" i="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500380" y="2841971"/>
              <a:ext cx="3812034" cy="837189"/>
              <a:chOff x="1099179" y="4530282"/>
              <a:chExt cx="3812034" cy="837189"/>
            </a:xfrm>
          </p:grpSpPr>
          <p:sp>
            <p:nvSpPr>
              <p:cNvPr id="43" name="Rectangle 9"/>
              <p:cNvSpPr/>
              <p:nvPr/>
            </p:nvSpPr>
            <p:spPr bwMode="auto">
              <a:xfrm>
                <a:off x="1099179" y="4530282"/>
                <a:ext cx="2232140" cy="41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88900">
                  <a:defRPr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  <a:latin typeface="Nexa Bold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Feature</a:t>
                </a:r>
                <a:r>
                  <a:rPr lang="id-ID" sz="1600" dirty="0">
                    <a:solidFill>
                      <a:schemeClr val="bg1">
                        <a:lumMod val="85000"/>
                      </a:schemeClr>
                    </a:solidFill>
                    <a:latin typeface="Nexa Bold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  <a:latin typeface="Nexa Light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Two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99179" y="4852522"/>
                <a:ext cx="3812034" cy="514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5566663" y="4402705"/>
            <a:ext cx="4745751" cy="1107996"/>
            <a:chOff x="5566663" y="4059633"/>
            <a:chExt cx="4745751" cy="1107996"/>
          </a:xfrm>
        </p:grpSpPr>
        <p:sp>
          <p:nvSpPr>
            <p:cNvPr id="45" name="Rectangle 44"/>
            <p:cNvSpPr/>
            <p:nvPr/>
          </p:nvSpPr>
          <p:spPr>
            <a:xfrm>
              <a:off x="5566663" y="4059633"/>
              <a:ext cx="9591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  <a:ea typeface="Roboto Black" panose="02000000000000000000" pitchFamily="2" charset="0"/>
                  <a:cs typeface="Segoe UI" panose="020B0502040204020203" pitchFamily="34" charset="0"/>
                </a:rPr>
                <a:t>3.</a:t>
              </a:r>
              <a:endParaRPr lang="en-US" sz="6600" b="1" i="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500380" y="4118837"/>
              <a:ext cx="3812034" cy="837189"/>
              <a:chOff x="1099179" y="4530282"/>
              <a:chExt cx="3812034" cy="837189"/>
            </a:xfrm>
          </p:grpSpPr>
          <p:sp>
            <p:nvSpPr>
              <p:cNvPr id="47" name="Rectangle 9"/>
              <p:cNvSpPr/>
              <p:nvPr/>
            </p:nvSpPr>
            <p:spPr bwMode="auto">
              <a:xfrm>
                <a:off x="1099179" y="4530282"/>
                <a:ext cx="2232140" cy="41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88900">
                  <a:defRPr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  <a:latin typeface="Nexa Bold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Feature</a:t>
                </a:r>
                <a:r>
                  <a:rPr lang="id-ID" sz="1600" dirty="0">
                    <a:solidFill>
                      <a:schemeClr val="bg1">
                        <a:lumMod val="85000"/>
                      </a:schemeClr>
                    </a:solidFill>
                    <a:latin typeface="Nexa Bold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  <a:latin typeface="Nexa Light" panose="02000000000000000000" pitchFamily="50" charset="0"/>
                    <a:ea typeface="MS PGothic" panose="020B0600070205080204" charset="-128"/>
                    <a:cs typeface="Segoe UI Light" panose="020B0502040204020203" pitchFamily="34" charset="0"/>
                    <a:sym typeface="Source Sans Pro Bold" charset="0"/>
                  </a:rPr>
                  <a:t>Three</a:t>
                </a:r>
                <a:endPara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99179" y="4852522"/>
                <a:ext cx="3812034" cy="514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254592" y="3260566"/>
            <a:ext cx="336868" cy="336868"/>
            <a:chOff x="4254592" y="3260566"/>
            <a:chExt cx="336868" cy="336868"/>
          </a:xfrm>
        </p:grpSpPr>
        <p:sp>
          <p:nvSpPr>
            <p:cNvPr id="31" name="Oval 30"/>
            <p:cNvSpPr/>
            <p:nvPr/>
          </p:nvSpPr>
          <p:spPr>
            <a:xfrm>
              <a:off x="4254592" y="3260566"/>
              <a:ext cx="336868" cy="336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52400" dir="10800000" sx="85000" sy="85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Freeform 5"/>
            <p:cNvSpPr>
              <a:spLocks noChangeArrowheads="1"/>
            </p:cNvSpPr>
            <p:nvPr/>
          </p:nvSpPr>
          <p:spPr bwMode="auto">
            <a:xfrm>
              <a:off x="4379291" y="3353304"/>
              <a:ext cx="87471" cy="151392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5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53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44525" y="1007745"/>
            <a:ext cx="1588081" cy="682860"/>
            <a:chOff x="1157533" y="1993154"/>
            <a:chExt cx="1588081" cy="682860"/>
          </a:xfrm>
        </p:grpSpPr>
        <p:sp>
          <p:nvSpPr>
            <p:cNvPr id="3" name="TextBox 2"/>
            <p:cNvSpPr txBox="1"/>
            <p:nvPr/>
          </p:nvSpPr>
          <p:spPr>
            <a:xfrm>
              <a:off x="1157533" y="2214349"/>
              <a:ext cx="15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Nexa Bold" panose="02000000000000000000" pitchFamily="50" charset="0"/>
                </a:rPr>
                <a:t>2020</a:t>
              </a:r>
              <a:endParaRPr lang="en-US" sz="2400" b="1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00388" y="1993154"/>
              <a:ext cx="144522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cs typeface="Segoe UI" panose="020B0502040204020203" pitchFamily="34" charset="0"/>
                </a:rPr>
                <a:t>January</a:t>
              </a:r>
              <a:endParaRPr lang="en-US" sz="1200" dirty="0">
                <a:solidFill>
                  <a:schemeClr val="bg1"/>
                </a:solidFill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44525" y="3620353"/>
            <a:ext cx="1588081" cy="682860"/>
            <a:chOff x="1157533" y="1993154"/>
            <a:chExt cx="1588081" cy="682860"/>
          </a:xfrm>
        </p:grpSpPr>
        <p:sp>
          <p:nvSpPr>
            <p:cNvPr id="6" name="TextBox 5"/>
            <p:cNvSpPr txBox="1"/>
            <p:nvPr/>
          </p:nvSpPr>
          <p:spPr>
            <a:xfrm>
              <a:off x="1157533" y="2214349"/>
              <a:ext cx="15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Nexa Bold" panose="02000000000000000000" pitchFamily="50" charset="0"/>
                </a:rPr>
                <a:t>2020</a:t>
              </a:r>
              <a:endParaRPr lang="en-US" sz="2400" b="1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00388" y="1993154"/>
              <a:ext cx="144522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cs typeface="Segoe UI" panose="020B0502040204020203" pitchFamily="34" charset="0"/>
                </a:rPr>
                <a:t>March</a:t>
              </a:r>
              <a:endParaRPr lang="en-US" sz="1200" dirty="0">
                <a:solidFill>
                  <a:schemeClr val="bg1"/>
                </a:solidFill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039391" y="0"/>
            <a:ext cx="99298" cy="3886200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H="1">
            <a:off x="6580719" y="2314049"/>
            <a:ext cx="1588081" cy="682860"/>
            <a:chOff x="1157533" y="1993154"/>
            <a:chExt cx="1588081" cy="682860"/>
          </a:xfrm>
        </p:grpSpPr>
        <p:sp>
          <p:nvSpPr>
            <p:cNvPr id="29" name="TextBox 28"/>
            <p:cNvSpPr txBox="1"/>
            <p:nvPr/>
          </p:nvSpPr>
          <p:spPr>
            <a:xfrm>
              <a:off x="1157533" y="2214349"/>
              <a:ext cx="1588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Nexa Bold" panose="02000000000000000000" pitchFamily="50" charset="0"/>
                </a:rPr>
                <a:t>2020</a:t>
              </a:r>
              <a:endParaRPr lang="en-US" sz="2400" b="1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00388" y="1993154"/>
              <a:ext cx="144522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cs typeface="Segoe UI" panose="020B0502040204020203" pitchFamily="34" charset="0"/>
                </a:rPr>
                <a:t>February</a:t>
              </a:r>
              <a:endParaRPr lang="en-US" sz="1200" dirty="0">
                <a:solidFill>
                  <a:schemeClr val="bg1"/>
                </a:solidFill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13615" y="991365"/>
            <a:ext cx="4366893" cy="1052767"/>
            <a:chOff x="6626227" y="2689537"/>
            <a:chExt cx="4366893" cy="1052767"/>
          </a:xfrm>
        </p:grpSpPr>
        <p:grpSp>
          <p:nvGrpSpPr>
            <p:cNvPr id="32" name="Group 31"/>
            <p:cNvGrpSpPr/>
            <p:nvPr/>
          </p:nvGrpSpPr>
          <p:grpSpPr>
            <a:xfrm>
              <a:off x="6626227" y="2689537"/>
              <a:ext cx="4366893" cy="1052767"/>
              <a:chOff x="3638599" y="2041258"/>
              <a:chExt cx="4716430" cy="1052767"/>
            </a:xfrm>
          </p:grpSpPr>
          <p:sp>
            <p:nvSpPr>
              <p:cNvPr id="36" name="Rectangle: Rounded Corners 35"/>
              <p:cNvSpPr/>
              <p:nvPr/>
            </p:nvSpPr>
            <p:spPr>
              <a:xfrm>
                <a:off x="3819406" y="2041258"/>
                <a:ext cx="4535623" cy="1052767"/>
              </a:xfrm>
              <a:prstGeom prst="roundRect">
                <a:avLst>
                  <a:gd name="adj" fmla="val 2957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6200000">
                <a:off x="3623709" y="2291493"/>
                <a:ext cx="215900" cy="186120"/>
              </a:xfrm>
              <a:prstGeom prst="triangl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988635" y="2798559"/>
              <a:ext cx="3844466" cy="834722"/>
              <a:chOff x="6988635" y="2808571"/>
              <a:chExt cx="3844466" cy="83472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988635" y="2808571"/>
                <a:ext cx="25490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New Year New Target</a:t>
                </a:r>
                <a:endParaRPr lang="en-US" sz="16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988635" y="3107762"/>
                <a:ext cx="3844466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8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</a:t>
                </a:r>
                <a:endParaRPr lang="en-US" sz="1200" dirty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 flipH="1">
            <a:off x="1211492" y="2305859"/>
            <a:ext cx="4366893" cy="1052767"/>
            <a:chOff x="6626227" y="2689537"/>
            <a:chExt cx="4366893" cy="1052767"/>
          </a:xfrm>
        </p:grpSpPr>
        <p:grpSp>
          <p:nvGrpSpPr>
            <p:cNvPr id="39" name="Group 38"/>
            <p:cNvGrpSpPr/>
            <p:nvPr/>
          </p:nvGrpSpPr>
          <p:grpSpPr>
            <a:xfrm>
              <a:off x="6626227" y="2689537"/>
              <a:ext cx="4366893" cy="1052767"/>
              <a:chOff x="3638599" y="2041258"/>
              <a:chExt cx="4716430" cy="1052767"/>
            </a:xfrm>
          </p:grpSpPr>
          <p:sp>
            <p:nvSpPr>
              <p:cNvPr id="43" name="Rectangle: Rounded Corners 42"/>
              <p:cNvSpPr/>
              <p:nvPr/>
            </p:nvSpPr>
            <p:spPr>
              <a:xfrm>
                <a:off x="3819406" y="2041258"/>
                <a:ext cx="4535623" cy="1052767"/>
              </a:xfrm>
              <a:prstGeom prst="roundRect">
                <a:avLst>
                  <a:gd name="adj" fmla="val 2957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>
                <a:off x="3623709" y="2291493"/>
                <a:ext cx="215900" cy="186120"/>
              </a:xfrm>
              <a:prstGeom prst="triangl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988635" y="2798559"/>
              <a:ext cx="3844466" cy="834722"/>
              <a:chOff x="6988635" y="2808571"/>
              <a:chExt cx="3844466" cy="83472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988635" y="2808571"/>
                <a:ext cx="25490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Settings All Project</a:t>
                </a:r>
                <a:endParaRPr lang="en-US" sz="16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988635" y="3107762"/>
                <a:ext cx="3844466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8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</a:t>
                </a:r>
                <a:endParaRPr lang="en-US" sz="1200" dirty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613615" y="3620353"/>
            <a:ext cx="4366893" cy="1052767"/>
            <a:chOff x="6626227" y="2689537"/>
            <a:chExt cx="4366893" cy="1052767"/>
          </a:xfrm>
        </p:grpSpPr>
        <p:grpSp>
          <p:nvGrpSpPr>
            <p:cNvPr id="46" name="Group 45"/>
            <p:cNvGrpSpPr/>
            <p:nvPr/>
          </p:nvGrpSpPr>
          <p:grpSpPr>
            <a:xfrm>
              <a:off x="6626227" y="2689537"/>
              <a:ext cx="4366893" cy="1052767"/>
              <a:chOff x="3638599" y="2041258"/>
              <a:chExt cx="4716430" cy="1052767"/>
            </a:xfrm>
          </p:grpSpPr>
          <p:sp>
            <p:nvSpPr>
              <p:cNvPr id="50" name="Rectangle: Rounded Corners 49"/>
              <p:cNvSpPr/>
              <p:nvPr/>
            </p:nvSpPr>
            <p:spPr>
              <a:xfrm>
                <a:off x="3819406" y="2041258"/>
                <a:ext cx="4535623" cy="1052767"/>
              </a:xfrm>
              <a:prstGeom prst="roundRect">
                <a:avLst>
                  <a:gd name="adj" fmla="val 2957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 rot="16200000">
                <a:off x="3623709" y="2291493"/>
                <a:ext cx="215900" cy="186120"/>
              </a:xfrm>
              <a:prstGeom prst="triangl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988635" y="2798559"/>
              <a:ext cx="3844466" cy="834722"/>
              <a:chOff x="6988635" y="2808571"/>
              <a:chExt cx="3844466" cy="83472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988635" y="2808571"/>
                <a:ext cx="25490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Project Goal</a:t>
                </a:r>
                <a:endParaRPr lang="en-US" sz="16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988635" y="3107762"/>
                <a:ext cx="3844466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8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</a:t>
                </a:r>
                <a:endParaRPr lang="en-US" sz="1200" dirty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806152" y="3729334"/>
            <a:ext cx="573836" cy="573836"/>
            <a:chOff x="5806152" y="3729334"/>
            <a:chExt cx="573836" cy="573836"/>
          </a:xfrm>
        </p:grpSpPr>
        <p:grpSp>
          <p:nvGrpSpPr>
            <p:cNvPr id="23" name="Group 22"/>
            <p:cNvGrpSpPr/>
            <p:nvPr/>
          </p:nvGrpSpPr>
          <p:grpSpPr>
            <a:xfrm>
              <a:off x="5806152" y="3729334"/>
              <a:ext cx="573836" cy="573836"/>
              <a:chOff x="1220118" y="2343274"/>
              <a:chExt cx="2450851" cy="245085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Freeform 29"/>
            <p:cNvSpPr>
              <a:spLocks noChangeArrowheads="1"/>
            </p:cNvSpPr>
            <p:nvPr/>
          </p:nvSpPr>
          <p:spPr bwMode="auto">
            <a:xfrm>
              <a:off x="6020416" y="3934861"/>
              <a:ext cx="159544" cy="164608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12013" y="2402117"/>
            <a:ext cx="573836" cy="573836"/>
            <a:chOff x="5812013" y="2402117"/>
            <a:chExt cx="573836" cy="573836"/>
          </a:xfrm>
        </p:grpSpPr>
        <p:grpSp>
          <p:nvGrpSpPr>
            <p:cNvPr id="18" name="Group 17"/>
            <p:cNvGrpSpPr/>
            <p:nvPr/>
          </p:nvGrpSpPr>
          <p:grpSpPr>
            <a:xfrm>
              <a:off x="5812013" y="2402117"/>
              <a:ext cx="573836" cy="573836"/>
              <a:chOff x="1220118" y="2343274"/>
              <a:chExt cx="2450851" cy="245085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Freeform 65"/>
            <p:cNvSpPr>
              <a:spLocks noChangeArrowheads="1"/>
            </p:cNvSpPr>
            <p:nvPr/>
          </p:nvSpPr>
          <p:spPr bwMode="auto">
            <a:xfrm>
              <a:off x="6020416" y="2613782"/>
              <a:ext cx="150682" cy="149414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06152" y="1074901"/>
            <a:ext cx="573836" cy="573836"/>
            <a:chOff x="5806152" y="1074901"/>
            <a:chExt cx="573836" cy="573836"/>
          </a:xfrm>
        </p:grpSpPr>
        <p:grpSp>
          <p:nvGrpSpPr>
            <p:cNvPr id="13" name="Group 12"/>
            <p:cNvGrpSpPr/>
            <p:nvPr/>
          </p:nvGrpSpPr>
          <p:grpSpPr>
            <a:xfrm>
              <a:off x="5806152" y="1074901"/>
              <a:ext cx="573836" cy="573836"/>
              <a:chOff x="1220118" y="2343274"/>
              <a:chExt cx="2450851" cy="245085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Freeform 67"/>
            <p:cNvSpPr>
              <a:spLocks noChangeArrowheads="1"/>
            </p:cNvSpPr>
            <p:nvPr/>
          </p:nvSpPr>
          <p:spPr bwMode="auto">
            <a:xfrm>
              <a:off x="6033639" y="1249007"/>
              <a:ext cx="163344" cy="189934"/>
            </a:xfrm>
            <a:custGeom>
              <a:avLst/>
              <a:gdLst>
                <a:gd name="T0" fmla="*/ 196198 w 453"/>
                <a:gd name="T1" fmla="*/ 83098 h 533"/>
                <a:gd name="T2" fmla="*/ 196198 w 453"/>
                <a:gd name="T3" fmla="*/ 83098 h 533"/>
                <a:gd name="T4" fmla="*/ 19891 w 453"/>
                <a:gd name="T5" fmla="*/ 71482 h 533"/>
                <a:gd name="T6" fmla="*/ 0 w 453"/>
                <a:gd name="T7" fmla="*/ 79524 h 533"/>
                <a:gd name="T8" fmla="*/ 39782 w 453"/>
                <a:gd name="T9" fmla="*/ 237678 h 533"/>
                <a:gd name="T10" fmla="*/ 63742 w 453"/>
                <a:gd name="T11" fmla="*/ 237678 h 533"/>
                <a:gd name="T12" fmla="*/ 43851 w 453"/>
                <a:gd name="T13" fmla="*/ 158601 h 533"/>
                <a:gd name="T14" fmla="*/ 200266 w 453"/>
                <a:gd name="T15" fmla="*/ 87119 h 533"/>
                <a:gd name="T16" fmla="*/ 196198 w 453"/>
                <a:gd name="T17" fmla="*/ 83098 h 5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" h="533">
                  <a:moveTo>
                    <a:pt x="434" y="186"/>
                  </a:moveTo>
                  <a:lnTo>
                    <a:pt x="434" y="186"/>
                  </a:lnTo>
                  <a:cubicBezTo>
                    <a:pt x="151" y="301"/>
                    <a:pt x="266" y="0"/>
                    <a:pt x="44" y="160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88" y="532"/>
                    <a:pt x="88" y="532"/>
                    <a:pt x="88" y="532"/>
                  </a:cubicBezTo>
                  <a:cubicBezTo>
                    <a:pt x="141" y="532"/>
                    <a:pt x="141" y="532"/>
                    <a:pt x="141" y="532"/>
                  </a:cubicBezTo>
                  <a:cubicBezTo>
                    <a:pt x="97" y="355"/>
                    <a:pt x="97" y="355"/>
                    <a:pt x="97" y="355"/>
                  </a:cubicBezTo>
                  <a:cubicBezTo>
                    <a:pt x="293" y="195"/>
                    <a:pt x="213" y="532"/>
                    <a:pt x="443" y="195"/>
                  </a:cubicBezTo>
                  <a:cubicBezTo>
                    <a:pt x="452" y="195"/>
                    <a:pt x="443" y="186"/>
                    <a:pt x="434" y="18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1486" y="3244573"/>
            <a:ext cx="2100031" cy="2100029"/>
            <a:chOff x="2123520" y="4506831"/>
            <a:chExt cx="3139010" cy="3139008"/>
          </a:xfrm>
        </p:grpSpPr>
        <p:sp>
          <p:nvSpPr>
            <p:cNvPr id="3" name="Oval 2"/>
            <p:cNvSpPr/>
            <p:nvPr/>
          </p:nvSpPr>
          <p:spPr>
            <a:xfrm>
              <a:off x="2123520" y="4506831"/>
              <a:ext cx="3139010" cy="3139008"/>
            </a:xfrm>
            <a:prstGeom prst="ellipse">
              <a:avLst/>
            </a:prstGeom>
            <a:solidFill>
              <a:srgbClr val="392469"/>
            </a:solidFill>
            <a:ln>
              <a:noFill/>
            </a:ln>
            <a:effectLst>
              <a:outerShdw blurRad="1270000" dist="927100" dir="10800000" sx="70000" sy="70000" algn="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83292" y="5465206"/>
              <a:ext cx="1862779" cy="1580140"/>
              <a:chOff x="2583293" y="5365254"/>
              <a:chExt cx="1862779" cy="158014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83293" y="5937890"/>
                <a:ext cx="1862779" cy="100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bg1">
                        <a:lumMod val="7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</a:t>
                </a:r>
                <a:endParaRPr lang="id-ID" sz="105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584242" y="5365254"/>
                <a:ext cx="1670899" cy="41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>
                        <a:lumMod val="75000"/>
                      </a:schemeClr>
                    </a:solidFill>
                    <a:latin typeface="Nexa Light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One</a:t>
                </a:r>
                <a:endParaRPr lang="en-US" sz="1200" b="1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619286" y="3244573"/>
            <a:ext cx="2100031" cy="2100029"/>
            <a:chOff x="4541718" y="4506831"/>
            <a:chExt cx="3139010" cy="3139008"/>
          </a:xfrm>
        </p:grpSpPr>
        <p:sp>
          <p:nvSpPr>
            <p:cNvPr id="8" name="Oval 7"/>
            <p:cNvSpPr/>
            <p:nvPr/>
          </p:nvSpPr>
          <p:spPr>
            <a:xfrm>
              <a:off x="4541718" y="4506831"/>
              <a:ext cx="3139010" cy="3139008"/>
            </a:xfrm>
            <a:prstGeom prst="ellipse">
              <a:avLst/>
            </a:prstGeom>
            <a:solidFill>
              <a:srgbClr val="392469"/>
            </a:solidFill>
            <a:ln>
              <a:noFill/>
            </a:ln>
            <a:effectLst>
              <a:outerShdw blurRad="1270000" dist="927100" dir="10800000" sx="70000" sy="70000" algn="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96114" y="5465206"/>
              <a:ext cx="1862779" cy="1580140"/>
              <a:chOff x="4981616" y="5365254"/>
              <a:chExt cx="1862779" cy="15801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981616" y="5937890"/>
                <a:ext cx="1862779" cy="100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bg1">
                        <a:lumMod val="7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</a:t>
                </a:r>
                <a:endParaRPr lang="id-ID" sz="105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82565" y="5365254"/>
                <a:ext cx="1670899" cy="41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>
                        <a:lumMod val="75000"/>
                      </a:schemeClr>
                    </a:solidFill>
                    <a:latin typeface="Nexa Light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Two</a:t>
                </a:r>
                <a:endParaRPr lang="en-US" sz="1200" b="1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237085" y="3244573"/>
            <a:ext cx="2100031" cy="2100029"/>
            <a:chOff x="6959915" y="4506831"/>
            <a:chExt cx="3139010" cy="3139008"/>
          </a:xfrm>
        </p:grpSpPr>
        <p:sp>
          <p:nvSpPr>
            <p:cNvPr id="13" name="Oval 12"/>
            <p:cNvSpPr/>
            <p:nvPr/>
          </p:nvSpPr>
          <p:spPr>
            <a:xfrm>
              <a:off x="6959915" y="4506831"/>
              <a:ext cx="3139010" cy="3139008"/>
            </a:xfrm>
            <a:prstGeom prst="ellipse">
              <a:avLst/>
            </a:prstGeom>
            <a:solidFill>
              <a:srgbClr val="392469"/>
            </a:solidFill>
            <a:ln>
              <a:noFill/>
            </a:ln>
            <a:effectLst>
              <a:outerShdw blurRad="1270000" dist="927100" dir="10800000" sx="70000" sy="70000" algn="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408937" y="5465206"/>
              <a:ext cx="1862780" cy="1580140"/>
              <a:chOff x="7323203" y="5365254"/>
              <a:chExt cx="1862780" cy="15801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323203" y="5937890"/>
                <a:ext cx="1862780" cy="100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bg1">
                        <a:lumMod val="7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</a:t>
                </a:r>
                <a:endParaRPr lang="id-ID" sz="105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324151" y="5365254"/>
                <a:ext cx="1776345" cy="41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>
                        <a:lumMod val="75000"/>
                      </a:schemeClr>
                    </a:solidFill>
                    <a:latin typeface="Nexa Light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Three</a:t>
                </a:r>
                <a:endParaRPr lang="en-US" sz="1200" b="1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854885" y="3244573"/>
            <a:ext cx="2100031" cy="2100029"/>
            <a:chOff x="9378113" y="4506831"/>
            <a:chExt cx="3139010" cy="3139008"/>
          </a:xfrm>
        </p:grpSpPr>
        <p:sp>
          <p:nvSpPr>
            <p:cNvPr id="18" name="Oval 17"/>
            <p:cNvSpPr/>
            <p:nvPr/>
          </p:nvSpPr>
          <p:spPr>
            <a:xfrm>
              <a:off x="9378113" y="4506831"/>
              <a:ext cx="3139010" cy="3139008"/>
            </a:xfrm>
            <a:prstGeom prst="ellipse">
              <a:avLst/>
            </a:prstGeom>
            <a:solidFill>
              <a:srgbClr val="392469"/>
            </a:solidFill>
            <a:ln>
              <a:noFill/>
            </a:ln>
            <a:effectLst>
              <a:outerShdw blurRad="1270000" dist="927100" dir="10800000" sx="70000" sy="70000" algn="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9821758" y="5465206"/>
              <a:ext cx="1862779" cy="1580140"/>
              <a:chOff x="9699852" y="5365254"/>
              <a:chExt cx="1862779" cy="158014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699852" y="5937890"/>
                <a:ext cx="1862779" cy="100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bg1">
                        <a:lumMod val="7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</a:t>
                </a:r>
                <a:endParaRPr lang="id-ID" sz="105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700801" y="5365254"/>
                <a:ext cx="1670899" cy="41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>
                        <a:lumMod val="75000"/>
                      </a:schemeClr>
                    </a:solidFill>
                    <a:latin typeface="Nexa Light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Four</a:t>
                </a:r>
                <a:endParaRPr lang="en-US" sz="1200" b="1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472684" y="3244573"/>
            <a:ext cx="2100031" cy="2100029"/>
            <a:chOff x="11796311" y="4506831"/>
            <a:chExt cx="3139010" cy="3139008"/>
          </a:xfrm>
        </p:grpSpPr>
        <p:sp>
          <p:nvSpPr>
            <p:cNvPr id="23" name="Oval 22"/>
            <p:cNvSpPr/>
            <p:nvPr/>
          </p:nvSpPr>
          <p:spPr>
            <a:xfrm>
              <a:off x="11796311" y="4506831"/>
              <a:ext cx="3139010" cy="3139008"/>
            </a:xfrm>
            <a:prstGeom prst="ellipse">
              <a:avLst/>
            </a:prstGeom>
            <a:solidFill>
              <a:srgbClr val="392469"/>
            </a:solidFill>
            <a:ln>
              <a:noFill/>
            </a:ln>
            <a:effectLst>
              <a:outerShdw blurRad="1270000" dist="927100" dir="10800000" sx="70000" sy="70000" algn="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234580" y="5465206"/>
              <a:ext cx="1862779" cy="1580140"/>
              <a:chOff x="12229397" y="5365254"/>
              <a:chExt cx="1862779" cy="158014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2229397" y="5937890"/>
                <a:ext cx="1862779" cy="100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bg1">
                        <a:lumMod val="7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</a:t>
                </a:r>
                <a:endParaRPr lang="id-ID" sz="105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230346" y="5365254"/>
                <a:ext cx="1670899" cy="41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>
                        <a:lumMod val="75000"/>
                      </a:schemeClr>
                    </a:solidFill>
                    <a:latin typeface="Nexa Light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Five</a:t>
                </a:r>
                <a:endParaRPr lang="en-US" sz="1200" b="1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090483" y="3244573"/>
            <a:ext cx="2100031" cy="2100029"/>
            <a:chOff x="14214508" y="4506831"/>
            <a:chExt cx="3139010" cy="3139008"/>
          </a:xfrm>
        </p:grpSpPr>
        <p:sp>
          <p:nvSpPr>
            <p:cNvPr id="28" name="Oval 27"/>
            <p:cNvSpPr/>
            <p:nvPr/>
          </p:nvSpPr>
          <p:spPr>
            <a:xfrm>
              <a:off x="14214508" y="4506831"/>
              <a:ext cx="3139010" cy="3139008"/>
            </a:xfrm>
            <a:prstGeom prst="ellipse">
              <a:avLst/>
            </a:prstGeom>
            <a:solidFill>
              <a:srgbClr val="392469"/>
            </a:solidFill>
            <a:ln>
              <a:noFill/>
            </a:ln>
            <a:effectLst>
              <a:outerShdw blurRad="1270000" dist="927100" dir="10800000" sx="70000" sy="70000" algn="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4648352" y="5465206"/>
              <a:ext cx="1862779" cy="1361832"/>
              <a:chOff x="14648353" y="5365254"/>
              <a:chExt cx="1862779" cy="13618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648353" y="5719582"/>
                <a:ext cx="1862779" cy="1007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bg1">
                        <a:lumMod val="7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</a:t>
                </a:r>
                <a:endParaRPr lang="id-ID" sz="105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648353" y="5365254"/>
                <a:ext cx="1670899" cy="41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chemeClr val="bg1">
                        <a:lumMod val="75000"/>
                      </a:schemeClr>
                    </a:solidFill>
                    <a:latin typeface="Nexa Light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Six</a:t>
                </a:r>
                <a:endParaRPr lang="en-US" sz="1200" b="1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1071310" y="2820867"/>
            <a:ext cx="824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rPr>
              <a:t>1</a:t>
            </a:r>
            <a:endParaRPr lang="en-US" sz="6600" b="1" i="0" dirty="0"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67524" y="4718191"/>
            <a:ext cx="824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0" dirty="0"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rPr>
              <a:t>2</a:t>
            </a:r>
            <a:endParaRPr lang="en-US" sz="6600" b="1" i="0" dirty="0">
              <a:gradFill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63738" y="2820867"/>
            <a:ext cx="824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0" dirty="0"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rPr>
              <a:t>3</a:t>
            </a:r>
            <a:endParaRPr lang="en-US" sz="6600" b="1" i="0" dirty="0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59951" y="4718190"/>
            <a:ext cx="824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gradFill>
                  <a:gsLst>
                    <a:gs pos="100000">
                      <a:schemeClr val="accent4"/>
                    </a:gs>
                    <a:gs pos="0">
                      <a:schemeClr val="accent4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rPr>
              <a:t>4</a:t>
            </a:r>
            <a:endParaRPr lang="en-US" sz="6600" b="1" i="0" dirty="0"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56165" y="2820867"/>
            <a:ext cx="824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gradFill>
                  <a:gsLst>
                    <a:gs pos="100000">
                      <a:schemeClr val="accent5"/>
                    </a:gs>
                    <a:gs pos="0">
                      <a:schemeClr val="accent5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rPr>
              <a:t>5</a:t>
            </a:r>
            <a:endParaRPr lang="en-US" sz="6600" b="1" i="0" dirty="0">
              <a:gradFill>
                <a:gsLst>
                  <a:gs pos="100000">
                    <a:schemeClr val="accent5"/>
                  </a:gs>
                  <a:gs pos="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52377" y="4718190"/>
            <a:ext cx="824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0" dirty="0">
                <a:gradFill>
                  <a:gsLst>
                    <a:gs pos="100000">
                      <a:schemeClr val="accent6"/>
                    </a:gs>
                    <a:gs pos="0">
                      <a:schemeClr val="accent6">
                        <a:lumMod val="75000"/>
                      </a:schemeClr>
                    </a:gs>
                  </a:gsLst>
                  <a:lin ang="2700000" scaled="1"/>
                </a:gradFill>
                <a:latin typeface="Nexa Bold" panose="02000000000000000000" pitchFamily="50" charset="0"/>
                <a:ea typeface="Roboto Black" panose="02000000000000000000" pitchFamily="2" charset="0"/>
                <a:cs typeface="Segoe UI" panose="020B0502040204020203" pitchFamily="34" charset="0"/>
              </a:rPr>
              <a:t>6</a:t>
            </a:r>
            <a:endParaRPr lang="en-US" sz="6600" b="1" i="0" dirty="0">
              <a:gradFill>
                <a:gsLst>
                  <a:gs pos="100000">
                    <a:schemeClr val="accent6"/>
                  </a:gs>
                  <a:gs pos="0">
                    <a:schemeClr val="accent6">
                      <a:lumMod val="75000"/>
                    </a:schemeClr>
                  </a:gs>
                </a:gsLst>
                <a:lin ang="2700000" scaled="1"/>
              </a:gradFill>
              <a:latin typeface="Nexa Bold" panose="02000000000000000000" pitchFamily="50" charset="0"/>
              <a:ea typeface="Roboto Black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843123" y="733488"/>
            <a:ext cx="4505754" cy="1004053"/>
            <a:chOff x="3843123" y="1550461"/>
            <a:chExt cx="4505754" cy="1004053"/>
          </a:xfrm>
        </p:grpSpPr>
        <p:sp>
          <p:nvSpPr>
            <p:cNvPr id="44" name="Text Placeholder 2"/>
            <p:cNvSpPr txBox="1"/>
            <p:nvPr/>
          </p:nvSpPr>
          <p:spPr>
            <a:xfrm>
              <a:off x="3843123" y="1831876"/>
              <a:ext cx="4505754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Step Infographic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5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rgbClr val="392469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431189" y="1895209"/>
            <a:ext cx="732962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3" grpId="0"/>
          <p:bldP spid="34" grpId="0"/>
          <p:bldP spid="35" grpId="0"/>
          <p:bldP spid="36" grpId="0"/>
          <p:bldP spid="37" grpId="0"/>
          <p:bldP spid="4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9" presetClass="entr" presetSubtype="0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3" grpId="0"/>
          <p:bldP spid="34" grpId="0"/>
          <p:bldP spid="35" grpId="0"/>
          <p:bldP spid="36" grpId="0"/>
          <p:bldP spid="37" grpId="0"/>
          <p:bldP spid="4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9523" y="2235433"/>
            <a:ext cx="3190934" cy="519750"/>
            <a:chOff x="13531200" y="3812083"/>
            <a:chExt cx="4519525" cy="736155"/>
          </a:xfrm>
        </p:grpSpPr>
        <p:sp>
          <p:nvSpPr>
            <p:cNvPr id="3" name="Rounded Rectangle 180"/>
            <p:cNvSpPr/>
            <p:nvPr/>
          </p:nvSpPr>
          <p:spPr>
            <a:xfrm rot="16200000" flipV="1">
              <a:off x="16323669" y="2821183"/>
              <a:ext cx="736155" cy="2717956"/>
            </a:xfrm>
            <a:prstGeom prst="roundRect">
              <a:avLst>
                <a:gd name="adj" fmla="val 2381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r>
                <a:rPr lang="en-IN" sz="1200" dirty="0">
                  <a:latin typeface="Nexa Light" panose="02000000000000000000" pitchFamily="50" charset="0"/>
                  <a:cs typeface="Segoe UI" panose="020B0502040204020203" pitchFamily="34" charset="0"/>
                </a:rPr>
                <a:t>100%</a:t>
              </a:r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  <p:sp>
          <p:nvSpPr>
            <p:cNvPr id="4" name="Rounded Rectangle 180"/>
            <p:cNvSpPr/>
            <p:nvPr/>
          </p:nvSpPr>
          <p:spPr>
            <a:xfrm rot="16200000" flipV="1">
              <a:off x="14327433" y="3015850"/>
              <a:ext cx="736155" cy="232862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26341" y="1574255"/>
            <a:ext cx="2712482" cy="519750"/>
            <a:chOff x="12903493" y="2875614"/>
            <a:chExt cx="3841863" cy="736156"/>
          </a:xfrm>
        </p:grpSpPr>
        <p:sp>
          <p:nvSpPr>
            <p:cNvPr id="6" name="Rounded Rectangle 181"/>
            <p:cNvSpPr/>
            <p:nvPr/>
          </p:nvSpPr>
          <p:spPr>
            <a:xfrm rot="16200000" flipV="1">
              <a:off x="15542857" y="2409271"/>
              <a:ext cx="736155" cy="1668843"/>
            </a:xfrm>
            <a:prstGeom prst="roundRect">
              <a:avLst>
                <a:gd name="adj" fmla="val 2381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r>
                <a:rPr lang="en-IN" sz="1200" dirty="0">
                  <a:latin typeface="Nexa Light" panose="02000000000000000000" pitchFamily="50" charset="0"/>
                  <a:cs typeface="Segoe UI" panose="020B0502040204020203" pitchFamily="34" charset="0"/>
                </a:rPr>
                <a:t>70%</a:t>
              </a:r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  <p:sp>
          <p:nvSpPr>
            <p:cNvPr id="7" name="Rounded Rectangle 180"/>
            <p:cNvSpPr/>
            <p:nvPr/>
          </p:nvSpPr>
          <p:spPr>
            <a:xfrm rot="16200000" flipV="1">
              <a:off x="13813158" y="1965949"/>
              <a:ext cx="736155" cy="255548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69522" y="2896611"/>
            <a:ext cx="2603243" cy="519750"/>
            <a:chOff x="13531199" y="4748551"/>
            <a:chExt cx="3687141" cy="736155"/>
          </a:xfrm>
        </p:grpSpPr>
        <p:sp>
          <p:nvSpPr>
            <p:cNvPr id="9" name="Rounded Rectangle 179"/>
            <p:cNvSpPr/>
            <p:nvPr/>
          </p:nvSpPr>
          <p:spPr>
            <a:xfrm rot="16200000" flipV="1">
              <a:off x="16084710" y="4351077"/>
              <a:ext cx="736155" cy="1531104"/>
            </a:xfrm>
            <a:prstGeom prst="roundRect">
              <a:avLst>
                <a:gd name="adj" fmla="val 2381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r>
                <a:rPr lang="en-IN" sz="1200" dirty="0">
                  <a:latin typeface="Nexa Light" panose="02000000000000000000" pitchFamily="50" charset="0"/>
                  <a:cs typeface="Segoe UI" panose="020B0502040204020203" pitchFamily="34" charset="0"/>
                </a:rPr>
                <a:t>75%</a:t>
              </a:r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  <p:sp>
          <p:nvSpPr>
            <p:cNvPr id="10" name="Rounded Rectangle 180"/>
            <p:cNvSpPr/>
            <p:nvPr/>
          </p:nvSpPr>
          <p:spPr>
            <a:xfrm rot="16200000" flipV="1">
              <a:off x="14440864" y="3838886"/>
              <a:ext cx="736155" cy="2555486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69523" y="3557789"/>
            <a:ext cx="1804256" cy="519750"/>
            <a:chOff x="13531201" y="5685019"/>
            <a:chExt cx="2555484" cy="736156"/>
          </a:xfrm>
        </p:grpSpPr>
        <p:sp>
          <p:nvSpPr>
            <p:cNvPr id="12" name="Rounded Rectangle 178"/>
            <p:cNvSpPr/>
            <p:nvPr/>
          </p:nvSpPr>
          <p:spPr>
            <a:xfrm rot="16200000" flipV="1">
              <a:off x="14986775" y="5321265"/>
              <a:ext cx="736155" cy="1463665"/>
            </a:xfrm>
            <a:prstGeom prst="roundRect">
              <a:avLst>
                <a:gd name="adj" fmla="val 23819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r>
                <a:rPr lang="en-IN" sz="1200" dirty="0">
                  <a:latin typeface="Nexa Light" panose="02000000000000000000" pitchFamily="50" charset="0"/>
                  <a:cs typeface="Segoe UI" panose="020B0502040204020203" pitchFamily="34" charset="0"/>
                </a:rPr>
                <a:t>45%</a:t>
              </a:r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  <p:sp>
          <p:nvSpPr>
            <p:cNvPr id="13" name="Rounded Rectangle 180"/>
            <p:cNvSpPr/>
            <p:nvPr/>
          </p:nvSpPr>
          <p:spPr>
            <a:xfrm rot="16200000" flipV="1">
              <a:off x="14127012" y="5089208"/>
              <a:ext cx="736155" cy="1927778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45889" y="4218968"/>
            <a:ext cx="1114676" cy="519750"/>
            <a:chOff x="13497726" y="6621490"/>
            <a:chExt cx="1578787" cy="736156"/>
          </a:xfrm>
        </p:grpSpPr>
        <p:sp>
          <p:nvSpPr>
            <p:cNvPr id="15" name="Rounded Rectangle 182"/>
            <p:cNvSpPr/>
            <p:nvPr/>
          </p:nvSpPr>
          <p:spPr>
            <a:xfrm rot="16200000" flipV="1">
              <a:off x="14256583" y="6537716"/>
              <a:ext cx="736155" cy="903704"/>
            </a:xfrm>
            <a:prstGeom prst="roundRect">
              <a:avLst>
                <a:gd name="adj" fmla="val 23819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r>
                <a:rPr lang="en-IN" sz="1200" dirty="0">
                  <a:latin typeface="Nexa Light" panose="02000000000000000000" pitchFamily="50" charset="0"/>
                  <a:cs typeface="Segoe UI" panose="020B0502040204020203" pitchFamily="34" charset="0"/>
                </a:rPr>
                <a:t>30%</a:t>
              </a:r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  <p:sp>
          <p:nvSpPr>
            <p:cNvPr id="16" name="Rounded Rectangle 182"/>
            <p:cNvSpPr/>
            <p:nvPr/>
          </p:nvSpPr>
          <p:spPr>
            <a:xfrm rot="16200000" flipV="1">
              <a:off x="13634578" y="6484639"/>
              <a:ext cx="736155" cy="1009859"/>
            </a:xfrm>
            <a:prstGeom prst="roundRect">
              <a:avLst>
                <a:gd name="adj" fmla="val 23819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t"/>
            <a:lstStyle/>
            <a:p>
              <a:pPr algn="ctr"/>
              <a:endParaRPr lang="en-IN" sz="1200" dirty="0">
                <a:latin typeface="Nexa Light" panose="02000000000000000000" pitchFamily="50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11926" y="1521574"/>
            <a:ext cx="2701805" cy="4134949"/>
            <a:chOff x="10758531" y="2800998"/>
            <a:chExt cx="3826740" cy="5856593"/>
          </a:xfrm>
          <a:effectLst>
            <a:outerShdw blurRad="1270000" dist="914400" sx="64000" sy="64000" algn="l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17"/>
            <p:cNvGrpSpPr/>
            <p:nvPr/>
          </p:nvGrpSpPr>
          <p:grpSpPr>
            <a:xfrm>
              <a:off x="11627377" y="7403015"/>
              <a:ext cx="2092868" cy="1254576"/>
              <a:chOff x="5186363" y="5334000"/>
              <a:chExt cx="1739900" cy="1042988"/>
            </a:xfrm>
          </p:grpSpPr>
          <p:sp>
            <p:nvSpPr>
              <p:cNvPr id="25" name="Freeform 5"/>
              <p:cNvSpPr/>
              <p:nvPr/>
            </p:nvSpPr>
            <p:spPr bwMode="auto">
              <a:xfrm>
                <a:off x="5268913" y="5334000"/>
                <a:ext cx="1571625" cy="1042988"/>
              </a:xfrm>
              <a:custGeom>
                <a:avLst/>
                <a:gdLst>
                  <a:gd name="T0" fmla="*/ 990 w 990"/>
                  <a:gd name="T1" fmla="*/ 0 h 657"/>
                  <a:gd name="T2" fmla="*/ 495 w 990"/>
                  <a:gd name="T3" fmla="*/ 0 h 657"/>
                  <a:gd name="T4" fmla="*/ 0 w 990"/>
                  <a:gd name="T5" fmla="*/ 0 h 657"/>
                  <a:gd name="T6" fmla="*/ 0 w 990"/>
                  <a:gd name="T7" fmla="*/ 254 h 657"/>
                  <a:gd name="T8" fmla="*/ 105 w 990"/>
                  <a:gd name="T9" fmla="*/ 437 h 657"/>
                  <a:gd name="T10" fmla="*/ 180 w 990"/>
                  <a:gd name="T11" fmla="*/ 437 h 657"/>
                  <a:gd name="T12" fmla="*/ 180 w 990"/>
                  <a:gd name="T13" fmla="*/ 542 h 657"/>
                  <a:gd name="T14" fmla="*/ 247 w 990"/>
                  <a:gd name="T15" fmla="*/ 657 h 657"/>
                  <a:gd name="T16" fmla="*/ 495 w 990"/>
                  <a:gd name="T17" fmla="*/ 657 h 657"/>
                  <a:gd name="T18" fmla="*/ 743 w 990"/>
                  <a:gd name="T19" fmla="*/ 657 h 657"/>
                  <a:gd name="T20" fmla="*/ 808 w 990"/>
                  <a:gd name="T21" fmla="*/ 542 h 657"/>
                  <a:gd name="T22" fmla="*/ 808 w 990"/>
                  <a:gd name="T23" fmla="*/ 437 h 657"/>
                  <a:gd name="T24" fmla="*/ 887 w 990"/>
                  <a:gd name="T25" fmla="*/ 437 h 657"/>
                  <a:gd name="T26" fmla="*/ 990 w 990"/>
                  <a:gd name="T27" fmla="*/ 254 h 657"/>
                  <a:gd name="T28" fmla="*/ 990 w 990"/>
                  <a:gd name="T29" fmla="*/ 0 h 657"/>
                  <a:gd name="T30" fmla="*/ 990 w 990"/>
                  <a:gd name="T3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0" h="657">
                    <a:moveTo>
                      <a:pt x="990" y="0"/>
                    </a:moveTo>
                    <a:lnTo>
                      <a:pt x="495" y="0"/>
                    </a:lnTo>
                    <a:lnTo>
                      <a:pt x="0" y="0"/>
                    </a:lnTo>
                    <a:lnTo>
                      <a:pt x="0" y="254"/>
                    </a:lnTo>
                    <a:lnTo>
                      <a:pt x="105" y="437"/>
                    </a:lnTo>
                    <a:lnTo>
                      <a:pt x="180" y="437"/>
                    </a:lnTo>
                    <a:lnTo>
                      <a:pt x="180" y="542"/>
                    </a:lnTo>
                    <a:lnTo>
                      <a:pt x="247" y="657"/>
                    </a:lnTo>
                    <a:lnTo>
                      <a:pt x="495" y="657"/>
                    </a:lnTo>
                    <a:lnTo>
                      <a:pt x="743" y="657"/>
                    </a:lnTo>
                    <a:lnTo>
                      <a:pt x="808" y="542"/>
                    </a:lnTo>
                    <a:lnTo>
                      <a:pt x="808" y="437"/>
                    </a:lnTo>
                    <a:lnTo>
                      <a:pt x="887" y="437"/>
                    </a:lnTo>
                    <a:lnTo>
                      <a:pt x="990" y="254"/>
                    </a:lnTo>
                    <a:lnTo>
                      <a:pt x="990" y="0"/>
                    </a:lnTo>
                    <a:lnTo>
                      <a:pt x="990" y="0"/>
                    </a:lnTo>
                    <a:close/>
                  </a:path>
                </a:pathLst>
              </a:custGeom>
              <a:solidFill>
                <a:srgbClr val="004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600" dirty="0"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5268913" y="5334000"/>
                <a:ext cx="792163" cy="1042988"/>
              </a:xfrm>
              <a:custGeom>
                <a:avLst/>
                <a:gdLst>
                  <a:gd name="T0" fmla="*/ 499 w 499"/>
                  <a:gd name="T1" fmla="*/ 0 h 657"/>
                  <a:gd name="T2" fmla="*/ 0 w 499"/>
                  <a:gd name="T3" fmla="*/ 0 h 657"/>
                  <a:gd name="T4" fmla="*/ 0 w 499"/>
                  <a:gd name="T5" fmla="*/ 254 h 657"/>
                  <a:gd name="T6" fmla="*/ 105 w 499"/>
                  <a:gd name="T7" fmla="*/ 437 h 657"/>
                  <a:gd name="T8" fmla="*/ 180 w 499"/>
                  <a:gd name="T9" fmla="*/ 437 h 657"/>
                  <a:gd name="T10" fmla="*/ 180 w 499"/>
                  <a:gd name="T11" fmla="*/ 542 h 657"/>
                  <a:gd name="T12" fmla="*/ 247 w 499"/>
                  <a:gd name="T13" fmla="*/ 657 h 657"/>
                  <a:gd name="T14" fmla="*/ 497 w 499"/>
                  <a:gd name="T15" fmla="*/ 657 h 657"/>
                  <a:gd name="T16" fmla="*/ 497 w 499"/>
                  <a:gd name="T17" fmla="*/ 437 h 657"/>
                  <a:gd name="T18" fmla="*/ 499 w 499"/>
                  <a:gd name="T19" fmla="*/ 437 h 657"/>
                  <a:gd name="T20" fmla="*/ 499 w 499"/>
                  <a:gd name="T21" fmla="*/ 0 h 657"/>
                  <a:gd name="T22" fmla="*/ 499 w 499"/>
                  <a:gd name="T23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9" h="657">
                    <a:moveTo>
                      <a:pt x="499" y="0"/>
                    </a:moveTo>
                    <a:lnTo>
                      <a:pt x="0" y="0"/>
                    </a:lnTo>
                    <a:lnTo>
                      <a:pt x="0" y="254"/>
                    </a:lnTo>
                    <a:lnTo>
                      <a:pt x="105" y="437"/>
                    </a:lnTo>
                    <a:lnTo>
                      <a:pt x="180" y="437"/>
                    </a:lnTo>
                    <a:lnTo>
                      <a:pt x="180" y="542"/>
                    </a:lnTo>
                    <a:lnTo>
                      <a:pt x="247" y="657"/>
                    </a:lnTo>
                    <a:lnTo>
                      <a:pt x="497" y="657"/>
                    </a:lnTo>
                    <a:lnTo>
                      <a:pt x="497" y="437"/>
                    </a:lnTo>
                    <a:lnTo>
                      <a:pt x="499" y="437"/>
                    </a:lnTo>
                    <a:lnTo>
                      <a:pt x="499" y="0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003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600" dirty="0"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Freeform 7"/>
              <p:cNvSpPr/>
              <p:nvPr/>
            </p:nvSpPr>
            <p:spPr bwMode="auto">
              <a:xfrm>
                <a:off x="5186363" y="5408613"/>
                <a:ext cx="1739900" cy="133350"/>
              </a:xfrm>
              <a:custGeom>
                <a:avLst/>
                <a:gdLst>
                  <a:gd name="T0" fmla="*/ 0 w 487"/>
                  <a:gd name="T1" fmla="*/ 18 h 37"/>
                  <a:gd name="T2" fmla="*/ 18 w 487"/>
                  <a:gd name="T3" fmla="*/ 37 h 37"/>
                  <a:gd name="T4" fmla="*/ 469 w 487"/>
                  <a:gd name="T5" fmla="*/ 37 h 37"/>
                  <a:gd name="T6" fmla="*/ 487 w 487"/>
                  <a:gd name="T7" fmla="*/ 18 h 37"/>
                  <a:gd name="T8" fmla="*/ 487 w 487"/>
                  <a:gd name="T9" fmla="*/ 18 h 37"/>
                  <a:gd name="T10" fmla="*/ 469 w 487"/>
                  <a:gd name="T11" fmla="*/ 0 h 37"/>
                  <a:gd name="T12" fmla="*/ 18 w 487"/>
                  <a:gd name="T13" fmla="*/ 0 h 37"/>
                  <a:gd name="T14" fmla="*/ 0 w 487"/>
                  <a:gd name="T15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" h="37">
                    <a:moveTo>
                      <a:pt x="0" y="18"/>
                    </a:moveTo>
                    <a:cubicBezTo>
                      <a:pt x="0" y="29"/>
                      <a:pt x="8" y="37"/>
                      <a:pt x="18" y="37"/>
                    </a:cubicBezTo>
                    <a:cubicBezTo>
                      <a:pt x="469" y="37"/>
                      <a:pt x="469" y="37"/>
                      <a:pt x="469" y="37"/>
                    </a:cubicBezTo>
                    <a:cubicBezTo>
                      <a:pt x="478" y="37"/>
                      <a:pt x="487" y="29"/>
                      <a:pt x="487" y="18"/>
                    </a:cubicBezTo>
                    <a:cubicBezTo>
                      <a:pt x="487" y="18"/>
                      <a:pt x="487" y="18"/>
                      <a:pt x="487" y="18"/>
                    </a:cubicBezTo>
                    <a:cubicBezTo>
                      <a:pt x="487" y="8"/>
                      <a:pt x="478" y="0"/>
                      <a:pt x="46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lose/>
                  </a:path>
                </a:pathLst>
              </a:custGeom>
              <a:solidFill>
                <a:srgbClr val="00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600" dirty="0"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Freeform 8"/>
              <p:cNvSpPr/>
              <p:nvPr/>
            </p:nvSpPr>
            <p:spPr bwMode="auto">
              <a:xfrm>
                <a:off x="5186363" y="5408613"/>
                <a:ext cx="874713" cy="133350"/>
              </a:xfrm>
              <a:custGeom>
                <a:avLst/>
                <a:gdLst>
                  <a:gd name="T0" fmla="*/ 18 w 245"/>
                  <a:gd name="T1" fmla="*/ 0 h 37"/>
                  <a:gd name="T2" fmla="*/ 245 w 245"/>
                  <a:gd name="T3" fmla="*/ 0 h 37"/>
                  <a:gd name="T4" fmla="*/ 245 w 245"/>
                  <a:gd name="T5" fmla="*/ 37 h 37"/>
                  <a:gd name="T6" fmla="*/ 18 w 245"/>
                  <a:gd name="T7" fmla="*/ 37 h 37"/>
                  <a:gd name="T8" fmla="*/ 0 w 245"/>
                  <a:gd name="T9" fmla="*/ 18 h 37"/>
                  <a:gd name="T10" fmla="*/ 18 w 245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37">
                    <a:moveTo>
                      <a:pt x="18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37"/>
                      <a:pt x="245" y="37"/>
                      <a:pt x="245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8" y="37"/>
                      <a:pt x="0" y="29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001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600" dirty="0"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9" name="Freeform 9"/>
              <p:cNvSpPr/>
              <p:nvPr/>
            </p:nvSpPr>
            <p:spPr bwMode="auto">
              <a:xfrm>
                <a:off x="5186363" y="5673725"/>
                <a:ext cx="1739900" cy="131763"/>
              </a:xfrm>
              <a:custGeom>
                <a:avLst/>
                <a:gdLst>
                  <a:gd name="T0" fmla="*/ 0 w 487"/>
                  <a:gd name="T1" fmla="*/ 18 h 37"/>
                  <a:gd name="T2" fmla="*/ 18 w 487"/>
                  <a:gd name="T3" fmla="*/ 37 h 37"/>
                  <a:gd name="T4" fmla="*/ 469 w 487"/>
                  <a:gd name="T5" fmla="*/ 37 h 37"/>
                  <a:gd name="T6" fmla="*/ 487 w 487"/>
                  <a:gd name="T7" fmla="*/ 18 h 37"/>
                  <a:gd name="T8" fmla="*/ 487 w 487"/>
                  <a:gd name="T9" fmla="*/ 18 h 37"/>
                  <a:gd name="T10" fmla="*/ 469 w 487"/>
                  <a:gd name="T11" fmla="*/ 0 h 37"/>
                  <a:gd name="T12" fmla="*/ 18 w 487"/>
                  <a:gd name="T13" fmla="*/ 0 h 37"/>
                  <a:gd name="T14" fmla="*/ 0 w 487"/>
                  <a:gd name="T15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" h="37">
                    <a:moveTo>
                      <a:pt x="0" y="18"/>
                    </a:moveTo>
                    <a:cubicBezTo>
                      <a:pt x="0" y="29"/>
                      <a:pt x="8" y="37"/>
                      <a:pt x="18" y="37"/>
                    </a:cubicBezTo>
                    <a:cubicBezTo>
                      <a:pt x="469" y="37"/>
                      <a:pt x="469" y="37"/>
                      <a:pt x="469" y="37"/>
                    </a:cubicBezTo>
                    <a:cubicBezTo>
                      <a:pt x="478" y="37"/>
                      <a:pt x="487" y="29"/>
                      <a:pt x="487" y="18"/>
                    </a:cubicBezTo>
                    <a:cubicBezTo>
                      <a:pt x="487" y="18"/>
                      <a:pt x="487" y="18"/>
                      <a:pt x="487" y="18"/>
                    </a:cubicBezTo>
                    <a:cubicBezTo>
                      <a:pt x="487" y="8"/>
                      <a:pt x="478" y="0"/>
                      <a:pt x="46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lose/>
                  </a:path>
                </a:pathLst>
              </a:custGeom>
              <a:solidFill>
                <a:srgbClr val="00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600" dirty="0"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5186363" y="5673725"/>
                <a:ext cx="874713" cy="131763"/>
              </a:xfrm>
              <a:custGeom>
                <a:avLst/>
                <a:gdLst>
                  <a:gd name="T0" fmla="*/ 18 w 245"/>
                  <a:gd name="T1" fmla="*/ 0 h 37"/>
                  <a:gd name="T2" fmla="*/ 245 w 245"/>
                  <a:gd name="T3" fmla="*/ 0 h 37"/>
                  <a:gd name="T4" fmla="*/ 245 w 245"/>
                  <a:gd name="T5" fmla="*/ 37 h 37"/>
                  <a:gd name="T6" fmla="*/ 18 w 245"/>
                  <a:gd name="T7" fmla="*/ 37 h 37"/>
                  <a:gd name="T8" fmla="*/ 0 w 245"/>
                  <a:gd name="T9" fmla="*/ 18 h 37"/>
                  <a:gd name="T10" fmla="*/ 18 w 245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37">
                    <a:moveTo>
                      <a:pt x="18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37"/>
                      <a:pt x="245" y="37"/>
                      <a:pt x="245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8" y="37"/>
                      <a:pt x="0" y="29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</a:path>
                </a:pathLst>
              </a:custGeom>
              <a:solidFill>
                <a:srgbClr val="001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600" dirty="0"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Freeform 11"/>
              <p:cNvSpPr/>
              <p:nvPr/>
            </p:nvSpPr>
            <p:spPr bwMode="auto">
              <a:xfrm>
                <a:off x="5340350" y="5973763"/>
                <a:ext cx="1428750" cy="111125"/>
              </a:xfrm>
              <a:custGeom>
                <a:avLst/>
                <a:gdLst>
                  <a:gd name="T0" fmla="*/ 0 w 400"/>
                  <a:gd name="T1" fmla="*/ 15 h 31"/>
                  <a:gd name="T2" fmla="*/ 15 w 400"/>
                  <a:gd name="T3" fmla="*/ 31 h 31"/>
                  <a:gd name="T4" fmla="*/ 386 w 400"/>
                  <a:gd name="T5" fmla="*/ 31 h 31"/>
                  <a:gd name="T6" fmla="*/ 400 w 400"/>
                  <a:gd name="T7" fmla="*/ 15 h 31"/>
                  <a:gd name="T8" fmla="*/ 400 w 400"/>
                  <a:gd name="T9" fmla="*/ 15 h 31"/>
                  <a:gd name="T10" fmla="*/ 386 w 400"/>
                  <a:gd name="T11" fmla="*/ 0 h 31"/>
                  <a:gd name="T12" fmla="*/ 15 w 400"/>
                  <a:gd name="T13" fmla="*/ 0 h 31"/>
                  <a:gd name="T14" fmla="*/ 0 w 400"/>
                  <a:gd name="T1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31">
                    <a:moveTo>
                      <a:pt x="0" y="15"/>
                    </a:moveTo>
                    <a:cubicBezTo>
                      <a:pt x="0" y="24"/>
                      <a:pt x="6" y="31"/>
                      <a:pt x="15" y="31"/>
                    </a:cubicBezTo>
                    <a:cubicBezTo>
                      <a:pt x="386" y="31"/>
                      <a:pt x="386" y="31"/>
                      <a:pt x="386" y="31"/>
                    </a:cubicBezTo>
                    <a:cubicBezTo>
                      <a:pt x="394" y="31"/>
                      <a:pt x="400" y="24"/>
                      <a:pt x="400" y="15"/>
                    </a:cubicBezTo>
                    <a:cubicBezTo>
                      <a:pt x="400" y="15"/>
                      <a:pt x="400" y="15"/>
                      <a:pt x="400" y="15"/>
                    </a:cubicBezTo>
                    <a:cubicBezTo>
                      <a:pt x="400" y="7"/>
                      <a:pt x="394" y="0"/>
                      <a:pt x="38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002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600" dirty="0"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Freeform 12"/>
              <p:cNvSpPr/>
              <p:nvPr/>
            </p:nvSpPr>
            <p:spPr bwMode="auto">
              <a:xfrm>
                <a:off x="5340350" y="5973763"/>
                <a:ext cx="720725" cy="111125"/>
              </a:xfrm>
              <a:custGeom>
                <a:avLst/>
                <a:gdLst>
                  <a:gd name="T0" fmla="*/ 15 w 202"/>
                  <a:gd name="T1" fmla="*/ 0 h 31"/>
                  <a:gd name="T2" fmla="*/ 202 w 202"/>
                  <a:gd name="T3" fmla="*/ 0 h 31"/>
                  <a:gd name="T4" fmla="*/ 202 w 202"/>
                  <a:gd name="T5" fmla="*/ 31 h 31"/>
                  <a:gd name="T6" fmla="*/ 15 w 202"/>
                  <a:gd name="T7" fmla="*/ 31 h 31"/>
                  <a:gd name="T8" fmla="*/ 0 w 202"/>
                  <a:gd name="T9" fmla="*/ 15 h 31"/>
                  <a:gd name="T10" fmla="*/ 15 w 202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31">
                    <a:moveTo>
                      <a:pt x="15" y="0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31"/>
                      <a:pt x="202" y="31"/>
                      <a:pt x="202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6" y="31"/>
                      <a:pt x="0" y="24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rgbClr val="001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sz="1600" dirty="0"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0758531" y="2800998"/>
              <a:ext cx="3826740" cy="4605839"/>
              <a:chOff x="10758531" y="2800998"/>
              <a:chExt cx="3826740" cy="4605839"/>
            </a:xfrm>
          </p:grpSpPr>
          <p:sp>
            <p:nvSpPr>
              <p:cNvPr id="20" name="Freeform 13"/>
              <p:cNvSpPr/>
              <p:nvPr/>
            </p:nvSpPr>
            <p:spPr bwMode="auto">
              <a:xfrm>
                <a:off x="11545266" y="6595277"/>
                <a:ext cx="2260909" cy="811560"/>
              </a:xfrm>
              <a:custGeom>
                <a:avLst/>
                <a:gdLst>
                  <a:gd name="T0" fmla="*/ 0 w 526"/>
                  <a:gd name="T1" fmla="*/ 4 h 189"/>
                  <a:gd name="T2" fmla="*/ 42 w 526"/>
                  <a:gd name="T3" fmla="*/ 189 h 189"/>
                  <a:gd name="T4" fmla="*/ 262 w 526"/>
                  <a:gd name="T5" fmla="*/ 189 h 189"/>
                  <a:gd name="T6" fmla="*/ 482 w 526"/>
                  <a:gd name="T7" fmla="*/ 189 h 189"/>
                  <a:gd name="T8" fmla="*/ 526 w 526"/>
                  <a:gd name="T9" fmla="*/ 0 h 189"/>
                  <a:gd name="T10" fmla="*/ 0 w 526"/>
                  <a:gd name="T11" fmla="*/ 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6" h="189">
                    <a:moveTo>
                      <a:pt x="0" y="4"/>
                    </a:moveTo>
                    <a:cubicBezTo>
                      <a:pt x="51" y="130"/>
                      <a:pt x="42" y="189"/>
                      <a:pt x="42" y="189"/>
                    </a:cubicBezTo>
                    <a:cubicBezTo>
                      <a:pt x="42" y="189"/>
                      <a:pt x="42" y="189"/>
                      <a:pt x="262" y="189"/>
                    </a:cubicBezTo>
                    <a:cubicBezTo>
                      <a:pt x="262" y="189"/>
                      <a:pt x="262" y="189"/>
                      <a:pt x="482" y="189"/>
                    </a:cubicBezTo>
                    <a:cubicBezTo>
                      <a:pt x="482" y="189"/>
                      <a:pt x="473" y="128"/>
                      <a:pt x="526" y="0"/>
                    </a:cubicBezTo>
                    <a:cubicBezTo>
                      <a:pt x="367" y="28"/>
                      <a:pt x="184" y="38"/>
                      <a:pt x="0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0" tIns="36000" rIns="0" bIns="0" numCol="1" anchor="ctr" anchorCtr="0" compatLnSpc="1"/>
              <a:lstStyle/>
              <a:p>
                <a:pPr lvl="0" algn="ctr"/>
                <a:r>
                  <a:rPr lang="en-IN" sz="3200" dirty="0">
                    <a:solidFill>
                      <a:prstClr val="white"/>
                    </a:solidFill>
                    <a:latin typeface="Nexa Bold" panose="02000000000000000000" pitchFamily="50" charset="0"/>
                    <a:cs typeface="Segoe UI" panose="020B0502040204020203" pitchFamily="34" charset="0"/>
                  </a:rPr>
                  <a:t>E</a:t>
                </a:r>
                <a:endParaRPr lang="en-IN" sz="3200" dirty="0">
                  <a:solidFill>
                    <a:prstClr val="white"/>
                  </a:solidFill>
                  <a:latin typeface="Nexa Bold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11167175" y="2800998"/>
                <a:ext cx="3005634" cy="1010153"/>
              </a:xfrm>
              <a:custGeom>
                <a:avLst/>
                <a:gdLst>
                  <a:gd name="T0" fmla="*/ 699 w 699"/>
                  <a:gd name="T1" fmla="*/ 169 h 235"/>
                  <a:gd name="T2" fmla="*/ 350 w 699"/>
                  <a:gd name="T3" fmla="*/ 0 h 235"/>
                  <a:gd name="T4" fmla="*/ 0 w 699"/>
                  <a:gd name="T5" fmla="*/ 170 h 235"/>
                  <a:gd name="T6" fmla="*/ 699 w 699"/>
                  <a:gd name="T7" fmla="*/ 16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9" h="235">
                    <a:moveTo>
                      <a:pt x="699" y="169"/>
                    </a:moveTo>
                    <a:cubicBezTo>
                      <a:pt x="618" y="66"/>
                      <a:pt x="491" y="0"/>
                      <a:pt x="350" y="0"/>
                    </a:cubicBezTo>
                    <a:cubicBezTo>
                      <a:pt x="207" y="0"/>
                      <a:pt x="81" y="67"/>
                      <a:pt x="0" y="170"/>
                    </a:cubicBezTo>
                    <a:cubicBezTo>
                      <a:pt x="247" y="235"/>
                      <a:pt x="498" y="213"/>
                      <a:pt x="699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r>
                  <a:rPr lang="en-IN" sz="3200" dirty="0">
                    <a:solidFill>
                      <a:schemeClr val="bg1"/>
                    </a:solidFill>
                    <a:latin typeface="Nexa Bold" panose="02000000000000000000" pitchFamily="50" charset="0"/>
                    <a:cs typeface="Segoe UI" panose="020B0502040204020203" pitchFamily="34" charset="0"/>
                  </a:rPr>
                  <a:t>A</a:t>
                </a:r>
                <a:endParaRPr lang="en-IN" sz="3200" dirty="0">
                  <a:solidFill>
                    <a:schemeClr val="bg1"/>
                  </a:solidFill>
                  <a:latin typeface="Nexa Bold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10779537" y="3515171"/>
                <a:ext cx="3788550" cy="1374876"/>
              </a:xfrm>
              <a:custGeom>
                <a:avLst/>
                <a:gdLst>
                  <a:gd name="T0" fmla="*/ 90 w 881"/>
                  <a:gd name="T1" fmla="*/ 1 h 320"/>
                  <a:gd name="T2" fmla="*/ 0 w 881"/>
                  <a:gd name="T3" fmla="*/ 210 h 320"/>
                  <a:gd name="T4" fmla="*/ 881 w 881"/>
                  <a:gd name="T5" fmla="*/ 214 h 320"/>
                  <a:gd name="T6" fmla="*/ 789 w 881"/>
                  <a:gd name="T7" fmla="*/ 0 h 320"/>
                  <a:gd name="T8" fmla="*/ 90 w 881"/>
                  <a:gd name="T9" fmla="*/ 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1" h="320">
                    <a:moveTo>
                      <a:pt x="90" y="1"/>
                    </a:moveTo>
                    <a:cubicBezTo>
                      <a:pt x="43" y="61"/>
                      <a:pt x="11" y="132"/>
                      <a:pt x="0" y="210"/>
                    </a:cubicBezTo>
                    <a:cubicBezTo>
                      <a:pt x="315" y="320"/>
                      <a:pt x="645" y="277"/>
                      <a:pt x="881" y="214"/>
                    </a:cubicBezTo>
                    <a:cubicBezTo>
                      <a:pt x="870" y="134"/>
                      <a:pt x="837" y="60"/>
                      <a:pt x="789" y="0"/>
                    </a:cubicBezTo>
                    <a:cubicBezTo>
                      <a:pt x="588" y="44"/>
                      <a:pt x="337" y="66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lvl="0" algn="ctr"/>
                <a:r>
                  <a:rPr lang="en-IN" sz="3200" dirty="0">
                    <a:solidFill>
                      <a:prstClr val="white"/>
                    </a:solidFill>
                    <a:latin typeface="Nexa Bold" panose="02000000000000000000" pitchFamily="50" charset="0"/>
                    <a:cs typeface="Segoe UI" panose="020B0502040204020203" pitchFamily="34" charset="0"/>
                  </a:rPr>
                  <a:t>B</a:t>
                </a:r>
                <a:endParaRPr lang="en-IN" sz="3200" dirty="0">
                  <a:solidFill>
                    <a:prstClr val="white"/>
                  </a:solidFill>
                  <a:latin typeface="Nexa Bold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10758531" y="4406931"/>
                <a:ext cx="3826740" cy="1451258"/>
              </a:xfrm>
              <a:custGeom>
                <a:avLst/>
                <a:gdLst>
                  <a:gd name="T0" fmla="*/ 5 w 890"/>
                  <a:gd name="T1" fmla="*/ 0 h 338"/>
                  <a:gd name="T2" fmla="*/ 0 w 890"/>
                  <a:gd name="T3" fmla="*/ 65 h 338"/>
                  <a:gd name="T4" fmla="*/ 40 w 890"/>
                  <a:gd name="T5" fmla="*/ 248 h 338"/>
                  <a:gd name="T6" fmla="*/ 849 w 890"/>
                  <a:gd name="T7" fmla="*/ 249 h 338"/>
                  <a:gd name="T8" fmla="*/ 890 w 890"/>
                  <a:gd name="T9" fmla="*/ 65 h 338"/>
                  <a:gd name="T10" fmla="*/ 886 w 890"/>
                  <a:gd name="T11" fmla="*/ 4 h 338"/>
                  <a:gd name="T12" fmla="*/ 5 w 890"/>
                  <a:gd name="T1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0" h="338">
                    <a:moveTo>
                      <a:pt x="5" y="0"/>
                    </a:moveTo>
                    <a:cubicBezTo>
                      <a:pt x="2" y="21"/>
                      <a:pt x="0" y="43"/>
                      <a:pt x="0" y="65"/>
                    </a:cubicBezTo>
                    <a:cubicBezTo>
                      <a:pt x="0" y="130"/>
                      <a:pt x="15" y="192"/>
                      <a:pt x="40" y="248"/>
                    </a:cubicBezTo>
                    <a:cubicBezTo>
                      <a:pt x="329" y="338"/>
                      <a:pt x="625" y="305"/>
                      <a:pt x="849" y="249"/>
                    </a:cubicBezTo>
                    <a:cubicBezTo>
                      <a:pt x="875" y="193"/>
                      <a:pt x="890" y="131"/>
                      <a:pt x="890" y="65"/>
                    </a:cubicBezTo>
                    <a:cubicBezTo>
                      <a:pt x="890" y="44"/>
                      <a:pt x="889" y="24"/>
                      <a:pt x="886" y="4"/>
                    </a:cubicBezTo>
                    <a:cubicBezTo>
                      <a:pt x="650" y="67"/>
                      <a:pt x="320" y="110"/>
                      <a:pt x="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36000" rIns="0" bIns="0" numCol="1" anchor="ctr" anchorCtr="0" compatLnSpc="1"/>
              <a:lstStyle/>
              <a:p>
                <a:pPr lvl="0" algn="ctr"/>
                <a:r>
                  <a:rPr lang="en-IN" sz="3200" dirty="0">
                    <a:solidFill>
                      <a:prstClr val="white"/>
                    </a:solidFill>
                    <a:latin typeface="Nexa Bold" panose="02000000000000000000" pitchFamily="50" charset="0"/>
                    <a:cs typeface="Segoe UI" panose="020B0502040204020203" pitchFamily="34" charset="0"/>
                  </a:rPr>
                  <a:t>C</a:t>
                </a:r>
                <a:endParaRPr lang="en-IN" sz="3200" dirty="0">
                  <a:solidFill>
                    <a:prstClr val="white"/>
                  </a:solidFill>
                  <a:latin typeface="Nexa Bold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10930391" y="5461003"/>
                <a:ext cx="3477293" cy="1306133"/>
              </a:xfrm>
              <a:custGeom>
                <a:avLst/>
                <a:gdLst>
                  <a:gd name="T0" fmla="*/ 0 w 809"/>
                  <a:gd name="T1" fmla="*/ 0 h 304"/>
                  <a:gd name="T2" fmla="*/ 23 w 809"/>
                  <a:gd name="T3" fmla="*/ 44 h 304"/>
                  <a:gd name="T4" fmla="*/ 22 w 809"/>
                  <a:gd name="T5" fmla="*/ 44 h 304"/>
                  <a:gd name="T6" fmla="*/ 143 w 809"/>
                  <a:gd name="T7" fmla="*/ 271 h 304"/>
                  <a:gd name="T8" fmla="*/ 669 w 809"/>
                  <a:gd name="T9" fmla="*/ 267 h 304"/>
                  <a:gd name="T10" fmla="*/ 789 w 809"/>
                  <a:gd name="T11" fmla="*/ 44 h 304"/>
                  <a:gd name="T12" fmla="*/ 787 w 809"/>
                  <a:gd name="T13" fmla="*/ 44 h 304"/>
                  <a:gd name="T14" fmla="*/ 809 w 809"/>
                  <a:gd name="T15" fmla="*/ 2 h 304"/>
                  <a:gd name="T16" fmla="*/ 0 w 809"/>
                  <a:gd name="T17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9" h="304">
                    <a:moveTo>
                      <a:pt x="0" y="0"/>
                    </a:moveTo>
                    <a:cubicBezTo>
                      <a:pt x="7" y="15"/>
                      <a:pt x="15" y="28"/>
                      <a:pt x="23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81" y="136"/>
                      <a:pt x="119" y="211"/>
                      <a:pt x="143" y="271"/>
                    </a:cubicBezTo>
                    <a:cubicBezTo>
                      <a:pt x="327" y="304"/>
                      <a:pt x="510" y="294"/>
                      <a:pt x="669" y="267"/>
                    </a:cubicBezTo>
                    <a:cubicBezTo>
                      <a:pt x="693" y="207"/>
                      <a:pt x="731" y="132"/>
                      <a:pt x="789" y="44"/>
                    </a:cubicBezTo>
                    <a:cubicBezTo>
                      <a:pt x="789" y="44"/>
                      <a:pt x="789" y="44"/>
                      <a:pt x="787" y="44"/>
                    </a:cubicBezTo>
                    <a:cubicBezTo>
                      <a:pt x="795" y="28"/>
                      <a:pt x="803" y="16"/>
                      <a:pt x="809" y="2"/>
                    </a:cubicBezTo>
                    <a:cubicBezTo>
                      <a:pt x="585" y="57"/>
                      <a:pt x="289" y="9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0" tIns="108000" rIns="0" bIns="0" numCol="1" anchor="ctr" anchorCtr="0" compatLnSpc="1"/>
              <a:lstStyle/>
              <a:p>
                <a:pPr lvl="0" algn="ctr"/>
                <a:r>
                  <a:rPr lang="en-IN" sz="3200" dirty="0">
                    <a:solidFill>
                      <a:prstClr val="white"/>
                    </a:solidFill>
                    <a:latin typeface="Nexa Bold" panose="02000000000000000000" pitchFamily="50" charset="0"/>
                    <a:cs typeface="Segoe UI" panose="020B0502040204020203" pitchFamily="34" charset="0"/>
                  </a:rPr>
                  <a:t>D</a:t>
                </a:r>
                <a:endParaRPr lang="en-IN" sz="3200" dirty="0">
                  <a:solidFill>
                    <a:prstClr val="white"/>
                  </a:solidFill>
                  <a:latin typeface="Nexa Bold" panose="02000000000000000000" pitchFamily="50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223084" y="2025803"/>
            <a:ext cx="477358" cy="477357"/>
            <a:chOff x="5035967" y="3262362"/>
            <a:chExt cx="871083" cy="871083"/>
          </a:xfrm>
        </p:grpSpPr>
        <p:sp>
          <p:nvSpPr>
            <p:cNvPr id="34" name="Oval 33"/>
            <p:cNvSpPr/>
            <p:nvPr/>
          </p:nvSpPr>
          <p:spPr>
            <a:xfrm>
              <a:off x="5035967" y="3262362"/>
              <a:ext cx="871083" cy="871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30200" dir="2700000" sx="80000" sy="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293372" y="3519464"/>
              <a:ext cx="356272" cy="356878"/>
              <a:chOff x="9145588" y="4435475"/>
              <a:chExt cx="464344" cy="465138"/>
            </a:xfrm>
            <a:solidFill>
              <a:schemeClr val="accent2"/>
            </a:solidFill>
          </p:grpSpPr>
          <p:sp>
            <p:nvSpPr>
              <p:cNvPr id="3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3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3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3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4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4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4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4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4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41550" y="3633989"/>
            <a:ext cx="477358" cy="477357"/>
            <a:chOff x="1703669" y="5780432"/>
            <a:chExt cx="624836" cy="624834"/>
          </a:xfrm>
        </p:grpSpPr>
        <p:sp>
          <p:nvSpPr>
            <p:cNvPr id="46" name="Oval 45"/>
            <p:cNvSpPr/>
            <p:nvPr/>
          </p:nvSpPr>
          <p:spPr>
            <a:xfrm>
              <a:off x="1703669" y="5780432"/>
              <a:ext cx="624836" cy="624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30200" dir="2700000" sx="80000" sy="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888308" y="5964853"/>
              <a:ext cx="255557" cy="255991"/>
              <a:chOff x="8204317" y="3973834"/>
              <a:chExt cx="464344" cy="465138"/>
            </a:xfrm>
            <a:solidFill>
              <a:schemeClr val="accent4"/>
            </a:solidFill>
          </p:grpSpPr>
          <p:sp>
            <p:nvSpPr>
              <p:cNvPr id="48" name="AutoShape 33"/>
              <p:cNvSpPr/>
              <p:nvPr/>
            </p:nvSpPr>
            <p:spPr bwMode="auto">
              <a:xfrm>
                <a:off x="8204317" y="4148459"/>
                <a:ext cx="464344" cy="290513"/>
              </a:xfrm>
              <a:custGeom>
                <a:avLst/>
                <a:gdLst>
                  <a:gd name="T0" fmla="*/ 10752 w 21505"/>
                  <a:gd name="T1" fmla="*/ 10800 h 21600"/>
                  <a:gd name="T2" fmla="*/ 10752 w 21505"/>
                  <a:gd name="T3" fmla="*/ 10800 h 21600"/>
                  <a:gd name="T4" fmla="*/ 10752 w 21505"/>
                  <a:gd name="T5" fmla="*/ 10800 h 21600"/>
                  <a:gd name="T6" fmla="*/ 10752 w 2150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05" h="21600">
                    <a:moveTo>
                      <a:pt x="17472" y="17279"/>
                    </a:moveTo>
                    <a:lnTo>
                      <a:pt x="17472" y="18899"/>
                    </a:lnTo>
                    <a:cubicBezTo>
                      <a:pt x="17472" y="19198"/>
                      <a:pt x="17321" y="19439"/>
                      <a:pt x="17136" y="19439"/>
                    </a:cubicBezTo>
                    <a:lnTo>
                      <a:pt x="4368" y="19439"/>
                    </a:lnTo>
                    <a:cubicBezTo>
                      <a:pt x="4182" y="19439"/>
                      <a:pt x="4032" y="19198"/>
                      <a:pt x="4032" y="18899"/>
                    </a:cubicBezTo>
                    <a:lnTo>
                      <a:pt x="4032" y="17279"/>
                    </a:lnTo>
                    <a:lnTo>
                      <a:pt x="1344" y="12419"/>
                    </a:lnTo>
                    <a:cubicBezTo>
                      <a:pt x="1344" y="12121"/>
                      <a:pt x="1494" y="11879"/>
                      <a:pt x="1680" y="11879"/>
                    </a:cubicBezTo>
                    <a:lnTo>
                      <a:pt x="3360" y="11879"/>
                    </a:lnTo>
                    <a:lnTo>
                      <a:pt x="4032" y="11879"/>
                    </a:lnTo>
                    <a:lnTo>
                      <a:pt x="4704" y="11879"/>
                    </a:lnTo>
                    <a:lnTo>
                      <a:pt x="5376" y="11879"/>
                    </a:lnTo>
                    <a:lnTo>
                      <a:pt x="6048" y="11879"/>
                    </a:lnTo>
                    <a:lnTo>
                      <a:pt x="6720" y="11879"/>
                    </a:lnTo>
                    <a:lnTo>
                      <a:pt x="7392" y="11879"/>
                    </a:lnTo>
                    <a:lnTo>
                      <a:pt x="8064" y="11879"/>
                    </a:lnTo>
                    <a:lnTo>
                      <a:pt x="8736" y="11879"/>
                    </a:lnTo>
                    <a:lnTo>
                      <a:pt x="12768" y="11879"/>
                    </a:lnTo>
                    <a:lnTo>
                      <a:pt x="13440" y="11879"/>
                    </a:lnTo>
                    <a:lnTo>
                      <a:pt x="14112" y="11879"/>
                    </a:lnTo>
                    <a:lnTo>
                      <a:pt x="14784" y="11879"/>
                    </a:lnTo>
                    <a:lnTo>
                      <a:pt x="15456" y="11879"/>
                    </a:lnTo>
                    <a:lnTo>
                      <a:pt x="16128" y="11879"/>
                    </a:lnTo>
                    <a:lnTo>
                      <a:pt x="16800" y="11879"/>
                    </a:lnTo>
                    <a:lnTo>
                      <a:pt x="17472" y="11879"/>
                    </a:lnTo>
                    <a:lnTo>
                      <a:pt x="18144" y="11879"/>
                    </a:lnTo>
                    <a:lnTo>
                      <a:pt x="19824" y="11879"/>
                    </a:lnTo>
                    <a:cubicBezTo>
                      <a:pt x="20009" y="11879"/>
                      <a:pt x="20160" y="12121"/>
                      <a:pt x="20160" y="12419"/>
                    </a:cubicBezTo>
                    <a:cubicBezTo>
                      <a:pt x="20160" y="12419"/>
                      <a:pt x="17472" y="17279"/>
                      <a:pt x="17472" y="17279"/>
                    </a:cubicBezTo>
                    <a:close/>
                    <a:moveTo>
                      <a:pt x="10752" y="4320"/>
                    </a:moveTo>
                    <a:cubicBezTo>
                      <a:pt x="8625" y="4320"/>
                      <a:pt x="6826" y="6601"/>
                      <a:pt x="6246" y="9719"/>
                    </a:cubicBezTo>
                    <a:lnTo>
                      <a:pt x="5552" y="9719"/>
                    </a:lnTo>
                    <a:cubicBezTo>
                      <a:pt x="6152" y="6000"/>
                      <a:pt x="8252" y="3239"/>
                      <a:pt x="10752" y="3239"/>
                    </a:cubicBezTo>
                    <a:cubicBezTo>
                      <a:pt x="12934" y="3239"/>
                      <a:pt x="14813" y="5344"/>
                      <a:pt x="15654" y="8353"/>
                    </a:cubicBezTo>
                    <a:lnTo>
                      <a:pt x="15054" y="8835"/>
                    </a:lnTo>
                    <a:cubicBezTo>
                      <a:pt x="14323" y="6180"/>
                      <a:pt x="12671" y="4320"/>
                      <a:pt x="10752" y="4320"/>
                    </a:cubicBezTo>
                    <a:moveTo>
                      <a:pt x="10752" y="8639"/>
                    </a:moveTo>
                    <a:cubicBezTo>
                      <a:pt x="10158" y="8639"/>
                      <a:pt x="9630" y="9061"/>
                      <a:pt x="9260" y="9719"/>
                    </a:cubicBezTo>
                    <a:lnTo>
                      <a:pt x="8437" y="9719"/>
                    </a:lnTo>
                    <a:cubicBezTo>
                      <a:pt x="8904" y="8435"/>
                      <a:pt x="9761" y="7560"/>
                      <a:pt x="10752" y="7560"/>
                    </a:cubicBezTo>
                    <a:cubicBezTo>
                      <a:pt x="11742" y="7560"/>
                      <a:pt x="12600" y="8435"/>
                      <a:pt x="13066" y="9719"/>
                    </a:cubicBezTo>
                    <a:lnTo>
                      <a:pt x="12244" y="9719"/>
                    </a:lnTo>
                    <a:cubicBezTo>
                      <a:pt x="11874" y="9061"/>
                      <a:pt x="11345" y="8639"/>
                      <a:pt x="10752" y="8639"/>
                    </a:cubicBezTo>
                    <a:moveTo>
                      <a:pt x="13827" y="9719"/>
                    </a:moveTo>
                    <a:cubicBezTo>
                      <a:pt x="13307" y="7816"/>
                      <a:pt x="12126" y="6479"/>
                      <a:pt x="10752" y="6479"/>
                    </a:cubicBezTo>
                    <a:cubicBezTo>
                      <a:pt x="9378" y="6479"/>
                      <a:pt x="8197" y="7816"/>
                      <a:pt x="7676" y="9719"/>
                    </a:cubicBezTo>
                    <a:lnTo>
                      <a:pt x="6955" y="9719"/>
                    </a:lnTo>
                    <a:cubicBezTo>
                      <a:pt x="7510" y="7207"/>
                      <a:pt x="9001" y="5400"/>
                      <a:pt x="10752" y="5400"/>
                    </a:cubicBezTo>
                    <a:cubicBezTo>
                      <a:pt x="12409" y="5400"/>
                      <a:pt x="13834" y="7015"/>
                      <a:pt x="14454" y="9317"/>
                    </a:cubicBezTo>
                    <a:lnTo>
                      <a:pt x="13953" y="9719"/>
                    </a:lnTo>
                    <a:cubicBezTo>
                      <a:pt x="13953" y="9719"/>
                      <a:pt x="13827" y="9719"/>
                      <a:pt x="13827" y="9719"/>
                    </a:cubicBezTo>
                    <a:close/>
                    <a:moveTo>
                      <a:pt x="10752" y="1080"/>
                    </a:moveTo>
                    <a:cubicBezTo>
                      <a:pt x="13459" y="1080"/>
                      <a:pt x="15792" y="3672"/>
                      <a:pt x="16856" y="7388"/>
                    </a:cubicBezTo>
                    <a:lnTo>
                      <a:pt x="16256" y="7869"/>
                    </a:lnTo>
                    <a:cubicBezTo>
                      <a:pt x="15305" y="4504"/>
                      <a:pt x="13201" y="2160"/>
                      <a:pt x="10752" y="2160"/>
                    </a:cubicBezTo>
                    <a:cubicBezTo>
                      <a:pt x="7874" y="2160"/>
                      <a:pt x="5470" y="5392"/>
                      <a:pt x="4858" y="9719"/>
                    </a:cubicBezTo>
                    <a:lnTo>
                      <a:pt x="4167" y="9719"/>
                    </a:lnTo>
                    <a:cubicBezTo>
                      <a:pt x="4792" y="4796"/>
                      <a:pt x="7507" y="1080"/>
                      <a:pt x="10752" y="1080"/>
                    </a:cubicBezTo>
                    <a:moveTo>
                      <a:pt x="17336" y="9719"/>
                    </a:moveTo>
                    <a:lnTo>
                      <a:pt x="16958" y="9719"/>
                    </a:lnTo>
                    <a:lnTo>
                      <a:pt x="17294" y="9449"/>
                    </a:lnTo>
                    <a:cubicBezTo>
                      <a:pt x="17307" y="9540"/>
                      <a:pt x="17325" y="9628"/>
                      <a:pt x="17336" y="9719"/>
                    </a:cubicBezTo>
                    <a:moveTo>
                      <a:pt x="19824" y="9719"/>
                    </a:moveTo>
                    <a:lnTo>
                      <a:pt x="18016" y="9719"/>
                    </a:lnTo>
                    <a:cubicBezTo>
                      <a:pt x="17986" y="9461"/>
                      <a:pt x="17948" y="9209"/>
                      <a:pt x="17908" y="8957"/>
                    </a:cubicBezTo>
                    <a:lnTo>
                      <a:pt x="21132" y="6366"/>
                    </a:lnTo>
                    <a:cubicBezTo>
                      <a:pt x="21464" y="6099"/>
                      <a:pt x="21599" y="5450"/>
                      <a:pt x="21433" y="4916"/>
                    </a:cubicBezTo>
                    <a:cubicBezTo>
                      <a:pt x="21267" y="4383"/>
                      <a:pt x="20864" y="4169"/>
                      <a:pt x="20532" y="4433"/>
                    </a:cubicBezTo>
                    <a:lnTo>
                      <a:pt x="17456" y="6905"/>
                    </a:lnTo>
                    <a:cubicBezTo>
                      <a:pt x="16282" y="2836"/>
                      <a:pt x="13721" y="0"/>
                      <a:pt x="10752" y="0"/>
                    </a:cubicBezTo>
                    <a:cubicBezTo>
                      <a:pt x="7135" y="0"/>
                      <a:pt x="4122" y="4198"/>
                      <a:pt x="3488" y="9719"/>
                    </a:cubicBezTo>
                    <a:lnTo>
                      <a:pt x="1680" y="9719"/>
                    </a:lnTo>
                    <a:cubicBezTo>
                      <a:pt x="754" y="9719"/>
                      <a:pt x="0" y="10930"/>
                      <a:pt x="0" y="12419"/>
                    </a:cubicBezTo>
                    <a:cubicBezTo>
                      <a:pt x="0" y="12949"/>
                      <a:pt x="121" y="13459"/>
                      <a:pt x="339" y="13855"/>
                    </a:cubicBezTo>
                    <a:lnTo>
                      <a:pt x="2688" y="18101"/>
                    </a:lnTo>
                    <a:lnTo>
                      <a:pt x="2688" y="18899"/>
                    </a:lnTo>
                    <a:cubicBezTo>
                      <a:pt x="2688" y="20389"/>
                      <a:pt x="3442" y="21599"/>
                      <a:pt x="4368" y="21599"/>
                    </a:cubicBezTo>
                    <a:lnTo>
                      <a:pt x="17136" y="21599"/>
                    </a:lnTo>
                    <a:cubicBezTo>
                      <a:pt x="18062" y="21599"/>
                      <a:pt x="18816" y="20389"/>
                      <a:pt x="18816" y="18899"/>
                    </a:cubicBezTo>
                    <a:lnTo>
                      <a:pt x="18816" y="18101"/>
                    </a:lnTo>
                    <a:lnTo>
                      <a:pt x="21165" y="13855"/>
                    </a:lnTo>
                    <a:cubicBezTo>
                      <a:pt x="21383" y="13459"/>
                      <a:pt x="21504" y="12949"/>
                      <a:pt x="21504" y="12419"/>
                    </a:cubicBezTo>
                    <a:cubicBezTo>
                      <a:pt x="21504" y="10930"/>
                      <a:pt x="20750" y="9719"/>
                      <a:pt x="19824" y="971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49" name="AutoShape 34"/>
              <p:cNvSpPr/>
              <p:nvPr/>
            </p:nvSpPr>
            <p:spPr bwMode="auto">
              <a:xfrm>
                <a:off x="8320204" y="4032572"/>
                <a:ext cx="33338" cy="10874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47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50" name="AutoShape 35"/>
              <p:cNvSpPr/>
              <p:nvPr/>
            </p:nvSpPr>
            <p:spPr bwMode="auto">
              <a:xfrm>
                <a:off x="8494829" y="4032572"/>
                <a:ext cx="32544" cy="10874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51" name="AutoShape 36"/>
              <p:cNvSpPr/>
              <p:nvPr/>
            </p:nvSpPr>
            <p:spPr bwMode="auto">
              <a:xfrm>
                <a:off x="8421804" y="3973834"/>
                <a:ext cx="33338" cy="109538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5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9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5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34623" y="2845434"/>
            <a:ext cx="477358" cy="477357"/>
            <a:chOff x="1171024" y="4748257"/>
            <a:chExt cx="624836" cy="624834"/>
          </a:xfrm>
        </p:grpSpPr>
        <p:sp>
          <p:nvSpPr>
            <p:cNvPr id="53" name="Oval 52"/>
            <p:cNvSpPr/>
            <p:nvPr/>
          </p:nvSpPr>
          <p:spPr>
            <a:xfrm>
              <a:off x="1171024" y="4748257"/>
              <a:ext cx="624836" cy="624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30200" dir="2700000" sx="80000" sy="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355663" y="4932678"/>
              <a:ext cx="255557" cy="255991"/>
              <a:chOff x="7275629" y="3973834"/>
              <a:chExt cx="464344" cy="465138"/>
            </a:xfrm>
            <a:solidFill>
              <a:schemeClr val="accent3"/>
            </a:solidFill>
          </p:grpSpPr>
          <p:sp>
            <p:nvSpPr>
              <p:cNvPr id="55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56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57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58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59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60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877848" y="1378453"/>
            <a:ext cx="477358" cy="477357"/>
            <a:chOff x="4600426" y="1945210"/>
            <a:chExt cx="871083" cy="871083"/>
          </a:xfrm>
        </p:grpSpPr>
        <p:sp>
          <p:nvSpPr>
            <p:cNvPr id="62" name="Oval 61"/>
            <p:cNvSpPr/>
            <p:nvPr/>
          </p:nvSpPr>
          <p:spPr>
            <a:xfrm>
              <a:off x="4600426" y="1945210"/>
              <a:ext cx="871083" cy="871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30200" dir="2700000" sx="80000" sy="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63" name="AutoShape 117"/>
            <p:cNvSpPr/>
            <p:nvPr/>
          </p:nvSpPr>
          <p:spPr bwMode="auto">
            <a:xfrm>
              <a:off x="4857830" y="2247074"/>
              <a:ext cx="356274" cy="267354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xa Light" panose="02000000000000000000" pitchFamily="50" charset="0"/>
                <a:sym typeface="Gill Sans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805408" y="4271778"/>
            <a:ext cx="477358" cy="477357"/>
            <a:chOff x="11315843" y="6696287"/>
            <a:chExt cx="676113" cy="676111"/>
          </a:xfrm>
        </p:grpSpPr>
        <p:sp>
          <p:nvSpPr>
            <p:cNvPr id="65" name="Oval 64"/>
            <p:cNvSpPr/>
            <p:nvPr/>
          </p:nvSpPr>
          <p:spPr>
            <a:xfrm>
              <a:off x="11315843" y="6696287"/>
              <a:ext cx="676113" cy="676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30200" dir="2700000" sx="80000" sy="8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1543163" y="6886526"/>
              <a:ext cx="221473" cy="295633"/>
              <a:chOff x="2639219" y="3510757"/>
              <a:chExt cx="348456" cy="465138"/>
            </a:xfrm>
            <a:solidFill>
              <a:schemeClr val="accent5"/>
            </a:solidFill>
          </p:grpSpPr>
          <p:sp>
            <p:nvSpPr>
              <p:cNvPr id="67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  <p:sp>
            <p:nvSpPr>
              <p:cNvPr id="68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xa Light" panose="02000000000000000000" pitchFamily="50" charset="0"/>
                  <a:sym typeface="Gill Sans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212247" y="4039856"/>
            <a:ext cx="4335706" cy="829831"/>
            <a:chOff x="1099179" y="4619182"/>
            <a:chExt cx="4335706" cy="829831"/>
          </a:xfrm>
        </p:grpSpPr>
        <p:sp>
          <p:nvSpPr>
            <p:cNvPr id="71" name="Rectangle 9"/>
            <p:cNvSpPr/>
            <p:nvPr/>
          </p:nvSpPr>
          <p:spPr bwMode="auto">
            <a:xfrm>
              <a:off x="1099179" y="4619182"/>
              <a:ext cx="4335706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</a:t>
              </a:r>
              <a:r>
                <a:rPr lang="en-US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4</a:t>
              </a:r>
              <a:r>
                <a:rPr lang="id-ID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Feature</a:t>
              </a:r>
              <a:r>
                <a:rPr lang="id-ID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Four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99179" y="4913482"/>
              <a:ext cx="354107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865838" y="3044564"/>
            <a:ext cx="4335706" cy="829831"/>
            <a:chOff x="1099179" y="4619182"/>
            <a:chExt cx="4335706" cy="829831"/>
          </a:xfrm>
        </p:grpSpPr>
        <p:sp>
          <p:nvSpPr>
            <p:cNvPr id="74" name="Rectangle 9"/>
            <p:cNvSpPr/>
            <p:nvPr/>
          </p:nvSpPr>
          <p:spPr bwMode="auto">
            <a:xfrm>
              <a:off x="1099179" y="4619182"/>
              <a:ext cx="4335706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</a:t>
              </a:r>
              <a:r>
                <a:rPr lang="en-US" sz="16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3 Feature</a:t>
              </a:r>
              <a:r>
                <a:rPr lang="id-ID" sz="16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Three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99179" y="4913482"/>
              <a:ext cx="354107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519429" y="2049272"/>
            <a:ext cx="4335706" cy="829831"/>
            <a:chOff x="1099179" y="4619182"/>
            <a:chExt cx="4335706" cy="829831"/>
          </a:xfrm>
        </p:grpSpPr>
        <p:sp>
          <p:nvSpPr>
            <p:cNvPr id="77" name="Rectangle 9"/>
            <p:cNvSpPr/>
            <p:nvPr/>
          </p:nvSpPr>
          <p:spPr bwMode="auto">
            <a:xfrm>
              <a:off x="1099179" y="4619182"/>
              <a:ext cx="4335706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</a:t>
              </a:r>
              <a:r>
                <a:rPr lang="en-US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2</a:t>
              </a:r>
              <a:r>
                <a:rPr lang="id-ID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Feature</a:t>
              </a:r>
              <a:r>
                <a:rPr lang="id-ID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Two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99179" y="4913482"/>
              <a:ext cx="354107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173018" y="1053980"/>
            <a:ext cx="4335706" cy="829831"/>
            <a:chOff x="1099179" y="4619182"/>
            <a:chExt cx="4335706" cy="829831"/>
          </a:xfrm>
        </p:grpSpPr>
        <p:sp>
          <p:nvSpPr>
            <p:cNvPr id="80" name="Rectangle 9"/>
            <p:cNvSpPr/>
            <p:nvPr/>
          </p:nvSpPr>
          <p:spPr bwMode="auto">
            <a:xfrm>
              <a:off x="1099179" y="4619182"/>
              <a:ext cx="4335706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#1 </a:t>
              </a:r>
              <a:r>
                <a:rPr lang="en-US" sz="16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Feature</a:t>
              </a:r>
              <a:r>
                <a:rPr lang="id-ID" sz="16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One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99179" y="4913482"/>
              <a:ext cx="354107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558656" y="5035150"/>
            <a:ext cx="4335706" cy="829831"/>
            <a:chOff x="1099179" y="4619182"/>
            <a:chExt cx="4335706" cy="829831"/>
          </a:xfrm>
        </p:grpSpPr>
        <p:sp>
          <p:nvSpPr>
            <p:cNvPr id="84" name="Rectangle 9"/>
            <p:cNvSpPr/>
            <p:nvPr/>
          </p:nvSpPr>
          <p:spPr bwMode="auto">
            <a:xfrm>
              <a:off x="1099179" y="4619182"/>
              <a:ext cx="4335706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5">
                          <a:lumMod val="75000"/>
                        </a:schemeClr>
                      </a:gs>
                      <a:gs pos="0">
                        <a:schemeClr val="accent5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</a:t>
              </a:r>
              <a:r>
                <a:rPr lang="en-US" sz="1600" dirty="0">
                  <a:gradFill>
                    <a:gsLst>
                      <a:gs pos="100000">
                        <a:schemeClr val="accent5">
                          <a:lumMod val="75000"/>
                        </a:schemeClr>
                      </a:gs>
                      <a:gs pos="0">
                        <a:schemeClr val="accent5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5</a:t>
              </a:r>
              <a:r>
                <a:rPr lang="id-ID" sz="1600" dirty="0">
                  <a:gradFill>
                    <a:gsLst>
                      <a:gs pos="100000">
                        <a:schemeClr val="accent5">
                          <a:lumMod val="75000"/>
                        </a:schemeClr>
                      </a:gs>
                      <a:gs pos="0">
                        <a:schemeClr val="accent5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gradFill>
                    <a:gsLst>
                      <a:gs pos="100000">
                        <a:schemeClr val="accent5">
                          <a:lumMod val="75000"/>
                        </a:schemeClr>
                      </a:gs>
                      <a:gs pos="0">
                        <a:schemeClr val="accent5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Feature</a:t>
              </a:r>
              <a:r>
                <a:rPr lang="id-ID" sz="1600" dirty="0">
                  <a:gradFill>
                    <a:gsLst>
                      <a:gs pos="100000">
                        <a:schemeClr val="accent5">
                          <a:lumMod val="75000"/>
                        </a:schemeClr>
                      </a:gs>
                      <a:gs pos="0">
                        <a:schemeClr val="accent5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Five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99179" y="4913482"/>
              <a:ext cx="3541074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3763" y="1793169"/>
            <a:ext cx="5825576" cy="3854976"/>
            <a:chOff x="339494" y="1705234"/>
            <a:chExt cx="11723538" cy="8832868"/>
          </a:xfrm>
        </p:grpSpPr>
        <p:sp>
          <p:nvSpPr>
            <p:cNvPr id="3" name="TextBox 2"/>
            <p:cNvSpPr txBox="1"/>
            <p:nvPr/>
          </p:nvSpPr>
          <p:spPr>
            <a:xfrm>
              <a:off x="507242" y="9903417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7242" y="8992505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7242" y="8081596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7242" y="7170689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242" y="6259778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242" y="5348871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242" y="4437962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471048" y="8310915"/>
              <a:ext cx="1059198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71048" y="9223099"/>
              <a:ext cx="10591984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71048" y="10135283"/>
              <a:ext cx="10591984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71048" y="7398731"/>
              <a:ext cx="1059198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471048" y="6486547"/>
              <a:ext cx="1059198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71048" y="5574363"/>
              <a:ext cx="1059198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71048" y="4662179"/>
              <a:ext cx="1059198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7242" y="3527052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80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471048" y="3749995"/>
              <a:ext cx="1059198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07242" y="2616141"/>
              <a:ext cx="707122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471048" y="2837811"/>
              <a:ext cx="1059198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9494" y="1705234"/>
              <a:ext cx="874870" cy="634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100</a:t>
              </a:r>
              <a:endParaRPr lang="id-ID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471048" y="1925627"/>
              <a:ext cx="1059198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073913" y="1450043"/>
            <a:ext cx="4612754" cy="246221"/>
            <a:chOff x="2278768" y="746209"/>
            <a:chExt cx="9282825" cy="495502"/>
          </a:xfrm>
        </p:grpSpPr>
        <p:sp>
          <p:nvSpPr>
            <p:cNvPr id="59" name="TextBox 58"/>
            <p:cNvSpPr txBox="1"/>
            <p:nvPr/>
          </p:nvSpPr>
          <p:spPr>
            <a:xfrm>
              <a:off x="2278768" y="746209"/>
              <a:ext cx="991005" cy="49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MON</a:t>
              </a:r>
              <a:endParaRPr lang="id-ID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00027" y="746209"/>
              <a:ext cx="952292" cy="49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TUES</a:t>
              </a:r>
              <a:endParaRPr lang="id-ID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15678" y="746209"/>
              <a:ext cx="923261" cy="49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WED</a:t>
              </a:r>
              <a:endParaRPr lang="id-ID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42361" y="746209"/>
              <a:ext cx="868418" cy="49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THU</a:t>
              </a:r>
              <a:endParaRPr lang="id-ID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07089" y="746209"/>
              <a:ext cx="720026" cy="49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FRI</a:t>
              </a:r>
              <a:endParaRPr lang="id-ID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381841" y="746209"/>
              <a:ext cx="813579" cy="49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SAT</a:t>
              </a:r>
              <a:endParaRPr lang="id-ID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680271" y="746209"/>
              <a:ext cx="881322" cy="49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SUN</a:t>
              </a:r>
              <a:endParaRPr lang="id-ID" sz="1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96866" y="3456692"/>
            <a:ext cx="218195" cy="2157658"/>
            <a:chOff x="2196866" y="3456692"/>
            <a:chExt cx="218195" cy="2157658"/>
          </a:xfrm>
          <a:effectLst>
            <a:outerShdw blurRad="266700" dist="114300" dir="18900000" sx="95000" sy="95000" algn="bl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/>
            <p:cNvSpPr/>
            <p:nvPr/>
          </p:nvSpPr>
          <p:spPr>
            <a:xfrm>
              <a:off x="2280000" y="3634385"/>
              <a:ext cx="51928" cy="197996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196866" y="3456692"/>
              <a:ext cx="218195" cy="218195"/>
              <a:chOff x="2196866" y="3261908"/>
              <a:chExt cx="218195" cy="21819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228071" y="3293113"/>
                <a:ext cx="155786" cy="155786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196866" y="3261908"/>
                <a:ext cx="218195" cy="21819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2895143" y="3837823"/>
            <a:ext cx="218195" cy="1776610"/>
            <a:chOff x="2895143" y="3837823"/>
            <a:chExt cx="218195" cy="1776610"/>
          </a:xfrm>
          <a:effectLst>
            <a:outerShdw blurRad="266700" dist="114300" dir="18900000" sx="95000" sy="95000" algn="bl" rotWithShape="0">
              <a:prstClr val="black">
                <a:alpha val="40000"/>
              </a:prstClr>
            </a:outerShdw>
          </a:effectLst>
        </p:grpSpPr>
        <p:sp>
          <p:nvSpPr>
            <p:cNvPr id="31" name="Rectangle 30"/>
            <p:cNvSpPr/>
            <p:nvPr/>
          </p:nvSpPr>
          <p:spPr>
            <a:xfrm>
              <a:off x="2978277" y="4003244"/>
              <a:ext cx="51928" cy="161118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895143" y="3837823"/>
              <a:ext cx="218195" cy="218195"/>
              <a:chOff x="2895143" y="3709979"/>
              <a:chExt cx="218195" cy="21819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926348" y="3741184"/>
                <a:ext cx="155786" cy="155786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895143" y="3709979"/>
                <a:ext cx="218195" cy="218195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593420" y="2924304"/>
            <a:ext cx="218195" cy="2690046"/>
            <a:chOff x="3593420" y="2924304"/>
            <a:chExt cx="218195" cy="2690046"/>
          </a:xfrm>
          <a:effectLst>
            <a:outerShdw blurRad="266700" dist="114300" dir="18900000" sx="95000" sy="95000" algn="bl" rotWithShape="0">
              <a:prstClr val="black">
                <a:alpha val="40000"/>
              </a:prstClr>
            </a:outerShdw>
          </a:effectLst>
        </p:grpSpPr>
        <p:sp>
          <p:nvSpPr>
            <p:cNvPr id="36" name="Rectangle 35"/>
            <p:cNvSpPr/>
            <p:nvPr/>
          </p:nvSpPr>
          <p:spPr>
            <a:xfrm>
              <a:off x="3676554" y="3095539"/>
              <a:ext cx="51928" cy="2518811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593420" y="2924304"/>
              <a:ext cx="218195" cy="218195"/>
              <a:chOff x="3593420" y="2591056"/>
              <a:chExt cx="218195" cy="21819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624625" y="2622261"/>
                <a:ext cx="155786" cy="155786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93420" y="2591056"/>
                <a:ext cx="218195" cy="218195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291696" y="3308668"/>
            <a:ext cx="218195" cy="2305682"/>
            <a:chOff x="4291696" y="3308668"/>
            <a:chExt cx="218195" cy="2305682"/>
          </a:xfrm>
          <a:effectLst>
            <a:outerShdw blurRad="266700" dist="114300" dir="18900000" sx="95000" sy="95000" algn="bl" rotWithShape="0">
              <a:prstClr val="black">
                <a:alpha val="40000"/>
              </a:prstClr>
            </a:outerShdw>
          </a:effectLst>
        </p:grpSpPr>
        <p:sp>
          <p:nvSpPr>
            <p:cNvPr id="41" name="Rectangle 40"/>
            <p:cNvSpPr/>
            <p:nvPr/>
          </p:nvSpPr>
          <p:spPr>
            <a:xfrm>
              <a:off x="4374830" y="3480337"/>
              <a:ext cx="51928" cy="2134013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291696" y="3308668"/>
              <a:ext cx="218195" cy="218195"/>
              <a:chOff x="4291696" y="3034101"/>
              <a:chExt cx="218195" cy="21819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322901" y="3065306"/>
                <a:ext cx="155786" cy="155786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291696" y="3034101"/>
                <a:ext cx="218195" cy="218195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989973" y="2011648"/>
            <a:ext cx="218195" cy="3602702"/>
            <a:chOff x="4989973" y="2011648"/>
            <a:chExt cx="218195" cy="3602702"/>
          </a:xfrm>
          <a:effectLst>
            <a:outerShdw blurRad="266700" dist="114300" dir="18900000" sx="95000" sy="95000" algn="bl" rotWithShape="0">
              <a:prstClr val="black">
                <a:alpha val="40000"/>
              </a:prstClr>
            </a:outerShdw>
          </a:effectLst>
        </p:grpSpPr>
        <p:sp>
          <p:nvSpPr>
            <p:cNvPr id="46" name="Rectangle 45"/>
            <p:cNvSpPr/>
            <p:nvPr/>
          </p:nvSpPr>
          <p:spPr>
            <a:xfrm>
              <a:off x="5073107" y="2158950"/>
              <a:ext cx="51928" cy="34554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989973" y="2011648"/>
              <a:ext cx="218195" cy="218195"/>
              <a:chOff x="4989973" y="1445567"/>
              <a:chExt cx="218195" cy="218195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021178" y="1476772"/>
                <a:ext cx="155786" cy="155786"/>
              </a:xfrm>
              <a:prstGeom prst="ellipse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89973" y="1445567"/>
                <a:ext cx="218195" cy="218195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5688250" y="2588559"/>
            <a:ext cx="218195" cy="3025791"/>
            <a:chOff x="5688250" y="2588559"/>
            <a:chExt cx="218195" cy="3025791"/>
          </a:xfrm>
          <a:effectLst>
            <a:outerShdw blurRad="266700" dist="114300" dir="18900000" sx="95000" sy="95000" algn="bl" rotWithShape="0">
              <a:prstClr val="black">
                <a:alpha val="40000"/>
              </a:prstClr>
            </a:outerShdw>
          </a:effectLst>
        </p:grpSpPr>
        <p:sp>
          <p:nvSpPr>
            <p:cNvPr id="51" name="Rectangle 50"/>
            <p:cNvSpPr/>
            <p:nvPr/>
          </p:nvSpPr>
          <p:spPr>
            <a:xfrm>
              <a:off x="5771384" y="2710377"/>
              <a:ext cx="51928" cy="2903973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688250" y="2588559"/>
              <a:ext cx="218195" cy="218195"/>
              <a:chOff x="5688250" y="2113007"/>
              <a:chExt cx="218195" cy="21819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719455" y="2144212"/>
                <a:ext cx="155786" cy="155786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688250" y="2113007"/>
                <a:ext cx="218195" cy="218195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6386526" y="3365010"/>
            <a:ext cx="218195" cy="2249340"/>
            <a:chOff x="6386526" y="3365010"/>
            <a:chExt cx="218195" cy="2249340"/>
          </a:xfrm>
          <a:effectLst>
            <a:outerShdw blurRad="266700" dist="114300" dir="18900000" sx="95000" sy="95000" algn="bl" rotWithShape="0">
              <a:prstClr val="black">
                <a:alpha val="40000"/>
              </a:prstClr>
            </a:outerShdw>
          </a:effectLst>
        </p:grpSpPr>
        <p:sp>
          <p:nvSpPr>
            <p:cNvPr id="56" name="Rectangle 55"/>
            <p:cNvSpPr/>
            <p:nvPr/>
          </p:nvSpPr>
          <p:spPr>
            <a:xfrm>
              <a:off x="6469660" y="3480337"/>
              <a:ext cx="51928" cy="213401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86526" y="3365010"/>
              <a:ext cx="218195" cy="218195"/>
              <a:chOff x="6386526" y="3034101"/>
              <a:chExt cx="218195" cy="21819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6417731" y="3065306"/>
                <a:ext cx="155786" cy="155786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386526" y="3034101"/>
                <a:ext cx="218195" cy="218195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84" name="Rectangle 83"/>
          <p:cNvSpPr/>
          <p:nvPr/>
        </p:nvSpPr>
        <p:spPr>
          <a:xfrm>
            <a:off x="7838617" y="3369646"/>
            <a:ext cx="310235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existence.</a:t>
            </a:r>
            <a:endParaRPr lang="id-ID" sz="12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838617" y="1623228"/>
            <a:ext cx="3420981" cy="1661738"/>
            <a:chOff x="551160" y="3510223"/>
            <a:chExt cx="3420981" cy="1661738"/>
          </a:xfrm>
        </p:grpSpPr>
        <p:sp>
          <p:nvSpPr>
            <p:cNvPr id="86" name="Text Placeholder 2"/>
            <p:cNvSpPr txBox="1"/>
            <p:nvPr/>
          </p:nvSpPr>
          <p:spPr>
            <a:xfrm>
              <a:off x="551160" y="3831045"/>
              <a:ext cx="3420981" cy="1340916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</a:rPr>
                <a:t>Minimalism </a:t>
              </a:r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Chart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 flipH="1">
              <a:off x="551160" y="351022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43212" y="2965059"/>
            <a:ext cx="1606868" cy="1606867"/>
            <a:chOff x="3443212" y="2965059"/>
            <a:chExt cx="1606868" cy="1606867"/>
          </a:xfrm>
        </p:grpSpPr>
        <p:sp>
          <p:nvSpPr>
            <p:cNvPr id="29" name="Isosceles Triangle 28"/>
            <p:cNvSpPr/>
            <p:nvPr/>
          </p:nvSpPr>
          <p:spPr>
            <a:xfrm flipH="1" flipV="1">
              <a:off x="4070939" y="4310008"/>
              <a:ext cx="351414" cy="261918"/>
            </a:xfrm>
            <a:prstGeom prst="triangl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Partial Circle 29"/>
            <p:cNvSpPr/>
            <p:nvPr/>
          </p:nvSpPr>
          <p:spPr>
            <a:xfrm flipH="1" flipV="1">
              <a:off x="3443212" y="2965059"/>
              <a:ext cx="1606868" cy="1606867"/>
            </a:xfrm>
            <a:prstGeom prst="pie">
              <a:avLst>
                <a:gd name="adj1" fmla="val 18861951"/>
                <a:gd name="adj2" fmla="val 13498889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2700000" flipH="1" flipV="1">
              <a:off x="3634039" y="3155882"/>
              <a:ext cx="1225216" cy="122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2286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2" name="Freeform 63"/>
            <p:cNvSpPr>
              <a:spLocks noChangeArrowheads="1"/>
            </p:cNvSpPr>
            <p:nvPr/>
          </p:nvSpPr>
          <p:spPr bwMode="auto">
            <a:xfrm>
              <a:off x="4072251" y="3590783"/>
              <a:ext cx="348793" cy="355416"/>
            </a:xfrm>
            <a:custGeom>
              <a:avLst/>
              <a:gdLst>
                <a:gd name="T0" fmla="*/ 241031 w 461"/>
                <a:gd name="T1" fmla="*/ 154113 h 471"/>
                <a:gd name="T2" fmla="*/ 241031 w 461"/>
                <a:gd name="T3" fmla="*/ 154113 h 471"/>
                <a:gd name="T4" fmla="*/ 245928 w 461"/>
                <a:gd name="T5" fmla="*/ 130236 h 471"/>
                <a:gd name="T6" fmla="*/ 125685 w 461"/>
                <a:gd name="T7" fmla="*/ 4884 h 471"/>
                <a:gd name="T8" fmla="*/ 105553 w 461"/>
                <a:gd name="T9" fmla="*/ 9768 h 471"/>
                <a:gd name="T10" fmla="*/ 67467 w 461"/>
                <a:gd name="T11" fmla="*/ 0 h 471"/>
                <a:gd name="T12" fmla="*/ 0 w 461"/>
                <a:gd name="T13" fmla="*/ 67289 h 471"/>
                <a:gd name="T14" fmla="*/ 9794 w 461"/>
                <a:gd name="T15" fmla="*/ 106359 h 471"/>
                <a:gd name="T16" fmla="*/ 9794 w 461"/>
                <a:gd name="T17" fmla="*/ 130236 h 471"/>
                <a:gd name="T18" fmla="*/ 125685 w 461"/>
                <a:gd name="T19" fmla="*/ 250162 h 471"/>
                <a:gd name="T20" fmla="*/ 149624 w 461"/>
                <a:gd name="T21" fmla="*/ 250162 h 471"/>
                <a:gd name="T22" fmla="*/ 178461 w 461"/>
                <a:gd name="T23" fmla="*/ 255045 h 471"/>
                <a:gd name="T24" fmla="*/ 250281 w 461"/>
                <a:gd name="T25" fmla="*/ 187757 h 471"/>
                <a:gd name="T26" fmla="*/ 241031 w 461"/>
                <a:gd name="T27" fmla="*/ 154113 h 471"/>
                <a:gd name="T28" fmla="*/ 188255 w 461"/>
                <a:gd name="T29" fmla="*/ 187757 h 471"/>
                <a:gd name="T30" fmla="*/ 188255 w 461"/>
                <a:gd name="T31" fmla="*/ 187757 h 471"/>
                <a:gd name="T32" fmla="*/ 163771 w 461"/>
                <a:gd name="T33" fmla="*/ 206750 h 471"/>
                <a:gd name="T34" fmla="*/ 125685 w 461"/>
                <a:gd name="T35" fmla="*/ 211633 h 471"/>
                <a:gd name="T36" fmla="*/ 81613 w 461"/>
                <a:gd name="T37" fmla="*/ 201866 h 471"/>
                <a:gd name="T38" fmla="*/ 62570 w 461"/>
                <a:gd name="T39" fmla="*/ 182873 h 471"/>
                <a:gd name="T40" fmla="*/ 57673 w 461"/>
                <a:gd name="T41" fmla="*/ 163880 h 471"/>
                <a:gd name="T42" fmla="*/ 62570 w 461"/>
                <a:gd name="T43" fmla="*/ 154113 h 471"/>
                <a:gd name="T44" fmla="*/ 72364 w 461"/>
                <a:gd name="T45" fmla="*/ 149229 h 471"/>
                <a:gd name="T46" fmla="*/ 81613 w 461"/>
                <a:gd name="T47" fmla="*/ 149229 h 471"/>
                <a:gd name="T48" fmla="*/ 91407 w 461"/>
                <a:gd name="T49" fmla="*/ 158996 h 471"/>
                <a:gd name="T50" fmla="*/ 96304 w 461"/>
                <a:gd name="T51" fmla="*/ 173105 h 471"/>
                <a:gd name="T52" fmla="*/ 105553 w 461"/>
                <a:gd name="T53" fmla="*/ 182873 h 471"/>
                <a:gd name="T54" fmla="*/ 125685 w 461"/>
                <a:gd name="T55" fmla="*/ 182873 h 471"/>
                <a:gd name="T56" fmla="*/ 149624 w 461"/>
                <a:gd name="T57" fmla="*/ 177989 h 471"/>
                <a:gd name="T58" fmla="*/ 158874 w 461"/>
                <a:gd name="T59" fmla="*/ 163880 h 471"/>
                <a:gd name="T60" fmla="*/ 154521 w 461"/>
                <a:gd name="T61" fmla="*/ 149229 h 471"/>
                <a:gd name="T62" fmla="*/ 139287 w 461"/>
                <a:gd name="T63" fmla="*/ 144345 h 471"/>
                <a:gd name="T64" fmla="*/ 120244 w 461"/>
                <a:gd name="T65" fmla="*/ 139461 h 471"/>
                <a:gd name="T66" fmla="*/ 86510 w 461"/>
                <a:gd name="T67" fmla="*/ 130236 h 471"/>
                <a:gd name="T68" fmla="*/ 67467 w 461"/>
                <a:gd name="T69" fmla="*/ 115584 h 471"/>
                <a:gd name="T70" fmla="*/ 57673 w 461"/>
                <a:gd name="T71" fmla="*/ 91165 h 471"/>
                <a:gd name="T72" fmla="*/ 67467 w 461"/>
                <a:gd name="T73" fmla="*/ 62405 h 471"/>
                <a:gd name="T74" fmla="*/ 91407 w 461"/>
                <a:gd name="T75" fmla="*/ 48296 h 471"/>
                <a:gd name="T76" fmla="*/ 125685 w 461"/>
                <a:gd name="T77" fmla="*/ 43412 h 471"/>
                <a:gd name="T78" fmla="*/ 154521 w 461"/>
                <a:gd name="T79" fmla="*/ 48296 h 471"/>
                <a:gd name="T80" fmla="*/ 173564 w 461"/>
                <a:gd name="T81" fmla="*/ 58064 h 471"/>
                <a:gd name="T82" fmla="*/ 183358 w 461"/>
                <a:gd name="T83" fmla="*/ 72172 h 471"/>
                <a:gd name="T84" fmla="*/ 188255 w 461"/>
                <a:gd name="T85" fmla="*/ 81940 h 471"/>
                <a:gd name="T86" fmla="*/ 183358 w 461"/>
                <a:gd name="T87" fmla="*/ 96049 h 471"/>
                <a:gd name="T88" fmla="*/ 168668 w 461"/>
                <a:gd name="T89" fmla="*/ 100933 h 471"/>
                <a:gd name="T90" fmla="*/ 158874 w 461"/>
                <a:gd name="T91" fmla="*/ 96049 h 471"/>
                <a:gd name="T92" fmla="*/ 154521 w 461"/>
                <a:gd name="T93" fmla="*/ 86824 h 471"/>
                <a:gd name="T94" fmla="*/ 144184 w 461"/>
                <a:gd name="T95" fmla="*/ 72172 h 471"/>
                <a:gd name="T96" fmla="*/ 125685 w 461"/>
                <a:gd name="T97" fmla="*/ 67289 h 471"/>
                <a:gd name="T98" fmla="*/ 101201 w 461"/>
                <a:gd name="T99" fmla="*/ 77056 h 471"/>
                <a:gd name="T100" fmla="*/ 96304 w 461"/>
                <a:gd name="T101" fmla="*/ 86824 h 471"/>
                <a:gd name="T102" fmla="*/ 96304 w 461"/>
                <a:gd name="T103" fmla="*/ 91165 h 471"/>
                <a:gd name="T104" fmla="*/ 105553 w 461"/>
                <a:gd name="T105" fmla="*/ 100933 h 471"/>
                <a:gd name="T106" fmla="*/ 115347 w 461"/>
                <a:gd name="T107" fmla="*/ 100933 h 471"/>
                <a:gd name="T108" fmla="*/ 130037 w 461"/>
                <a:gd name="T109" fmla="*/ 106359 h 471"/>
                <a:gd name="T110" fmla="*/ 158874 w 461"/>
                <a:gd name="T111" fmla="*/ 115584 h 471"/>
                <a:gd name="T112" fmla="*/ 178461 w 461"/>
                <a:gd name="T113" fmla="*/ 125352 h 471"/>
                <a:gd name="T114" fmla="*/ 192607 w 461"/>
                <a:gd name="T115" fmla="*/ 139461 h 471"/>
                <a:gd name="T116" fmla="*/ 197504 w 461"/>
                <a:gd name="T117" fmla="*/ 158996 h 471"/>
                <a:gd name="T118" fmla="*/ 188255 w 461"/>
                <a:gd name="T119" fmla="*/ 187757 h 4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61" h="471">
                  <a:moveTo>
                    <a:pt x="443" y="284"/>
                  </a:moveTo>
                  <a:lnTo>
                    <a:pt x="443" y="284"/>
                  </a:lnTo>
                  <a:cubicBezTo>
                    <a:pt x="452" y="266"/>
                    <a:pt x="452" y="257"/>
                    <a:pt x="452" y="240"/>
                  </a:cubicBezTo>
                  <a:cubicBezTo>
                    <a:pt x="452" y="115"/>
                    <a:pt x="354" y="9"/>
                    <a:pt x="231" y="9"/>
                  </a:cubicBezTo>
                  <a:cubicBezTo>
                    <a:pt x="221" y="9"/>
                    <a:pt x="203" y="18"/>
                    <a:pt x="194" y="18"/>
                  </a:cubicBezTo>
                  <a:cubicBezTo>
                    <a:pt x="177" y="0"/>
                    <a:pt x="150" y="0"/>
                    <a:pt x="124" y="0"/>
                  </a:cubicBezTo>
                  <a:cubicBezTo>
                    <a:pt x="62" y="0"/>
                    <a:pt x="0" y="54"/>
                    <a:pt x="0" y="124"/>
                  </a:cubicBezTo>
                  <a:cubicBezTo>
                    <a:pt x="0" y="151"/>
                    <a:pt x="9" y="168"/>
                    <a:pt x="18" y="196"/>
                  </a:cubicBezTo>
                  <a:cubicBezTo>
                    <a:pt x="18" y="204"/>
                    <a:pt x="18" y="221"/>
                    <a:pt x="18" y="240"/>
                  </a:cubicBezTo>
                  <a:cubicBezTo>
                    <a:pt x="18" y="364"/>
                    <a:pt x="115" y="461"/>
                    <a:pt x="231" y="461"/>
                  </a:cubicBezTo>
                  <a:cubicBezTo>
                    <a:pt x="248" y="461"/>
                    <a:pt x="256" y="461"/>
                    <a:pt x="275" y="461"/>
                  </a:cubicBezTo>
                  <a:cubicBezTo>
                    <a:pt x="292" y="470"/>
                    <a:pt x="310" y="470"/>
                    <a:pt x="328" y="470"/>
                  </a:cubicBezTo>
                  <a:cubicBezTo>
                    <a:pt x="399" y="470"/>
                    <a:pt x="460" y="417"/>
                    <a:pt x="460" y="346"/>
                  </a:cubicBezTo>
                  <a:cubicBezTo>
                    <a:pt x="460" y="319"/>
                    <a:pt x="452" y="302"/>
                    <a:pt x="443" y="284"/>
                  </a:cubicBezTo>
                  <a:close/>
                  <a:moveTo>
                    <a:pt x="346" y="346"/>
                  </a:moveTo>
                  <a:lnTo>
                    <a:pt x="346" y="346"/>
                  </a:lnTo>
                  <a:cubicBezTo>
                    <a:pt x="337" y="355"/>
                    <a:pt x="319" y="372"/>
                    <a:pt x="301" y="381"/>
                  </a:cubicBezTo>
                  <a:cubicBezTo>
                    <a:pt x="284" y="390"/>
                    <a:pt x="256" y="390"/>
                    <a:pt x="231" y="390"/>
                  </a:cubicBezTo>
                  <a:cubicBezTo>
                    <a:pt x="203" y="390"/>
                    <a:pt x="177" y="381"/>
                    <a:pt x="150" y="372"/>
                  </a:cubicBezTo>
                  <a:cubicBezTo>
                    <a:pt x="141" y="364"/>
                    <a:pt x="124" y="355"/>
                    <a:pt x="115" y="337"/>
                  </a:cubicBezTo>
                  <a:cubicBezTo>
                    <a:pt x="106" y="328"/>
                    <a:pt x="106" y="311"/>
                    <a:pt x="106" y="302"/>
                  </a:cubicBezTo>
                  <a:cubicBezTo>
                    <a:pt x="106" y="293"/>
                    <a:pt x="106" y="284"/>
                    <a:pt x="115" y="284"/>
                  </a:cubicBezTo>
                  <a:cubicBezTo>
                    <a:pt x="115" y="275"/>
                    <a:pt x="124" y="275"/>
                    <a:pt x="133" y="275"/>
                  </a:cubicBezTo>
                  <a:cubicBezTo>
                    <a:pt x="141" y="275"/>
                    <a:pt x="150" y="275"/>
                    <a:pt x="150" y="275"/>
                  </a:cubicBezTo>
                  <a:cubicBezTo>
                    <a:pt x="159" y="284"/>
                    <a:pt x="168" y="293"/>
                    <a:pt x="168" y="293"/>
                  </a:cubicBezTo>
                  <a:cubicBezTo>
                    <a:pt x="168" y="311"/>
                    <a:pt x="177" y="311"/>
                    <a:pt x="177" y="319"/>
                  </a:cubicBezTo>
                  <a:cubicBezTo>
                    <a:pt x="186" y="328"/>
                    <a:pt x="194" y="328"/>
                    <a:pt x="194" y="337"/>
                  </a:cubicBezTo>
                  <a:cubicBezTo>
                    <a:pt x="203" y="337"/>
                    <a:pt x="212" y="337"/>
                    <a:pt x="231" y="337"/>
                  </a:cubicBezTo>
                  <a:cubicBezTo>
                    <a:pt x="248" y="337"/>
                    <a:pt x="265" y="337"/>
                    <a:pt x="275" y="328"/>
                  </a:cubicBezTo>
                  <a:cubicBezTo>
                    <a:pt x="284" y="319"/>
                    <a:pt x="292" y="311"/>
                    <a:pt x="292" y="302"/>
                  </a:cubicBezTo>
                  <a:cubicBezTo>
                    <a:pt x="292" y="293"/>
                    <a:pt x="284" y="284"/>
                    <a:pt x="284" y="275"/>
                  </a:cubicBezTo>
                  <a:cubicBezTo>
                    <a:pt x="275" y="275"/>
                    <a:pt x="265" y="266"/>
                    <a:pt x="256" y="266"/>
                  </a:cubicBezTo>
                  <a:cubicBezTo>
                    <a:pt x="248" y="266"/>
                    <a:pt x="239" y="257"/>
                    <a:pt x="221" y="257"/>
                  </a:cubicBezTo>
                  <a:cubicBezTo>
                    <a:pt x="194" y="249"/>
                    <a:pt x="177" y="249"/>
                    <a:pt x="159" y="240"/>
                  </a:cubicBezTo>
                  <a:cubicBezTo>
                    <a:pt x="141" y="231"/>
                    <a:pt x="133" y="221"/>
                    <a:pt x="124" y="213"/>
                  </a:cubicBezTo>
                  <a:cubicBezTo>
                    <a:pt x="115" y="196"/>
                    <a:pt x="106" y="186"/>
                    <a:pt x="106" y="168"/>
                  </a:cubicBezTo>
                  <a:cubicBezTo>
                    <a:pt x="106" y="151"/>
                    <a:pt x="115" y="133"/>
                    <a:pt x="124" y="115"/>
                  </a:cubicBezTo>
                  <a:cubicBezTo>
                    <a:pt x="133" y="107"/>
                    <a:pt x="150" y="98"/>
                    <a:pt x="168" y="89"/>
                  </a:cubicBezTo>
                  <a:cubicBezTo>
                    <a:pt x="186" y="80"/>
                    <a:pt x="203" y="80"/>
                    <a:pt x="231" y="80"/>
                  </a:cubicBezTo>
                  <a:cubicBezTo>
                    <a:pt x="248" y="80"/>
                    <a:pt x="265" y="80"/>
                    <a:pt x="284" y="89"/>
                  </a:cubicBezTo>
                  <a:cubicBezTo>
                    <a:pt x="292" y="89"/>
                    <a:pt x="310" y="98"/>
                    <a:pt x="319" y="107"/>
                  </a:cubicBezTo>
                  <a:cubicBezTo>
                    <a:pt x="328" y="115"/>
                    <a:pt x="337" y="124"/>
                    <a:pt x="337" y="133"/>
                  </a:cubicBezTo>
                  <a:cubicBezTo>
                    <a:pt x="346" y="142"/>
                    <a:pt x="346" y="142"/>
                    <a:pt x="346" y="151"/>
                  </a:cubicBezTo>
                  <a:cubicBezTo>
                    <a:pt x="346" y="160"/>
                    <a:pt x="346" y="168"/>
                    <a:pt x="337" y="177"/>
                  </a:cubicBezTo>
                  <a:cubicBezTo>
                    <a:pt x="328" y="186"/>
                    <a:pt x="319" y="186"/>
                    <a:pt x="310" y="186"/>
                  </a:cubicBezTo>
                  <a:cubicBezTo>
                    <a:pt x="310" y="186"/>
                    <a:pt x="301" y="186"/>
                    <a:pt x="292" y="177"/>
                  </a:cubicBezTo>
                  <a:cubicBezTo>
                    <a:pt x="292" y="177"/>
                    <a:pt x="284" y="168"/>
                    <a:pt x="284" y="160"/>
                  </a:cubicBezTo>
                  <a:cubicBezTo>
                    <a:pt x="275" y="151"/>
                    <a:pt x="275" y="142"/>
                    <a:pt x="265" y="133"/>
                  </a:cubicBezTo>
                  <a:cubicBezTo>
                    <a:pt x="256" y="133"/>
                    <a:pt x="239" y="124"/>
                    <a:pt x="231" y="124"/>
                  </a:cubicBezTo>
                  <a:cubicBezTo>
                    <a:pt x="212" y="124"/>
                    <a:pt x="194" y="133"/>
                    <a:pt x="186" y="142"/>
                  </a:cubicBezTo>
                  <a:cubicBezTo>
                    <a:pt x="177" y="142"/>
                    <a:pt x="177" y="151"/>
                    <a:pt x="177" y="160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86" y="177"/>
                    <a:pt x="186" y="177"/>
                    <a:pt x="194" y="186"/>
                  </a:cubicBezTo>
                  <a:cubicBezTo>
                    <a:pt x="194" y="186"/>
                    <a:pt x="203" y="186"/>
                    <a:pt x="212" y="186"/>
                  </a:cubicBezTo>
                  <a:cubicBezTo>
                    <a:pt x="212" y="196"/>
                    <a:pt x="231" y="196"/>
                    <a:pt x="239" y="196"/>
                  </a:cubicBezTo>
                  <a:cubicBezTo>
                    <a:pt x="256" y="204"/>
                    <a:pt x="275" y="204"/>
                    <a:pt x="292" y="213"/>
                  </a:cubicBezTo>
                  <a:cubicBezTo>
                    <a:pt x="301" y="213"/>
                    <a:pt x="319" y="221"/>
                    <a:pt x="328" y="231"/>
                  </a:cubicBezTo>
                  <a:cubicBezTo>
                    <a:pt x="337" y="231"/>
                    <a:pt x="346" y="240"/>
                    <a:pt x="354" y="257"/>
                  </a:cubicBezTo>
                  <a:cubicBezTo>
                    <a:pt x="354" y="266"/>
                    <a:pt x="363" y="275"/>
                    <a:pt x="363" y="293"/>
                  </a:cubicBezTo>
                  <a:cubicBezTo>
                    <a:pt x="363" y="311"/>
                    <a:pt x="354" y="328"/>
                    <a:pt x="346" y="34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91273" y="2286074"/>
            <a:ext cx="1606868" cy="1606867"/>
            <a:chOff x="8991273" y="2286074"/>
            <a:chExt cx="1606868" cy="1606867"/>
          </a:xfrm>
        </p:grpSpPr>
        <p:sp>
          <p:nvSpPr>
            <p:cNvPr id="3" name="Isosceles Triangle 2"/>
            <p:cNvSpPr/>
            <p:nvPr/>
          </p:nvSpPr>
          <p:spPr>
            <a:xfrm>
              <a:off x="9619001" y="2286074"/>
              <a:ext cx="351414" cy="261918"/>
            </a:xfrm>
            <a:prstGeom prst="triangl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Partial Circle 3"/>
            <p:cNvSpPr/>
            <p:nvPr/>
          </p:nvSpPr>
          <p:spPr>
            <a:xfrm>
              <a:off x="8991273" y="2286074"/>
              <a:ext cx="1606868" cy="1606867"/>
            </a:xfrm>
            <a:prstGeom prst="pie">
              <a:avLst>
                <a:gd name="adj1" fmla="val 18861951"/>
                <a:gd name="adj2" fmla="val 13498889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2700000">
              <a:off x="9182098" y="2476900"/>
              <a:ext cx="1225216" cy="122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2286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4" name="Freeform 74"/>
            <p:cNvSpPr>
              <a:spLocks noChangeArrowheads="1"/>
            </p:cNvSpPr>
            <p:nvPr/>
          </p:nvSpPr>
          <p:spPr bwMode="auto">
            <a:xfrm>
              <a:off x="9626933" y="2923943"/>
              <a:ext cx="335547" cy="331132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41920" y="2965059"/>
            <a:ext cx="1606868" cy="1606867"/>
            <a:chOff x="7141920" y="2965059"/>
            <a:chExt cx="1606868" cy="1606867"/>
          </a:xfrm>
        </p:grpSpPr>
        <p:sp>
          <p:nvSpPr>
            <p:cNvPr id="12" name="Isosceles Triangle 11"/>
            <p:cNvSpPr/>
            <p:nvPr/>
          </p:nvSpPr>
          <p:spPr>
            <a:xfrm flipH="1" flipV="1">
              <a:off x="7769647" y="4310008"/>
              <a:ext cx="351414" cy="261918"/>
            </a:xfrm>
            <a:prstGeom prst="triangl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tial Circle 12"/>
            <p:cNvSpPr/>
            <p:nvPr/>
          </p:nvSpPr>
          <p:spPr>
            <a:xfrm flipH="1" flipV="1">
              <a:off x="7141920" y="2965059"/>
              <a:ext cx="1606868" cy="1606867"/>
            </a:xfrm>
            <a:prstGeom prst="pie">
              <a:avLst>
                <a:gd name="adj1" fmla="val 18861951"/>
                <a:gd name="adj2" fmla="val 13498889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700000" flipH="1" flipV="1">
              <a:off x="7332747" y="3155882"/>
              <a:ext cx="1225216" cy="122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2286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5" name="Freeform 75"/>
            <p:cNvSpPr>
              <a:spLocks noChangeArrowheads="1"/>
            </p:cNvSpPr>
            <p:nvPr/>
          </p:nvSpPr>
          <p:spPr bwMode="auto">
            <a:xfrm>
              <a:off x="7852638" y="3596302"/>
              <a:ext cx="185434" cy="344378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2566" y="2286074"/>
            <a:ext cx="1606868" cy="1606867"/>
            <a:chOff x="5292566" y="2286074"/>
            <a:chExt cx="1606868" cy="1606867"/>
          </a:xfrm>
        </p:grpSpPr>
        <p:sp>
          <p:nvSpPr>
            <p:cNvPr id="21" name="Isosceles Triangle 20"/>
            <p:cNvSpPr/>
            <p:nvPr/>
          </p:nvSpPr>
          <p:spPr>
            <a:xfrm>
              <a:off x="5920294" y="2286074"/>
              <a:ext cx="351414" cy="261918"/>
            </a:xfrm>
            <a:prstGeom prst="triangl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Partial Circle 21"/>
            <p:cNvSpPr/>
            <p:nvPr/>
          </p:nvSpPr>
          <p:spPr>
            <a:xfrm>
              <a:off x="5292566" y="2286074"/>
              <a:ext cx="1606868" cy="1606867"/>
            </a:xfrm>
            <a:prstGeom prst="pie">
              <a:avLst>
                <a:gd name="adj1" fmla="val 18861951"/>
                <a:gd name="adj2" fmla="val 13498889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2700000">
              <a:off x="5483391" y="2476900"/>
              <a:ext cx="1225216" cy="122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2286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6" name="Freeform 85"/>
            <p:cNvSpPr>
              <a:spLocks noChangeArrowheads="1"/>
            </p:cNvSpPr>
            <p:nvPr/>
          </p:nvSpPr>
          <p:spPr bwMode="auto">
            <a:xfrm>
              <a:off x="5921603" y="2949330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93859" y="2286074"/>
            <a:ext cx="1606868" cy="1606867"/>
            <a:chOff x="1593859" y="2286074"/>
            <a:chExt cx="1606868" cy="1606867"/>
          </a:xfrm>
        </p:grpSpPr>
        <p:sp>
          <p:nvSpPr>
            <p:cNvPr id="34" name="Isosceles Triangle 33"/>
            <p:cNvSpPr/>
            <p:nvPr/>
          </p:nvSpPr>
          <p:spPr>
            <a:xfrm>
              <a:off x="2221587" y="2286074"/>
              <a:ext cx="351414" cy="261918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Partial Circle 34"/>
            <p:cNvSpPr/>
            <p:nvPr/>
          </p:nvSpPr>
          <p:spPr>
            <a:xfrm>
              <a:off x="1593859" y="2286074"/>
              <a:ext cx="1606868" cy="1606867"/>
            </a:xfrm>
            <a:prstGeom prst="pie">
              <a:avLst>
                <a:gd name="adj1" fmla="val 18861951"/>
                <a:gd name="adj2" fmla="val 13498889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2700000">
              <a:off x="1784684" y="2476900"/>
              <a:ext cx="1225216" cy="122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2286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7" name="Freeform 87"/>
            <p:cNvSpPr>
              <a:spLocks noChangeArrowheads="1"/>
            </p:cNvSpPr>
            <p:nvPr/>
          </p:nvSpPr>
          <p:spPr bwMode="auto">
            <a:xfrm>
              <a:off x="2236141" y="2925047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 flipH="1">
            <a:off x="1071080" y="1089358"/>
            <a:ext cx="2652424" cy="1070863"/>
            <a:chOff x="6884392" y="1855993"/>
            <a:chExt cx="2652424" cy="1070863"/>
          </a:xfrm>
        </p:grpSpPr>
        <p:sp>
          <p:nvSpPr>
            <p:cNvPr id="49" name="Rectangle 48"/>
            <p:cNvSpPr/>
            <p:nvPr/>
          </p:nvSpPr>
          <p:spPr>
            <a:xfrm>
              <a:off x="6884392" y="2169726"/>
              <a:ext cx="265242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 Placeholder 2"/>
            <p:cNvSpPr txBox="1"/>
            <p:nvPr/>
          </p:nvSpPr>
          <p:spPr>
            <a:xfrm>
              <a:off x="7288825" y="1855993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Instagram</a:t>
              </a:r>
              <a:endParaRPr lang="id-ID" sz="16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4769787" y="1089358"/>
            <a:ext cx="2652424" cy="1070863"/>
            <a:chOff x="6884392" y="1855993"/>
            <a:chExt cx="2652424" cy="1070863"/>
          </a:xfrm>
        </p:grpSpPr>
        <p:sp>
          <p:nvSpPr>
            <p:cNvPr id="52" name="Rectangle 51"/>
            <p:cNvSpPr/>
            <p:nvPr/>
          </p:nvSpPr>
          <p:spPr>
            <a:xfrm>
              <a:off x="6884392" y="2169726"/>
              <a:ext cx="265242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3" name="Text Placeholder 2"/>
            <p:cNvSpPr txBox="1"/>
            <p:nvPr/>
          </p:nvSpPr>
          <p:spPr>
            <a:xfrm>
              <a:off x="7288825" y="1855993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Twitter</a:t>
              </a:r>
              <a:endParaRPr lang="id-ID" sz="16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8468494" y="1089358"/>
            <a:ext cx="2652424" cy="1070863"/>
            <a:chOff x="6884392" y="1855993"/>
            <a:chExt cx="2652424" cy="1070863"/>
          </a:xfrm>
        </p:grpSpPr>
        <p:sp>
          <p:nvSpPr>
            <p:cNvPr id="55" name="Rectangle 54"/>
            <p:cNvSpPr/>
            <p:nvPr/>
          </p:nvSpPr>
          <p:spPr>
            <a:xfrm>
              <a:off x="6884392" y="2169726"/>
              <a:ext cx="265242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6" name="Text Placeholder 2"/>
            <p:cNvSpPr txBox="1"/>
            <p:nvPr/>
          </p:nvSpPr>
          <p:spPr>
            <a:xfrm>
              <a:off x="7288825" y="1855993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Google +</a:t>
              </a:r>
              <a:endParaRPr lang="id-ID" sz="16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2920434" y="4803229"/>
            <a:ext cx="2652424" cy="1070863"/>
            <a:chOff x="6884392" y="1855993"/>
            <a:chExt cx="2652424" cy="1070863"/>
          </a:xfrm>
        </p:grpSpPr>
        <p:sp>
          <p:nvSpPr>
            <p:cNvPr id="58" name="Rectangle 57"/>
            <p:cNvSpPr/>
            <p:nvPr/>
          </p:nvSpPr>
          <p:spPr>
            <a:xfrm>
              <a:off x="6884392" y="2169726"/>
              <a:ext cx="265242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9" name="Text Placeholder 2"/>
            <p:cNvSpPr txBox="1"/>
            <p:nvPr/>
          </p:nvSpPr>
          <p:spPr>
            <a:xfrm>
              <a:off x="7288825" y="1855993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Skype</a:t>
              </a:r>
              <a:endParaRPr lang="id-ID" sz="16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flipH="1">
            <a:off x="6619142" y="4803229"/>
            <a:ext cx="2652424" cy="1070863"/>
            <a:chOff x="6884392" y="1855993"/>
            <a:chExt cx="2652424" cy="1070863"/>
          </a:xfrm>
        </p:grpSpPr>
        <p:sp>
          <p:nvSpPr>
            <p:cNvPr id="61" name="Rectangle 60"/>
            <p:cNvSpPr/>
            <p:nvPr/>
          </p:nvSpPr>
          <p:spPr>
            <a:xfrm>
              <a:off x="6884392" y="2169726"/>
              <a:ext cx="265242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2" name="Text Placeholder 2"/>
            <p:cNvSpPr txBox="1"/>
            <p:nvPr/>
          </p:nvSpPr>
          <p:spPr>
            <a:xfrm>
              <a:off x="7288825" y="1855993"/>
              <a:ext cx="1843557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Facebook</a:t>
              </a:r>
              <a:endParaRPr lang="id-ID" sz="16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9" presetClass="entr" presetSubtype="0" decel="10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87410" y="1372598"/>
            <a:ext cx="5434065" cy="4112804"/>
            <a:chOff x="1185810" y="1372598"/>
            <a:chExt cx="5434065" cy="4112804"/>
          </a:xfr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0"/>
          </a:gradFill>
        </p:grpSpPr>
        <p:sp>
          <p:nvSpPr>
            <p:cNvPr id="3" name="Oval 2"/>
            <p:cNvSpPr/>
            <p:nvPr/>
          </p:nvSpPr>
          <p:spPr>
            <a:xfrm>
              <a:off x="1185810" y="1372598"/>
              <a:ext cx="4112804" cy="4112804"/>
            </a:xfrm>
            <a:prstGeom prst="ellipse">
              <a:avLst/>
            </a:prstGeom>
            <a:grpFill/>
            <a:ln>
              <a:noFill/>
            </a:ln>
            <a:effectLst>
              <a:outerShdw blurRad="393700" dist="457200" dir="2700000" sx="90000" sy="9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4350004" y="4031915"/>
              <a:ext cx="2269871" cy="44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88044" y="1673232"/>
            <a:ext cx="5133431" cy="3511536"/>
            <a:chOff x="1486444" y="1673232"/>
            <a:chExt cx="5133431" cy="3511536"/>
          </a:xfr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0"/>
          </a:gradFill>
        </p:grpSpPr>
        <p:sp>
          <p:nvSpPr>
            <p:cNvPr id="5" name="Oval 4"/>
            <p:cNvSpPr/>
            <p:nvPr/>
          </p:nvSpPr>
          <p:spPr>
            <a:xfrm>
              <a:off x="1486444" y="1673232"/>
              <a:ext cx="3511536" cy="3511536"/>
            </a:xfrm>
            <a:prstGeom prst="ellipse">
              <a:avLst/>
            </a:prstGeom>
            <a:grpFill/>
            <a:ln>
              <a:noFill/>
            </a:ln>
            <a:effectLst>
              <a:outerShdw blurRad="1270000" dist="952500" dir="2700000" sx="75000" sy="7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4462984" y="3478852"/>
              <a:ext cx="2156891" cy="44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94543" y="1979731"/>
            <a:ext cx="4826932" cy="2898539"/>
            <a:chOff x="1792943" y="1979731"/>
            <a:chExt cx="4826932" cy="2898539"/>
          </a:xfr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</p:grpSpPr>
        <p:sp>
          <p:nvSpPr>
            <p:cNvPr id="7" name="Oval 6"/>
            <p:cNvSpPr/>
            <p:nvPr/>
          </p:nvSpPr>
          <p:spPr>
            <a:xfrm>
              <a:off x="1792943" y="1979731"/>
              <a:ext cx="2898539" cy="2898539"/>
            </a:xfrm>
            <a:prstGeom prst="ellipse">
              <a:avLst/>
            </a:prstGeom>
            <a:grpFill/>
            <a:ln>
              <a:noFill/>
            </a:ln>
            <a:effectLst>
              <a:outerShdw blurRad="1270000" dist="952500" dir="2700000" sx="75000" sy="7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4350004" y="2925788"/>
              <a:ext cx="2269871" cy="44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98673" y="2283860"/>
            <a:ext cx="4522802" cy="2290279"/>
            <a:chOff x="1716073" y="2985883"/>
            <a:chExt cx="4522802" cy="2290279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</p:grpSpPr>
        <p:sp>
          <p:nvSpPr>
            <p:cNvPr id="12" name="Oval 11"/>
            <p:cNvSpPr/>
            <p:nvPr/>
          </p:nvSpPr>
          <p:spPr>
            <a:xfrm>
              <a:off x="1716073" y="2985883"/>
              <a:ext cx="2290279" cy="2290279"/>
            </a:xfrm>
            <a:prstGeom prst="ellipse">
              <a:avLst/>
            </a:prstGeom>
            <a:grpFill/>
            <a:ln>
              <a:noFill/>
            </a:ln>
            <a:effectLst>
              <a:outerShdw blurRad="1270000" dist="952500" dir="2700000" sx="75000" sy="7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3019425" y="3078910"/>
              <a:ext cx="3219450" cy="449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94664" y="2621176"/>
            <a:ext cx="1689530" cy="1611342"/>
            <a:chOff x="2494664" y="2621176"/>
            <a:chExt cx="1689530" cy="1611342"/>
          </a:xfrm>
        </p:grpSpPr>
        <p:sp>
          <p:nvSpPr>
            <p:cNvPr id="10" name="Oval 9"/>
            <p:cNvSpPr/>
            <p:nvPr/>
          </p:nvSpPr>
          <p:spPr>
            <a:xfrm>
              <a:off x="2533752" y="2621176"/>
              <a:ext cx="1611354" cy="1611342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outerShdw blurRad="254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2494664" y="3134460"/>
              <a:ext cx="16895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Modern Infographic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60690" y="4051643"/>
            <a:ext cx="2058956" cy="461665"/>
            <a:chOff x="4660690" y="4051643"/>
            <a:chExt cx="2058956" cy="461665"/>
          </a:xfrm>
        </p:grpSpPr>
        <p:sp>
          <p:nvSpPr>
            <p:cNvPr id="14" name="Rectangle 13"/>
            <p:cNvSpPr/>
            <p:nvPr/>
          </p:nvSpPr>
          <p:spPr>
            <a:xfrm flipH="1">
              <a:off x="5977049" y="4051643"/>
              <a:ext cx="742597" cy="461665"/>
            </a:xfrm>
            <a:prstGeom prst="rect">
              <a:avLst/>
            </a:prstGeom>
            <a:effectLst>
              <a:outerShdw blurRad="177800" dist="762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8F8F8"/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04</a:t>
              </a:r>
              <a:endParaRPr lang="en-US" sz="2400" b="1" dirty="0">
                <a:solidFill>
                  <a:srgbClr val="F8F8F8"/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60690" y="4134020"/>
              <a:ext cx="141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Option Four</a:t>
              </a:r>
              <a:endParaRPr lang="en-US" sz="1200" dirty="0">
                <a:solidFill>
                  <a:schemeClr val="bg1"/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60690" y="3493284"/>
            <a:ext cx="2058956" cy="461665"/>
            <a:chOff x="4660690" y="3493284"/>
            <a:chExt cx="2058956" cy="461665"/>
          </a:xfrm>
        </p:grpSpPr>
        <p:sp>
          <p:nvSpPr>
            <p:cNvPr id="16" name="Rectangle 15"/>
            <p:cNvSpPr/>
            <p:nvPr/>
          </p:nvSpPr>
          <p:spPr>
            <a:xfrm flipH="1">
              <a:off x="5977049" y="3493284"/>
              <a:ext cx="742597" cy="461665"/>
            </a:xfrm>
            <a:prstGeom prst="rect">
              <a:avLst/>
            </a:prstGeom>
            <a:effectLst>
              <a:outerShdw blurRad="177800" dist="762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8F8F8"/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03</a:t>
              </a:r>
              <a:endParaRPr lang="en-US" sz="2400" b="1" dirty="0">
                <a:solidFill>
                  <a:srgbClr val="F8F8F8"/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60690" y="3575661"/>
              <a:ext cx="141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Option Three</a:t>
              </a:r>
              <a:endParaRPr lang="en-US" sz="1200" dirty="0">
                <a:solidFill>
                  <a:schemeClr val="bg1"/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60690" y="2391319"/>
            <a:ext cx="2058956" cy="461665"/>
            <a:chOff x="4660690" y="2391319"/>
            <a:chExt cx="2058956" cy="461665"/>
          </a:xfrm>
        </p:grpSpPr>
        <p:sp>
          <p:nvSpPr>
            <p:cNvPr id="18" name="Rectangle 17"/>
            <p:cNvSpPr/>
            <p:nvPr/>
          </p:nvSpPr>
          <p:spPr>
            <a:xfrm flipH="1">
              <a:off x="5977049" y="2391319"/>
              <a:ext cx="742597" cy="461665"/>
            </a:xfrm>
            <a:prstGeom prst="rect">
              <a:avLst/>
            </a:prstGeom>
            <a:effectLst>
              <a:outerShdw blurRad="177800" dist="762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8F8F8"/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01</a:t>
              </a:r>
              <a:endParaRPr lang="en-US" sz="2400" b="1" dirty="0">
                <a:solidFill>
                  <a:srgbClr val="F8F8F8"/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60690" y="2473697"/>
              <a:ext cx="141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Option One</a:t>
              </a:r>
              <a:endParaRPr lang="en-US" sz="1200" dirty="0">
                <a:solidFill>
                  <a:schemeClr val="bg1"/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60690" y="2942916"/>
            <a:ext cx="2058956" cy="461665"/>
            <a:chOff x="4660690" y="2942916"/>
            <a:chExt cx="2058956" cy="461665"/>
          </a:xfrm>
        </p:grpSpPr>
        <p:sp>
          <p:nvSpPr>
            <p:cNvPr id="20" name="Rectangle 19"/>
            <p:cNvSpPr/>
            <p:nvPr/>
          </p:nvSpPr>
          <p:spPr>
            <a:xfrm flipH="1">
              <a:off x="5977049" y="2942916"/>
              <a:ext cx="742597" cy="461665"/>
            </a:xfrm>
            <a:prstGeom prst="rect">
              <a:avLst/>
            </a:prstGeom>
            <a:effectLst>
              <a:outerShdw blurRad="177800" dist="762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8F8F8"/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02</a:t>
              </a:r>
              <a:endParaRPr lang="en-US" sz="2400" b="1" dirty="0">
                <a:solidFill>
                  <a:srgbClr val="F8F8F8"/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0690" y="3025294"/>
              <a:ext cx="14173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Nexa Bold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rPr>
                <a:t>Option Two</a:t>
              </a:r>
              <a:endParaRPr lang="en-US" sz="1200" dirty="0">
                <a:solidFill>
                  <a:schemeClr val="bg1"/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25509" y="4864029"/>
            <a:ext cx="3812034" cy="1140330"/>
            <a:chOff x="1099179" y="4530282"/>
            <a:chExt cx="3812034" cy="1140330"/>
          </a:xfrm>
        </p:grpSpPr>
        <p:sp>
          <p:nvSpPr>
            <p:cNvPr id="28" name="Rectangle 9"/>
            <p:cNvSpPr/>
            <p:nvPr/>
          </p:nvSpPr>
          <p:spPr bwMode="auto">
            <a:xfrm>
              <a:off x="1099179" y="4530282"/>
              <a:ext cx="2535105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</a:t>
              </a:r>
              <a:r>
                <a:rPr lang="en-US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4</a:t>
              </a:r>
              <a:r>
                <a:rPr lang="id-ID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Feature</a:t>
              </a:r>
              <a:r>
                <a:rPr lang="id-ID" sz="1600" dirty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Four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99179" y="4913482"/>
              <a:ext cx="38120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25509" y="3637456"/>
            <a:ext cx="3812034" cy="1140330"/>
            <a:chOff x="1099179" y="4530282"/>
            <a:chExt cx="3812034" cy="1140330"/>
          </a:xfrm>
        </p:grpSpPr>
        <p:sp>
          <p:nvSpPr>
            <p:cNvPr id="31" name="Rectangle 9"/>
            <p:cNvSpPr/>
            <p:nvPr/>
          </p:nvSpPr>
          <p:spPr bwMode="auto">
            <a:xfrm>
              <a:off x="1099179" y="4530282"/>
              <a:ext cx="2535105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</a:t>
              </a:r>
              <a:r>
                <a:rPr lang="en-US" sz="16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3 Feature</a:t>
              </a:r>
              <a:r>
                <a:rPr lang="id-ID" sz="1600" dirty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Three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99179" y="4913482"/>
              <a:ext cx="38120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25509" y="2410883"/>
            <a:ext cx="3812034" cy="1140330"/>
            <a:chOff x="1099179" y="4530282"/>
            <a:chExt cx="3812034" cy="1140330"/>
          </a:xfrm>
        </p:grpSpPr>
        <p:sp>
          <p:nvSpPr>
            <p:cNvPr id="34" name="Rectangle 9"/>
            <p:cNvSpPr/>
            <p:nvPr/>
          </p:nvSpPr>
          <p:spPr bwMode="auto">
            <a:xfrm>
              <a:off x="1099179" y="4530282"/>
              <a:ext cx="2535105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</a:t>
              </a:r>
              <a:r>
                <a:rPr lang="en-US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2</a:t>
              </a:r>
              <a:r>
                <a:rPr lang="id-ID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Feature</a:t>
              </a:r>
              <a:r>
                <a:rPr lang="id-ID" sz="1600" dirty="0">
                  <a:gradFill>
                    <a:gsLst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Two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99179" y="4913482"/>
              <a:ext cx="38120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25509" y="1184310"/>
            <a:ext cx="3812034" cy="1140330"/>
            <a:chOff x="1099179" y="4530282"/>
            <a:chExt cx="3812034" cy="1140330"/>
          </a:xfrm>
        </p:grpSpPr>
        <p:sp>
          <p:nvSpPr>
            <p:cNvPr id="37" name="Rectangle 9"/>
            <p:cNvSpPr/>
            <p:nvPr/>
          </p:nvSpPr>
          <p:spPr bwMode="auto">
            <a:xfrm>
              <a:off x="1099179" y="4530282"/>
              <a:ext cx="2535105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16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#1 </a:t>
              </a:r>
              <a:r>
                <a:rPr lang="en-US" sz="16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Feature</a:t>
              </a:r>
              <a:r>
                <a:rPr lang="id-ID" sz="1600" dirty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/>
                      </a:gs>
                    </a:gsLst>
                    <a:lin ang="2700000" scaled="1"/>
                  </a:gradFill>
                  <a:latin typeface="Nexa Bold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  <a:ea typeface="MS PGothic" panose="020B0600070205080204" charset="-128"/>
                  <a:cs typeface="Segoe UI Light" panose="020B0502040204020203" pitchFamily="34" charset="0"/>
                  <a:sym typeface="Source Sans Pro Bold" charset="0"/>
                </a:rPr>
                <a:t>One</a:t>
              </a:r>
              <a:endPara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99179" y="4913482"/>
              <a:ext cx="381203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占位符 21"/>
          <p:cNvPicPr>
            <a:picLocks noGrp="1" noChangeAspect="1"/>
          </p:cNvPicPr>
          <p:nvPr>
            <p:ph type="pic" sz="quarter" idx="16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8" b="21228"/>
          <a:stretch>
            <a:fillRect/>
          </a:stretch>
        </p:blipFill>
        <p:spPr/>
      </p:pic>
      <p:sp>
        <p:nvSpPr>
          <p:cNvPr id="2" name="Oval 1"/>
          <p:cNvSpPr/>
          <p:nvPr/>
        </p:nvSpPr>
        <p:spPr>
          <a:xfrm>
            <a:off x="5715000" y="808408"/>
            <a:ext cx="5240594" cy="5241184"/>
          </a:xfrm>
          <a:prstGeom prst="ellipse">
            <a:avLst/>
          </a:prstGeom>
          <a:solidFill>
            <a:schemeClr val="accent1">
              <a:alpha val="6000"/>
            </a:schemeClr>
          </a:solidFill>
          <a:ln>
            <a:noFill/>
          </a:ln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/>
          <p:cNvSpPr/>
          <p:nvPr/>
        </p:nvSpPr>
        <p:spPr>
          <a:xfrm>
            <a:off x="6068962" y="1163512"/>
            <a:ext cx="4532670" cy="4530976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>
            <a:outerShdw blurRad="1270000" sx="90000" sy="9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6378678" y="1471520"/>
            <a:ext cx="3913238" cy="391496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dist="9779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3" name="Group 22"/>
          <p:cNvGrpSpPr/>
          <p:nvPr/>
        </p:nvGrpSpPr>
        <p:grpSpPr>
          <a:xfrm>
            <a:off x="6515135" y="2415318"/>
            <a:ext cx="3640324" cy="1753410"/>
            <a:chOff x="4275838" y="2826549"/>
            <a:chExt cx="3640324" cy="1753410"/>
          </a:xfrm>
        </p:grpSpPr>
        <p:grpSp>
          <p:nvGrpSpPr>
            <p:cNvPr id="8" name="Group 7"/>
            <p:cNvGrpSpPr/>
            <p:nvPr/>
          </p:nvGrpSpPr>
          <p:grpSpPr>
            <a:xfrm>
              <a:off x="4275838" y="2826549"/>
              <a:ext cx="3640324" cy="1331016"/>
              <a:chOff x="4003418" y="1571377"/>
              <a:chExt cx="3640324" cy="133101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003418" y="2145263"/>
                <a:ext cx="364032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 I enjoy with my whole heart.</a:t>
                </a:r>
                <a:endParaRPr lang="en-US" sz="12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0" name="Text Placeholder 2"/>
              <p:cNvSpPr txBox="1"/>
              <p:nvPr/>
            </p:nvSpPr>
            <p:spPr>
              <a:xfrm>
                <a:off x="4113090" y="1571377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500" rtl="0" eaLnBrk="1" latinLnBrk="0" hangingPunct="1">
                  <a:lnSpc>
                    <a:spcPct val="90000"/>
                  </a:lnSpc>
                  <a:spcBef>
                    <a:spcPts val="1600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375" indent="-365125" algn="l" defTabSz="14605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83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6260" indent="-365125" algn="l" defTabSz="14605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510" indent="-365125" algn="l" defTabSz="14605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2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760" indent="-365125" algn="l" defTabSz="14605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2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10" indent="-365125" algn="l" defTabSz="14605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2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260" indent="-365125" algn="l" defTabSz="14605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2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8145" indent="-365125" algn="l" defTabSz="14605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2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395" indent="-365125" algn="l" defTabSz="14605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2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chemeClr val="bg1"/>
                    </a:solidFill>
                    <a:latin typeface="Nexa Bold" panose="02000000000000000000" pitchFamily="50" charset="0"/>
                  </a:rPr>
                  <a:t>GET IN TOUCH</a:t>
                </a:r>
                <a:endParaRPr lang="id-ID" sz="2400" dirty="0">
                  <a:solidFill>
                    <a:schemeClr val="bg1"/>
                  </a:solidFill>
                  <a:latin typeface="Nexa Bold" panose="02000000000000000000" pitchFamily="50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65405" y="4249104"/>
              <a:ext cx="2628934" cy="330855"/>
              <a:chOff x="9984860" y="6883475"/>
              <a:chExt cx="3629808" cy="456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984860" y="6883475"/>
                <a:ext cx="1589985" cy="456817"/>
                <a:chOff x="9984860" y="6883475"/>
                <a:chExt cx="1589985" cy="456817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0500957" y="6911828"/>
                  <a:ext cx="1073888" cy="4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Lato Heavy" panose="020F0502020204030203" pitchFamily="34" charset="0"/>
                      <a:cs typeface="Segoe UI" panose="020B0502040204020203" pitchFamily="34" charset="0"/>
                    </a:rPr>
                    <a:t>Call Us</a:t>
                  </a:r>
                  <a:endParaRPr lang="id-ID" sz="1400" b="1" i="1" dirty="0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9" name="Freeform 76"/>
                <p:cNvSpPr>
                  <a:spLocks noChangeArrowheads="1"/>
                </p:cNvSpPr>
                <p:nvPr/>
              </p:nvSpPr>
              <p:spPr bwMode="auto">
                <a:xfrm>
                  <a:off x="9984860" y="6883475"/>
                  <a:ext cx="264824" cy="456817"/>
                </a:xfrm>
                <a:custGeom>
                  <a:avLst/>
                  <a:gdLst>
                    <a:gd name="T0" fmla="*/ 106806 w 283"/>
                    <a:gd name="T1" fmla="*/ 0 h 489"/>
                    <a:gd name="T2" fmla="*/ 106806 w 283"/>
                    <a:gd name="T3" fmla="*/ 0 h 489"/>
                    <a:gd name="T4" fmla="*/ 19746 w 283"/>
                    <a:gd name="T5" fmla="*/ 0 h 489"/>
                    <a:gd name="T6" fmla="*/ 0 w 283"/>
                    <a:gd name="T7" fmla="*/ 19712 h 489"/>
                    <a:gd name="T8" fmla="*/ 0 w 283"/>
                    <a:gd name="T9" fmla="*/ 194435 h 489"/>
                    <a:gd name="T10" fmla="*/ 19746 w 283"/>
                    <a:gd name="T11" fmla="*/ 218627 h 489"/>
                    <a:gd name="T12" fmla="*/ 106806 w 283"/>
                    <a:gd name="T13" fmla="*/ 218627 h 489"/>
                    <a:gd name="T14" fmla="*/ 126551 w 283"/>
                    <a:gd name="T15" fmla="*/ 194435 h 489"/>
                    <a:gd name="T16" fmla="*/ 126551 w 283"/>
                    <a:gd name="T17" fmla="*/ 19712 h 489"/>
                    <a:gd name="T18" fmla="*/ 106806 w 283"/>
                    <a:gd name="T19" fmla="*/ 0 h 489"/>
                    <a:gd name="T20" fmla="*/ 63276 w 283"/>
                    <a:gd name="T21" fmla="*/ 206083 h 489"/>
                    <a:gd name="T22" fmla="*/ 63276 w 283"/>
                    <a:gd name="T23" fmla="*/ 206083 h 489"/>
                    <a:gd name="T24" fmla="*/ 47569 w 283"/>
                    <a:gd name="T25" fmla="*/ 198467 h 489"/>
                    <a:gd name="T26" fmla="*/ 63276 w 283"/>
                    <a:gd name="T27" fmla="*/ 186371 h 489"/>
                    <a:gd name="T28" fmla="*/ 78982 w 283"/>
                    <a:gd name="T29" fmla="*/ 198467 h 489"/>
                    <a:gd name="T30" fmla="*/ 63276 w 283"/>
                    <a:gd name="T31" fmla="*/ 206083 h 489"/>
                    <a:gd name="T32" fmla="*/ 110845 w 283"/>
                    <a:gd name="T33" fmla="*/ 174722 h 489"/>
                    <a:gd name="T34" fmla="*/ 110845 w 283"/>
                    <a:gd name="T35" fmla="*/ 174722 h 489"/>
                    <a:gd name="T36" fmla="*/ 15707 w 283"/>
                    <a:gd name="T37" fmla="*/ 174722 h 489"/>
                    <a:gd name="T38" fmla="*/ 15707 w 283"/>
                    <a:gd name="T39" fmla="*/ 27776 h 489"/>
                    <a:gd name="T40" fmla="*/ 110845 w 283"/>
                    <a:gd name="T41" fmla="*/ 27776 h 489"/>
                    <a:gd name="T42" fmla="*/ 110845 w 283"/>
                    <a:gd name="T43" fmla="*/ 174722 h 48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83" h="489">
                      <a:moveTo>
                        <a:pt x="238" y="0"/>
                      </a:moveTo>
                      <a:lnTo>
                        <a:pt x="238" y="0"/>
                      </a:ln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7" y="0"/>
                        <a:pt x="0" y="18"/>
                        <a:pt x="0" y="44"/>
                      </a:cubicBezTo>
                      <a:cubicBezTo>
                        <a:pt x="0" y="434"/>
                        <a:pt x="0" y="434"/>
                        <a:pt x="0" y="434"/>
                      </a:cubicBezTo>
                      <a:cubicBezTo>
                        <a:pt x="0" y="460"/>
                        <a:pt x="17" y="488"/>
                        <a:pt x="44" y="488"/>
                      </a:cubicBezTo>
                      <a:cubicBezTo>
                        <a:pt x="238" y="488"/>
                        <a:pt x="238" y="488"/>
                        <a:pt x="238" y="488"/>
                      </a:cubicBezTo>
                      <a:cubicBezTo>
                        <a:pt x="265" y="488"/>
                        <a:pt x="282" y="460"/>
                        <a:pt x="282" y="434"/>
                      </a:cubicBezTo>
                      <a:cubicBezTo>
                        <a:pt x="282" y="44"/>
                        <a:pt x="282" y="44"/>
                        <a:pt x="282" y="44"/>
                      </a:cubicBezTo>
                      <a:cubicBezTo>
                        <a:pt x="282" y="18"/>
                        <a:pt x="265" y="0"/>
                        <a:pt x="238" y="0"/>
                      </a:cubicBezTo>
                      <a:close/>
                      <a:moveTo>
                        <a:pt x="141" y="460"/>
                      </a:moveTo>
                      <a:lnTo>
                        <a:pt x="141" y="460"/>
                      </a:lnTo>
                      <a:cubicBezTo>
                        <a:pt x="123" y="460"/>
                        <a:pt x="106" y="451"/>
                        <a:pt x="106" y="443"/>
                      </a:cubicBezTo>
                      <a:cubicBezTo>
                        <a:pt x="106" y="425"/>
                        <a:pt x="123" y="416"/>
                        <a:pt x="141" y="416"/>
                      </a:cubicBezTo>
                      <a:cubicBezTo>
                        <a:pt x="159" y="416"/>
                        <a:pt x="176" y="425"/>
                        <a:pt x="176" y="443"/>
                      </a:cubicBezTo>
                      <a:cubicBezTo>
                        <a:pt x="176" y="451"/>
                        <a:pt x="159" y="460"/>
                        <a:pt x="141" y="460"/>
                      </a:cubicBezTo>
                      <a:close/>
                      <a:moveTo>
                        <a:pt x="247" y="390"/>
                      </a:moveTo>
                      <a:lnTo>
                        <a:pt x="247" y="390"/>
                      </a:lnTo>
                      <a:cubicBezTo>
                        <a:pt x="35" y="390"/>
                        <a:pt x="35" y="390"/>
                        <a:pt x="35" y="390"/>
                      </a:cubicBezTo>
                      <a:cubicBezTo>
                        <a:pt x="35" y="62"/>
                        <a:pt x="35" y="62"/>
                        <a:pt x="35" y="62"/>
                      </a:cubicBezTo>
                      <a:cubicBezTo>
                        <a:pt x="247" y="62"/>
                        <a:pt x="247" y="62"/>
                        <a:pt x="247" y="62"/>
                      </a:cubicBezTo>
                      <a:lnTo>
                        <a:pt x="247" y="3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1997869" y="6908949"/>
                <a:ext cx="1616799" cy="424952"/>
                <a:chOff x="11997869" y="6908949"/>
                <a:chExt cx="1616799" cy="424952"/>
              </a:xfrm>
            </p:grpSpPr>
            <p:sp>
              <p:nvSpPr>
                <p:cNvPr id="14" name="Freeform 51"/>
                <p:cNvSpPr>
                  <a:spLocks noChangeArrowheads="1"/>
                </p:cNvSpPr>
                <p:nvPr/>
              </p:nvSpPr>
              <p:spPr bwMode="auto">
                <a:xfrm>
                  <a:off x="11997869" y="6974937"/>
                  <a:ext cx="433650" cy="268134"/>
                </a:xfrm>
                <a:custGeom>
                  <a:avLst/>
                  <a:gdLst>
                    <a:gd name="T0" fmla="*/ 8120 w 461"/>
                    <a:gd name="T1" fmla="*/ 12182 h 285"/>
                    <a:gd name="T2" fmla="*/ 8120 w 461"/>
                    <a:gd name="T3" fmla="*/ 12182 h 285"/>
                    <a:gd name="T4" fmla="*/ 91576 w 461"/>
                    <a:gd name="T5" fmla="*/ 56398 h 285"/>
                    <a:gd name="T6" fmla="*/ 104207 w 461"/>
                    <a:gd name="T7" fmla="*/ 60008 h 285"/>
                    <a:gd name="T8" fmla="*/ 111876 w 461"/>
                    <a:gd name="T9" fmla="*/ 56398 h 285"/>
                    <a:gd name="T10" fmla="*/ 195783 w 461"/>
                    <a:gd name="T11" fmla="*/ 12182 h 285"/>
                    <a:gd name="T12" fmla="*/ 199843 w 461"/>
                    <a:gd name="T13" fmla="*/ 0 h 285"/>
                    <a:gd name="T14" fmla="*/ 8120 w 461"/>
                    <a:gd name="T15" fmla="*/ 0 h 285"/>
                    <a:gd name="T16" fmla="*/ 8120 w 461"/>
                    <a:gd name="T17" fmla="*/ 12182 h 285"/>
                    <a:gd name="T18" fmla="*/ 199843 w 461"/>
                    <a:gd name="T19" fmla="*/ 36095 h 285"/>
                    <a:gd name="T20" fmla="*/ 199843 w 461"/>
                    <a:gd name="T21" fmla="*/ 36095 h 285"/>
                    <a:gd name="T22" fmla="*/ 111876 w 461"/>
                    <a:gd name="T23" fmla="*/ 80311 h 285"/>
                    <a:gd name="T24" fmla="*/ 104207 w 461"/>
                    <a:gd name="T25" fmla="*/ 80311 h 285"/>
                    <a:gd name="T26" fmla="*/ 91576 w 461"/>
                    <a:gd name="T27" fmla="*/ 80311 h 285"/>
                    <a:gd name="T28" fmla="*/ 8120 w 461"/>
                    <a:gd name="T29" fmla="*/ 36095 h 285"/>
                    <a:gd name="T30" fmla="*/ 4060 w 461"/>
                    <a:gd name="T31" fmla="*/ 36095 h 285"/>
                    <a:gd name="T32" fmla="*/ 4060 w 461"/>
                    <a:gd name="T33" fmla="*/ 120015 h 285"/>
                    <a:gd name="T34" fmla="*/ 15789 w 461"/>
                    <a:gd name="T35" fmla="*/ 128137 h 285"/>
                    <a:gd name="T36" fmla="*/ 191723 w 461"/>
                    <a:gd name="T37" fmla="*/ 128137 h 285"/>
                    <a:gd name="T38" fmla="*/ 203903 w 461"/>
                    <a:gd name="T39" fmla="*/ 120015 h 285"/>
                    <a:gd name="T40" fmla="*/ 203903 w 461"/>
                    <a:gd name="T41" fmla="*/ 36095 h 285"/>
                    <a:gd name="T42" fmla="*/ 199843 w 461"/>
                    <a:gd name="T43" fmla="*/ 36095 h 28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61" h="285">
                      <a:moveTo>
                        <a:pt x="18" y="27"/>
                      </a:moveTo>
                      <a:lnTo>
                        <a:pt x="18" y="27"/>
                      </a:lnTo>
                      <a:cubicBezTo>
                        <a:pt x="35" y="35"/>
                        <a:pt x="203" y="125"/>
                        <a:pt x="203" y="125"/>
                      </a:cubicBezTo>
                      <a:cubicBezTo>
                        <a:pt x="212" y="133"/>
                        <a:pt x="221" y="133"/>
                        <a:pt x="231" y="133"/>
                      </a:cubicBezTo>
                      <a:cubicBezTo>
                        <a:pt x="239" y="133"/>
                        <a:pt x="248" y="133"/>
                        <a:pt x="248" y="125"/>
                      </a:cubicBezTo>
                      <a:cubicBezTo>
                        <a:pt x="256" y="125"/>
                        <a:pt x="425" y="35"/>
                        <a:pt x="434" y="27"/>
                      </a:cubicBezTo>
                      <a:cubicBezTo>
                        <a:pt x="452" y="18"/>
                        <a:pt x="460" y="0"/>
                        <a:pt x="44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9" y="18"/>
                        <a:pt x="18" y="27"/>
                      </a:cubicBezTo>
                      <a:close/>
                      <a:moveTo>
                        <a:pt x="443" y="80"/>
                      </a:moveTo>
                      <a:lnTo>
                        <a:pt x="443" y="80"/>
                      </a:lnTo>
                      <a:cubicBezTo>
                        <a:pt x="434" y="80"/>
                        <a:pt x="256" y="169"/>
                        <a:pt x="248" y="178"/>
                      </a:cubicBezTo>
                      <a:cubicBezTo>
                        <a:pt x="248" y="178"/>
                        <a:pt x="239" y="178"/>
                        <a:pt x="231" y="178"/>
                      </a:cubicBezTo>
                      <a:cubicBezTo>
                        <a:pt x="221" y="178"/>
                        <a:pt x="212" y="178"/>
                        <a:pt x="203" y="178"/>
                      </a:cubicBezTo>
                      <a:cubicBezTo>
                        <a:pt x="194" y="169"/>
                        <a:pt x="27" y="80"/>
                        <a:pt x="18" y="80"/>
                      </a:cubicBezTo>
                      <a:cubicBezTo>
                        <a:pt x="9" y="72"/>
                        <a:pt x="9" y="80"/>
                        <a:pt x="9" y="80"/>
                      </a:cubicBezTo>
                      <a:cubicBezTo>
                        <a:pt x="9" y="88"/>
                        <a:pt x="9" y="266"/>
                        <a:pt x="9" y="266"/>
                      </a:cubicBezTo>
                      <a:cubicBezTo>
                        <a:pt x="9" y="275"/>
                        <a:pt x="18" y="284"/>
                        <a:pt x="35" y="284"/>
                      </a:cubicBezTo>
                      <a:cubicBezTo>
                        <a:pt x="425" y="284"/>
                        <a:pt x="425" y="284"/>
                        <a:pt x="425" y="284"/>
                      </a:cubicBezTo>
                      <a:cubicBezTo>
                        <a:pt x="443" y="284"/>
                        <a:pt x="452" y="275"/>
                        <a:pt x="452" y="266"/>
                      </a:cubicBezTo>
                      <a:cubicBezTo>
                        <a:pt x="452" y="266"/>
                        <a:pt x="452" y="88"/>
                        <a:pt x="452" y="80"/>
                      </a:cubicBezTo>
                      <a:cubicBezTo>
                        <a:pt x="452" y="80"/>
                        <a:pt x="452" y="72"/>
                        <a:pt x="443" y="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lIns="34290" tIns="17145" rIns="34290" bIns="17145" anchor="ctr"/>
                <a:lstStyle/>
                <a:p>
                  <a:endParaRPr lang="en-US" sz="14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2697923" y="6908949"/>
                  <a:ext cx="916745" cy="4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Lato Heavy" panose="020F0502020204030203" pitchFamily="34" charset="0"/>
                      <a:cs typeface="Segoe UI" panose="020B0502040204020203" pitchFamily="34" charset="0"/>
                    </a:rPr>
                    <a:t>Email</a:t>
                  </a:r>
                  <a:endParaRPr lang="id-ID" sz="1400" b="1" i="1" dirty="0">
                    <a:solidFill>
                      <a:schemeClr val="bg1"/>
                    </a:solidFill>
                    <a:latin typeface="Segoe UI" panose="020B0502040204020203" pitchFamily="34" charset="0"/>
                    <a:ea typeface="Lato Heavy" panose="020F050202020403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2674452" y="2672683"/>
            <a:ext cx="462757" cy="463419"/>
            <a:chOff x="3087032" y="5663092"/>
            <a:chExt cx="1590269" cy="1592546"/>
          </a:xfrm>
        </p:grpSpPr>
        <p:sp>
          <p:nvSpPr>
            <p:cNvPr id="6" name="Oval 5"/>
            <p:cNvSpPr/>
            <p:nvPr/>
          </p:nvSpPr>
          <p:spPr>
            <a:xfrm>
              <a:off x="3087032" y="5663092"/>
              <a:ext cx="1590269" cy="1592546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0" dist="152400" dir="10800000" algn="r" rotWithShape="0">
                <a:prstClr val="black">
                  <a:alpha val="6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27"/>
            <p:cNvSpPr>
              <a:spLocks noChangeArrowheads="1"/>
            </p:cNvSpPr>
            <p:nvPr/>
          </p:nvSpPr>
          <p:spPr bwMode="auto">
            <a:xfrm>
              <a:off x="3593499" y="6072606"/>
              <a:ext cx="577334" cy="773518"/>
            </a:xfrm>
            <a:custGeom>
              <a:avLst/>
              <a:gdLst>
                <a:gd name="T0" fmla="*/ 29445154 w 453"/>
                <a:gd name="T1" fmla="*/ 78678142 h 609"/>
                <a:gd name="T2" fmla="*/ 29445154 w 453"/>
                <a:gd name="T3" fmla="*/ 78678142 h 609"/>
                <a:gd name="T4" fmla="*/ 0 w 453"/>
                <a:gd name="T5" fmla="*/ 29245613 h 609"/>
                <a:gd name="T6" fmla="*/ 29445154 w 453"/>
                <a:gd name="T7" fmla="*/ 0 h 609"/>
                <a:gd name="T8" fmla="*/ 58889948 w 453"/>
                <a:gd name="T9" fmla="*/ 29245613 h 609"/>
                <a:gd name="T10" fmla="*/ 29445154 w 453"/>
                <a:gd name="T11" fmla="*/ 78678142 h 609"/>
                <a:gd name="T12" fmla="*/ 29445154 w 453"/>
                <a:gd name="T13" fmla="*/ 10093638 h 609"/>
                <a:gd name="T14" fmla="*/ 29445154 w 453"/>
                <a:gd name="T15" fmla="*/ 10093638 h 609"/>
                <a:gd name="T16" fmla="*/ 10162289 w 453"/>
                <a:gd name="T17" fmla="*/ 29245613 h 609"/>
                <a:gd name="T18" fmla="*/ 29445154 w 453"/>
                <a:gd name="T19" fmla="*/ 49432889 h 609"/>
                <a:gd name="T20" fmla="*/ 49769732 w 453"/>
                <a:gd name="T21" fmla="*/ 29245613 h 609"/>
                <a:gd name="T22" fmla="*/ 29445154 w 453"/>
                <a:gd name="T23" fmla="*/ 10093638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49341" y="3466962"/>
            <a:ext cx="1942632" cy="718354"/>
            <a:chOff x="13849165" y="7334898"/>
            <a:chExt cx="3585856" cy="1325992"/>
          </a:xfrm>
        </p:grpSpPr>
        <p:sp>
          <p:nvSpPr>
            <p:cNvPr id="30" name="Speech Bubble: Rectangle 29"/>
            <p:cNvSpPr/>
            <p:nvPr/>
          </p:nvSpPr>
          <p:spPr>
            <a:xfrm>
              <a:off x="13849165" y="7334898"/>
              <a:ext cx="3585856" cy="1325992"/>
            </a:xfrm>
            <a:prstGeom prst="wedgeRectCallout">
              <a:avLst>
                <a:gd name="adj1" fmla="val -45715"/>
                <a:gd name="adj2" fmla="val -91465"/>
              </a:avLst>
            </a:prstGeom>
            <a:solidFill>
              <a:schemeClr val="tx1">
                <a:lumMod val="75000"/>
                <a:lumOff val="25000"/>
                <a:alpha val="5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5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4167617" y="7564357"/>
              <a:ext cx="3071389" cy="869841"/>
              <a:chOff x="2101171" y="7803761"/>
              <a:chExt cx="3071389" cy="869841"/>
            </a:xfrm>
          </p:grpSpPr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2101171" y="8101745"/>
                <a:ext cx="231720" cy="374064"/>
              </a:xfrm>
              <a:custGeom>
                <a:avLst/>
                <a:gdLst>
                  <a:gd name="T0" fmla="*/ 55786 w 249"/>
                  <a:gd name="T1" fmla="*/ 0 h 400"/>
                  <a:gd name="T2" fmla="*/ 55786 w 249"/>
                  <a:gd name="T3" fmla="*/ 0 h 400"/>
                  <a:gd name="T4" fmla="*/ 0 w 249"/>
                  <a:gd name="T5" fmla="*/ 56059 h 400"/>
                  <a:gd name="T6" fmla="*/ 55786 w 249"/>
                  <a:gd name="T7" fmla="*/ 178940 h 400"/>
                  <a:gd name="T8" fmla="*/ 110679 w 249"/>
                  <a:gd name="T9" fmla="*/ 56059 h 400"/>
                  <a:gd name="T10" fmla="*/ 55786 w 249"/>
                  <a:gd name="T11" fmla="*/ 0 h 400"/>
                  <a:gd name="T12" fmla="*/ 55786 w 249"/>
                  <a:gd name="T13" fmla="*/ 87900 h 400"/>
                  <a:gd name="T14" fmla="*/ 55786 w 249"/>
                  <a:gd name="T15" fmla="*/ 87900 h 400"/>
                  <a:gd name="T16" fmla="*/ 23653 w 249"/>
                  <a:gd name="T17" fmla="*/ 56059 h 400"/>
                  <a:gd name="T18" fmla="*/ 55786 w 249"/>
                  <a:gd name="T19" fmla="*/ 24217 h 400"/>
                  <a:gd name="T20" fmla="*/ 87026 w 249"/>
                  <a:gd name="T21" fmla="*/ 56059 h 400"/>
                  <a:gd name="T22" fmla="*/ 55786 w 249"/>
                  <a:gd name="T23" fmla="*/ 87900 h 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9" h="400">
                    <a:moveTo>
                      <a:pt x="125" y="0"/>
                    </a:moveTo>
                    <a:lnTo>
                      <a:pt x="125" y="0"/>
                    </a:lnTo>
                    <a:cubicBezTo>
                      <a:pt x="53" y="0"/>
                      <a:pt x="0" y="54"/>
                      <a:pt x="0" y="125"/>
                    </a:cubicBezTo>
                    <a:cubicBezTo>
                      <a:pt x="0" y="240"/>
                      <a:pt x="125" y="399"/>
                      <a:pt x="125" y="399"/>
                    </a:cubicBezTo>
                    <a:cubicBezTo>
                      <a:pt x="125" y="399"/>
                      <a:pt x="248" y="240"/>
                      <a:pt x="248" y="125"/>
                    </a:cubicBezTo>
                    <a:cubicBezTo>
                      <a:pt x="248" y="54"/>
                      <a:pt x="195" y="0"/>
                      <a:pt x="125" y="0"/>
                    </a:cubicBezTo>
                    <a:close/>
                    <a:moveTo>
                      <a:pt x="125" y="196"/>
                    </a:moveTo>
                    <a:lnTo>
                      <a:pt x="125" y="196"/>
                    </a:lnTo>
                    <a:cubicBezTo>
                      <a:pt x="88" y="196"/>
                      <a:pt x="53" y="160"/>
                      <a:pt x="53" y="125"/>
                    </a:cubicBezTo>
                    <a:cubicBezTo>
                      <a:pt x="53" y="89"/>
                      <a:pt x="88" y="54"/>
                      <a:pt x="125" y="54"/>
                    </a:cubicBezTo>
                    <a:cubicBezTo>
                      <a:pt x="159" y="54"/>
                      <a:pt x="195" y="89"/>
                      <a:pt x="195" y="125"/>
                    </a:cubicBezTo>
                    <a:cubicBezTo>
                      <a:pt x="195" y="160"/>
                      <a:pt x="159" y="196"/>
                      <a:pt x="125" y="1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flipH="1">
                <a:off x="2613876" y="8204905"/>
                <a:ext cx="2558684" cy="468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1050" dirty="0">
                    <a:solidFill>
                      <a:schemeClr val="bg1"/>
                    </a:solidFill>
                    <a:latin typeface="Nexa Light" panose="02000000000000000000" pitchFamily="50" charset="0"/>
                    <a:cs typeface="Segoe UI" panose="020B0502040204020203" pitchFamily="34" charset="0"/>
                  </a:rPr>
                  <a:t>Upper Yard, 221</a:t>
                </a:r>
                <a:endParaRPr lang="en-US" sz="1050" dirty="0">
                  <a:solidFill>
                    <a:schemeClr val="bg1"/>
                  </a:solidFill>
                  <a:latin typeface="Nexa Light" panose="02000000000000000000" pitchFamily="50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613878" y="7803761"/>
                <a:ext cx="1465269" cy="5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Nexa Bold" panose="02000000000000000000" pitchFamily="50" charset="0"/>
                    <a:ea typeface="Lato Heavy" panose="020F0502020204030203" pitchFamily="34" charset="0"/>
                    <a:cs typeface="Segoe UI" panose="020B0502040204020203" pitchFamily="34" charset="0"/>
                  </a:rPr>
                  <a:t>Address</a:t>
                </a:r>
                <a:endParaRPr lang="id-ID" sz="1200" b="1" dirty="0">
                  <a:solidFill>
                    <a:schemeClr val="bg1"/>
                  </a:solidFill>
                  <a:latin typeface="Nexa Bold" panose="02000000000000000000" pitchFamily="50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32" name="Rectangle 31"/>
          <p:cNvSpPr/>
          <p:nvPr/>
        </p:nvSpPr>
        <p:spPr>
          <a:xfrm>
            <a:off x="0" y="1"/>
            <a:ext cx="12192000" cy="3524249"/>
          </a:xfrm>
          <a:prstGeom prst="rect">
            <a:avLst/>
          </a:prstGeom>
          <a:gradFill flip="none" rotWithShape="1">
            <a:gsLst>
              <a:gs pos="0">
                <a:srgbClr val="212837">
                  <a:alpha val="66000"/>
                </a:srgbClr>
              </a:gs>
              <a:gs pos="79000">
                <a:srgbClr val="212837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7821173" y="5280227"/>
            <a:ext cx="132080" cy="13208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8035471" y="3969623"/>
            <a:ext cx="132080" cy="132080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10660697" y="5614671"/>
            <a:ext cx="132080" cy="132080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8" name="Group 27"/>
          <p:cNvGrpSpPr/>
          <p:nvPr/>
        </p:nvGrpSpPr>
        <p:grpSpPr>
          <a:xfrm>
            <a:off x="9529079" y="4181475"/>
            <a:ext cx="719822" cy="719822"/>
            <a:chOff x="9568753" y="4221149"/>
            <a:chExt cx="640474" cy="640474"/>
          </a:xfrm>
        </p:grpSpPr>
        <p:sp>
          <p:nvSpPr>
            <p:cNvPr id="6" name="Oval 5"/>
            <p:cNvSpPr/>
            <p:nvPr/>
          </p:nvSpPr>
          <p:spPr>
            <a:xfrm>
              <a:off x="9568753" y="4221149"/>
              <a:ext cx="640474" cy="640474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00" sx="75000" sy="7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Freeform 85"/>
            <p:cNvSpPr>
              <a:spLocks noChangeArrowheads="1"/>
            </p:cNvSpPr>
            <p:nvPr userDrawn="1"/>
          </p:nvSpPr>
          <p:spPr bwMode="auto">
            <a:xfrm>
              <a:off x="9762753" y="4439917"/>
              <a:ext cx="252474" cy="202938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alpha val="70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89056" y="2907244"/>
            <a:ext cx="842130" cy="842130"/>
            <a:chOff x="8035471" y="2953659"/>
            <a:chExt cx="749300" cy="749300"/>
          </a:xfrm>
        </p:grpSpPr>
        <p:sp>
          <p:nvSpPr>
            <p:cNvPr id="5" name="Oval 4"/>
            <p:cNvSpPr/>
            <p:nvPr/>
          </p:nvSpPr>
          <p:spPr>
            <a:xfrm>
              <a:off x="8035471" y="2953659"/>
              <a:ext cx="749300" cy="749300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00" sx="75000" sy="7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8227500" y="3188860"/>
              <a:ext cx="365242" cy="278898"/>
              <a:chOff x="10541000" y="3240088"/>
              <a:chExt cx="1282701" cy="979487"/>
            </a:xfrm>
            <a:solidFill>
              <a:schemeClr val="bg1"/>
            </a:solidFill>
          </p:grpSpPr>
          <p:sp>
            <p:nvSpPr>
              <p:cNvPr id="18" name="Freeform 5"/>
              <p:cNvSpPr/>
              <p:nvPr userDrawn="1"/>
            </p:nvSpPr>
            <p:spPr bwMode="auto">
              <a:xfrm>
                <a:off x="10541000" y="3240088"/>
                <a:ext cx="984250" cy="979487"/>
              </a:xfrm>
              <a:custGeom>
                <a:avLst/>
                <a:gdLst>
                  <a:gd name="T0" fmla="*/ 2709 w 2709"/>
                  <a:gd name="T1" fmla="*/ 1204 h 2709"/>
                  <a:gd name="T2" fmla="*/ 1445 w 2709"/>
                  <a:gd name="T3" fmla="*/ 1204 h 2709"/>
                  <a:gd name="T4" fmla="*/ 1445 w 2709"/>
                  <a:gd name="T5" fmla="*/ 1626 h 2709"/>
                  <a:gd name="T6" fmla="*/ 2216 w 2709"/>
                  <a:gd name="T7" fmla="*/ 1626 h 2709"/>
                  <a:gd name="T8" fmla="*/ 1355 w 2709"/>
                  <a:gd name="T9" fmla="*/ 2258 h 2709"/>
                  <a:gd name="T10" fmla="*/ 452 w 2709"/>
                  <a:gd name="T11" fmla="*/ 1355 h 2709"/>
                  <a:gd name="T12" fmla="*/ 1355 w 2709"/>
                  <a:gd name="T13" fmla="*/ 452 h 2709"/>
                  <a:gd name="T14" fmla="*/ 1997 w 2709"/>
                  <a:gd name="T15" fmla="*/ 720 h 2709"/>
                  <a:gd name="T16" fmla="*/ 2303 w 2709"/>
                  <a:gd name="T17" fmla="*/ 387 h 2709"/>
                  <a:gd name="T18" fmla="*/ 1355 w 2709"/>
                  <a:gd name="T19" fmla="*/ 0 h 2709"/>
                  <a:gd name="T20" fmla="*/ 0 w 2709"/>
                  <a:gd name="T21" fmla="*/ 1355 h 2709"/>
                  <a:gd name="T22" fmla="*/ 1355 w 2709"/>
                  <a:gd name="T23" fmla="*/ 2709 h 2709"/>
                  <a:gd name="T24" fmla="*/ 2709 w 2709"/>
                  <a:gd name="T25" fmla="*/ 1626 h 2709"/>
                  <a:gd name="T26" fmla="*/ 2709 w 2709"/>
                  <a:gd name="T27" fmla="*/ 1204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09" h="2709">
                    <a:moveTo>
                      <a:pt x="2709" y="1204"/>
                    </a:moveTo>
                    <a:lnTo>
                      <a:pt x="1445" y="1204"/>
                    </a:lnTo>
                    <a:lnTo>
                      <a:pt x="1445" y="1626"/>
                    </a:lnTo>
                    <a:lnTo>
                      <a:pt x="2216" y="1626"/>
                    </a:lnTo>
                    <a:cubicBezTo>
                      <a:pt x="2101" y="1992"/>
                      <a:pt x="1759" y="2258"/>
                      <a:pt x="1355" y="2258"/>
                    </a:cubicBezTo>
                    <a:cubicBezTo>
                      <a:pt x="856" y="2258"/>
                      <a:pt x="452" y="1854"/>
                      <a:pt x="452" y="1355"/>
                    </a:cubicBezTo>
                    <a:cubicBezTo>
                      <a:pt x="452" y="856"/>
                      <a:pt x="856" y="452"/>
                      <a:pt x="1355" y="452"/>
                    </a:cubicBezTo>
                    <a:cubicBezTo>
                      <a:pt x="1606" y="452"/>
                      <a:pt x="1833" y="554"/>
                      <a:pt x="1997" y="720"/>
                    </a:cubicBezTo>
                    <a:lnTo>
                      <a:pt x="2303" y="387"/>
                    </a:lnTo>
                    <a:cubicBezTo>
                      <a:pt x="2058" y="148"/>
                      <a:pt x="1724" y="0"/>
                      <a:pt x="1355" y="0"/>
                    </a:cubicBezTo>
                    <a:cubicBezTo>
                      <a:pt x="607" y="0"/>
                      <a:pt x="0" y="607"/>
                      <a:pt x="0" y="1355"/>
                    </a:cubicBezTo>
                    <a:cubicBezTo>
                      <a:pt x="0" y="2103"/>
                      <a:pt x="607" y="2709"/>
                      <a:pt x="1355" y="2709"/>
                    </a:cubicBezTo>
                    <a:cubicBezTo>
                      <a:pt x="2010" y="2709"/>
                      <a:pt x="2584" y="2244"/>
                      <a:pt x="2709" y="1626"/>
                    </a:cubicBezTo>
                    <a:lnTo>
                      <a:pt x="2709" y="1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  <p:sp>
            <p:nvSpPr>
              <p:cNvPr id="19" name="Freeform 6"/>
              <p:cNvSpPr/>
              <p:nvPr userDrawn="1"/>
            </p:nvSpPr>
            <p:spPr bwMode="auto">
              <a:xfrm>
                <a:off x="11555413" y="3581400"/>
                <a:ext cx="268288" cy="268287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98900" y="5244288"/>
            <a:ext cx="652050" cy="652050"/>
            <a:chOff x="8634839" y="5280227"/>
            <a:chExt cx="580172" cy="580172"/>
          </a:xfrm>
        </p:grpSpPr>
        <p:sp>
          <p:nvSpPr>
            <p:cNvPr id="7" name="Oval 6"/>
            <p:cNvSpPr/>
            <p:nvPr/>
          </p:nvSpPr>
          <p:spPr>
            <a:xfrm>
              <a:off x="8634839" y="5280227"/>
              <a:ext cx="580172" cy="580172"/>
            </a:xfrm>
            <a:prstGeom prst="ellipse">
              <a:avLst/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00" sx="75000" sy="7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Freeform 75"/>
            <p:cNvSpPr>
              <a:spLocks noChangeArrowheads="1"/>
            </p:cNvSpPr>
            <p:nvPr userDrawn="1"/>
          </p:nvSpPr>
          <p:spPr bwMode="auto">
            <a:xfrm>
              <a:off x="8860820" y="5451263"/>
              <a:ext cx="128210" cy="23810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22834" y="5002682"/>
            <a:ext cx="48550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2835" y="4050464"/>
            <a:ext cx="3864292" cy="907705"/>
            <a:chOff x="1122835" y="4050464"/>
            <a:chExt cx="3864292" cy="907705"/>
          </a:xfrm>
        </p:grpSpPr>
        <p:sp>
          <p:nvSpPr>
            <p:cNvPr id="23" name="Text Placeholder 2"/>
            <p:cNvSpPr txBox="1"/>
            <p:nvPr/>
          </p:nvSpPr>
          <p:spPr>
            <a:xfrm>
              <a:off x="1122835" y="4371286"/>
              <a:ext cx="3864292" cy="586883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2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Get</a:t>
              </a: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Nexa Light" panose="02000000000000000000" pitchFamily="50" charset="0"/>
                </a:rPr>
                <a:t> </a:t>
              </a:r>
              <a:r>
                <a:rPr lang="en-US" sz="3200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</a:rPr>
                <a:t>Follow </a:t>
              </a:r>
              <a:r>
                <a:rPr lang="en-US" sz="32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Us</a:t>
              </a:r>
              <a:endParaRPr lang="id-ID" sz="32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5" name="Text Placeholder 2"/>
            <p:cNvSpPr txBox="1"/>
            <p:nvPr/>
          </p:nvSpPr>
          <p:spPr>
            <a:xfrm flipH="1">
              <a:off x="1122835" y="4050464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33" name="Text Placeholder 2"/>
          <p:cNvSpPr txBox="1"/>
          <p:nvPr/>
        </p:nvSpPr>
        <p:spPr>
          <a:xfrm>
            <a:off x="3784600" y="1159549"/>
            <a:ext cx="4622800" cy="586883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  <a:latin typeface="Nexa Light" panose="02000000000000000000" pitchFamily="50" charset="0"/>
              </a:rPr>
              <a:t>PART  ONE</a:t>
            </a:r>
            <a:endParaRPr lang="id-ID" sz="60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43003" y="2135055"/>
            <a:ext cx="730599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689075" y="401684"/>
            <a:ext cx="1330908" cy="260996"/>
            <a:chOff x="9689075" y="259789"/>
            <a:chExt cx="1330908" cy="260996"/>
          </a:xfrm>
        </p:grpSpPr>
        <p:grpSp>
          <p:nvGrpSpPr>
            <p:cNvPr id="66" name="Group 65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73" name="Rectangle: Rounded Corners 72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10162216" y="324586"/>
              <a:ext cx="714668" cy="131402"/>
              <a:chOff x="16154665" y="10189581"/>
              <a:chExt cx="1457228" cy="267933"/>
            </a:xfrm>
            <a:solidFill>
              <a:schemeClr val="bg1"/>
            </a:solidFill>
          </p:grpSpPr>
          <p:sp>
            <p:nvSpPr>
              <p:cNvPr id="68" name="Freeform 85"/>
              <p:cNvSpPr>
                <a:spLocks noChangeArrowheads="1"/>
              </p:cNvSpPr>
              <p:nvPr userDrawn="1"/>
            </p:nvSpPr>
            <p:spPr bwMode="auto">
              <a:xfrm>
                <a:off x="16655090" y="10209366"/>
                <a:ext cx="284104" cy="228363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alpha val="70000"/>
                    </a:schemeClr>
                  </a:solidFill>
                </a:endParaRPr>
              </a:p>
            </p:txBody>
          </p:sp>
          <p:grpSp>
            <p:nvGrpSpPr>
              <p:cNvPr id="69" name="Group 68"/>
              <p:cNvGrpSpPr/>
              <p:nvPr userDrawn="1"/>
            </p:nvGrpSpPr>
            <p:grpSpPr>
              <a:xfrm>
                <a:off x="17295349" y="10202688"/>
                <a:ext cx="316544" cy="241718"/>
                <a:chOff x="10541000" y="3240088"/>
                <a:chExt cx="1282701" cy="979487"/>
              </a:xfrm>
              <a:grpFill/>
            </p:grpSpPr>
            <p:sp>
              <p:nvSpPr>
                <p:cNvPr id="71" name="Freeform 5"/>
                <p:cNvSpPr/>
                <p:nvPr userDrawn="1"/>
              </p:nvSpPr>
              <p:spPr bwMode="auto">
                <a:xfrm>
                  <a:off x="10541000" y="3240088"/>
                  <a:ext cx="984250" cy="979487"/>
                </a:xfrm>
                <a:custGeom>
                  <a:avLst/>
                  <a:gdLst>
                    <a:gd name="T0" fmla="*/ 2709 w 2709"/>
                    <a:gd name="T1" fmla="*/ 1204 h 2709"/>
                    <a:gd name="T2" fmla="*/ 1445 w 2709"/>
                    <a:gd name="T3" fmla="*/ 1204 h 2709"/>
                    <a:gd name="T4" fmla="*/ 1445 w 2709"/>
                    <a:gd name="T5" fmla="*/ 1626 h 2709"/>
                    <a:gd name="T6" fmla="*/ 2216 w 2709"/>
                    <a:gd name="T7" fmla="*/ 1626 h 2709"/>
                    <a:gd name="T8" fmla="*/ 1355 w 2709"/>
                    <a:gd name="T9" fmla="*/ 2258 h 2709"/>
                    <a:gd name="T10" fmla="*/ 452 w 2709"/>
                    <a:gd name="T11" fmla="*/ 1355 h 2709"/>
                    <a:gd name="T12" fmla="*/ 1355 w 2709"/>
                    <a:gd name="T13" fmla="*/ 452 h 2709"/>
                    <a:gd name="T14" fmla="*/ 1997 w 2709"/>
                    <a:gd name="T15" fmla="*/ 720 h 2709"/>
                    <a:gd name="T16" fmla="*/ 2303 w 2709"/>
                    <a:gd name="T17" fmla="*/ 387 h 2709"/>
                    <a:gd name="T18" fmla="*/ 1355 w 2709"/>
                    <a:gd name="T19" fmla="*/ 0 h 2709"/>
                    <a:gd name="T20" fmla="*/ 0 w 2709"/>
                    <a:gd name="T21" fmla="*/ 1355 h 2709"/>
                    <a:gd name="T22" fmla="*/ 1355 w 2709"/>
                    <a:gd name="T23" fmla="*/ 2709 h 2709"/>
                    <a:gd name="T24" fmla="*/ 2709 w 2709"/>
                    <a:gd name="T25" fmla="*/ 1626 h 2709"/>
                    <a:gd name="T26" fmla="*/ 2709 w 2709"/>
                    <a:gd name="T27" fmla="*/ 1204 h 2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09" h="2709">
                      <a:moveTo>
                        <a:pt x="2709" y="1204"/>
                      </a:moveTo>
                      <a:lnTo>
                        <a:pt x="1445" y="1204"/>
                      </a:lnTo>
                      <a:lnTo>
                        <a:pt x="1445" y="1626"/>
                      </a:lnTo>
                      <a:lnTo>
                        <a:pt x="2216" y="1626"/>
                      </a:lnTo>
                      <a:cubicBezTo>
                        <a:pt x="2101" y="1992"/>
                        <a:pt x="1759" y="2258"/>
                        <a:pt x="1355" y="2258"/>
                      </a:cubicBezTo>
                      <a:cubicBezTo>
                        <a:pt x="856" y="2258"/>
                        <a:pt x="452" y="1854"/>
                        <a:pt x="452" y="1355"/>
                      </a:cubicBezTo>
                      <a:cubicBezTo>
                        <a:pt x="452" y="856"/>
                        <a:pt x="856" y="452"/>
                        <a:pt x="1355" y="452"/>
                      </a:cubicBezTo>
                      <a:cubicBezTo>
                        <a:pt x="1606" y="452"/>
                        <a:pt x="1833" y="554"/>
                        <a:pt x="1997" y="720"/>
                      </a:cubicBezTo>
                      <a:lnTo>
                        <a:pt x="2303" y="387"/>
                      </a:lnTo>
                      <a:cubicBezTo>
                        <a:pt x="2058" y="148"/>
                        <a:pt x="1724" y="0"/>
                        <a:pt x="1355" y="0"/>
                      </a:cubicBezTo>
                      <a:cubicBezTo>
                        <a:pt x="607" y="0"/>
                        <a:pt x="0" y="607"/>
                        <a:pt x="0" y="1355"/>
                      </a:cubicBezTo>
                      <a:cubicBezTo>
                        <a:pt x="0" y="2103"/>
                        <a:pt x="607" y="2709"/>
                        <a:pt x="1355" y="2709"/>
                      </a:cubicBezTo>
                      <a:cubicBezTo>
                        <a:pt x="2010" y="2709"/>
                        <a:pt x="2584" y="2244"/>
                        <a:pt x="2709" y="1626"/>
                      </a:cubicBezTo>
                      <a:lnTo>
                        <a:pt x="2709" y="12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  <p:sp>
              <p:nvSpPr>
                <p:cNvPr id="72" name="Freeform 6"/>
                <p:cNvSpPr/>
                <p:nvPr userDrawn="1"/>
              </p:nvSpPr>
              <p:spPr bwMode="auto">
                <a:xfrm>
                  <a:off x="11555413" y="3581400"/>
                  <a:ext cx="268288" cy="268287"/>
                </a:xfrm>
                <a:custGeom>
                  <a:avLst/>
                  <a:gdLst>
                    <a:gd name="T0" fmla="*/ 739 w 739"/>
                    <a:gd name="T1" fmla="*/ 258 h 739"/>
                    <a:gd name="T2" fmla="*/ 480 w 739"/>
                    <a:gd name="T3" fmla="*/ 258 h 739"/>
                    <a:gd name="T4" fmla="*/ 480 w 739"/>
                    <a:gd name="T5" fmla="*/ 0 h 739"/>
                    <a:gd name="T6" fmla="*/ 258 w 739"/>
                    <a:gd name="T7" fmla="*/ 0 h 739"/>
                    <a:gd name="T8" fmla="*/ 258 w 739"/>
                    <a:gd name="T9" fmla="*/ 258 h 739"/>
                    <a:gd name="T10" fmla="*/ 0 w 739"/>
                    <a:gd name="T11" fmla="*/ 258 h 739"/>
                    <a:gd name="T12" fmla="*/ 0 w 739"/>
                    <a:gd name="T13" fmla="*/ 480 h 739"/>
                    <a:gd name="T14" fmla="*/ 258 w 739"/>
                    <a:gd name="T15" fmla="*/ 480 h 739"/>
                    <a:gd name="T16" fmla="*/ 258 w 739"/>
                    <a:gd name="T17" fmla="*/ 739 h 739"/>
                    <a:gd name="T18" fmla="*/ 480 w 739"/>
                    <a:gd name="T19" fmla="*/ 739 h 739"/>
                    <a:gd name="T20" fmla="*/ 480 w 739"/>
                    <a:gd name="T21" fmla="*/ 480 h 739"/>
                    <a:gd name="T22" fmla="*/ 739 w 739"/>
                    <a:gd name="T23" fmla="*/ 480 h 739"/>
                    <a:gd name="T24" fmla="*/ 739 w 739"/>
                    <a:gd name="T25" fmla="*/ 258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39" h="739">
                      <a:moveTo>
                        <a:pt x="739" y="258"/>
                      </a:moveTo>
                      <a:lnTo>
                        <a:pt x="480" y="258"/>
                      </a:lnTo>
                      <a:lnTo>
                        <a:pt x="480" y="0"/>
                      </a:lnTo>
                      <a:lnTo>
                        <a:pt x="258" y="0"/>
                      </a:lnTo>
                      <a:lnTo>
                        <a:pt x="258" y="258"/>
                      </a:lnTo>
                      <a:lnTo>
                        <a:pt x="0" y="258"/>
                      </a:lnTo>
                      <a:lnTo>
                        <a:pt x="0" y="480"/>
                      </a:lnTo>
                      <a:lnTo>
                        <a:pt x="258" y="480"/>
                      </a:lnTo>
                      <a:lnTo>
                        <a:pt x="258" y="739"/>
                      </a:lnTo>
                      <a:lnTo>
                        <a:pt x="480" y="739"/>
                      </a:lnTo>
                      <a:lnTo>
                        <a:pt x="480" y="480"/>
                      </a:lnTo>
                      <a:lnTo>
                        <a:pt x="739" y="480"/>
                      </a:lnTo>
                      <a:lnTo>
                        <a:pt x="739" y="2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 sz="1400"/>
                </a:p>
              </p:txBody>
            </p:sp>
          </p:grpSp>
          <p:sp>
            <p:nvSpPr>
              <p:cNvPr id="70" name="Freeform 75"/>
              <p:cNvSpPr>
                <a:spLocks noChangeArrowheads="1"/>
              </p:cNvSpPr>
              <p:nvPr userDrawn="1"/>
            </p:nvSpPr>
            <p:spPr bwMode="auto">
              <a:xfrm>
                <a:off x="16154665" y="10189581"/>
                <a:ext cx="144271" cy="267933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cxnSp>
        <p:nvCxnSpPr>
          <p:cNvPr id="89" name="Straight Connector 88"/>
          <p:cNvCxnSpPr/>
          <p:nvPr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24" grpId="0"/>
          <p:bldP spid="33" grpId="0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24" grpId="0"/>
          <p:bldP spid="33" grpId="0"/>
          <p:bldP spid="3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4504262" y="2148840"/>
            <a:ext cx="3183482" cy="1736652"/>
          </a:xfrm>
          <a:prstGeom prst="roundRect">
            <a:avLst>
              <a:gd name="adj" fmla="val 1623"/>
            </a:avLst>
          </a:prstGeom>
          <a:solidFill>
            <a:srgbClr val="392469"/>
          </a:solidFill>
          <a:ln>
            <a:noFill/>
          </a:ln>
          <a:effectLst>
            <a:outerShdw blurRad="1270000" dist="8255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6764401" y="3379912"/>
            <a:ext cx="679388" cy="280035"/>
          </a:xfrm>
          <a:prstGeom prst="roundRect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NEXT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44970" y="2326200"/>
            <a:ext cx="2902067" cy="1069531"/>
            <a:chOff x="4673483" y="2165178"/>
            <a:chExt cx="2902067" cy="1069531"/>
          </a:xfrm>
        </p:grpSpPr>
        <p:sp>
          <p:nvSpPr>
            <p:cNvPr id="15" name="Text Placeholder 2"/>
            <p:cNvSpPr txBox="1"/>
            <p:nvPr/>
          </p:nvSpPr>
          <p:spPr>
            <a:xfrm>
              <a:off x="4673483" y="2165178"/>
              <a:ext cx="2239010" cy="47561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#2Your Title Here</a:t>
              </a:r>
              <a:endParaRPr lang="id-ID" sz="14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73483" y="2477579"/>
              <a:ext cx="290206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3" name="Rectangle: Rounded Corners 22"/>
          <p:cNvSpPr/>
          <p:nvPr/>
        </p:nvSpPr>
        <p:spPr>
          <a:xfrm>
            <a:off x="3400662" y="3379912"/>
            <a:ext cx="679388" cy="280035"/>
          </a:xfrm>
          <a:prstGeom prst="round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NEXT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81231" y="2326200"/>
            <a:ext cx="2902067" cy="1069531"/>
            <a:chOff x="4673483" y="2165178"/>
            <a:chExt cx="2902067" cy="1069531"/>
          </a:xfrm>
        </p:grpSpPr>
        <p:sp>
          <p:nvSpPr>
            <p:cNvPr id="25" name="Text Placeholder 2"/>
            <p:cNvSpPr txBox="1"/>
            <p:nvPr/>
          </p:nvSpPr>
          <p:spPr>
            <a:xfrm>
              <a:off x="4673483" y="2165178"/>
              <a:ext cx="2216150" cy="47561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#1 Your Title Here</a:t>
              </a:r>
              <a:endParaRPr lang="id-ID" sz="14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73483" y="2477579"/>
              <a:ext cx="290206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10093562" y="3379912"/>
            <a:ext cx="679388" cy="280035"/>
          </a:xfrm>
          <a:prstGeom prst="roundRect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NEXT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74131" y="2326200"/>
            <a:ext cx="2902067" cy="1069531"/>
            <a:chOff x="4673483" y="2165178"/>
            <a:chExt cx="2902067" cy="1069531"/>
          </a:xfrm>
        </p:grpSpPr>
        <p:sp>
          <p:nvSpPr>
            <p:cNvPr id="29" name="Text Placeholder 2"/>
            <p:cNvSpPr txBox="1"/>
            <p:nvPr/>
          </p:nvSpPr>
          <p:spPr>
            <a:xfrm>
              <a:off x="4673483" y="2165178"/>
              <a:ext cx="2225040" cy="47561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#3 Your Title Here</a:t>
              </a:r>
              <a:endParaRPr lang="id-ID" sz="14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73483" y="2477579"/>
              <a:ext cx="290206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1" name="Rectangle: Rounded Corners 30"/>
          <p:cNvSpPr/>
          <p:nvPr/>
        </p:nvSpPr>
        <p:spPr>
          <a:xfrm>
            <a:off x="3400662" y="5251605"/>
            <a:ext cx="679388" cy="280035"/>
          </a:xfrm>
          <a:prstGeom prst="roundRect">
            <a:avLst/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NEXT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81231" y="4197893"/>
            <a:ext cx="2902067" cy="1069531"/>
            <a:chOff x="4673483" y="2165178"/>
            <a:chExt cx="2902067" cy="1069531"/>
          </a:xfrm>
        </p:grpSpPr>
        <p:sp>
          <p:nvSpPr>
            <p:cNvPr id="33" name="Text Placeholder 2"/>
            <p:cNvSpPr txBox="1"/>
            <p:nvPr/>
          </p:nvSpPr>
          <p:spPr>
            <a:xfrm>
              <a:off x="4673483" y="2165178"/>
              <a:ext cx="2336800" cy="47561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#4 Your Title Here</a:t>
              </a:r>
              <a:endParaRPr lang="id-ID" sz="14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73483" y="2477579"/>
              <a:ext cx="290206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5" name="Rectangle: Rounded Corners 34"/>
          <p:cNvSpPr/>
          <p:nvPr/>
        </p:nvSpPr>
        <p:spPr>
          <a:xfrm>
            <a:off x="10093562" y="5251605"/>
            <a:ext cx="679388" cy="280035"/>
          </a:xfrm>
          <a:prstGeom prst="roundRect">
            <a:avLst/>
          </a:prstGeom>
          <a:gradFill>
            <a:gsLst>
              <a:gs pos="100000">
                <a:schemeClr val="accent6"/>
              </a:gs>
              <a:gs pos="0">
                <a:schemeClr val="accent6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NEXT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974131" y="4197893"/>
            <a:ext cx="2902067" cy="1069531"/>
            <a:chOff x="4673483" y="2165178"/>
            <a:chExt cx="2902067" cy="1069531"/>
          </a:xfrm>
        </p:grpSpPr>
        <p:sp>
          <p:nvSpPr>
            <p:cNvPr id="37" name="Text Placeholder 2"/>
            <p:cNvSpPr txBox="1"/>
            <p:nvPr/>
          </p:nvSpPr>
          <p:spPr>
            <a:xfrm>
              <a:off x="4673483" y="2165178"/>
              <a:ext cx="2182495" cy="47561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#6 Your Title Here</a:t>
              </a:r>
              <a:endParaRPr lang="id-ID" sz="14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73483" y="2477579"/>
              <a:ext cx="290206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9" name="Rectangle: Rounded Corners 38"/>
          <p:cNvSpPr/>
          <p:nvPr/>
        </p:nvSpPr>
        <p:spPr>
          <a:xfrm>
            <a:off x="6764401" y="5251605"/>
            <a:ext cx="679388" cy="280035"/>
          </a:xfrm>
          <a:prstGeom prst="roundRect">
            <a:avLst/>
          </a:prstGeom>
          <a:gradFill>
            <a:gsLst>
              <a:gs pos="100000">
                <a:schemeClr val="accent5"/>
              </a:gs>
              <a:gs pos="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Nexa Light" panose="02000000000000000000" pitchFamily="50" charset="0"/>
              </a:rPr>
              <a:t>NEXT</a:t>
            </a:r>
            <a:endParaRPr lang="id-ID" sz="1100" dirty="0">
              <a:latin typeface="Nexa Light" panose="02000000000000000000" pitchFamily="50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644970" y="4197893"/>
            <a:ext cx="2902067" cy="1069531"/>
            <a:chOff x="4673483" y="2165178"/>
            <a:chExt cx="2902067" cy="1069531"/>
          </a:xfrm>
        </p:grpSpPr>
        <p:sp>
          <p:nvSpPr>
            <p:cNvPr id="41" name="Text Placeholder 2"/>
            <p:cNvSpPr txBox="1"/>
            <p:nvPr/>
          </p:nvSpPr>
          <p:spPr>
            <a:xfrm>
              <a:off x="4673483" y="2165178"/>
              <a:ext cx="2119630" cy="475615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#5 Your Title Here</a:t>
              </a:r>
              <a:endParaRPr lang="id-ID" sz="14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73483" y="2477579"/>
              <a:ext cx="290206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43123" y="733488"/>
            <a:ext cx="4505754" cy="1004053"/>
            <a:chOff x="3843123" y="1550461"/>
            <a:chExt cx="4505754" cy="1004053"/>
          </a:xfrm>
        </p:grpSpPr>
        <p:sp>
          <p:nvSpPr>
            <p:cNvPr id="47" name="Text Placeholder 2"/>
            <p:cNvSpPr txBox="1"/>
            <p:nvPr/>
          </p:nvSpPr>
          <p:spPr>
            <a:xfrm>
              <a:off x="3843123" y="1831876"/>
              <a:ext cx="4505754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Special Feature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8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rgbClr val="392469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3" grpId="0" animBg="1"/>
      <p:bldP spid="27" grpId="0" animBg="1"/>
      <p:bldP spid="31" grpId="0" animBg="1"/>
      <p:bldP spid="3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039750" y="5810038"/>
            <a:ext cx="112500" cy="11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7" name="Oval 16"/>
          <p:cNvSpPr/>
          <p:nvPr/>
        </p:nvSpPr>
        <p:spPr>
          <a:xfrm>
            <a:off x="5834318" y="5824024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18" name="Oval 17"/>
          <p:cNvSpPr/>
          <p:nvPr/>
        </p:nvSpPr>
        <p:spPr>
          <a:xfrm>
            <a:off x="6273153" y="5824024"/>
            <a:ext cx="84529" cy="84529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grpSp>
        <p:nvGrpSpPr>
          <p:cNvPr id="8" name="Group 7"/>
          <p:cNvGrpSpPr/>
          <p:nvPr/>
        </p:nvGrpSpPr>
        <p:grpSpPr>
          <a:xfrm>
            <a:off x="915860" y="3047351"/>
            <a:ext cx="1607328" cy="2249456"/>
            <a:chOff x="1450295" y="4713204"/>
            <a:chExt cx="2571725" cy="3599130"/>
          </a:xfrm>
        </p:grpSpPr>
        <p:sp>
          <p:nvSpPr>
            <p:cNvPr id="3" name="Rectangle: Rounded Corners 2"/>
            <p:cNvSpPr/>
            <p:nvPr/>
          </p:nvSpPr>
          <p:spPr>
            <a:xfrm>
              <a:off x="1450295" y="4713204"/>
              <a:ext cx="2571725" cy="3599130"/>
            </a:xfrm>
            <a:prstGeom prst="roundRect">
              <a:avLst>
                <a:gd name="adj" fmla="val 5326"/>
              </a:avLst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762000" dist="723900" dir="5400000" sx="85000" sy="85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05069" y="5944359"/>
              <a:ext cx="2262176" cy="2039631"/>
              <a:chOff x="3556475" y="5964830"/>
              <a:chExt cx="2262176" cy="203963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762214" y="5964830"/>
                <a:ext cx="1850698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Nexa Bold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Project #1</a:t>
                </a:r>
                <a:endParaRPr lang="en-US" sz="1200" b="1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56475" y="6379400"/>
                <a:ext cx="2262176" cy="162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id-ID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352275" y="5221245"/>
              <a:ext cx="767764" cy="565132"/>
              <a:chOff x="7756525" y="8162925"/>
              <a:chExt cx="2508250" cy="1846263"/>
            </a:xfrm>
            <a:solidFill>
              <a:schemeClr val="bg1"/>
            </a:solidFill>
          </p:grpSpPr>
          <p:sp>
            <p:nvSpPr>
              <p:cNvPr id="54" name="Freeform 428"/>
              <p:cNvSpPr/>
              <p:nvPr/>
            </p:nvSpPr>
            <p:spPr bwMode="auto">
              <a:xfrm>
                <a:off x="7804150" y="8162925"/>
                <a:ext cx="460375" cy="111125"/>
              </a:xfrm>
              <a:custGeom>
                <a:avLst/>
                <a:gdLst>
                  <a:gd name="T0" fmla="*/ 29 w 186"/>
                  <a:gd name="T1" fmla="*/ 45 h 45"/>
                  <a:gd name="T2" fmla="*/ 157 w 186"/>
                  <a:gd name="T3" fmla="*/ 45 h 45"/>
                  <a:gd name="T4" fmla="*/ 157 w 186"/>
                  <a:gd name="T5" fmla="*/ 0 h 45"/>
                  <a:gd name="T6" fmla="*/ 29 w 186"/>
                  <a:gd name="T7" fmla="*/ 0 h 45"/>
                  <a:gd name="T8" fmla="*/ 29 w 186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45">
                    <a:moveTo>
                      <a:pt x="29" y="45"/>
                    </a:moveTo>
                    <a:cubicBezTo>
                      <a:pt x="71" y="45"/>
                      <a:pt x="114" y="45"/>
                      <a:pt x="157" y="45"/>
                    </a:cubicBezTo>
                    <a:cubicBezTo>
                      <a:pt x="186" y="45"/>
                      <a:pt x="186" y="0"/>
                      <a:pt x="157" y="0"/>
                    </a:cubicBezTo>
                    <a:cubicBezTo>
                      <a:pt x="114" y="0"/>
                      <a:pt x="71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55" name="Freeform 429"/>
              <p:cNvSpPr>
                <a:spLocks noEditPoints="1"/>
              </p:cNvSpPr>
              <p:nvPr/>
            </p:nvSpPr>
            <p:spPr bwMode="auto">
              <a:xfrm>
                <a:off x="8410575" y="8521700"/>
                <a:ext cx="1219200" cy="1276350"/>
              </a:xfrm>
              <a:custGeom>
                <a:avLst/>
                <a:gdLst>
                  <a:gd name="T0" fmla="*/ 364 w 492"/>
                  <a:gd name="T1" fmla="*/ 42 h 515"/>
                  <a:gd name="T2" fmla="*/ 119 w 492"/>
                  <a:gd name="T3" fmla="*/ 47 h 515"/>
                  <a:gd name="T4" fmla="*/ 0 w 492"/>
                  <a:gd name="T5" fmla="*/ 257 h 515"/>
                  <a:gd name="T6" fmla="*/ 123 w 492"/>
                  <a:gd name="T7" fmla="*/ 470 h 515"/>
                  <a:gd name="T8" fmla="*/ 372 w 492"/>
                  <a:gd name="T9" fmla="*/ 468 h 515"/>
                  <a:gd name="T10" fmla="*/ 491 w 492"/>
                  <a:gd name="T11" fmla="*/ 252 h 515"/>
                  <a:gd name="T12" fmla="*/ 364 w 492"/>
                  <a:gd name="T13" fmla="*/ 42 h 515"/>
                  <a:gd name="T14" fmla="*/ 437 w 492"/>
                  <a:gd name="T15" fmla="*/ 318 h 515"/>
                  <a:gd name="T16" fmla="*/ 273 w 492"/>
                  <a:gd name="T17" fmla="*/ 457 h 515"/>
                  <a:gd name="T18" fmla="*/ 113 w 492"/>
                  <a:gd name="T19" fmla="*/ 409 h 515"/>
                  <a:gd name="T20" fmla="*/ 44 w 492"/>
                  <a:gd name="T21" fmla="*/ 257 h 515"/>
                  <a:gd name="T22" fmla="*/ 162 w 492"/>
                  <a:gd name="T23" fmla="*/ 74 h 515"/>
                  <a:gd name="T24" fmla="*/ 378 w 492"/>
                  <a:gd name="T25" fmla="*/ 106 h 515"/>
                  <a:gd name="T26" fmla="*/ 437 w 492"/>
                  <a:gd name="T27" fmla="*/ 318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2" h="515">
                    <a:moveTo>
                      <a:pt x="364" y="42"/>
                    </a:moveTo>
                    <a:cubicBezTo>
                      <a:pt x="288" y="0"/>
                      <a:pt x="193" y="3"/>
                      <a:pt x="119" y="47"/>
                    </a:cubicBezTo>
                    <a:cubicBezTo>
                      <a:pt x="45" y="91"/>
                      <a:pt x="1" y="172"/>
                      <a:pt x="0" y="257"/>
                    </a:cubicBezTo>
                    <a:cubicBezTo>
                      <a:pt x="1" y="345"/>
                      <a:pt x="47" y="426"/>
                      <a:pt x="123" y="470"/>
                    </a:cubicBezTo>
                    <a:cubicBezTo>
                      <a:pt x="199" y="515"/>
                      <a:pt x="297" y="513"/>
                      <a:pt x="372" y="468"/>
                    </a:cubicBezTo>
                    <a:cubicBezTo>
                      <a:pt x="447" y="423"/>
                      <a:pt x="492" y="339"/>
                      <a:pt x="491" y="252"/>
                    </a:cubicBezTo>
                    <a:cubicBezTo>
                      <a:pt x="489" y="165"/>
                      <a:pt x="440" y="84"/>
                      <a:pt x="364" y="42"/>
                    </a:cubicBezTo>
                    <a:close/>
                    <a:moveTo>
                      <a:pt x="437" y="318"/>
                    </a:moveTo>
                    <a:cubicBezTo>
                      <a:pt x="415" y="391"/>
                      <a:pt x="348" y="447"/>
                      <a:pt x="273" y="457"/>
                    </a:cubicBezTo>
                    <a:cubicBezTo>
                      <a:pt x="214" y="465"/>
                      <a:pt x="156" y="447"/>
                      <a:pt x="113" y="409"/>
                    </a:cubicBezTo>
                    <a:cubicBezTo>
                      <a:pt x="69" y="370"/>
                      <a:pt x="45" y="315"/>
                      <a:pt x="44" y="257"/>
                    </a:cubicBezTo>
                    <a:cubicBezTo>
                      <a:pt x="45" y="178"/>
                      <a:pt x="90" y="108"/>
                      <a:pt x="162" y="74"/>
                    </a:cubicBezTo>
                    <a:cubicBezTo>
                      <a:pt x="232" y="41"/>
                      <a:pt x="320" y="55"/>
                      <a:pt x="378" y="106"/>
                    </a:cubicBezTo>
                    <a:cubicBezTo>
                      <a:pt x="438" y="159"/>
                      <a:pt x="461" y="242"/>
                      <a:pt x="437" y="3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56" name="Freeform 430"/>
              <p:cNvSpPr/>
              <p:nvPr/>
            </p:nvSpPr>
            <p:spPr bwMode="auto">
              <a:xfrm>
                <a:off x="8623300" y="9175750"/>
                <a:ext cx="111125" cy="141288"/>
              </a:xfrm>
              <a:custGeom>
                <a:avLst/>
                <a:gdLst>
                  <a:gd name="T0" fmla="*/ 22 w 45"/>
                  <a:gd name="T1" fmla="*/ 0 h 57"/>
                  <a:gd name="T2" fmla="*/ 0 w 45"/>
                  <a:gd name="T3" fmla="*/ 22 h 57"/>
                  <a:gd name="T4" fmla="*/ 0 w 45"/>
                  <a:gd name="T5" fmla="*/ 35 h 57"/>
                  <a:gd name="T6" fmla="*/ 22 w 45"/>
                  <a:gd name="T7" fmla="*/ 57 h 57"/>
                  <a:gd name="T8" fmla="*/ 44 w 45"/>
                  <a:gd name="T9" fmla="*/ 35 h 57"/>
                  <a:gd name="T10" fmla="*/ 44 w 45"/>
                  <a:gd name="T11" fmla="*/ 22 h 57"/>
                  <a:gd name="T12" fmla="*/ 22 w 45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7">
                    <a:moveTo>
                      <a:pt x="22" y="0"/>
                    </a:moveTo>
                    <a:cubicBezTo>
                      <a:pt x="10" y="0"/>
                      <a:pt x="1" y="10"/>
                      <a:pt x="0" y="22"/>
                    </a:cubicBezTo>
                    <a:cubicBezTo>
                      <a:pt x="0" y="27"/>
                      <a:pt x="0" y="31"/>
                      <a:pt x="0" y="35"/>
                    </a:cubicBezTo>
                    <a:cubicBezTo>
                      <a:pt x="0" y="47"/>
                      <a:pt x="10" y="57"/>
                      <a:pt x="22" y="57"/>
                    </a:cubicBezTo>
                    <a:cubicBezTo>
                      <a:pt x="34" y="57"/>
                      <a:pt x="45" y="47"/>
                      <a:pt x="44" y="35"/>
                    </a:cubicBezTo>
                    <a:cubicBezTo>
                      <a:pt x="44" y="31"/>
                      <a:pt x="44" y="27"/>
                      <a:pt x="44" y="22"/>
                    </a:cubicBezTo>
                    <a:cubicBezTo>
                      <a:pt x="45" y="10"/>
                      <a:pt x="3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57" name="Freeform 431"/>
              <p:cNvSpPr/>
              <p:nvPr/>
            </p:nvSpPr>
            <p:spPr bwMode="auto">
              <a:xfrm>
                <a:off x="9637713" y="8520113"/>
                <a:ext cx="460375" cy="111125"/>
              </a:xfrm>
              <a:custGeom>
                <a:avLst/>
                <a:gdLst>
                  <a:gd name="T0" fmla="*/ 158 w 186"/>
                  <a:gd name="T1" fmla="*/ 0 h 45"/>
                  <a:gd name="T2" fmla="*/ 29 w 186"/>
                  <a:gd name="T3" fmla="*/ 0 h 45"/>
                  <a:gd name="T4" fmla="*/ 29 w 186"/>
                  <a:gd name="T5" fmla="*/ 45 h 45"/>
                  <a:gd name="T6" fmla="*/ 158 w 186"/>
                  <a:gd name="T7" fmla="*/ 45 h 45"/>
                  <a:gd name="T8" fmla="*/ 158 w 186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45">
                    <a:moveTo>
                      <a:pt x="158" y="0"/>
                    </a:moveTo>
                    <a:cubicBezTo>
                      <a:pt x="115" y="0"/>
                      <a:pt x="72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ubicBezTo>
                      <a:pt x="72" y="45"/>
                      <a:pt x="115" y="45"/>
                      <a:pt x="158" y="45"/>
                    </a:cubicBezTo>
                    <a:cubicBezTo>
                      <a:pt x="186" y="45"/>
                      <a:pt x="186" y="0"/>
                      <a:pt x="1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58" name="Freeform 432"/>
              <p:cNvSpPr>
                <a:spLocks noEditPoints="1"/>
              </p:cNvSpPr>
              <p:nvPr/>
            </p:nvSpPr>
            <p:spPr bwMode="auto">
              <a:xfrm>
                <a:off x="7756525" y="8177213"/>
                <a:ext cx="2508250" cy="1831975"/>
              </a:xfrm>
              <a:custGeom>
                <a:avLst/>
                <a:gdLst>
                  <a:gd name="T0" fmla="*/ 968 w 1012"/>
                  <a:gd name="T1" fmla="*/ 57 h 739"/>
                  <a:gd name="T2" fmla="*/ 662 w 1012"/>
                  <a:gd name="T3" fmla="*/ 57 h 739"/>
                  <a:gd name="T4" fmla="*/ 630 w 1012"/>
                  <a:gd name="T5" fmla="*/ 5 h 739"/>
                  <a:gd name="T6" fmla="*/ 420 w 1012"/>
                  <a:gd name="T7" fmla="*/ 4 h 739"/>
                  <a:gd name="T8" fmla="*/ 361 w 1012"/>
                  <a:gd name="T9" fmla="*/ 46 h 739"/>
                  <a:gd name="T10" fmla="*/ 95 w 1012"/>
                  <a:gd name="T11" fmla="*/ 57 h 739"/>
                  <a:gd name="T12" fmla="*/ 0 w 1012"/>
                  <a:gd name="T13" fmla="*/ 103 h 739"/>
                  <a:gd name="T14" fmla="*/ 0 w 1012"/>
                  <a:gd name="T15" fmla="*/ 524 h 739"/>
                  <a:gd name="T16" fmla="*/ 0 w 1012"/>
                  <a:gd name="T17" fmla="*/ 692 h 739"/>
                  <a:gd name="T18" fmla="*/ 216 w 1012"/>
                  <a:gd name="T19" fmla="*/ 739 h 739"/>
                  <a:gd name="T20" fmla="*/ 878 w 1012"/>
                  <a:gd name="T21" fmla="*/ 739 h 739"/>
                  <a:gd name="T22" fmla="*/ 983 w 1012"/>
                  <a:gd name="T23" fmla="*/ 736 h 739"/>
                  <a:gd name="T24" fmla="*/ 1012 w 1012"/>
                  <a:gd name="T25" fmla="*/ 686 h 739"/>
                  <a:gd name="T26" fmla="*/ 1012 w 1012"/>
                  <a:gd name="T27" fmla="*/ 119 h 739"/>
                  <a:gd name="T28" fmla="*/ 973 w 1012"/>
                  <a:gd name="T29" fmla="*/ 58 h 739"/>
                  <a:gd name="T30" fmla="*/ 44 w 1012"/>
                  <a:gd name="T31" fmla="*/ 102 h 739"/>
                  <a:gd name="T32" fmla="*/ 43 w 1012"/>
                  <a:gd name="T33" fmla="*/ 102 h 739"/>
                  <a:gd name="T34" fmla="*/ 44 w 1012"/>
                  <a:gd name="T35" fmla="*/ 102 h 739"/>
                  <a:gd name="T36" fmla="*/ 43 w 1012"/>
                  <a:gd name="T37" fmla="*/ 694 h 739"/>
                  <a:gd name="T38" fmla="*/ 44 w 1012"/>
                  <a:gd name="T39" fmla="*/ 695 h 739"/>
                  <a:gd name="T40" fmla="*/ 968 w 1012"/>
                  <a:gd name="T41" fmla="*/ 104 h 739"/>
                  <a:gd name="T42" fmla="*/ 968 w 1012"/>
                  <a:gd name="T43" fmla="*/ 157 h 739"/>
                  <a:gd name="T44" fmla="*/ 968 w 1012"/>
                  <a:gd name="T45" fmla="*/ 638 h 739"/>
                  <a:gd name="T46" fmla="*/ 968 w 1012"/>
                  <a:gd name="T47" fmla="*/ 693 h 739"/>
                  <a:gd name="T48" fmla="*/ 968 w 1012"/>
                  <a:gd name="T49" fmla="*/ 695 h 739"/>
                  <a:gd name="T50" fmla="*/ 965 w 1012"/>
                  <a:gd name="T51" fmla="*/ 695 h 739"/>
                  <a:gd name="T52" fmla="*/ 924 w 1012"/>
                  <a:gd name="T53" fmla="*/ 695 h 739"/>
                  <a:gd name="T54" fmla="*/ 288 w 1012"/>
                  <a:gd name="T55" fmla="*/ 695 h 739"/>
                  <a:gd name="T56" fmla="*/ 44 w 1012"/>
                  <a:gd name="T57" fmla="*/ 695 h 739"/>
                  <a:gd name="T58" fmla="*/ 44 w 1012"/>
                  <a:gd name="T59" fmla="*/ 694 h 739"/>
                  <a:gd name="T60" fmla="*/ 44 w 1012"/>
                  <a:gd name="T61" fmla="*/ 579 h 739"/>
                  <a:gd name="T62" fmla="*/ 44 w 1012"/>
                  <a:gd name="T63" fmla="*/ 117 h 739"/>
                  <a:gd name="T64" fmla="*/ 44 w 1012"/>
                  <a:gd name="T65" fmla="*/ 102 h 739"/>
                  <a:gd name="T66" fmla="*/ 44 w 1012"/>
                  <a:gd name="T67" fmla="*/ 102 h 739"/>
                  <a:gd name="T68" fmla="*/ 49 w 1012"/>
                  <a:gd name="T69" fmla="*/ 102 h 739"/>
                  <a:gd name="T70" fmla="*/ 365 w 1012"/>
                  <a:gd name="T71" fmla="*/ 102 h 739"/>
                  <a:gd name="T72" fmla="*/ 393 w 1012"/>
                  <a:gd name="T73" fmla="*/ 85 h 739"/>
                  <a:gd name="T74" fmla="*/ 408 w 1012"/>
                  <a:gd name="T75" fmla="*/ 48 h 739"/>
                  <a:gd name="T76" fmla="*/ 610 w 1012"/>
                  <a:gd name="T77" fmla="*/ 48 h 739"/>
                  <a:gd name="T78" fmla="*/ 626 w 1012"/>
                  <a:gd name="T79" fmla="*/ 85 h 739"/>
                  <a:gd name="T80" fmla="*/ 923 w 1012"/>
                  <a:gd name="T81" fmla="*/ 102 h 739"/>
                  <a:gd name="T82" fmla="*/ 967 w 1012"/>
                  <a:gd name="T83" fmla="*/ 102 h 739"/>
                  <a:gd name="T84" fmla="*/ 968 w 1012"/>
                  <a:gd name="T85" fmla="*/ 102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2" h="739">
                    <a:moveTo>
                      <a:pt x="973" y="58"/>
                    </a:moveTo>
                    <a:cubicBezTo>
                      <a:pt x="971" y="58"/>
                      <a:pt x="970" y="57"/>
                      <a:pt x="968" y="57"/>
                    </a:cubicBezTo>
                    <a:cubicBezTo>
                      <a:pt x="876" y="57"/>
                      <a:pt x="784" y="57"/>
                      <a:pt x="692" y="57"/>
                    </a:cubicBezTo>
                    <a:cubicBezTo>
                      <a:pt x="682" y="57"/>
                      <a:pt x="672" y="57"/>
                      <a:pt x="662" y="57"/>
                    </a:cubicBezTo>
                    <a:cubicBezTo>
                      <a:pt x="660" y="53"/>
                      <a:pt x="659" y="48"/>
                      <a:pt x="657" y="43"/>
                    </a:cubicBezTo>
                    <a:cubicBezTo>
                      <a:pt x="652" y="30"/>
                      <a:pt x="647" y="7"/>
                      <a:pt x="630" y="5"/>
                    </a:cubicBezTo>
                    <a:cubicBezTo>
                      <a:pt x="615" y="2"/>
                      <a:pt x="600" y="4"/>
                      <a:pt x="585" y="4"/>
                    </a:cubicBezTo>
                    <a:cubicBezTo>
                      <a:pt x="530" y="4"/>
                      <a:pt x="475" y="4"/>
                      <a:pt x="420" y="4"/>
                    </a:cubicBezTo>
                    <a:cubicBezTo>
                      <a:pt x="404" y="4"/>
                      <a:pt x="381" y="0"/>
                      <a:pt x="372" y="17"/>
                    </a:cubicBezTo>
                    <a:cubicBezTo>
                      <a:pt x="368" y="26"/>
                      <a:pt x="365" y="37"/>
                      <a:pt x="361" y="46"/>
                    </a:cubicBezTo>
                    <a:cubicBezTo>
                      <a:pt x="359" y="50"/>
                      <a:pt x="358" y="54"/>
                      <a:pt x="357" y="57"/>
                    </a:cubicBezTo>
                    <a:cubicBezTo>
                      <a:pt x="270" y="57"/>
                      <a:pt x="182" y="57"/>
                      <a:pt x="95" y="57"/>
                    </a:cubicBezTo>
                    <a:cubicBezTo>
                      <a:pt x="79" y="57"/>
                      <a:pt x="64" y="57"/>
                      <a:pt x="48" y="57"/>
                    </a:cubicBezTo>
                    <a:cubicBezTo>
                      <a:pt x="21" y="57"/>
                      <a:pt x="0" y="75"/>
                      <a:pt x="0" y="103"/>
                    </a:cubicBezTo>
                    <a:cubicBezTo>
                      <a:pt x="0" y="129"/>
                      <a:pt x="0" y="156"/>
                      <a:pt x="0" y="183"/>
                    </a:cubicBezTo>
                    <a:cubicBezTo>
                      <a:pt x="0" y="296"/>
                      <a:pt x="0" y="410"/>
                      <a:pt x="0" y="524"/>
                    </a:cubicBezTo>
                    <a:cubicBezTo>
                      <a:pt x="0" y="570"/>
                      <a:pt x="0" y="615"/>
                      <a:pt x="0" y="660"/>
                    </a:cubicBezTo>
                    <a:cubicBezTo>
                      <a:pt x="0" y="671"/>
                      <a:pt x="0" y="681"/>
                      <a:pt x="0" y="692"/>
                    </a:cubicBezTo>
                    <a:cubicBezTo>
                      <a:pt x="0" y="717"/>
                      <a:pt x="17" y="739"/>
                      <a:pt x="44" y="739"/>
                    </a:cubicBezTo>
                    <a:cubicBezTo>
                      <a:pt x="102" y="739"/>
                      <a:pt x="159" y="739"/>
                      <a:pt x="216" y="739"/>
                    </a:cubicBezTo>
                    <a:cubicBezTo>
                      <a:pt x="332" y="739"/>
                      <a:pt x="448" y="739"/>
                      <a:pt x="564" y="739"/>
                    </a:cubicBezTo>
                    <a:cubicBezTo>
                      <a:pt x="668" y="739"/>
                      <a:pt x="773" y="739"/>
                      <a:pt x="878" y="739"/>
                    </a:cubicBezTo>
                    <a:cubicBezTo>
                      <a:pt x="905" y="739"/>
                      <a:pt x="932" y="739"/>
                      <a:pt x="958" y="739"/>
                    </a:cubicBezTo>
                    <a:cubicBezTo>
                      <a:pt x="967" y="739"/>
                      <a:pt x="975" y="739"/>
                      <a:pt x="983" y="736"/>
                    </a:cubicBezTo>
                    <a:cubicBezTo>
                      <a:pt x="1000" y="729"/>
                      <a:pt x="1012" y="713"/>
                      <a:pt x="1012" y="694"/>
                    </a:cubicBezTo>
                    <a:cubicBezTo>
                      <a:pt x="1012" y="692"/>
                      <a:pt x="1012" y="689"/>
                      <a:pt x="1012" y="686"/>
                    </a:cubicBezTo>
                    <a:cubicBezTo>
                      <a:pt x="1012" y="595"/>
                      <a:pt x="1012" y="504"/>
                      <a:pt x="1012" y="412"/>
                    </a:cubicBezTo>
                    <a:cubicBezTo>
                      <a:pt x="1012" y="314"/>
                      <a:pt x="1012" y="217"/>
                      <a:pt x="1012" y="119"/>
                    </a:cubicBezTo>
                    <a:cubicBezTo>
                      <a:pt x="1012" y="114"/>
                      <a:pt x="1012" y="108"/>
                      <a:pt x="1012" y="103"/>
                    </a:cubicBezTo>
                    <a:cubicBezTo>
                      <a:pt x="1012" y="79"/>
                      <a:pt x="996" y="61"/>
                      <a:pt x="973" y="58"/>
                    </a:cubicBezTo>
                    <a:close/>
                    <a:moveTo>
                      <a:pt x="44" y="101"/>
                    </a:moveTo>
                    <a:cubicBezTo>
                      <a:pt x="46" y="101"/>
                      <a:pt x="45" y="101"/>
                      <a:pt x="44" y="102"/>
                    </a:cubicBezTo>
                    <a:cubicBezTo>
                      <a:pt x="44" y="101"/>
                      <a:pt x="44" y="101"/>
                      <a:pt x="44" y="101"/>
                    </a:cubicBezTo>
                    <a:close/>
                    <a:moveTo>
                      <a:pt x="43" y="102"/>
                    </a:moveTo>
                    <a:cubicBezTo>
                      <a:pt x="43" y="102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3" y="102"/>
                      <a:pt x="43" y="102"/>
                    </a:cubicBezTo>
                    <a:close/>
                    <a:moveTo>
                      <a:pt x="43" y="694"/>
                    </a:moveTo>
                    <a:cubicBezTo>
                      <a:pt x="44" y="694"/>
                      <a:pt x="44" y="695"/>
                      <a:pt x="44" y="695"/>
                    </a:cubicBezTo>
                    <a:cubicBezTo>
                      <a:pt x="44" y="695"/>
                      <a:pt x="44" y="695"/>
                      <a:pt x="44" y="695"/>
                    </a:cubicBezTo>
                    <a:cubicBezTo>
                      <a:pt x="44" y="695"/>
                      <a:pt x="44" y="694"/>
                      <a:pt x="43" y="694"/>
                    </a:cubicBezTo>
                    <a:close/>
                    <a:moveTo>
                      <a:pt x="968" y="104"/>
                    </a:moveTo>
                    <a:cubicBezTo>
                      <a:pt x="968" y="107"/>
                      <a:pt x="968" y="110"/>
                      <a:pt x="968" y="114"/>
                    </a:cubicBezTo>
                    <a:cubicBezTo>
                      <a:pt x="968" y="128"/>
                      <a:pt x="968" y="142"/>
                      <a:pt x="968" y="157"/>
                    </a:cubicBezTo>
                    <a:cubicBezTo>
                      <a:pt x="968" y="207"/>
                      <a:pt x="968" y="257"/>
                      <a:pt x="968" y="307"/>
                    </a:cubicBezTo>
                    <a:cubicBezTo>
                      <a:pt x="968" y="417"/>
                      <a:pt x="968" y="528"/>
                      <a:pt x="968" y="638"/>
                    </a:cubicBezTo>
                    <a:cubicBezTo>
                      <a:pt x="968" y="653"/>
                      <a:pt x="968" y="668"/>
                      <a:pt x="968" y="682"/>
                    </a:cubicBezTo>
                    <a:cubicBezTo>
                      <a:pt x="968" y="686"/>
                      <a:pt x="968" y="689"/>
                      <a:pt x="968" y="693"/>
                    </a:cubicBezTo>
                    <a:cubicBezTo>
                      <a:pt x="968" y="693"/>
                      <a:pt x="968" y="694"/>
                      <a:pt x="968" y="695"/>
                    </a:cubicBezTo>
                    <a:cubicBezTo>
                      <a:pt x="968" y="695"/>
                      <a:pt x="968" y="695"/>
                      <a:pt x="968" y="695"/>
                    </a:cubicBezTo>
                    <a:cubicBezTo>
                      <a:pt x="968" y="695"/>
                      <a:pt x="967" y="695"/>
                      <a:pt x="967" y="695"/>
                    </a:cubicBezTo>
                    <a:cubicBezTo>
                      <a:pt x="969" y="694"/>
                      <a:pt x="966" y="695"/>
                      <a:pt x="965" y="695"/>
                    </a:cubicBezTo>
                    <a:cubicBezTo>
                      <a:pt x="962" y="695"/>
                      <a:pt x="959" y="695"/>
                      <a:pt x="957" y="695"/>
                    </a:cubicBezTo>
                    <a:cubicBezTo>
                      <a:pt x="946" y="695"/>
                      <a:pt x="935" y="695"/>
                      <a:pt x="924" y="695"/>
                    </a:cubicBezTo>
                    <a:cubicBezTo>
                      <a:pt x="832" y="695"/>
                      <a:pt x="739" y="695"/>
                      <a:pt x="646" y="695"/>
                    </a:cubicBezTo>
                    <a:cubicBezTo>
                      <a:pt x="527" y="695"/>
                      <a:pt x="408" y="695"/>
                      <a:pt x="288" y="695"/>
                    </a:cubicBezTo>
                    <a:cubicBezTo>
                      <a:pt x="211" y="695"/>
                      <a:pt x="134" y="695"/>
                      <a:pt x="57" y="695"/>
                    </a:cubicBezTo>
                    <a:cubicBezTo>
                      <a:pt x="53" y="695"/>
                      <a:pt x="48" y="695"/>
                      <a:pt x="44" y="695"/>
                    </a:cubicBezTo>
                    <a:cubicBezTo>
                      <a:pt x="44" y="695"/>
                      <a:pt x="44" y="695"/>
                      <a:pt x="44" y="695"/>
                    </a:cubicBezTo>
                    <a:cubicBezTo>
                      <a:pt x="44" y="695"/>
                      <a:pt x="44" y="694"/>
                      <a:pt x="44" y="694"/>
                    </a:cubicBezTo>
                    <a:cubicBezTo>
                      <a:pt x="44" y="691"/>
                      <a:pt x="44" y="688"/>
                      <a:pt x="44" y="685"/>
                    </a:cubicBezTo>
                    <a:cubicBezTo>
                      <a:pt x="44" y="650"/>
                      <a:pt x="44" y="614"/>
                      <a:pt x="44" y="579"/>
                    </a:cubicBezTo>
                    <a:cubicBezTo>
                      <a:pt x="44" y="463"/>
                      <a:pt x="44" y="347"/>
                      <a:pt x="44" y="231"/>
                    </a:cubicBezTo>
                    <a:cubicBezTo>
                      <a:pt x="44" y="193"/>
                      <a:pt x="44" y="155"/>
                      <a:pt x="44" y="117"/>
                    </a:cubicBezTo>
                    <a:cubicBezTo>
                      <a:pt x="44" y="113"/>
                      <a:pt x="44" y="109"/>
                      <a:pt x="44" y="105"/>
                    </a:cubicBezTo>
                    <a:cubicBezTo>
                      <a:pt x="44" y="104"/>
                      <a:pt x="44" y="103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3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6" y="102"/>
                      <a:pt x="48" y="102"/>
                      <a:pt x="49" y="102"/>
                    </a:cubicBezTo>
                    <a:cubicBezTo>
                      <a:pt x="56" y="102"/>
                      <a:pt x="62" y="102"/>
                      <a:pt x="69" y="102"/>
                    </a:cubicBezTo>
                    <a:cubicBezTo>
                      <a:pt x="167" y="102"/>
                      <a:pt x="266" y="102"/>
                      <a:pt x="365" y="102"/>
                    </a:cubicBezTo>
                    <a:cubicBezTo>
                      <a:pt x="367" y="102"/>
                      <a:pt x="370" y="102"/>
                      <a:pt x="372" y="102"/>
                    </a:cubicBezTo>
                    <a:cubicBezTo>
                      <a:pt x="382" y="102"/>
                      <a:pt x="389" y="95"/>
                      <a:pt x="393" y="85"/>
                    </a:cubicBezTo>
                    <a:cubicBezTo>
                      <a:pt x="397" y="75"/>
                      <a:pt x="401" y="65"/>
                      <a:pt x="405" y="55"/>
                    </a:cubicBezTo>
                    <a:cubicBezTo>
                      <a:pt x="406" y="53"/>
                      <a:pt x="407" y="50"/>
                      <a:pt x="408" y="48"/>
                    </a:cubicBezTo>
                    <a:cubicBezTo>
                      <a:pt x="421" y="48"/>
                      <a:pt x="435" y="48"/>
                      <a:pt x="449" y="48"/>
                    </a:cubicBezTo>
                    <a:cubicBezTo>
                      <a:pt x="503" y="48"/>
                      <a:pt x="556" y="48"/>
                      <a:pt x="610" y="48"/>
                    </a:cubicBezTo>
                    <a:cubicBezTo>
                      <a:pt x="610" y="48"/>
                      <a:pt x="611" y="48"/>
                      <a:pt x="611" y="48"/>
                    </a:cubicBezTo>
                    <a:cubicBezTo>
                      <a:pt x="616" y="60"/>
                      <a:pt x="621" y="73"/>
                      <a:pt x="626" y="85"/>
                    </a:cubicBezTo>
                    <a:cubicBezTo>
                      <a:pt x="630" y="95"/>
                      <a:pt x="637" y="102"/>
                      <a:pt x="647" y="102"/>
                    </a:cubicBezTo>
                    <a:cubicBezTo>
                      <a:pt x="739" y="102"/>
                      <a:pt x="831" y="102"/>
                      <a:pt x="923" y="102"/>
                    </a:cubicBezTo>
                    <a:cubicBezTo>
                      <a:pt x="938" y="102"/>
                      <a:pt x="952" y="102"/>
                      <a:pt x="967" y="102"/>
                    </a:cubicBezTo>
                    <a:cubicBezTo>
                      <a:pt x="966" y="102"/>
                      <a:pt x="967" y="102"/>
                      <a:pt x="967" y="102"/>
                    </a:cubicBezTo>
                    <a:cubicBezTo>
                      <a:pt x="967" y="103"/>
                      <a:pt x="968" y="103"/>
                      <a:pt x="968" y="102"/>
                    </a:cubicBezTo>
                    <a:cubicBezTo>
                      <a:pt x="968" y="102"/>
                      <a:pt x="968" y="102"/>
                      <a:pt x="968" y="102"/>
                    </a:cubicBezTo>
                    <a:cubicBezTo>
                      <a:pt x="968" y="103"/>
                      <a:pt x="968" y="103"/>
                      <a:pt x="9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59" name="Freeform 433"/>
              <p:cNvSpPr/>
              <p:nvPr/>
            </p:nvSpPr>
            <p:spPr bwMode="auto">
              <a:xfrm>
                <a:off x="8632825" y="8772525"/>
                <a:ext cx="427038" cy="363538"/>
              </a:xfrm>
              <a:custGeom>
                <a:avLst/>
                <a:gdLst>
                  <a:gd name="T0" fmla="*/ 150 w 172"/>
                  <a:gd name="T1" fmla="*/ 4 h 147"/>
                  <a:gd name="T2" fmla="*/ 3 w 172"/>
                  <a:gd name="T3" fmla="*/ 117 h 147"/>
                  <a:gd name="T4" fmla="*/ 18 w 172"/>
                  <a:gd name="T5" fmla="*/ 144 h 147"/>
                  <a:gd name="T6" fmla="*/ 45 w 172"/>
                  <a:gd name="T7" fmla="*/ 129 h 147"/>
                  <a:gd name="T8" fmla="*/ 150 w 172"/>
                  <a:gd name="T9" fmla="*/ 49 h 147"/>
                  <a:gd name="T10" fmla="*/ 172 w 172"/>
                  <a:gd name="T11" fmla="*/ 26 h 147"/>
                  <a:gd name="T12" fmla="*/ 150 w 172"/>
                  <a:gd name="T13" fmla="*/ 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147">
                    <a:moveTo>
                      <a:pt x="150" y="4"/>
                    </a:moveTo>
                    <a:cubicBezTo>
                      <a:pt x="80" y="0"/>
                      <a:pt x="16" y="49"/>
                      <a:pt x="3" y="117"/>
                    </a:cubicBezTo>
                    <a:cubicBezTo>
                      <a:pt x="0" y="129"/>
                      <a:pt x="6" y="141"/>
                      <a:pt x="18" y="144"/>
                    </a:cubicBezTo>
                    <a:cubicBezTo>
                      <a:pt x="29" y="147"/>
                      <a:pt x="43" y="140"/>
                      <a:pt x="45" y="129"/>
                    </a:cubicBezTo>
                    <a:cubicBezTo>
                      <a:pt x="55" y="78"/>
                      <a:pt x="98" y="45"/>
                      <a:pt x="150" y="49"/>
                    </a:cubicBezTo>
                    <a:cubicBezTo>
                      <a:pt x="162" y="49"/>
                      <a:pt x="172" y="38"/>
                      <a:pt x="172" y="26"/>
                    </a:cubicBezTo>
                    <a:cubicBezTo>
                      <a:pt x="172" y="14"/>
                      <a:pt x="162" y="5"/>
                      <a:pt x="15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666450" y="3047351"/>
            <a:ext cx="1607328" cy="2249456"/>
            <a:chOff x="4251239" y="4713204"/>
            <a:chExt cx="2571725" cy="359913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251239" y="4713204"/>
              <a:ext cx="2571725" cy="3599130"/>
            </a:xfrm>
            <a:prstGeom prst="roundRect">
              <a:avLst>
                <a:gd name="adj" fmla="val 5326"/>
              </a:avLst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762000" dist="723900" dir="5400000" sx="85000" sy="85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192590" y="5202802"/>
              <a:ext cx="689022" cy="602018"/>
              <a:chOff x="8418513" y="8167688"/>
              <a:chExt cx="2501900" cy="2185987"/>
            </a:xfrm>
            <a:solidFill>
              <a:schemeClr val="bg1"/>
            </a:solidFill>
          </p:grpSpPr>
          <p:sp>
            <p:nvSpPr>
              <p:cNvPr id="61" name="Freeform 437"/>
              <p:cNvSpPr/>
              <p:nvPr/>
            </p:nvSpPr>
            <p:spPr bwMode="auto">
              <a:xfrm>
                <a:off x="10534651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62" name="Freeform 438"/>
              <p:cNvSpPr/>
              <p:nvPr/>
            </p:nvSpPr>
            <p:spPr bwMode="auto">
              <a:xfrm>
                <a:off x="10534651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63" name="Freeform 439"/>
              <p:cNvSpPr/>
              <p:nvPr/>
            </p:nvSpPr>
            <p:spPr bwMode="auto">
              <a:xfrm>
                <a:off x="8640763" y="9561513"/>
                <a:ext cx="220663" cy="554037"/>
              </a:xfrm>
              <a:custGeom>
                <a:avLst/>
                <a:gdLst>
                  <a:gd name="T0" fmla="*/ 61 w 89"/>
                  <a:gd name="T1" fmla="*/ 180 h 224"/>
                  <a:gd name="T2" fmla="*/ 56 w 89"/>
                  <a:gd name="T3" fmla="*/ 180 h 224"/>
                  <a:gd name="T4" fmla="*/ 44 w 89"/>
                  <a:gd name="T5" fmla="*/ 126 h 224"/>
                  <a:gd name="T6" fmla="*/ 44 w 89"/>
                  <a:gd name="T7" fmla="*/ 28 h 224"/>
                  <a:gd name="T8" fmla="*/ 0 w 89"/>
                  <a:gd name="T9" fmla="*/ 28 h 224"/>
                  <a:gd name="T10" fmla="*/ 0 w 89"/>
                  <a:gd name="T11" fmla="*/ 187 h 224"/>
                  <a:gd name="T12" fmla="*/ 33 w 89"/>
                  <a:gd name="T13" fmla="*/ 224 h 224"/>
                  <a:gd name="T14" fmla="*/ 61 w 89"/>
                  <a:gd name="T15" fmla="*/ 224 h 224"/>
                  <a:gd name="T16" fmla="*/ 61 w 89"/>
                  <a:gd name="T17" fmla="*/ 18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224">
                    <a:moveTo>
                      <a:pt x="61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4" y="126"/>
                      <a:pt x="44" y="126"/>
                      <a:pt x="44" y="126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0"/>
                      <a:pt x="0" y="0"/>
                      <a:pt x="0" y="28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06"/>
                      <a:pt x="13" y="224"/>
                      <a:pt x="33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89" y="224"/>
                      <a:pt x="89" y="180"/>
                      <a:pt x="61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64" name="Freeform 440"/>
              <p:cNvSpPr/>
              <p:nvPr/>
            </p:nvSpPr>
            <p:spPr bwMode="auto">
              <a:xfrm>
                <a:off x="8640763" y="9318625"/>
                <a:ext cx="109538" cy="185737"/>
              </a:xfrm>
              <a:custGeom>
                <a:avLst/>
                <a:gdLst>
                  <a:gd name="T0" fmla="*/ 22 w 44"/>
                  <a:gd name="T1" fmla="*/ 75 h 75"/>
                  <a:gd name="T2" fmla="*/ 44 w 44"/>
                  <a:gd name="T3" fmla="*/ 53 h 75"/>
                  <a:gd name="T4" fmla="*/ 44 w 44"/>
                  <a:gd name="T5" fmla="*/ 22 h 75"/>
                  <a:gd name="T6" fmla="*/ 22 w 44"/>
                  <a:gd name="T7" fmla="*/ 0 h 75"/>
                  <a:gd name="T8" fmla="*/ 0 w 44"/>
                  <a:gd name="T9" fmla="*/ 22 h 75"/>
                  <a:gd name="T10" fmla="*/ 0 w 44"/>
                  <a:gd name="T11" fmla="*/ 53 h 75"/>
                  <a:gd name="T12" fmla="*/ 22 w 44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5">
                    <a:moveTo>
                      <a:pt x="22" y="75"/>
                    </a:moveTo>
                    <a:cubicBezTo>
                      <a:pt x="34" y="75"/>
                      <a:pt x="44" y="65"/>
                      <a:pt x="44" y="53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5"/>
                      <a:pt x="10" y="75"/>
                      <a:pt x="2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65" name="Freeform 441"/>
              <p:cNvSpPr/>
              <p:nvPr/>
            </p:nvSpPr>
            <p:spPr bwMode="auto">
              <a:xfrm>
                <a:off x="9329738" y="8721725"/>
                <a:ext cx="109538" cy="1292225"/>
              </a:xfrm>
              <a:custGeom>
                <a:avLst/>
                <a:gdLst>
                  <a:gd name="T0" fmla="*/ 22 w 44"/>
                  <a:gd name="T1" fmla="*/ 0 h 522"/>
                  <a:gd name="T2" fmla="*/ 0 w 44"/>
                  <a:gd name="T3" fmla="*/ 22 h 522"/>
                  <a:gd name="T4" fmla="*/ 0 w 44"/>
                  <a:gd name="T5" fmla="*/ 500 h 522"/>
                  <a:gd name="T6" fmla="*/ 22 w 44"/>
                  <a:gd name="T7" fmla="*/ 522 h 522"/>
                  <a:gd name="T8" fmla="*/ 44 w 44"/>
                  <a:gd name="T9" fmla="*/ 500 h 522"/>
                  <a:gd name="T10" fmla="*/ 44 w 44"/>
                  <a:gd name="T11" fmla="*/ 22 h 522"/>
                  <a:gd name="T12" fmla="*/ 22 w 44"/>
                  <a:gd name="T13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22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513"/>
                      <a:pt x="10" y="522"/>
                      <a:pt x="22" y="522"/>
                    </a:cubicBezTo>
                    <a:cubicBezTo>
                      <a:pt x="34" y="522"/>
                      <a:pt x="44" y="513"/>
                      <a:pt x="44" y="50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66" name="Freeform 442"/>
              <p:cNvSpPr/>
              <p:nvPr/>
            </p:nvSpPr>
            <p:spPr bwMode="auto">
              <a:xfrm>
                <a:off x="9715501" y="9729788"/>
                <a:ext cx="219075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67" name="Freeform 443"/>
              <p:cNvSpPr/>
              <p:nvPr/>
            </p:nvSpPr>
            <p:spPr bwMode="auto">
              <a:xfrm>
                <a:off x="9715501" y="8899525"/>
                <a:ext cx="219075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68" name="Freeform 444"/>
              <p:cNvSpPr/>
              <p:nvPr/>
            </p:nvSpPr>
            <p:spPr bwMode="auto">
              <a:xfrm>
                <a:off x="10266363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69" name="Freeform 445"/>
              <p:cNvSpPr>
                <a:spLocks noEditPoints="1"/>
              </p:cNvSpPr>
              <p:nvPr/>
            </p:nvSpPr>
            <p:spPr bwMode="auto">
              <a:xfrm>
                <a:off x="8418513" y="8167688"/>
                <a:ext cx="2501900" cy="2185987"/>
              </a:xfrm>
              <a:custGeom>
                <a:avLst/>
                <a:gdLst>
                  <a:gd name="T0" fmla="*/ 500 w 1010"/>
                  <a:gd name="T1" fmla="*/ 224 h 883"/>
                  <a:gd name="T2" fmla="*/ 447 w 1010"/>
                  <a:gd name="T3" fmla="*/ 99 h 883"/>
                  <a:gd name="T4" fmla="*/ 390 w 1010"/>
                  <a:gd name="T5" fmla="*/ 93 h 883"/>
                  <a:gd name="T6" fmla="*/ 390 w 1010"/>
                  <a:gd name="T7" fmla="*/ 46 h 883"/>
                  <a:gd name="T8" fmla="*/ 169 w 1010"/>
                  <a:gd name="T9" fmla="*/ 0 h 883"/>
                  <a:gd name="T10" fmla="*/ 107 w 1010"/>
                  <a:gd name="T11" fmla="*/ 50 h 883"/>
                  <a:gd name="T12" fmla="*/ 108 w 1010"/>
                  <a:gd name="T13" fmla="*/ 99 h 883"/>
                  <a:gd name="T14" fmla="*/ 0 w 1010"/>
                  <a:gd name="T15" fmla="*/ 151 h 883"/>
                  <a:gd name="T16" fmla="*/ 8 w 1010"/>
                  <a:gd name="T17" fmla="*/ 860 h 883"/>
                  <a:gd name="T18" fmla="*/ 450 w 1010"/>
                  <a:gd name="T19" fmla="*/ 883 h 883"/>
                  <a:gd name="T20" fmla="*/ 500 w 1010"/>
                  <a:gd name="T21" fmla="*/ 833 h 883"/>
                  <a:gd name="T22" fmla="*/ 512 w 1010"/>
                  <a:gd name="T23" fmla="*/ 746 h 883"/>
                  <a:gd name="T24" fmla="*/ 1009 w 1010"/>
                  <a:gd name="T25" fmla="*/ 711 h 883"/>
                  <a:gd name="T26" fmla="*/ 1010 w 1010"/>
                  <a:gd name="T27" fmla="*/ 703 h 883"/>
                  <a:gd name="T28" fmla="*/ 965 w 1010"/>
                  <a:gd name="T29" fmla="*/ 224 h 883"/>
                  <a:gd name="T30" fmla="*/ 151 w 1010"/>
                  <a:gd name="T31" fmla="*/ 50 h 883"/>
                  <a:gd name="T32" fmla="*/ 154 w 1010"/>
                  <a:gd name="T33" fmla="*/ 45 h 883"/>
                  <a:gd name="T34" fmla="*/ 158 w 1010"/>
                  <a:gd name="T35" fmla="*/ 43 h 883"/>
                  <a:gd name="T36" fmla="*/ 339 w 1010"/>
                  <a:gd name="T37" fmla="*/ 44 h 883"/>
                  <a:gd name="T38" fmla="*/ 342 w 1010"/>
                  <a:gd name="T39" fmla="*/ 44 h 883"/>
                  <a:gd name="T40" fmla="*/ 346 w 1010"/>
                  <a:gd name="T41" fmla="*/ 47 h 883"/>
                  <a:gd name="T42" fmla="*/ 346 w 1010"/>
                  <a:gd name="T43" fmla="*/ 91 h 883"/>
                  <a:gd name="T44" fmla="*/ 346 w 1010"/>
                  <a:gd name="T45" fmla="*/ 95 h 883"/>
                  <a:gd name="T46" fmla="*/ 342 w 1010"/>
                  <a:gd name="T47" fmla="*/ 99 h 883"/>
                  <a:gd name="T48" fmla="*/ 156 w 1010"/>
                  <a:gd name="T49" fmla="*/ 99 h 883"/>
                  <a:gd name="T50" fmla="*/ 154 w 1010"/>
                  <a:gd name="T51" fmla="*/ 99 h 883"/>
                  <a:gd name="T52" fmla="*/ 151 w 1010"/>
                  <a:gd name="T53" fmla="*/ 95 h 883"/>
                  <a:gd name="T54" fmla="*/ 151 w 1010"/>
                  <a:gd name="T55" fmla="*/ 93 h 883"/>
                  <a:gd name="T56" fmla="*/ 456 w 1010"/>
                  <a:gd name="T57" fmla="*/ 834 h 883"/>
                  <a:gd name="T58" fmla="*/ 455 w 1010"/>
                  <a:gd name="T59" fmla="*/ 837 h 883"/>
                  <a:gd name="T60" fmla="*/ 451 w 1010"/>
                  <a:gd name="T61" fmla="*/ 839 h 883"/>
                  <a:gd name="T62" fmla="*/ 449 w 1010"/>
                  <a:gd name="T63" fmla="*/ 838 h 883"/>
                  <a:gd name="T64" fmla="*/ 44 w 1010"/>
                  <a:gd name="T65" fmla="*/ 832 h 883"/>
                  <a:gd name="T66" fmla="*/ 44 w 1010"/>
                  <a:gd name="T67" fmla="*/ 149 h 883"/>
                  <a:gd name="T68" fmla="*/ 49 w 1010"/>
                  <a:gd name="T69" fmla="*/ 143 h 883"/>
                  <a:gd name="T70" fmla="*/ 153 w 1010"/>
                  <a:gd name="T71" fmla="*/ 143 h 883"/>
                  <a:gd name="T72" fmla="*/ 449 w 1010"/>
                  <a:gd name="T73" fmla="*/ 143 h 883"/>
                  <a:gd name="T74" fmla="*/ 452 w 1010"/>
                  <a:gd name="T75" fmla="*/ 143 h 883"/>
                  <a:gd name="T76" fmla="*/ 455 w 1010"/>
                  <a:gd name="T77" fmla="*/ 146 h 883"/>
                  <a:gd name="T78" fmla="*/ 456 w 1010"/>
                  <a:gd name="T79" fmla="*/ 150 h 883"/>
                  <a:gd name="T80" fmla="*/ 456 w 1010"/>
                  <a:gd name="T81" fmla="*/ 832 h 883"/>
                  <a:gd name="T82" fmla="*/ 501 w 1010"/>
                  <a:gd name="T83" fmla="*/ 704 h 883"/>
                  <a:gd name="T84" fmla="*/ 501 w 1010"/>
                  <a:gd name="T85" fmla="*/ 704 h 883"/>
                  <a:gd name="T86" fmla="*/ 501 w 1010"/>
                  <a:gd name="T87" fmla="*/ 702 h 883"/>
                  <a:gd name="T88" fmla="*/ 966 w 1010"/>
                  <a:gd name="T89" fmla="*/ 268 h 883"/>
                  <a:gd name="T90" fmla="*/ 966 w 1010"/>
                  <a:gd name="T91" fmla="*/ 266 h 883"/>
                  <a:gd name="T92" fmla="*/ 967 w 1010"/>
                  <a:gd name="T93" fmla="*/ 267 h 883"/>
                  <a:gd name="T94" fmla="*/ 968 w 1010"/>
                  <a:gd name="T95" fmla="*/ 268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0" h="883">
                    <a:moveTo>
                      <a:pt x="965" y="224"/>
                    </a:moveTo>
                    <a:cubicBezTo>
                      <a:pt x="500" y="224"/>
                      <a:pt x="500" y="224"/>
                      <a:pt x="500" y="224"/>
                    </a:cubicBezTo>
                    <a:cubicBezTo>
                      <a:pt x="500" y="149"/>
                      <a:pt x="500" y="149"/>
                      <a:pt x="500" y="149"/>
                    </a:cubicBezTo>
                    <a:cubicBezTo>
                      <a:pt x="500" y="119"/>
                      <a:pt x="476" y="99"/>
                      <a:pt x="447" y="99"/>
                    </a:cubicBezTo>
                    <a:cubicBezTo>
                      <a:pt x="390" y="99"/>
                      <a:pt x="390" y="99"/>
                      <a:pt x="390" y="99"/>
                    </a:cubicBezTo>
                    <a:cubicBezTo>
                      <a:pt x="390" y="97"/>
                      <a:pt x="390" y="95"/>
                      <a:pt x="390" y="93"/>
                    </a:cubicBezTo>
                    <a:cubicBezTo>
                      <a:pt x="390" y="50"/>
                      <a:pt x="390" y="50"/>
                      <a:pt x="390" y="50"/>
                    </a:cubicBezTo>
                    <a:cubicBezTo>
                      <a:pt x="390" y="48"/>
                      <a:pt x="390" y="47"/>
                      <a:pt x="390" y="46"/>
                    </a:cubicBezTo>
                    <a:cubicBezTo>
                      <a:pt x="387" y="20"/>
                      <a:pt x="367" y="0"/>
                      <a:pt x="340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4" y="0"/>
                      <a:pt x="159" y="0"/>
                      <a:pt x="154" y="0"/>
                    </a:cubicBezTo>
                    <a:cubicBezTo>
                      <a:pt x="128" y="1"/>
                      <a:pt x="107" y="24"/>
                      <a:pt x="107" y="50"/>
                    </a:cubicBezTo>
                    <a:cubicBezTo>
                      <a:pt x="107" y="87"/>
                      <a:pt x="107" y="87"/>
                      <a:pt x="107" y="87"/>
                    </a:cubicBezTo>
                    <a:cubicBezTo>
                      <a:pt x="107" y="91"/>
                      <a:pt x="107" y="95"/>
                      <a:pt x="108" y="99"/>
                    </a:cubicBezTo>
                    <a:cubicBezTo>
                      <a:pt x="51" y="99"/>
                      <a:pt x="51" y="99"/>
                      <a:pt x="51" y="99"/>
                    </a:cubicBezTo>
                    <a:cubicBezTo>
                      <a:pt x="22" y="99"/>
                      <a:pt x="0" y="122"/>
                      <a:pt x="0" y="151"/>
                    </a:cubicBezTo>
                    <a:cubicBezTo>
                      <a:pt x="0" y="822"/>
                      <a:pt x="0" y="822"/>
                      <a:pt x="0" y="822"/>
                    </a:cubicBezTo>
                    <a:cubicBezTo>
                      <a:pt x="0" y="836"/>
                      <a:pt x="1" y="848"/>
                      <a:pt x="8" y="860"/>
                    </a:cubicBezTo>
                    <a:cubicBezTo>
                      <a:pt x="21" y="880"/>
                      <a:pt x="42" y="883"/>
                      <a:pt x="63" y="883"/>
                    </a:cubicBezTo>
                    <a:cubicBezTo>
                      <a:pt x="450" y="883"/>
                      <a:pt x="450" y="883"/>
                      <a:pt x="450" y="883"/>
                    </a:cubicBezTo>
                    <a:cubicBezTo>
                      <a:pt x="477" y="883"/>
                      <a:pt x="497" y="863"/>
                      <a:pt x="500" y="837"/>
                    </a:cubicBezTo>
                    <a:cubicBezTo>
                      <a:pt x="500" y="835"/>
                      <a:pt x="500" y="834"/>
                      <a:pt x="500" y="833"/>
                    </a:cubicBezTo>
                    <a:cubicBezTo>
                      <a:pt x="500" y="746"/>
                      <a:pt x="500" y="746"/>
                      <a:pt x="500" y="746"/>
                    </a:cubicBezTo>
                    <a:cubicBezTo>
                      <a:pt x="504" y="746"/>
                      <a:pt x="508" y="746"/>
                      <a:pt x="512" y="746"/>
                    </a:cubicBezTo>
                    <a:cubicBezTo>
                      <a:pt x="965" y="746"/>
                      <a:pt x="965" y="746"/>
                      <a:pt x="965" y="746"/>
                    </a:cubicBezTo>
                    <a:cubicBezTo>
                      <a:pt x="987" y="746"/>
                      <a:pt x="1005" y="733"/>
                      <a:pt x="1009" y="711"/>
                    </a:cubicBezTo>
                    <a:cubicBezTo>
                      <a:pt x="1010" y="709"/>
                      <a:pt x="1010" y="707"/>
                      <a:pt x="1010" y="705"/>
                    </a:cubicBezTo>
                    <a:cubicBezTo>
                      <a:pt x="1010" y="704"/>
                      <a:pt x="1010" y="704"/>
                      <a:pt x="1010" y="703"/>
                    </a:cubicBezTo>
                    <a:cubicBezTo>
                      <a:pt x="1010" y="266"/>
                      <a:pt x="1010" y="266"/>
                      <a:pt x="1010" y="266"/>
                    </a:cubicBezTo>
                    <a:cubicBezTo>
                      <a:pt x="1010" y="240"/>
                      <a:pt x="989" y="224"/>
                      <a:pt x="965" y="224"/>
                    </a:cubicBezTo>
                    <a:close/>
                    <a:moveTo>
                      <a:pt x="151" y="93"/>
                    </a:moveTo>
                    <a:cubicBezTo>
                      <a:pt x="151" y="50"/>
                      <a:pt x="151" y="50"/>
                      <a:pt x="151" y="50"/>
                    </a:cubicBezTo>
                    <a:cubicBezTo>
                      <a:pt x="151" y="49"/>
                      <a:pt x="150" y="49"/>
                      <a:pt x="152" y="47"/>
                    </a:cubicBezTo>
                    <a:cubicBezTo>
                      <a:pt x="151" y="49"/>
                      <a:pt x="153" y="46"/>
                      <a:pt x="154" y="45"/>
                    </a:cubicBezTo>
                    <a:cubicBezTo>
                      <a:pt x="154" y="45"/>
                      <a:pt x="158" y="43"/>
                      <a:pt x="155" y="44"/>
                    </a:cubicBezTo>
                    <a:cubicBezTo>
                      <a:pt x="156" y="44"/>
                      <a:pt x="157" y="43"/>
                      <a:pt x="158" y="43"/>
                    </a:cubicBezTo>
                    <a:cubicBezTo>
                      <a:pt x="157" y="44"/>
                      <a:pt x="156" y="44"/>
                      <a:pt x="157" y="44"/>
                    </a:cubicBezTo>
                    <a:cubicBezTo>
                      <a:pt x="339" y="44"/>
                      <a:pt x="339" y="44"/>
                      <a:pt x="339" y="44"/>
                    </a:cubicBezTo>
                    <a:cubicBezTo>
                      <a:pt x="340" y="44"/>
                      <a:pt x="340" y="44"/>
                      <a:pt x="340" y="44"/>
                    </a:cubicBezTo>
                    <a:cubicBezTo>
                      <a:pt x="340" y="44"/>
                      <a:pt x="341" y="44"/>
                      <a:pt x="342" y="44"/>
                    </a:cubicBezTo>
                    <a:cubicBezTo>
                      <a:pt x="340" y="43"/>
                      <a:pt x="341" y="43"/>
                      <a:pt x="343" y="45"/>
                    </a:cubicBezTo>
                    <a:cubicBezTo>
                      <a:pt x="341" y="43"/>
                      <a:pt x="345" y="47"/>
                      <a:pt x="346" y="47"/>
                    </a:cubicBezTo>
                    <a:cubicBezTo>
                      <a:pt x="345" y="47"/>
                      <a:pt x="346" y="50"/>
                      <a:pt x="346" y="50"/>
                    </a:cubicBezTo>
                    <a:cubicBezTo>
                      <a:pt x="346" y="91"/>
                      <a:pt x="346" y="91"/>
                      <a:pt x="346" y="91"/>
                    </a:cubicBezTo>
                    <a:cubicBezTo>
                      <a:pt x="346" y="92"/>
                      <a:pt x="346" y="95"/>
                      <a:pt x="346" y="93"/>
                    </a:cubicBezTo>
                    <a:cubicBezTo>
                      <a:pt x="346" y="94"/>
                      <a:pt x="346" y="95"/>
                      <a:pt x="346" y="95"/>
                    </a:cubicBezTo>
                    <a:cubicBezTo>
                      <a:pt x="346" y="95"/>
                      <a:pt x="346" y="95"/>
                      <a:pt x="345" y="96"/>
                    </a:cubicBezTo>
                    <a:cubicBezTo>
                      <a:pt x="346" y="94"/>
                      <a:pt x="343" y="99"/>
                      <a:pt x="342" y="99"/>
                    </a:cubicBezTo>
                    <a:cubicBezTo>
                      <a:pt x="343" y="98"/>
                      <a:pt x="339" y="99"/>
                      <a:pt x="340" y="99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99"/>
                      <a:pt x="155" y="99"/>
                      <a:pt x="155" y="99"/>
                    </a:cubicBezTo>
                    <a:cubicBezTo>
                      <a:pt x="157" y="100"/>
                      <a:pt x="154" y="98"/>
                      <a:pt x="154" y="99"/>
                    </a:cubicBezTo>
                    <a:cubicBezTo>
                      <a:pt x="153" y="97"/>
                      <a:pt x="150" y="94"/>
                      <a:pt x="152" y="96"/>
                    </a:cubicBezTo>
                    <a:cubicBezTo>
                      <a:pt x="151" y="96"/>
                      <a:pt x="151" y="95"/>
                      <a:pt x="151" y="95"/>
                    </a:cubicBezTo>
                    <a:cubicBezTo>
                      <a:pt x="151" y="95"/>
                      <a:pt x="151" y="95"/>
                      <a:pt x="151" y="93"/>
                    </a:cubicBezTo>
                    <a:cubicBezTo>
                      <a:pt x="151" y="94"/>
                      <a:pt x="151" y="94"/>
                      <a:pt x="151" y="93"/>
                    </a:cubicBezTo>
                    <a:close/>
                    <a:moveTo>
                      <a:pt x="456" y="834"/>
                    </a:moveTo>
                    <a:cubicBezTo>
                      <a:pt x="456" y="834"/>
                      <a:pt x="456" y="834"/>
                      <a:pt x="456" y="834"/>
                    </a:cubicBezTo>
                    <a:cubicBezTo>
                      <a:pt x="456" y="835"/>
                      <a:pt x="456" y="835"/>
                      <a:pt x="456" y="835"/>
                    </a:cubicBezTo>
                    <a:cubicBezTo>
                      <a:pt x="456" y="836"/>
                      <a:pt x="455" y="836"/>
                      <a:pt x="455" y="837"/>
                    </a:cubicBezTo>
                    <a:cubicBezTo>
                      <a:pt x="454" y="837"/>
                      <a:pt x="454" y="838"/>
                      <a:pt x="453" y="838"/>
                    </a:cubicBezTo>
                    <a:cubicBezTo>
                      <a:pt x="453" y="838"/>
                      <a:pt x="453" y="838"/>
                      <a:pt x="451" y="839"/>
                    </a:cubicBezTo>
                    <a:cubicBezTo>
                      <a:pt x="454" y="837"/>
                      <a:pt x="449" y="838"/>
                      <a:pt x="450" y="838"/>
                    </a:cubicBezTo>
                    <a:cubicBezTo>
                      <a:pt x="450" y="838"/>
                      <a:pt x="449" y="838"/>
                      <a:pt x="449" y="838"/>
                    </a:cubicBezTo>
                    <a:cubicBezTo>
                      <a:pt x="52" y="838"/>
                      <a:pt x="52" y="838"/>
                      <a:pt x="52" y="838"/>
                    </a:cubicBezTo>
                    <a:cubicBezTo>
                      <a:pt x="46" y="838"/>
                      <a:pt x="45" y="838"/>
                      <a:pt x="44" y="832"/>
                    </a:cubicBezTo>
                    <a:cubicBezTo>
                      <a:pt x="45" y="834"/>
                      <a:pt x="44" y="830"/>
                      <a:pt x="44" y="82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44" y="149"/>
                      <a:pt x="45" y="147"/>
                      <a:pt x="44" y="148"/>
                    </a:cubicBezTo>
                    <a:cubicBezTo>
                      <a:pt x="45" y="145"/>
                      <a:pt x="47" y="144"/>
                      <a:pt x="49" y="143"/>
                    </a:cubicBezTo>
                    <a:cubicBezTo>
                      <a:pt x="47" y="144"/>
                      <a:pt x="52" y="143"/>
                      <a:pt x="50" y="143"/>
                    </a:cubicBezTo>
                    <a:cubicBezTo>
                      <a:pt x="153" y="143"/>
                      <a:pt x="153" y="143"/>
                      <a:pt x="153" y="143"/>
                    </a:cubicBezTo>
                    <a:cubicBezTo>
                      <a:pt x="166" y="145"/>
                      <a:pt x="180" y="143"/>
                      <a:pt x="192" y="143"/>
                    </a:cubicBezTo>
                    <a:cubicBezTo>
                      <a:pt x="449" y="143"/>
                      <a:pt x="449" y="143"/>
                      <a:pt x="449" y="143"/>
                    </a:cubicBezTo>
                    <a:cubicBezTo>
                      <a:pt x="451" y="143"/>
                      <a:pt x="451" y="143"/>
                      <a:pt x="450" y="143"/>
                    </a:cubicBezTo>
                    <a:cubicBezTo>
                      <a:pt x="451" y="143"/>
                      <a:pt x="451" y="143"/>
                      <a:pt x="452" y="143"/>
                    </a:cubicBezTo>
                    <a:cubicBezTo>
                      <a:pt x="450" y="143"/>
                      <a:pt x="453" y="144"/>
                      <a:pt x="453" y="144"/>
                    </a:cubicBezTo>
                    <a:cubicBezTo>
                      <a:pt x="454" y="145"/>
                      <a:pt x="457" y="148"/>
                      <a:pt x="455" y="146"/>
                    </a:cubicBezTo>
                    <a:cubicBezTo>
                      <a:pt x="456" y="147"/>
                      <a:pt x="456" y="147"/>
                      <a:pt x="456" y="148"/>
                    </a:cubicBezTo>
                    <a:cubicBezTo>
                      <a:pt x="456" y="147"/>
                      <a:pt x="456" y="148"/>
                      <a:pt x="456" y="150"/>
                    </a:cubicBezTo>
                    <a:cubicBezTo>
                      <a:pt x="456" y="148"/>
                      <a:pt x="456" y="149"/>
                      <a:pt x="456" y="149"/>
                    </a:cubicBezTo>
                    <a:cubicBezTo>
                      <a:pt x="456" y="832"/>
                      <a:pt x="456" y="832"/>
                      <a:pt x="456" y="832"/>
                    </a:cubicBezTo>
                    <a:cubicBezTo>
                      <a:pt x="456" y="831"/>
                      <a:pt x="456" y="835"/>
                      <a:pt x="456" y="834"/>
                    </a:cubicBezTo>
                    <a:close/>
                    <a:moveTo>
                      <a:pt x="501" y="704"/>
                    </a:moveTo>
                    <a:cubicBezTo>
                      <a:pt x="501" y="704"/>
                      <a:pt x="501" y="704"/>
                      <a:pt x="501" y="704"/>
                    </a:cubicBezTo>
                    <a:cubicBezTo>
                      <a:pt x="501" y="704"/>
                      <a:pt x="501" y="704"/>
                      <a:pt x="501" y="704"/>
                    </a:cubicBezTo>
                    <a:close/>
                    <a:moveTo>
                      <a:pt x="966" y="702"/>
                    </a:moveTo>
                    <a:cubicBezTo>
                      <a:pt x="501" y="702"/>
                      <a:pt x="501" y="702"/>
                      <a:pt x="501" y="702"/>
                    </a:cubicBezTo>
                    <a:cubicBezTo>
                      <a:pt x="501" y="268"/>
                      <a:pt x="501" y="268"/>
                      <a:pt x="501" y="268"/>
                    </a:cubicBezTo>
                    <a:cubicBezTo>
                      <a:pt x="966" y="268"/>
                      <a:pt x="966" y="268"/>
                      <a:pt x="966" y="268"/>
                    </a:cubicBezTo>
                    <a:lnTo>
                      <a:pt x="966" y="702"/>
                    </a:lnTo>
                    <a:close/>
                    <a:moveTo>
                      <a:pt x="966" y="266"/>
                    </a:moveTo>
                    <a:cubicBezTo>
                      <a:pt x="966" y="265"/>
                      <a:pt x="966" y="265"/>
                      <a:pt x="966" y="266"/>
                    </a:cubicBezTo>
                    <a:close/>
                    <a:moveTo>
                      <a:pt x="967" y="267"/>
                    </a:moveTo>
                    <a:cubicBezTo>
                      <a:pt x="967" y="267"/>
                      <a:pt x="967" y="267"/>
                      <a:pt x="967" y="267"/>
                    </a:cubicBezTo>
                    <a:cubicBezTo>
                      <a:pt x="967" y="268"/>
                      <a:pt x="967" y="268"/>
                      <a:pt x="968" y="268"/>
                    </a:cubicBezTo>
                    <a:cubicBezTo>
                      <a:pt x="967" y="268"/>
                      <a:pt x="967" y="268"/>
                      <a:pt x="967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70" name="Freeform 446"/>
              <p:cNvSpPr/>
              <p:nvPr/>
            </p:nvSpPr>
            <p:spPr bwMode="auto">
              <a:xfrm>
                <a:off x="10266363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71" name="Freeform 447"/>
              <p:cNvSpPr/>
              <p:nvPr/>
            </p:nvSpPr>
            <p:spPr bwMode="auto">
              <a:xfrm>
                <a:off x="9991726" y="9729788"/>
                <a:ext cx="217488" cy="107950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9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72" name="Freeform 448"/>
              <p:cNvSpPr/>
              <p:nvPr/>
            </p:nvSpPr>
            <p:spPr bwMode="auto">
              <a:xfrm>
                <a:off x="9991726" y="8899525"/>
                <a:ext cx="217488" cy="109537"/>
              </a:xfrm>
              <a:custGeom>
                <a:avLst/>
                <a:gdLst>
                  <a:gd name="T0" fmla="*/ 22 w 88"/>
                  <a:gd name="T1" fmla="*/ 44 h 44"/>
                  <a:gd name="T2" fmla="*/ 66 w 88"/>
                  <a:gd name="T3" fmla="*/ 44 h 44"/>
                  <a:gd name="T4" fmla="*/ 88 w 88"/>
                  <a:gd name="T5" fmla="*/ 22 h 44"/>
                  <a:gd name="T6" fmla="*/ 66 w 88"/>
                  <a:gd name="T7" fmla="*/ 0 h 44"/>
                  <a:gd name="T8" fmla="*/ 22 w 88"/>
                  <a:gd name="T9" fmla="*/ 0 h 44"/>
                  <a:gd name="T10" fmla="*/ 0 w 88"/>
                  <a:gd name="T11" fmla="*/ 22 h 44"/>
                  <a:gd name="T12" fmla="*/ 22 w 8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4">
                    <a:moveTo>
                      <a:pt x="22" y="44"/>
                    </a:moveTo>
                    <a:cubicBezTo>
                      <a:pt x="66" y="44"/>
                      <a:pt x="66" y="44"/>
                      <a:pt x="66" y="44"/>
                    </a:cubicBezTo>
                    <a:cubicBezTo>
                      <a:pt x="78" y="44"/>
                      <a:pt x="88" y="34"/>
                      <a:pt x="88" y="22"/>
                    </a:cubicBezTo>
                    <a:cubicBezTo>
                      <a:pt x="88" y="10"/>
                      <a:pt x="78" y="0"/>
                      <a:pt x="6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406013" y="5944359"/>
              <a:ext cx="2262176" cy="2039631"/>
              <a:chOff x="3556475" y="5964830"/>
              <a:chExt cx="2262176" cy="203963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762214" y="5964830"/>
                <a:ext cx="1850698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Nexa Bold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Project #2</a:t>
                </a:r>
                <a:endParaRPr lang="en-US" sz="1200" b="1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556475" y="6379400"/>
                <a:ext cx="2262176" cy="162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id-ID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417040" y="3047351"/>
            <a:ext cx="1607328" cy="2249456"/>
            <a:chOff x="7052183" y="4713204"/>
            <a:chExt cx="2571725" cy="359913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7052183" y="4713204"/>
              <a:ext cx="2571725" cy="3599130"/>
            </a:xfrm>
            <a:prstGeom prst="roundRect">
              <a:avLst>
                <a:gd name="adj" fmla="val 5326"/>
              </a:avLst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2700000" scaled="1"/>
            </a:gradFill>
            <a:ln>
              <a:noFill/>
            </a:ln>
            <a:effectLst>
              <a:outerShdw blurRad="762000" dist="723900" dir="5400000" sx="85000" sy="85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985480" y="5151737"/>
              <a:ext cx="705130" cy="704148"/>
              <a:chOff x="9644063" y="6908800"/>
              <a:chExt cx="2278062" cy="2274888"/>
            </a:xfrm>
            <a:solidFill>
              <a:schemeClr val="bg1"/>
            </a:solidFill>
          </p:grpSpPr>
          <p:sp>
            <p:nvSpPr>
              <p:cNvPr id="34" name="Freeform 368"/>
              <p:cNvSpPr>
                <a:spLocks noEditPoints="1"/>
              </p:cNvSpPr>
              <p:nvPr/>
            </p:nvSpPr>
            <p:spPr bwMode="auto">
              <a:xfrm>
                <a:off x="9644063" y="6908800"/>
                <a:ext cx="2278062" cy="2274888"/>
              </a:xfrm>
              <a:custGeom>
                <a:avLst/>
                <a:gdLst>
                  <a:gd name="T0" fmla="*/ 259 w 919"/>
                  <a:gd name="T1" fmla="*/ 0 h 919"/>
                  <a:gd name="T2" fmla="*/ 206 w 919"/>
                  <a:gd name="T3" fmla="*/ 55 h 919"/>
                  <a:gd name="T4" fmla="*/ 164 w 919"/>
                  <a:gd name="T5" fmla="*/ 95 h 919"/>
                  <a:gd name="T6" fmla="*/ 110 w 919"/>
                  <a:gd name="T7" fmla="*/ 151 h 919"/>
                  <a:gd name="T8" fmla="*/ 53 w 919"/>
                  <a:gd name="T9" fmla="*/ 206 h 919"/>
                  <a:gd name="T10" fmla="*/ 0 w 919"/>
                  <a:gd name="T11" fmla="*/ 261 h 919"/>
                  <a:gd name="T12" fmla="*/ 46 w 919"/>
                  <a:gd name="T13" fmla="*/ 919 h 919"/>
                  <a:gd name="T14" fmla="*/ 713 w 919"/>
                  <a:gd name="T15" fmla="*/ 877 h 919"/>
                  <a:gd name="T16" fmla="*/ 713 w 919"/>
                  <a:gd name="T17" fmla="*/ 809 h 919"/>
                  <a:gd name="T18" fmla="*/ 823 w 919"/>
                  <a:gd name="T19" fmla="*/ 766 h 919"/>
                  <a:gd name="T20" fmla="*/ 824 w 919"/>
                  <a:gd name="T21" fmla="*/ 713 h 919"/>
                  <a:gd name="T22" fmla="*/ 919 w 919"/>
                  <a:gd name="T23" fmla="*/ 671 h 919"/>
                  <a:gd name="T24" fmla="*/ 919 w 919"/>
                  <a:gd name="T25" fmla="*/ 46 h 919"/>
                  <a:gd name="T26" fmla="*/ 673 w 919"/>
                  <a:gd name="T27" fmla="*/ 873 h 919"/>
                  <a:gd name="T28" fmla="*/ 672 w 919"/>
                  <a:gd name="T29" fmla="*/ 876 h 919"/>
                  <a:gd name="T30" fmla="*/ 671 w 919"/>
                  <a:gd name="T31" fmla="*/ 878 h 919"/>
                  <a:gd name="T32" fmla="*/ 668 w 919"/>
                  <a:gd name="T33" fmla="*/ 879 h 919"/>
                  <a:gd name="T34" fmla="*/ 46 w 919"/>
                  <a:gd name="T35" fmla="*/ 879 h 919"/>
                  <a:gd name="T36" fmla="*/ 41 w 919"/>
                  <a:gd name="T37" fmla="*/ 876 h 919"/>
                  <a:gd name="T38" fmla="*/ 40 w 919"/>
                  <a:gd name="T39" fmla="*/ 873 h 919"/>
                  <a:gd name="T40" fmla="*/ 40 w 919"/>
                  <a:gd name="T41" fmla="*/ 253 h 919"/>
                  <a:gd name="T42" fmla="*/ 40 w 919"/>
                  <a:gd name="T43" fmla="*/ 250 h 919"/>
                  <a:gd name="T44" fmla="*/ 42 w 919"/>
                  <a:gd name="T45" fmla="*/ 247 h 919"/>
                  <a:gd name="T46" fmla="*/ 44 w 919"/>
                  <a:gd name="T47" fmla="*/ 246 h 919"/>
                  <a:gd name="T48" fmla="*/ 667 w 919"/>
                  <a:gd name="T49" fmla="*/ 246 h 919"/>
                  <a:gd name="T50" fmla="*/ 669 w 919"/>
                  <a:gd name="T51" fmla="*/ 247 h 919"/>
                  <a:gd name="T52" fmla="*/ 671 w 919"/>
                  <a:gd name="T53" fmla="*/ 248 h 919"/>
                  <a:gd name="T54" fmla="*/ 673 w 919"/>
                  <a:gd name="T55" fmla="*/ 873 h 919"/>
                  <a:gd name="T56" fmla="*/ 783 w 919"/>
                  <a:gd name="T57" fmla="*/ 764 h 919"/>
                  <a:gd name="T58" fmla="*/ 782 w 919"/>
                  <a:gd name="T59" fmla="*/ 766 h 919"/>
                  <a:gd name="T60" fmla="*/ 780 w 919"/>
                  <a:gd name="T61" fmla="*/ 768 h 919"/>
                  <a:gd name="T62" fmla="*/ 777 w 919"/>
                  <a:gd name="T63" fmla="*/ 768 h 919"/>
                  <a:gd name="T64" fmla="*/ 713 w 919"/>
                  <a:gd name="T65" fmla="*/ 252 h 919"/>
                  <a:gd name="T66" fmla="*/ 151 w 919"/>
                  <a:gd name="T67" fmla="*/ 206 h 919"/>
                  <a:gd name="T68" fmla="*/ 151 w 919"/>
                  <a:gd name="T69" fmla="*/ 139 h 919"/>
                  <a:gd name="T70" fmla="*/ 152 w 919"/>
                  <a:gd name="T71" fmla="*/ 138 h 919"/>
                  <a:gd name="T72" fmla="*/ 153 w 919"/>
                  <a:gd name="T73" fmla="*/ 136 h 919"/>
                  <a:gd name="T74" fmla="*/ 157 w 919"/>
                  <a:gd name="T75" fmla="*/ 136 h 919"/>
                  <a:gd name="T76" fmla="*/ 779 w 919"/>
                  <a:gd name="T77" fmla="*/ 136 h 919"/>
                  <a:gd name="T78" fmla="*/ 782 w 919"/>
                  <a:gd name="T79" fmla="*/ 137 h 919"/>
                  <a:gd name="T80" fmla="*/ 783 w 919"/>
                  <a:gd name="T81" fmla="*/ 141 h 919"/>
                  <a:gd name="T82" fmla="*/ 879 w 919"/>
                  <a:gd name="T83" fmla="*/ 667 h 919"/>
                  <a:gd name="T84" fmla="*/ 878 w 919"/>
                  <a:gd name="T85" fmla="*/ 670 h 919"/>
                  <a:gd name="T86" fmla="*/ 877 w 919"/>
                  <a:gd name="T87" fmla="*/ 672 h 919"/>
                  <a:gd name="T88" fmla="*/ 874 w 919"/>
                  <a:gd name="T89" fmla="*/ 673 h 919"/>
                  <a:gd name="T90" fmla="*/ 824 w 919"/>
                  <a:gd name="T91" fmla="*/ 673 h 919"/>
                  <a:gd name="T92" fmla="*/ 775 w 919"/>
                  <a:gd name="T93" fmla="*/ 95 h 919"/>
                  <a:gd name="T94" fmla="*/ 246 w 919"/>
                  <a:gd name="T95" fmla="*/ 47 h 919"/>
                  <a:gd name="T96" fmla="*/ 246 w 919"/>
                  <a:gd name="T97" fmla="*/ 44 h 919"/>
                  <a:gd name="T98" fmla="*/ 248 w 919"/>
                  <a:gd name="T99" fmla="*/ 41 h 919"/>
                  <a:gd name="T100" fmla="*/ 250 w 919"/>
                  <a:gd name="T101" fmla="*/ 40 h 919"/>
                  <a:gd name="T102" fmla="*/ 873 w 919"/>
                  <a:gd name="T103" fmla="*/ 40 h 919"/>
                  <a:gd name="T104" fmla="*/ 875 w 919"/>
                  <a:gd name="T105" fmla="*/ 41 h 919"/>
                  <a:gd name="T106" fmla="*/ 877 w 919"/>
                  <a:gd name="T107" fmla="*/ 42 h 919"/>
                  <a:gd name="T108" fmla="*/ 879 w 919"/>
                  <a:gd name="T109" fmla="*/ 667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19" h="919">
                    <a:moveTo>
                      <a:pt x="870" y="0"/>
                    </a:moveTo>
                    <a:cubicBezTo>
                      <a:pt x="259" y="0"/>
                      <a:pt x="259" y="0"/>
                      <a:pt x="259" y="0"/>
                    </a:cubicBezTo>
                    <a:cubicBezTo>
                      <a:pt x="241" y="0"/>
                      <a:pt x="225" y="5"/>
                      <a:pt x="214" y="20"/>
                    </a:cubicBezTo>
                    <a:cubicBezTo>
                      <a:pt x="206" y="31"/>
                      <a:pt x="206" y="43"/>
                      <a:pt x="206" y="55"/>
                    </a:cubicBezTo>
                    <a:cubicBezTo>
                      <a:pt x="206" y="95"/>
                      <a:pt x="206" y="95"/>
                      <a:pt x="206" y="95"/>
                    </a:cubicBezTo>
                    <a:cubicBezTo>
                      <a:pt x="164" y="95"/>
                      <a:pt x="164" y="95"/>
                      <a:pt x="164" y="95"/>
                    </a:cubicBezTo>
                    <a:cubicBezTo>
                      <a:pt x="146" y="95"/>
                      <a:pt x="130" y="100"/>
                      <a:pt x="119" y="115"/>
                    </a:cubicBezTo>
                    <a:cubicBezTo>
                      <a:pt x="111" y="126"/>
                      <a:pt x="110" y="138"/>
                      <a:pt x="110" y="151"/>
                    </a:cubicBezTo>
                    <a:cubicBezTo>
                      <a:pt x="110" y="206"/>
                      <a:pt x="110" y="206"/>
                      <a:pt x="110" y="206"/>
                    </a:cubicBezTo>
                    <a:cubicBezTo>
                      <a:pt x="53" y="206"/>
                      <a:pt x="53" y="206"/>
                      <a:pt x="53" y="206"/>
                    </a:cubicBezTo>
                    <a:cubicBezTo>
                      <a:pt x="35" y="206"/>
                      <a:pt x="19" y="211"/>
                      <a:pt x="8" y="226"/>
                    </a:cubicBezTo>
                    <a:cubicBezTo>
                      <a:pt x="0" y="237"/>
                      <a:pt x="0" y="249"/>
                      <a:pt x="0" y="261"/>
                    </a:cubicBezTo>
                    <a:cubicBezTo>
                      <a:pt x="0" y="872"/>
                      <a:pt x="0" y="872"/>
                      <a:pt x="0" y="872"/>
                    </a:cubicBezTo>
                    <a:cubicBezTo>
                      <a:pt x="0" y="898"/>
                      <a:pt x="20" y="919"/>
                      <a:pt x="46" y="919"/>
                    </a:cubicBezTo>
                    <a:cubicBezTo>
                      <a:pt x="667" y="919"/>
                      <a:pt x="667" y="919"/>
                      <a:pt x="667" y="919"/>
                    </a:cubicBezTo>
                    <a:cubicBezTo>
                      <a:pt x="691" y="919"/>
                      <a:pt x="710" y="900"/>
                      <a:pt x="713" y="877"/>
                    </a:cubicBezTo>
                    <a:cubicBezTo>
                      <a:pt x="713" y="875"/>
                      <a:pt x="713" y="874"/>
                      <a:pt x="713" y="873"/>
                    </a:cubicBezTo>
                    <a:cubicBezTo>
                      <a:pt x="713" y="809"/>
                      <a:pt x="713" y="809"/>
                      <a:pt x="713" y="809"/>
                    </a:cubicBezTo>
                    <a:cubicBezTo>
                      <a:pt x="777" y="809"/>
                      <a:pt x="777" y="809"/>
                      <a:pt x="777" y="809"/>
                    </a:cubicBezTo>
                    <a:cubicBezTo>
                      <a:pt x="802" y="809"/>
                      <a:pt x="821" y="789"/>
                      <a:pt x="823" y="766"/>
                    </a:cubicBezTo>
                    <a:cubicBezTo>
                      <a:pt x="824" y="765"/>
                      <a:pt x="824" y="764"/>
                      <a:pt x="824" y="762"/>
                    </a:cubicBezTo>
                    <a:cubicBezTo>
                      <a:pt x="824" y="713"/>
                      <a:pt x="824" y="713"/>
                      <a:pt x="824" y="713"/>
                    </a:cubicBezTo>
                    <a:cubicBezTo>
                      <a:pt x="873" y="713"/>
                      <a:pt x="873" y="713"/>
                      <a:pt x="873" y="713"/>
                    </a:cubicBezTo>
                    <a:cubicBezTo>
                      <a:pt x="897" y="713"/>
                      <a:pt x="916" y="694"/>
                      <a:pt x="919" y="671"/>
                    </a:cubicBezTo>
                    <a:cubicBezTo>
                      <a:pt x="919" y="669"/>
                      <a:pt x="919" y="668"/>
                      <a:pt x="919" y="667"/>
                    </a:cubicBezTo>
                    <a:cubicBezTo>
                      <a:pt x="919" y="46"/>
                      <a:pt x="919" y="46"/>
                      <a:pt x="919" y="46"/>
                    </a:cubicBezTo>
                    <a:cubicBezTo>
                      <a:pt x="919" y="19"/>
                      <a:pt x="896" y="0"/>
                      <a:pt x="870" y="0"/>
                    </a:cubicBezTo>
                    <a:close/>
                    <a:moveTo>
                      <a:pt x="673" y="873"/>
                    </a:moveTo>
                    <a:cubicBezTo>
                      <a:pt x="673" y="874"/>
                      <a:pt x="673" y="874"/>
                      <a:pt x="673" y="875"/>
                    </a:cubicBezTo>
                    <a:cubicBezTo>
                      <a:pt x="672" y="875"/>
                      <a:pt x="672" y="875"/>
                      <a:pt x="672" y="876"/>
                    </a:cubicBezTo>
                    <a:cubicBezTo>
                      <a:pt x="673" y="873"/>
                      <a:pt x="670" y="879"/>
                      <a:pt x="672" y="877"/>
                    </a:cubicBezTo>
                    <a:cubicBezTo>
                      <a:pt x="671" y="877"/>
                      <a:pt x="671" y="877"/>
                      <a:pt x="671" y="878"/>
                    </a:cubicBezTo>
                    <a:cubicBezTo>
                      <a:pt x="670" y="878"/>
                      <a:pt x="670" y="878"/>
                      <a:pt x="669" y="879"/>
                    </a:cubicBezTo>
                    <a:cubicBezTo>
                      <a:pt x="672" y="877"/>
                      <a:pt x="667" y="879"/>
                      <a:pt x="668" y="879"/>
                    </a:cubicBezTo>
                    <a:cubicBezTo>
                      <a:pt x="668" y="879"/>
                      <a:pt x="667" y="879"/>
                      <a:pt x="666" y="879"/>
                    </a:cubicBezTo>
                    <a:cubicBezTo>
                      <a:pt x="46" y="879"/>
                      <a:pt x="46" y="879"/>
                      <a:pt x="46" y="879"/>
                    </a:cubicBezTo>
                    <a:cubicBezTo>
                      <a:pt x="43" y="879"/>
                      <a:pt x="43" y="879"/>
                      <a:pt x="41" y="877"/>
                    </a:cubicBezTo>
                    <a:cubicBezTo>
                      <a:pt x="43" y="879"/>
                      <a:pt x="40" y="873"/>
                      <a:pt x="41" y="876"/>
                    </a:cubicBezTo>
                    <a:cubicBezTo>
                      <a:pt x="40" y="876"/>
                      <a:pt x="40" y="875"/>
                      <a:pt x="40" y="875"/>
                    </a:cubicBezTo>
                    <a:cubicBezTo>
                      <a:pt x="40" y="875"/>
                      <a:pt x="40" y="874"/>
                      <a:pt x="40" y="873"/>
                    </a:cubicBezTo>
                    <a:cubicBezTo>
                      <a:pt x="40" y="873"/>
                      <a:pt x="40" y="873"/>
                      <a:pt x="40" y="873"/>
                    </a:cubicBezTo>
                    <a:cubicBezTo>
                      <a:pt x="40" y="253"/>
                      <a:pt x="40" y="253"/>
                      <a:pt x="40" y="253"/>
                    </a:cubicBezTo>
                    <a:cubicBezTo>
                      <a:pt x="40" y="252"/>
                      <a:pt x="40" y="251"/>
                      <a:pt x="40" y="250"/>
                    </a:cubicBezTo>
                    <a:cubicBezTo>
                      <a:pt x="40" y="253"/>
                      <a:pt x="42" y="247"/>
                      <a:pt x="40" y="250"/>
                    </a:cubicBezTo>
                    <a:cubicBezTo>
                      <a:pt x="41" y="249"/>
                      <a:pt x="41" y="249"/>
                      <a:pt x="41" y="248"/>
                    </a:cubicBezTo>
                    <a:cubicBezTo>
                      <a:pt x="41" y="248"/>
                      <a:pt x="42" y="248"/>
                      <a:pt x="42" y="247"/>
                    </a:cubicBezTo>
                    <a:cubicBezTo>
                      <a:pt x="40" y="250"/>
                      <a:pt x="46" y="246"/>
                      <a:pt x="42" y="247"/>
                    </a:cubicBezTo>
                    <a:cubicBezTo>
                      <a:pt x="43" y="247"/>
                      <a:pt x="44" y="246"/>
                      <a:pt x="44" y="246"/>
                    </a:cubicBezTo>
                    <a:cubicBezTo>
                      <a:pt x="44" y="246"/>
                      <a:pt x="45" y="246"/>
                      <a:pt x="46" y="246"/>
                    </a:cubicBezTo>
                    <a:cubicBezTo>
                      <a:pt x="667" y="246"/>
                      <a:pt x="667" y="246"/>
                      <a:pt x="667" y="246"/>
                    </a:cubicBezTo>
                    <a:cubicBezTo>
                      <a:pt x="668" y="246"/>
                      <a:pt x="670" y="247"/>
                      <a:pt x="669" y="247"/>
                    </a:cubicBezTo>
                    <a:cubicBezTo>
                      <a:pt x="669" y="247"/>
                      <a:pt x="669" y="247"/>
                      <a:pt x="669" y="247"/>
                    </a:cubicBezTo>
                    <a:cubicBezTo>
                      <a:pt x="669" y="247"/>
                      <a:pt x="670" y="247"/>
                      <a:pt x="671" y="248"/>
                    </a:cubicBezTo>
                    <a:cubicBezTo>
                      <a:pt x="668" y="246"/>
                      <a:pt x="673" y="251"/>
                      <a:pt x="671" y="248"/>
                    </a:cubicBezTo>
                    <a:cubicBezTo>
                      <a:pt x="673" y="250"/>
                      <a:pt x="673" y="249"/>
                      <a:pt x="673" y="252"/>
                    </a:cubicBezTo>
                    <a:lnTo>
                      <a:pt x="673" y="873"/>
                    </a:lnTo>
                    <a:close/>
                    <a:moveTo>
                      <a:pt x="783" y="762"/>
                    </a:moveTo>
                    <a:cubicBezTo>
                      <a:pt x="783" y="763"/>
                      <a:pt x="783" y="763"/>
                      <a:pt x="783" y="764"/>
                    </a:cubicBezTo>
                    <a:cubicBezTo>
                      <a:pt x="783" y="764"/>
                      <a:pt x="783" y="765"/>
                      <a:pt x="783" y="766"/>
                    </a:cubicBezTo>
                    <a:cubicBezTo>
                      <a:pt x="784" y="763"/>
                      <a:pt x="780" y="768"/>
                      <a:pt x="782" y="766"/>
                    </a:cubicBezTo>
                    <a:cubicBezTo>
                      <a:pt x="782" y="766"/>
                      <a:pt x="782" y="767"/>
                      <a:pt x="781" y="767"/>
                    </a:cubicBezTo>
                    <a:cubicBezTo>
                      <a:pt x="781" y="767"/>
                      <a:pt x="781" y="767"/>
                      <a:pt x="780" y="768"/>
                    </a:cubicBezTo>
                    <a:cubicBezTo>
                      <a:pt x="782" y="766"/>
                      <a:pt x="778" y="768"/>
                      <a:pt x="779" y="768"/>
                    </a:cubicBezTo>
                    <a:cubicBezTo>
                      <a:pt x="778" y="768"/>
                      <a:pt x="778" y="768"/>
                      <a:pt x="777" y="768"/>
                    </a:cubicBezTo>
                    <a:cubicBezTo>
                      <a:pt x="713" y="768"/>
                      <a:pt x="713" y="768"/>
                      <a:pt x="713" y="768"/>
                    </a:cubicBezTo>
                    <a:cubicBezTo>
                      <a:pt x="713" y="252"/>
                      <a:pt x="713" y="252"/>
                      <a:pt x="713" y="252"/>
                    </a:cubicBezTo>
                    <a:cubicBezTo>
                      <a:pt x="713" y="225"/>
                      <a:pt x="690" y="206"/>
                      <a:pt x="664" y="206"/>
                    </a:cubicBezTo>
                    <a:cubicBezTo>
                      <a:pt x="151" y="206"/>
                      <a:pt x="151" y="206"/>
                      <a:pt x="151" y="206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1" y="141"/>
                      <a:pt x="151" y="140"/>
                      <a:pt x="151" y="139"/>
                    </a:cubicBezTo>
                    <a:cubicBezTo>
                      <a:pt x="151" y="143"/>
                      <a:pt x="153" y="136"/>
                      <a:pt x="151" y="139"/>
                    </a:cubicBezTo>
                    <a:cubicBezTo>
                      <a:pt x="151" y="138"/>
                      <a:pt x="152" y="138"/>
                      <a:pt x="152" y="138"/>
                    </a:cubicBezTo>
                    <a:cubicBezTo>
                      <a:pt x="152" y="138"/>
                      <a:pt x="152" y="137"/>
                      <a:pt x="153" y="137"/>
                    </a:cubicBezTo>
                    <a:cubicBezTo>
                      <a:pt x="151" y="139"/>
                      <a:pt x="156" y="135"/>
                      <a:pt x="153" y="136"/>
                    </a:cubicBezTo>
                    <a:cubicBezTo>
                      <a:pt x="154" y="136"/>
                      <a:pt x="155" y="136"/>
                      <a:pt x="155" y="136"/>
                    </a:cubicBezTo>
                    <a:cubicBezTo>
                      <a:pt x="155" y="136"/>
                      <a:pt x="156" y="136"/>
                      <a:pt x="157" y="136"/>
                    </a:cubicBezTo>
                    <a:cubicBezTo>
                      <a:pt x="778" y="136"/>
                      <a:pt x="778" y="136"/>
                      <a:pt x="778" y="136"/>
                    </a:cubicBezTo>
                    <a:cubicBezTo>
                      <a:pt x="779" y="136"/>
                      <a:pt x="781" y="136"/>
                      <a:pt x="779" y="136"/>
                    </a:cubicBezTo>
                    <a:cubicBezTo>
                      <a:pt x="780" y="136"/>
                      <a:pt x="780" y="136"/>
                      <a:pt x="780" y="136"/>
                    </a:cubicBezTo>
                    <a:cubicBezTo>
                      <a:pt x="780" y="136"/>
                      <a:pt x="781" y="136"/>
                      <a:pt x="782" y="137"/>
                    </a:cubicBezTo>
                    <a:cubicBezTo>
                      <a:pt x="779" y="135"/>
                      <a:pt x="784" y="140"/>
                      <a:pt x="782" y="137"/>
                    </a:cubicBezTo>
                    <a:cubicBezTo>
                      <a:pt x="783" y="140"/>
                      <a:pt x="783" y="138"/>
                      <a:pt x="783" y="141"/>
                    </a:cubicBezTo>
                    <a:lnTo>
                      <a:pt x="783" y="762"/>
                    </a:lnTo>
                    <a:close/>
                    <a:moveTo>
                      <a:pt x="879" y="667"/>
                    </a:moveTo>
                    <a:cubicBezTo>
                      <a:pt x="879" y="668"/>
                      <a:pt x="879" y="668"/>
                      <a:pt x="879" y="669"/>
                    </a:cubicBezTo>
                    <a:cubicBezTo>
                      <a:pt x="878" y="669"/>
                      <a:pt x="878" y="669"/>
                      <a:pt x="878" y="670"/>
                    </a:cubicBezTo>
                    <a:cubicBezTo>
                      <a:pt x="879" y="667"/>
                      <a:pt x="876" y="673"/>
                      <a:pt x="878" y="671"/>
                    </a:cubicBezTo>
                    <a:cubicBezTo>
                      <a:pt x="877" y="671"/>
                      <a:pt x="877" y="671"/>
                      <a:pt x="877" y="672"/>
                    </a:cubicBezTo>
                    <a:cubicBezTo>
                      <a:pt x="876" y="672"/>
                      <a:pt x="876" y="672"/>
                      <a:pt x="875" y="673"/>
                    </a:cubicBezTo>
                    <a:cubicBezTo>
                      <a:pt x="878" y="671"/>
                      <a:pt x="873" y="673"/>
                      <a:pt x="874" y="673"/>
                    </a:cubicBezTo>
                    <a:cubicBezTo>
                      <a:pt x="874" y="673"/>
                      <a:pt x="873" y="673"/>
                      <a:pt x="872" y="673"/>
                    </a:cubicBezTo>
                    <a:cubicBezTo>
                      <a:pt x="824" y="673"/>
                      <a:pt x="824" y="673"/>
                      <a:pt x="824" y="673"/>
                    </a:cubicBezTo>
                    <a:cubicBezTo>
                      <a:pt x="824" y="142"/>
                      <a:pt x="824" y="142"/>
                      <a:pt x="824" y="142"/>
                    </a:cubicBezTo>
                    <a:cubicBezTo>
                      <a:pt x="824" y="115"/>
                      <a:pt x="801" y="95"/>
                      <a:pt x="775" y="95"/>
                    </a:cubicBezTo>
                    <a:cubicBezTo>
                      <a:pt x="246" y="95"/>
                      <a:pt x="246" y="95"/>
                      <a:pt x="246" y="9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6" y="46"/>
                      <a:pt x="246" y="45"/>
                      <a:pt x="246" y="44"/>
                    </a:cubicBezTo>
                    <a:cubicBezTo>
                      <a:pt x="246" y="47"/>
                      <a:pt x="248" y="41"/>
                      <a:pt x="246" y="44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47" y="42"/>
                      <a:pt x="248" y="42"/>
                      <a:pt x="248" y="41"/>
                    </a:cubicBezTo>
                    <a:cubicBezTo>
                      <a:pt x="246" y="44"/>
                      <a:pt x="251" y="40"/>
                      <a:pt x="248" y="41"/>
                    </a:cubicBezTo>
                    <a:cubicBezTo>
                      <a:pt x="249" y="41"/>
                      <a:pt x="250" y="40"/>
                      <a:pt x="250" y="40"/>
                    </a:cubicBezTo>
                    <a:cubicBezTo>
                      <a:pt x="250" y="40"/>
                      <a:pt x="251" y="40"/>
                      <a:pt x="252" y="40"/>
                    </a:cubicBezTo>
                    <a:cubicBezTo>
                      <a:pt x="873" y="40"/>
                      <a:pt x="873" y="40"/>
                      <a:pt x="873" y="40"/>
                    </a:cubicBezTo>
                    <a:cubicBezTo>
                      <a:pt x="874" y="40"/>
                      <a:pt x="876" y="41"/>
                      <a:pt x="875" y="41"/>
                    </a:cubicBezTo>
                    <a:cubicBezTo>
                      <a:pt x="875" y="41"/>
                      <a:pt x="875" y="41"/>
                      <a:pt x="875" y="41"/>
                    </a:cubicBezTo>
                    <a:cubicBezTo>
                      <a:pt x="875" y="41"/>
                      <a:pt x="876" y="41"/>
                      <a:pt x="877" y="42"/>
                    </a:cubicBezTo>
                    <a:cubicBezTo>
                      <a:pt x="874" y="40"/>
                      <a:pt x="879" y="45"/>
                      <a:pt x="877" y="42"/>
                    </a:cubicBezTo>
                    <a:cubicBezTo>
                      <a:pt x="879" y="44"/>
                      <a:pt x="879" y="43"/>
                      <a:pt x="879" y="46"/>
                    </a:cubicBezTo>
                    <a:lnTo>
                      <a:pt x="879" y="6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35" name="Freeform 369"/>
              <p:cNvSpPr>
                <a:spLocks noEditPoints="1"/>
              </p:cNvSpPr>
              <p:nvPr/>
            </p:nvSpPr>
            <p:spPr bwMode="auto">
              <a:xfrm>
                <a:off x="9891713" y="7661275"/>
                <a:ext cx="1239837" cy="1257300"/>
              </a:xfrm>
              <a:custGeom>
                <a:avLst/>
                <a:gdLst>
                  <a:gd name="T0" fmla="*/ 394 w 500"/>
                  <a:gd name="T1" fmla="*/ 55 h 508"/>
                  <a:gd name="T2" fmla="*/ 168 w 500"/>
                  <a:gd name="T3" fmla="*/ 29 h 508"/>
                  <a:gd name="T4" fmla="*/ 20 w 500"/>
                  <a:gd name="T5" fmla="*/ 198 h 508"/>
                  <a:gd name="T6" fmla="*/ 77 w 500"/>
                  <a:gd name="T7" fmla="*/ 420 h 508"/>
                  <a:gd name="T8" fmla="*/ 292 w 500"/>
                  <a:gd name="T9" fmla="*/ 497 h 508"/>
                  <a:gd name="T10" fmla="*/ 473 w 500"/>
                  <a:gd name="T11" fmla="*/ 367 h 508"/>
                  <a:gd name="T12" fmla="*/ 500 w 500"/>
                  <a:gd name="T13" fmla="*/ 256 h 508"/>
                  <a:gd name="T14" fmla="*/ 394 w 500"/>
                  <a:gd name="T15" fmla="*/ 55 h 508"/>
                  <a:gd name="T16" fmla="*/ 359 w 500"/>
                  <a:gd name="T17" fmla="*/ 431 h 508"/>
                  <a:gd name="T18" fmla="*/ 154 w 500"/>
                  <a:gd name="T19" fmla="*/ 431 h 508"/>
                  <a:gd name="T20" fmla="*/ 53 w 500"/>
                  <a:gd name="T21" fmla="*/ 256 h 508"/>
                  <a:gd name="T22" fmla="*/ 154 w 500"/>
                  <a:gd name="T23" fmla="*/ 81 h 508"/>
                  <a:gd name="T24" fmla="*/ 359 w 500"/>
                  <a:gd name="T25" fmla="*/ 81 h 508"/>
                  <a:gd name="T26" fmla="*/ 459 w 500"/>
                  <a:gd name="T27" fmla="*/ 256 h 508"/>
                  <a:gd name="T28" fmla="*/ 359 w 500"/>
                  <a:gd name="T29" fmla="*/ 431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0" h="508">
                    <a:moveTo>
                      <a:pt x="394" y="55"/>
                    </a:moveTo>
                    <a:cubicBezTo>
                      <a:pt x="329" y="10"/>
                      <a:pt x="242" y="0"/>
                      <a:pt x="168" y="29"/>
                    </a:cubicBezTo>
                    <a:cubicBezTo>
                      <a:pt x="95" y="58"/>
                      <a:pt x="39" y="121"/>
                      <a:pt x="20" y="198"/>
                    </a:cubicBezTo>
                    <a:cubicBezTo>
                      <a:pt x="0" y="276"/>
                      <a:pt x="23" y="360"/>
                      <a:pt x="77" y="420"/>
                    </a:cubicBezTo>
                    <a:cubicBezTo>
                      <a:pt x="130" y="480"/>
                      <a:pt x="213" y="508"/>
                      <a:pt x="292" y="497"/>
                    </a:cubicBezTo>
                    <a:cubicBezTo>
                      <a:pt x="369" y="486"/>
                      <a:pt x="437" y="436"/>
                      <a:pt x="473" y="367"/>
                    </a:cubicBezTo>
                    <a:cubicBezTo>
                      <a:pt x="491" y="333"/>
                      <a:pt x="500" y="295"/>
                      <a:pt x="500" y="256"/>
                    </a:cubicBezTo>
                    <a:cubicBezTo>
                      <a:pt x="499" y="176"/>
                      <a:pt x="460" y="101"/>
                      <a:pt x="394" y="55"/>
                    </a:cubicBezTo>
                    <a:close/>
                    <a:moveTo>
                      <a:pt x="359" y="431"/>
                    </a:moveTo>
                    <a:cubicBezTo>
                      <a:pt x="296" y="468"/>
                      <a:pt x="217" y="468"/>
                      <a:pt x="154" y="431"/>
                    </a:cubicBezTo>
                    <a:cubicBezTo>
                      <a:pt x="92" y="395"/>
                      <a:pt x="54" y="327"/>
                      <a:pt x="53" y="256"/>
                    </a:cubicBezTo>
                    <a:cubicBezTo>
                      <a:pt x="53" y="184"/>
                      <a:pt x="92" y="117"/>
                      <a:pt x="154" y="81"/>
                    </a:cubicBezTo>
                    <a:cubicBezTo>
                      <a:pt x="216" y="43"/>
                      <a:pt x="296" y="44"/>
                      <a:pt x="359" y="81"/>
                    </a:cubicBezTo>
                    <a:cubicBezTo>
                      <a:pt x="421" y="117"/>
                      <a:pt x="459" y="184"/>
                      <a:pt x="459" y="256"/>
                    </a:cubicBezTo>
                    <a:cubicBezTo>
                      <a:pt x="459" y="328"/>
                      <a:pt x="421" y="395"/>
                      <a:pt x="359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36" name="Freeform 370"/>
              <p:cNvSpPr>
                <a:spLocks noEditPoints="1"/>
              </p:cNvSpPr>
              <p:nvPr/>
            </p:nvSpPr>
            <p:spPr bwMode="auto">
              <a:xfrm>
                <a:off x="10296525" y="7956550"/>
                <a:ext cx="581025" cy="663575"/>
              </a:xfrm>
              <a:custGeom>
                <a:avLst/>
                <a:gdLst>
                  <a:gd name="T0" fmla="*/ 31 w 235"/>
                  <a:gd name="T1" fmla="*/ 5 h 268"/>
                  <a:gd name="T2" fmla="*/ 11 w 235"/>
                  <a:gd name="T3" fmla="*/ 5 h 268"/>
                  <a:gd name="T4" fmla="*/ 0 w 235"/>
                  <a:gd name="T5" fmla="*/ 22 h 268"/>
                  <a:gd name="T6" fmla="*/ 0 w 235"/>
                  <a:gd name="T7" fmla="*/ 243 h 268"/>
                  <a:gd name="T8" fmla="*/ 31 w 235"/>
                  <a:gd name="T9" fmla="*/ 260 h 268"/>
                  <a:gd name="T10" fmla="*/ 222 w 235"/>
                  <a:gd name="T11" fmla="*/ 150 h 268"/>
                  <a:gd name="T12" fmla="*/ 222 w 235"/>
                  <a:gd name="T13" fmla="*/ 115 h 268"/>
                  <a:gd name="T14" fmla="*/ 31 w 235"/>
                  <a:gd name="T15" fmla="*/ 5 h 268"/>
                  <a:gd name="T16" fmla="*/ 41 w 235"/>
                  <a:gd name="T17" fmla="*/ 208 h 268"/>
                  <a:gd name="T18" fmla="*/ 41 w 235"/>
                  <a:gd name="T19" fmla="*/ 57 h 268"/>
                  <a:gd name="T20" fmla="*/ 171 w 235"/>
                  <a:gd name="T21" fmla="*/ 132 h 268"/>
                  <a:gd name="T22" fmla="*/ 41 w 235"/>
                  <a:gd name="T23" fmla="*/ 20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5" h="268">
                    <a:moveTo>
                      <a:pt x="31" y="5"/>
                    </a:moveTo>
                    <a:cubicBezTo>
                      <a:pt x="23" y="0"/>
                      <a:pt x="16" y="1"/>
                      <a:pt x="11" y="5"/>
                    </a:cubicBezTo>
                    <a:cubicBezTo>
                      <a:pt x="5" y="8"/>
                      <a:pt x="0" y="13"/>
                      <a:pt x="0" y="22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58"/>
                      <a:pt x="17" y="268"/>
                      <a:pt x="31" y="260"/>
                    </a:cubicBezTo>
                    <a:cubicBezTo>
                      <a:pt x="94" y="223"/>
                      <a:pt x="158" y="186"/>
                      <a:pt x="222" y="150"/>
                    </a:cubicBezTo>
                    <a:cubicBezTo>
                      <a:pt x="235" y="142"/>
                      <a:pt x="235" y="122"/>
                      <a:pt x="222" y="115"/>
                    </a:cubicBezTo>
                    <a:cubicBezTo>
                      <a:pt x="158" y="78"/>
                      <a:pt x="94" y="41"/>
                      <a:pt x="31" y="5"/>
                    </a:cubicBezTo>
                    <a:close/>
                    <a:moveTo>
                      <a:pt x="41" y="208"/>
                    </a:moveTo>
                    <a:cubicBezTo>
                      <a:pt x="41" y="57"/>
                      <a:pt x="41" y="57"/>
                      <a:pt x="41" y="57"/>
                    </a:cubicBezTo>
                    <a:cubicBezTo>
                      <a:pt x="84" y="82"/>
                      <a:pt x="128" y="107"/>
                      <a:pt x="171" y="132"/>
                    </a:cubicBezTo>
                    <a:cubicBezTo>
                      <a:pt x="128" y="157"/>
                      <a:pt x="84" y="183"/>
                      <a:pt x="41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206957" y="5944359"/>
              <a:ext cx="2262176" cy="2039631"/>
              <a:chOff x="3556475" y="5964830"/>
              <a:chExt cx="2262176" cy="203963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762214" y="5964830"/>
                <a:ext cx="1850698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Nexa Bold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Project #3</a:t>
                </a:r>
                <a:endParaRPr lang="en-US" sz="1200" b="1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556475" y="6379400"/>
                <a:ext cx="2262176" cy="162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id-ID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167631" y="3047351"/>
            <a:ext cx="1607328" cy="2249456"/>
            <a:chOff x="9853128" y="4713204"/>
            <a:chExt cx="2571725" cy="359913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9853128" y="4713204"/>
              <a:ext cx="2571725" cy="3599130"/>
            </a:xfrm>
            <a:prstGeom prst="roundRect">
              <a:avLst>
                <a:gd name="adj" fmla="val 5326"/>
              </a:avLst>
            </a:prstGeom>
            <a:gradFill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2700000" scaled="1"/>
            </a:gradFill>
            <a:ln>
              <a:noFill/>
            </a:ln>
            <a:effectLst>
              <a:outerShdw blurRad="762000" dist="723900" dir="5400000" sx="85000" sy="85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0738732" y="5263215"/>
              <a:ext cx="800516" cy="481192"/>
              <a:chOff x="11949113" y="6892925"/>
              <a:chExt cx="2590800" cy="1557338"/>
            </a:xfrm>
            <a:solidFill>
              <a:schemeClr val="bg1"/>
            </a:solidFill>
          </p:grpSpPr>
          <p:sp>
            <p:nvSpPr>
              <p:cNvPr id="38" name="Freeform 374"/>
              <p:cNvSpPr/>
              <p:nvPr/>
            </p:nvSpPr>
            <p:spPr bwMode="auto">
              <a:xfrm>
                <a:off x="12223751" y="7513638"/>
                <a:ext cx="352425" cy="215900"/>
              </a:xfrm>
              <a:custGeom>
                <a:avLst/>
                <a:gdLst>
                  <a:gd name="T0" fmla="*/ 113 w 142"/>
                  <a:gd name="T1" fmla="*/ 0 h 87"/>
                  <a:gd name="T2" fmla="*/ 9 w 142"/>
                  <a:gd name="T3" fmla="*/ 46 h 87"/>
                  <a:gd name="T4" fmla="*/ 9 w 142"/>
                  <a:gd name="T5" fmla="*/ 78 h 87"/>
                  <a:gd name="T6" fmla="*/ 41 w 142"/>
                  <a:gd name="T7" fmla="*/ 78 h 87"/>
                  <a:gd name="T8" fmla="*/ 113 w 142"/>
                  <a:gd name="T9" fmla="*/ 46 h 87"/>
                  <a:gd name="T10" fmla="*/ 113 w 142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87">
                    <a:moveTo>
                      <a:pt x="113" y="0"/>
                    </a:moveTo>
                    <a:cubicBezTo>
                      <a:pt x="73" y="0"/>
                      <a:pt x="35" y="16"/>
                      <a:pt x="9" y="46"/>
                    </a:cubicBezTo>
                    <a:cubicBezTo>
                      <a:pt x="1" y="55"/>
                      <a:pt x="0" y="69"/>
                      <a:pt x="9" y="78"/>
                    </a:cubicBezTo>
                    <a:cubicBezTo>
                      <a:pt x="17" y="86"/>
                      <a:pt x="33" y="87"/>
                      <a:pt x="41" y="78"/>
                    </a:cubicBezTo>
                    <a:cubicBezTo>
                      <a:pt x="60" y="57"/>
                      <a:pt x="84" y="46"/>
                      <a:pt x="113" y="46"/>
                    </a:cubicBezTo>
                    <a:cubicBezTo>
                      <a:pt x="142" y="45"/>
                      <a:pt x="142" y="0"/>
                      <a:pt x="1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39" name="Freeform 375"/>
              <p:cNvSpPr/>
              <p:nvPr/>
            </p:nvSpPr>
            <p:spPr bwMode="auto">
              <a:xfrm>
                <a:off x="12784138" y="7092950"/>
                <a:ext cx="385763" cy="358775"/>
              </a:xfrm>
              <a:custGeom>
                <a:avLst/>
                <a:gdLst>
                  <a:gd name="T0" fmla="*/ 127 w 156"/>
                  <a:gd name="T1" fmla="*/ 1 h 145"/>
                  <a:gd name="T2" fmla="*/ 1 w 156"/>
                  <a:gd name="T3" fmla="*/ 122 h 145"/>
                  <a:gd name="T4" fmla="*/ 24 w 156"/>
                  <a:gd name="T5" fmla="*/ 145 h 145"/>
                  <a:gd name="T6" fmla="*/ 47 w 156"/>
                  <a:gd name="T7" fmla="*/ 122 h 145"/>
                  <a:gd name="T8" fmla="*/ 127 w 156"/>
                  <a:gd name="T9" fmla="*/ 46 h 145"/>
                  <a:gd name="T10" fmla="*/ 127 w 156"/>
                  <a:gd name="T11" fmla="*/ 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45">
                    <a:moveTo>
                      <a:pt x="127" y="1"/>
                    </a:moveTo>
                    <a:cubicBezTo>
                      <a:pt x="58" y="1"/>
                      <a:pt x="6" y="55"/>
                      <a:pt x="1" y="122"/>
                    </a:cubicBezTo>
                    <a:cubicBezTo>
                      <a:pt x="0" y="135"/>
                      <a:pt x="12" y="145"/>
                      <a:pt x="24" y="145"/>
                    </a:cubicBezTo>
                    <a:cubicBezTo>
                      <a:pt x="37" y="145"/>
                      <a:pt x="46" y="135"/>
                      <a:pt x="47" y="122"/>
                    </a:cubicBezTo>
                    <a:cubicBezTo>
                      <a:pt x="50" y="80"/>
                      <a:pt x="84" y="47"/>
                      <a:pt x="127" y="46"/>
                    </a:cubicBezTo>
                    <a:cubicBezTo>
                      <a:pt x="156" y="46"/>
                      <a:pt x="156" y="0"/>
                      <a:pt x="1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40" name="Freeform 376"/>
              <p:cNvSpPr/>
              <p:nvPr/>
            </p:nvSpPr>
            <p:spPr bwMode="auto">
              <a:xfrm>
                <a:off x="13185776" y="7097713"/>
                <a:ext cx="133350" cy="122238"/>
              </a:xfrm>
              <a:custGeom>
                <a:avLst/>
                <a:gdLst>
                  <a:gd name="T0" fmla="*/ 8 w 54"/>
                  <a:gd name="T1" fmla="*/ 39 h 49"/>
                  <a:gd name="T2" fmla="*/ 18 w 54"/>
                  <a:gd name="T3" fmla="*/ 45 h 49"/>
                  <a:gd name="T4" fmla="*/ 25 w 54"/>
                  <a:gd name="T5" fmla="*/ 48 h 49"/>
                  <a:gd name="T6" fmla="*/ 31 w 54"/>
                  <a:gd name="T7" fmla="*/ 49 h 49"/>
                  <a:gd name="T8" fmla="*/ 42 w 54"/>
                  <a:gd name="T9" fmla="*/ 46 h 49"/>
                  <a:gd name="T10" fmla="*/ 53 w 54"/>
                  <a:gd name="T11" fmla="*/ 32 h 49"/>
                  <a:gd name="T12" fmla="*/ 50 w 54"/>
                  <a:gd name="T13" fmla="*/ 14 h 49"/>
                  <a:gd name="T14" fmla="*/ 47 w 54"/>
                  <a:gd name="T15" fmla="*/ 10 h 49"/>
                  <a:gd name="T16" fmla="*/ 37 w 54"/>
                  <a:gd name="T17" fmla="*/ 4 h 49"/>
                  <a:gd name="T18" fmla="*/ 30 w 54"/>
                  <a:gd name="T19" fmla="*/ 1 h 49"/>
                  <a:gd name="T20" fmla="*/ 24 w 54"/>
                  <a:gd name="T21" fmla="*/ 0 h 49"/>
                  <a:gd name="T22" fmla="*/ 13 w 54"/>
                  <a:gd name="T23" fmla="*/ 4 h 49"/>
                  <a:gd name="T24" fmla="*/ 2 w 54"/>
                  <a:gd name="T25" fmla="*/ 17 h 49"/>
                  <a:gd name="T26" fmla="*/ 4 w 54"/>
                  <a:gd name="T27" fmla="*/ 35 h 49"/>
                  <a:gd name="T28" fmla="*/ 8 w 54"/>
                  <a:gd name="T2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9">
                    <a:moveTo>
                      <a:pt x="8" y="39"/>
                    </a:moveTo>
                    <a:cubicBezTo>
                      <a:pt x="11" y="42"/>
                      <a:pt x="14" y="44"/>
                      <a:pt x="18" y="45"/>
                    </a:cubicBezTo>
                    <a:cubicBezTo>
                      <a:pt x="20" y="46"/>
                      <a:pt x="22" y="47"/>
                      <a:pt x="25" y="48"/>
                    </a:cubicBezTo>
                    <a:cubicBezTo>
                      <a:pt x="27" y="48"/>
                      <a:pt x="29" y="48"/>
                      <a:pt x="31" y="49"/>
                    </a:cubicBezTo>
                    <a:cubicBezTo>
                      <a:pt x="35" y="49"/>
                      <a:pt x="39" y="48"/>
                      <a:pt x="42" y="46"/>
                    </a:cubicBezTo>
                    <a:cubicBezTo>
                      <a:pt x="47" y="43"/>
                      <a:pt x="51" y="38"/>
                      <a:pt x="53" y="32"/>
                    </a:cubicBezTo>
                    <a:cubicBezTo>
                      <a:pt x="54" y="26"/>
                      <a:pt x="53" y="20"/>
                      <a:pt x="50" y="14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4" y="7"/>
                      <a:pt x="41" y="5"/>
                      <a:pt x="37" y="4"/>
                    </a:cubicBezTo>
                    <a:cubicBezTo>
                      <a:pt x="35" y="3"/>
                      <a:pt x="32" y="2"/>
                      <a:pt x="30" y="1"/>
                    </a:cubicBezTo>
                    <a:cubicBezTo>
                      <a:pt x="28" y="1"/>
                      <a:pt x="26" y="1"/>
                      <a:pt x="24" y="0"/>
                    </a:cubicBezTo>
                    <a:cubicBezTo>
                      <a:pt x="20" y="0"/>
                      <a:pt x="16" y="2"/>
                      <a:pt x="13" y="4"/>
                    </a:cubicBezTo>
                    <a:cubicBezTo>
                      <a:pt x="7" y="7"/>
                      <a:pt x="4" y="12"/>
                      <a:pt x="2" y="17"/>
                    </a:cubicBezTo>
                    <a:cubicBezTo>
                      <a:pt x="0" y="23"/>
                      <a:pt x="1" y="30"/>
                      <a:pt x="4" y="35"/>
                    </a:cubicBez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41" name="Freeform 377"/>
              <p:cNvSpPr>
                <a:spLocks noEditPoints="1"/>
              </p:cNvSpPr>
              <p:nvPr/>
            </p:nvSpPr>
            <p:spPr bwMode="auto">
              <a:xfrm>
                <a:off x="13001626" y="7427913"/>
                <a:ext cx="741363" cy="784225"/>
              </a:xfrm>
              <a:custGeom>
                <a:avLst/>
                <a:gdLst>
                  <a:gd name="T0" fmla="*/ 265 w 299"/>
                  <a:gd name="T1" fmla="*/ 117 h 317"/>
                  <a:gd name="T2" fmla="*/ 61 w 299"/>
                  <a:gd name="T3" fmla="*/ 6 h 317"/>
                  <a:gd name="T4" fmla="*/ 58 w 299"/>
                  <a:gd name="T5" fmla="*/ 5 h 317"/>
                  <a:gd name="T6" fmla="*/ 40 w 299"/>
                  <a:gd name="T7" fmla="*/ 0 h 317"/>
                  <a:gd name="T8" fmla="*/ 1 w 299"/>
                  <a:gd name="T9" fmla="*/ 49 h 317"/>
                  <a:gd name="T10" fmla="*/ 1 w 299"/>
                  <a:gd name="T11" fmla="*/ 265 h 317"/>
                  <a:gd name="T12" fmla="*/ 1 w 299"/>
                  <a:gd name="T13" fmla="*/ 268 h 317"/>
                  <a:gd name="T14" fmla="*/ 12 w 299"/>
                  <a:gd name="T15" fmla="*/ 307 h 317"/>
                  <a:gd name="T16" fmla="*/ 34 w 299"/>
                  <a:gd name="T17" fmla="*/ 317 h 317"/>
                  <a:gd name="T18" fmla="*/ 58 w 299"/>
                  <a:gd name="T19" fmla="*/ 310 h 317"/>
                  <a:gd name="T20" fmla="*/ 223 w 299"/>
                  <a:gd name="T21" fmla="*/ 220 h 317"/>
                  <a:gd name="T22" fmla="*/ 266 w 299"/>
                  <a:gd name="T23" fmla="*/ 196 h 317"/>
                  <a:gd name="T24" fmla="*/ 299 w 299"/>
                  <a:gd name="T25" fmla="*/ 157 h 317"/>
                  <a:gd name="T26" fmla="*/ 265 w 299"/>
                  <a:gd name="T27" fmla="*/ 117 h 317"/>
                  <a:gd name="T28" fmla="*/ 201 w 299"/>
                  <a:gd name="T29" fmla="*/ 180 h 317"/>
                  <a:gd name="T30" fmla="*/ 46 w 299"/>
                  <a:gd name="T31" fmla="*/ 264 h 317"/>
                  <a:gd name="T32" fmla="*/ 46 w 299"/>
                  <a:gd name="T33" fmla="*/ 50 h 317"/>
                  <a:gd name="T34" fmla="*/ 242 w 299"/>
                  <a:gd name="T35" fmla="*/ 157 h 317"/>
                  <a:gd name="T36" fmla="*/ 243 w 299"/>
                  <a:gd name="T37" fmla="*/ 157 h 317"/>
                  <a:gd name="T38" fmla="*/ 201 w 299"/>
                  <a:gd name="T39" fmla="*/ 1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9" h="317">
                    <a:moveTo>
                      <a:pt x="265" y="117"/>
                    </a:moveTo>
                    <a:cubicBezTo>
                      <a:pt x="239" y="102"/>
                      <a:pt x="113" y="34"/>
                      <a:pt x="61" y="6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2" y="2"/>
                      <a:pt x="46" y="0"/>
                      <a:pt x="40" y="0"/>
                    </a:cubicBezTo>
                    <a:cubicBezTo>
                      <a:pt x="14" y="0"/>
                      <a:pt x="1" y="25"/>
                      <a:pt x="1" y="49"/>
                    </a:cubicBezTo>
                    <a:cubicBezTo>
                      <a:pt x="1" y="265"/>
                      <a:pt x="1" y="265"/>
                      <a:pt x="1" y="265"/>
                    </a:cubicBezTo>
                    <a:cubicBezTo>
                      <a:pt x="1" y="266"/>
                      <a:pt x="1" y="267"/>
                      <a:pt x="1" y="268"/>
                    </a:cubicBezTo>
                    <a:cubicBezTo>
                      <a:pt x="0" y="279"/>
                      <a:pt x="0" y="296"/>
                      <a:pt x="12" y="307"/>
                    </a:cubicBezTo>
                    <a:cubicBezTo>
                      <a:pt x="18" y="313"/>
                      <a:pt x="26" y="317"/>
                      <a:pt x="34" y="317"/>
                    </a:cubicBezTo>
                    <a:cubicBezTo>
                      <a:pt x="42" y="317"/>
                      <a:pt x="50" y="314"/>
                      <a:pt x="58" y="310"/>
                    </a:cubicBezTo>
                    <a:cubicBezTo>
                      <a:pt x="78" y="299"/>
                      <a:pt x="165" y="251"/>
                      <a:pt x="223" y="220"/>
                    </a:cubicBezTo>
                    <a:cubicBezTo>
                      <a:pt x="242" y="209"/>
                      <a:pt x="258" y="200"/>
                      <a:pt x="266" y="196"/>
                    </a:cubicBezTo>
                    <a:cubicBezTo>
                      <a:pt x="279" y="189"/>
                      <a:pt x="299" y="178"/>
                      <a:pt x="299" y="157"/>
                    </a:cubicBezTo>
                    <a:cubicBezTo>
                      <a:pt x="299" y="137"/>
                      <a:pt x="280" y="125"/>
                      <a:pt x="265" y="117"/>
                    </a:cubicBezTo>
                    <a:close/>
                    <a:moveTo>
                      <a:pt x="201" y="180"/>
                    </a:moveTo>
                    <a:cubicBezTo>
                      <a:pt x="150" y="207"/>
                      <a:pt x="76" y="248"/>
                      <a:pt x="46" y="264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102" y="80"/>
                      <a:pt x="218" y="143"/>
                      <a:pt x="242" y="157"/>
                    </a:cubicBezTo>
                    <a:cubicBezTo>
                      <a:pt x="242" y="157"/>
                      <a:pt x="243" y="157"/>
                      <a:pt x="243" y="157"/>
                    </a:cubicBezTo>
                    <a:cubicBezTo>
                      <a:pt x="235" y="161"/>
                      <a:pt x="220" y="169"/>
                      <a:pt x="201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42" name="Freeform 378"/>
              <p:cNvSpPr>
                <a:spLocks noEditPoints="1"/>
              </p:cNvSpPr>
              <p:nvPr/>
            </p:nvSpPr>
            <p:spPr bwMode="auto">
              <a:xfrm>
                <a:off x="11949113" y="6892925"/>
                <a:ext cx="2590800" cy="1557338"/>
              </a:xfrm>
              <a:custGeom>
                <a:avLst/>
                <a:gdLst>
                  <a:gd name="T0" fmla="*/ 881 w 1046"/>
                  <a:gd name="T1" fmla="*/ 190 h 629"/>
                  <a:gd name="T2" fmla="*/ 834 w 1046"/>
                  <a:gd name="T3" fmla="*/ 99 h 629"/>
                  <a:gd name="T4" fmla="*/ 724 w 1046"/>
                  <a:gd name="T5" fmla="*/ 55 h 629"/>
                  <a:gd name="T6" fmla="*/ 647 w 1046"/>
                  <a:gd name="T7" fmla="*/ 75 h 629"/>
                  <a:gd name="T8" fmla="*/ 479 w 1046"/>
                  <a:gd name="T9" fmla="*/ 0 h 629"/>
                  <a:gd name="T10" fmla="*/ 326 w 1046"/>
                  <a:gd name="T11" fmla="*/ 60 h 629"/>
                  <a:gd name="T12" fmla="*/ 259 w 1046"/>
                  <a:gd name="T13" fmla="*/ 183 h 629"/>
                  <a:gd name="T14" fmla="*/ 224 w 1046"/>
                  <a:gd name="T15" fmla="*/ 180 h 629"/>
                  <a:gd name="T16" fmla="*/ 0 w 1046"/>
                  <a:gd name="T17" fmla="*/ 405 h 629"/>
                  <a:gd name="T18" fmla="*/ 224 w 1046"/>
                  <a:gd name="T19" fmla="*/ 629 h 629"/>
                  <a:gd name="T20" fmla="*/ 821 w 1046"/>
                  <a:gd name="T21" fmla="*/ 629 h 629"/>
                  <a:gd name="T22" fmla="*/ 980 w 1046"/>
                  <a:gd name="T23" fmla="*/ 564 h 629"/>
                  <a:gd name="T24" fmla="*/ 1046 w 1046"/>
                  <a:gd name="T25" fmla="*/ 406 h 629"/>
                  <a:gd name="T26" fmla="*/ 881 w 1046"/>
                  <a:gd name="T27" fmla="*/ 190 h 629"/>
                  <a:gd name="T28" fmla="*/ 821 w 1046"/>
                  <a:gd name="T29" fmla="*/ 583 h 629"/>
                  <a:gd name="T30" fmla="*/ 224 w 1046"/>
                  <a:gd name="T31" fmla="*/ 583 h 629"/>
                  <a:gd name="T32" fmla="*/ 46 w 1046"/>
                  <a:gd name="T33" fmla="*/ 405 h 629"/>
                  <a:gd name="T34" fmla="*/ 224 w 1046"/>
                  <a:gd name="T35" fmla="*/ 226 h 629"/>
                  <a:gd name="T36" fmla="*/ 272 w 1046"/>
                  <a:gd name="T37" fmla="*/ 232 h 629"/>
                  <a:gd name="T38" fmla="*/ 299 w 1046"/>
                  <a:gd name="T39" fmla="*/ 239 h 629"/>
                  <a:gd name="T40" fmla="*/ 301 w 1046"/>
                  <a:gd name="T41" fmla="*/ 212 h 629"/>
                  <a:gd name="T42" fmla="*/ 479 w 1046"/>
                  <a:gd name="T43" fmla="*/ 45 h 629"/>
                  <a:gd name="T44" fmla="*/ 623 w 1046"/>
                  <a:gd name="T45" fmla="*/ 117 h 629"/>
                  <a:gd name="T46" fmla="*/ 626 w 1046"/>
                  <a:gd name="T47" fmla="*/ 121 h 629"/>
                  <a:gd name="T48" fmla="*/ 646 w 1046"/>
                  <a:gd name="T49" fmla="*/ 131 h 629"/>
                  <a:gd name="T50" fmla="*/ 657 w 1046"/>
                  <a:gd name="T51" fmla="*/ 123 h 629"/>
                  <a:gd name="T52" fmla="*/ 724 w 1046"/>
                  <a:gd name="T53" fmla="*/ 100 h 629"/>
                  <a:gd name="T54" fmla="*/ 837 w 1046"/>
                  <a:gd name="T55" fmla="*/ 209 h 629"/>
                  <a:gd name="T56" fmla="*/ 838 w 1046"/>
                  <a:gd name="T57" fmla="*/ 227 h 629"/>
                  <a:gd name="T58" fmla="*/ 856 w 1046"/>
                  <a:gd name="T59" fmla="*/ 230 h 629"/>
                  <a:gd name="T60" fmla="*/ 1000 w 1046"/>
                  <a:gd name="T61" fmla="*/ 406 h 629"/>
                  <a:gd name="T62" fmla="*/ 821 w 1046"/>
                  <a:gd name="T63" fmla="*/ 58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46" h="629">
                    <a:moveTo>
                      <a:pt x="881" y="190"/>
                    </a:moveTo>
                    <a:cubicBezTo>
                      <a:pt x="876" y="155"/>
                      <a:pt x="860" y="124"/>
                      <a:pt x="834" y="99"/>
                    </a:cubicBezTo>
                    <a:cubicBezTo>
                      <a:pt x="805" y="70"/>
                      <a:pt x="766" y="55"/>
                      <a:pt x="724" y="55"/>
                    </a:cubicBezTo>
                    <a:cubicBezTo>
                      <a:pt x="697" y="55"/>
                      <a:pt x="671" y="62"/>
                      <a:pt x="647" y="75"/>
                    </a:cubicBezTo>
                    <a:cubicBezTo>
                      <a:pt x="604" y="27"/>
                      <a:pt x="544" y="0"/>
                      <a:pt x="479" y="0"/>
                    </a:cubicBezTo>
                    <a:cubicBezTo>
                      <a:pt x="422" y="0"/>
                      <a:pt x="368" y="21"/>
                      <a:pt x="326" y="60"/>
                    </a:cubicBezTo>
                    <a:cubicBezTo>
                      <a:pt x="291" y="93"/>
                      <a:pt x="267" y="136"/>
                      <a:pt x="259" y="183"/>
                    </a:cubicBezTo>
                    <a:cubicBezTo>
                      <a:pt x="247" y="181"/>
                      <a:pt x="236" y="180"/>
                      <a:pt x="224" y="180"/>
                    </a:cubicBezTo>
                    <a:cubicBezTo>
                      <a:pt x="101" y="180"/>
                      <a:pt x="0" y="281"/>
                      <a:pt x="0" y="405"/>
                    </a:cubicBezTo>
                    <a:cubicBezTo>
                      <a:pt x="0" y="528"/>
                      <a:pt x="101" y="629"/>
                      <a:pt x="224" y="629"/>
                    </a:cubicBezTo>
                    <a:cubicBezTo>
                      <a:pt x="821" y="629"/>
                      <a:pt x="821" y="629"/>
                      <a:pt x="821" y="629"/>
                    </a:cubicBezTo>
                    <a:cubicBezTo>
                      <a:pt x="881" y="629"/>
                      <a:pt x="938" y="606"/>
                      <a:pt x="980" y="564"/>
                    </a:cubicBezTo>
                    <a:cubicBezTo>
                      <a:pt x="1023" y="522"/>
                      <a:pt x="1046" y="466"/>
                      <a:pt x="1046" y="406"/>
                    </a:cubicBezTo>
                    <a:cubicBezTo>
                      <a:pt x="1046" y="305"/>
                      <a:pt x="978" y="216"/>
                      <a:pt x="881" y="190"/>
                    </a:cubicBezTo>
                    <a:close/>
                    <a:moveTo>
                      <a:pt x="821" y="583"/>
                    </a:moveTo>
                    <a:cubicBezTo>
                      <a:pt x="224" y="583"/>
                      <a:pt x="224" y="583"/>
                      <a:pt x="224" y="583"/>
                    </a:cubicBezTo>
                    <a:cubicBezTo>
                      <a:pt x="126" y="583"/>
                      <a:pt x="46" y="503"/>
                      <a:pt x="46" y="405"/>
                    </a:cubicBezTo>
                    <a:cubicBezTo>
                      <a:pt x="46" y="306"/>
                      <a:pt x="126" y="226"/>
                      <a:pt x="224" y="226"/>
                    </a:cubicBezTo>
                    <a:cubicBezTo>
                      <a:pt x="241" y="226"/>
                      <a:pt x="257" y="228"/>
                      <a:pt x="272" y="232"/>
                    </a:cubicBezTo>
                    <a:cubicBezTo>
                      <a:pt x="299" y="239"/>
                      <a:pt x="299" y="239"/>
                      <a:pt x="299" y="239"/>
                    </a:cubicBezTo>
                    <a:cubicBezTo>
                      <a:pt x="301" y="212"/>
                      <a:pt x="301" y="212"/>
                      <a:pt x="301" y="212"/>
                    </a:cubicBezTo>
                    <a:cubicBezTo>
                      <a:pt x="307" y="118"/>
                      <a:pt x="386" y="45"/>
                      <a:pt x="479" y="45"/>
                    </a:cubicBezTo>
                    <a:cubicBezTo>
                      <a:pt x="536" y="45"/>
                      <a:pt x="588" y="71"/>
                      <a:pt x="623" y="117"/>
                    </a:cubicBezTo>
                    <a:cubicBezTo>
                      <a:pt x="626" y="121"/>
                      <a:pt x="626" y="121"/>
                      <a:pt x="626" y="121"/>
                    </a:cubicBezTo>
                    <a:cubicBezTo>
                      <a:pt x="646" y="131"/>
                      <a:pt x="646" y="131"/>
                      <a:pt x="646" y="131"/>
                    </a:cubicBezTo>
                    <a:cubicBezTo>
                      <a:pt x="657" y="123"/>
                      <a:pt x="657" y="123"/>
                      <a:pt x="657" y="123"/>
                    </a:cubicBezTo>
                    <a:cubicBezTo>
                      <a:pt x="677" y="108"/>
                      <a:pt x="700" y="100"/>
                      <a:pt x="724" y="100"/>
                    </a:cubicBezTo>
                    <a:cubicBezTo>
                      <a:pt x="785" y="100"/>
                      <a:pt x="835" y="148"/>
                      <a:pt x="837" y="209"/>
                    </a:cubicBezTo>
                    <a:cubicBezTo>
                      <a:pt x="838" y="227"/>
                      <a:pt x="838" y="227"/>
                      <a:pt x="838" y="227"/>
                    </a:cubicBezTo>
                    <a:cubicBezTo>
                      <a:pt x="856" y="230"/>
                      <a:pt x="856" y="230"/>
                      <a:pt x="856" y="230"/>
                    </a:cubicBezTo>
                    <a:cubicBezTo>
                      <a:pt x="939" y="247"/>
                      <a:pt x="1000" y="321"/>
                      <a:pt x="1000" y="406"/>
                    </a:cubicBezTo>
                    <a:cubicBezTo>
                      <a:pt x="1000" y="504"/>
                      <a:pt x="920" y="583"/>
                      <a:pt x="821" y="5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43" name="Freeform 379"/>
              <p:cNvSpPr/>
              <p:nvPr/>
            </p:nvSpPr>
            <p:spPr bwMode="auto">
              <a:xfrm>
                <a:off x="13576301" y="7186613"/>
                <a:ext cx="290513" cy="173038"/>
              </a:xfrm>
              <a:custGeom>
                <a:avLst/>
                <a:gdLst>
                  <a:gd name="T0" fmla="*/ 89 w 117"/>
                  <a:gd name="T1" fmla="*/ 8 h 70"/>
                  <a:gd name="T2" fmla="*/ 10 w 117"/>
                  <a:gd name="T3" fmla="*/ 29 h 70"/>
                  <a:gd name="T4" fmla="*/ 10 w 117"/>
                  <a:gd name="T5" fmla="*/ 61 h 70"/>
                  <a:gd name="T6" fmla="*/ 42 w 117"/>
                  <a:gd name="T7" fmla="*/ 61 h 70"/>
                  <a:gd name="T8" fmla="*/ 76 w 117"/>
                  <a:gd name="T9" fmla="*/ 52 h 70"/>
                  <a:gd name="T10" fmla="*/ 89 w 117"/>
                  <a:gd name="T11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70">
                    <a:moveTo>
                      <a:pt x="89" y="8"/>
                    </a:moveTo>
                    <a:cubicBezTo>
                      <a:pt x="59" y="0"/>
                      <a:pt x="32" y="10"/>
                      <a:pt x="10" y="29"/>
                    </a:cubicBezTo>
                    <a:cubicBezTo>
                      <a:pt x="0" y="36"/>
                      <a:pt x="1" y="53"/>
                      <a:pt x="10" y="61"/>
                    </a:cubicBezTo>
                    <a:cubicBezTo>
                      <a:pt x="19" y="70"/>
                      <a:pt x="32" y="69"/>
                      <a:pt x="42" y="61"/>
                    </a:cubicBezTo>
                    <a:cubicBezTo>
                      <a:pt x="52" y="52"/>
                      <a:pt x="64" y="49"/>
                      <a:pt x="76" y="52"/>
                    </a:cubicBezTo>
                    <a:cubicBezTo>
                      <a:pt x="105" y="60"/>
                      <a:pt x="117" y="16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0007902" y="5944359"/>
              <a:ext cx="2262176" cy="2039631"/>
              <a:chOff x="3556475" y="5964830"/>
              <a:chExt cx="2262176" cy="2039631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762214" y="5964830"/>
                <a:ext cx="1850698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Nexa Bold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Project #4</a:t>
                </a:r>
                <a:endParaRPr lang="en-US" sz="1200" b="1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556475" y="6379400"/>
                <a:ext cx="2262176" cy="162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id-ID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918221" y="3047351"/>
            <a:ext cx="1607328" cy="2249456"/>
            <a:chOff x="12654072" y="4713204"/>
            <a:chExt cx="2571725" cy="359913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2654072" y="4713204"/>
              <a:ext cx="2571725" cy="3599130"/>
            </a:xfrm>
            <a:prstGeom prst="roundRect">
              <a:avLst>
                <a:gd name="adj" fmla="val 5326"/>
              </a:avLst>
            </a:prstGeom>
            <a:gradFill>
              <a:gsLst>
                <a:gs pos="100000">
                  <a:schemeClr val="accent5">
                    <a:lumMod val="75000"/>
                  </a:schemeClr>
                </a:gs>
                <a:gs pos="0">
                  <a:schemeClr val="accent5"/>
                </a:gs>
              </a:gsLst>
              <a:lin ang="2700000" scaled="1"/>
            </a:gradFill>
            <a:ln>
              <a:noFill/>
            </a:ln>
            <a:effectLst>
              <a:outerShdw blurRad="762000" dist="723900" dir="5400000" sx="85000" sy="85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3493814" y="5087396"/>
              <a:ext cx="892240" cy="832830"/>
              <a:chOff x="13796963" y="6624638"/>
              <a:chExt cx="2574925" cy="2403475"/>
            </a:xfrm>
            <a:solidFill>
              <a:schemeClr val="bg1"/>
            </a:solidFill>
          </p:grpSpPr>
          <p:sp>
            <p:nvSpPr>
              <p:cNvPr id="45" name="Freeform 390"/>
              <p:cNvSpPr/>
              <p:nvPr/>
            </p:nvSpPr>
            <p:spPr bwMode="auto">
              <a:xfrm>
                <a:off x="14555788" y="7673976"/>
                <a:ext cx="671513" cy="111125"/>
              </a:xfrm>
              <a:custGeom>
                <a:avLst/>
                <a:gdLst>
                  <a:gd name="T0" fmla="*/ 242 w 271"/>
                  <a:gd name="T1" fmla="*/ 0 h 45"/>
                  <a:gd name="T2" fmla="*/ 29 w 271"/>
                  <a:gd name="T3" fmla="*/ 0 h 45"/>
                  <a:gd name="T4" fmla="*/ 29 w 271"/>
                  <a:gd name="T5" fmla="*/ 45 h 45"/>
                  <a:gd name="T6" fmla="*/ 242 w 271"/>
                  <a:gd name="T7" fmla="*/ 45 h 45"/>
                  <a:gd name="T8" fmla="*/ 242 w 27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5">
                    <a:moveTo>
                      <a:pt x="242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45"/>
                      <a:pt x="29" y="45"/>
                    </a:cubicBezTo>
                    <a:cubicBezTo>
                      <a:pt x="242" y="45"/>
                      <a:pt x="242" y="45"/>
                      <a:pt x="242" y="45"/>
                    </a:cubicBezTo>
                    <a:cubicBezTo>
                      <a:pt x="271" y="45"/>
                      <a:pt x="271" y="0"/>
                      <a:pt x="2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46" name="Freeform 391"/>
              <p:cNvSpPr>
                <a:spLocks noEditPoints="1"/>
              </p:cNvSpPr>
              <p:nvPr/>
            </p:nvSpPr>
            <p:spPr bwMode="auto">
              <a:xfrm>
                <a:off x="14038263" y="7659688"/>
                <a:ext cx="455613" cy="373063"/>
              </a:xfrm>
              <a:custGeom>
                <a:avLst/>
                <a:gdLst>
                  <a:gd name="T0" fmla="*/ 161 w 184"/>
                  <a:gd name="T1" fmla="*/ 0 h 151"/>
                  <a:gd name="T2" fmla="*/ 23 w 184"/>
                  <a:gd name="T3" fmla="*/ 0 h 151"/>
                  <a:gd name="T4" fmla="*/ 0 w 184"/>
                  <a:gd name="T5" fmla="*/ 23 h 151"/>
                  <a:gd name="T6" fmla="*/ 0 w 184"/>
                  <a:gd name="T7" fmla="*/ 128 h 151"/>
                  <a:gd name="T8" fmla="*/ 23 w 184"/>
                  <a:gd name="T9" fmla="*/ 151 h 151"/>
                  <a:gd name="T10" fmla="*/ 161 w 184"/>
                  <a:gd name="T11" fmla="*/ 151 h 151"/>
                  <a:gd name="T12" fmla="*/ 177 w 184"/>
                  <a:gd name="T13" fmla="*/ 144 h 151"/>
                  <a:gd name="T14" fmla="*/ 184 w 184"/>
                  <a:gd name="T15" fmla="*/ 128 h 151"/>
                  <a:gd name="T16" fmla="*/ 184 w 184"/>
                  <a:gd name="T17" fmla="*/ 23 h 151"/>
                  <a:gd name="T18" fmla="*/ 161 w 184"/>
                  <a:gd name="T19" fmla="*/ 0 h 151"/>
                  <a:gd name="T20" fmla="*/ 138 w 184"/>
                  <a:gd name="T21" fmla="*/ 105 h 151"/>
                  <a:gd name="T22" fmla="*/ 45 w 184"/>
                  <a:gd name="T23" fmla="*/ 105 h 151"/>
                  <a:gd name="T24" fmla="*/ 45 w 184"/>
                  <a:gd name="T25" fmla="*/ 46 h 151"/>
                  <a:gd name="T26" fmla="*/ 138 w 184"/>
                  <a:gd name="T27" fmla="*/ 46 h 151"/>
                  <a:gd name="T28" fmla="*/ 138 w 184"/>
                  <a:gd name="T29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4" h="151">
                    <a:moveTo>
                      <a:pt x="16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3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40"/>
                      <a:pt x="10" y="151"/>
                      <a:pt x="23" y="151"/>
                    </a:cubicBezTo>
                    <a:cubicBezTo>
                      <a:pt x="161" y="151"/>
                      <a:pt x="161" y="151"/>
                      <a:pt x="161" y="151"/>
                    </a:cubicBezTo>
                    <a:cubicBezTo>
                      <a:pt x="168" y="151"/>
                      <a:pt x="173" y="148"/>
                      <a:pt x="177" y="144"/>
                    </a:cubicBezTo>
                    <a:cubicBezTo>
                      <a:pt x="181" y="140"/>
                      <a:pt x="184" y="135"/>
                      <a:pt x="184" y="128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11"/>
                      <a:pt x="173" y="0"/>
                      <a:pt x="161" y="0"/>
                    </a:cubicBezTo>
                    <a:close/>
                    <a:moveTo>
                      <a:pt x="138" y="105"/>
                    </a:move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138" y="46"/>
                      <a:pt x="138" y="46"/>
                      <a:pt x="138" y="46"/>
                    </a:cubicBezTo>
                    <a:lnTo>
                      <a:pt x="138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47" name="Freeform 392"/>
              <p:cNvSpPr/>
              <p:nvPr/>
            </p:nvSpPr>
            <p:spPr bwMode="auto">
              <a:xfrm>
                <a:off x="14087476" y="6897688"/>
                <a:ext cx="392113" cy="442913"/>
              </a:xfrm>
              <a:custGeom>
                <a:avLst/>
                <a:gdLst>
                  <a:gd name="T0" fmla="*/ 46 w 158"/>
                  <a:gd name="T1" fmla="*/ 149 h 179"/>
                  <a:gd name="T2" fmla="*/ 46 w 158"/>
                  <a:gd name="T3" fmla="*/ 87 h 179"/>
                  <a:gd name="T4" fmla="*/ 120 w 158"/>
                  <a:gd name="T5" fmla="*/ 165 h 179"/>
                  <a:gd name="T6" fmla="*/ 158 w 158"/>
                  <a:gd name="T7" fmla="*/ 149 h 179"/>
                  <a:gd name="T8" fmla="*/ 158 w 158"/>
                  <a:gd name="T9" fmla="*/ 30 h 179"/>
                  <a:gd name="T10" fmla="*/ 113 w 158"/>
                  <a:gd name="T11" fmla="*/ 30 h 179"/>
                  <a:gd name="T12" fmla="*/ 113 w 158"/>
                  <a:gd name="T13" fmla="*/ 92 h 179"/>
                  <a:gd name="T14" fmla="*/ 39 w 158"/>
                  <a:gd name="T15" fmla="*/ 14 h 179"/>
                  <a:gd name="T16" fmla="*/ 0 w 158"/>
                  <a:gd name="T17" fmla="*/ 30 h 179"/>
                  <a:gd name="T18" fmla="*/ 0 w 158"/>
                  <a:gd name="T19" fmla="*/ 149 h 179"/>
                  <a:gd name="T20" fmla="*/ 46 w 158"/>
                  <a:gd name="T21" fmla="*/ 14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179">
                    <a:moveTo>
                      <a:pt x="46" y="149"/>
                    </a:moveTo>
                    <a:cubicBezTo>
                      <a:pt x="46" y="87"/>
                      <a:pt x="46" y="87"/>
                      <a:pt x="46" y="87"/>
                    </a:cubicBezTo>
                    <a:cubicBezTo>
                      <a:pt x="70" y="113"/>
                      <a:pt x="95" y="139"/>
                      <a:pt x="120" y="165"/>
                    </a:cubicBezTo>
                    <a:cubicBezTo>
                      <a:pt x="133" y="179"/>
                      <a:pt x="158" y="168"/>
                      <a:pt x="158" y="149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8" y="1"/>
                      <a:pt x="113" y="1"/>
                      <a:pt x="113" y="30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88" y="66"/>
                      <a:pt x="64" y="40"/>
                      <a:pt x="39" y="14"/>
                    </a:cubicBezTo>
                    <a:cubicBezTo>
                      <a:pt x="25" y="0"/>
                      <a:pt x="0" y="11"/>
                      <a:pt x="0" y="3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78"/>
                      <a:pt x="46" y="178"/>
                      <a:pt x="4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48" name="Freeform 393"/>
              <p:cNvSpPr/>
              <p:nvPr/>
            </p:nvSpPr>
            <p:spPr bwMode="auto">
              <a:xfrm>
                <a:off x="14008101" y="7434263"/>
                <a:ext cx="1903413" cy="111125"/>
              </a:xfrm>
              <a:custGeom>
                <a:avLst/>
                <a:gdLst>
                  <a:gd name="T0" fmla="*/ 30 w 768"/>
                  <a:gd name="T1" fmla="*/ 45 h 45"/>
                  <a:gd name="T2" fmla="*/ 739 w 768"/>
                  <a:gd name="T3" fmla="*/ 45 h 45"/>
                  <a:gd name="T4" fmla="*/ 739 w 768"/>
                  <a:gd name="T5" fmla="*/ 0 h 45"/>
                  <a:gd name="T6" fmla="*/ 30 w 768"/>
                  <a:gd name="T7" fmla="*/ 0 h 45"/>
                  <a:gd name="T8" fmla="*/ 30 w 768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5">
                    <a:moveTo>
                      <a:pt x="30" y="45"/>
                    </a:moveTo>
                    <a:cubicBezTo>
                      <a:pt x="739" y="45"/>
                      <a:pt x="739" y="45"/>
                      <a:pt x="739" y="45"/>
                    </a:cubicBezTo>
                    <a:cubicBezTo>
                      <a:pt x="768" y="45"/>
                      <a:pt x="768" y="0"/>
                      <a:pt x="73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45"/>
                      <a:pt x="3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49" name="Freeform 394"/>
              <p:cNvSpPr/>
              <p:nvPr/>
            </p:nvSpPr>
            <p:spPr bwMode="auto">
              <a:xfrm>
                <a:off x="15533688" y="6888163"/>
                <a:ext cx="330200" cy="449263"/>
              </a:xfrm>
              <a:custGeom>
                <a:avLst/>
                <a:gdLst>
                  <a:gd name="T0" fmla="*/ 82 w 133"/>
                  <a:gd name="T1" fmla="*/ 125 h 182"/>
                  <a:gd name="T2" fmla="*/ 79 w 133"/>
                  <a:gd name="T3" fmla="*/ 127 h 182"/>
                  <a:gd name="T4" fmla="*/ 77 w 133"/>
                  <a:gd name="T5" fmla="*/ 128 h 182"/>
                  <a:gd name="T6" fmla="*/ 72 w 133"/>
                  <a:gd name="T7" fmla="*/ 129 h 182"/>
                  <a:gd name="T8" fmla="*/ 69 w 133"/>
                  <a:gd name="T9" fmla="*/ 130 h 182"/>
                  <a:gd name="T10" fmla="*/ 66 w 133"/>
                  <a:gd name="T11" fmla="*/ 130 h 182"/>
                  <a:gd name="T12" fmla="*/ 59 w 133"/>
                  <a:gd name="T13" fmla="*/ 130 h 182"/>
                  <a:gd name="T14" fmla="*/ 38 w 133"/>
                  <a:gd name="T15" fmla="*/ 120 h 182"/>
                  <a:gd name="T16" fmla="*/ 7 w 133"/>
                  <a:gd name="T17" fmla="*/ 128 h 182"/>
                  <a:gd name="T18" fmla="*/ 15 w 133"/>
                  <a:gd name="T19" fmla="*/ 159 h 182"/>
                  <a:gd name="T20" fmla="*/ 107 w 133"/>
                  <a:gd name="T21" fmla="*/ 163 h 182"/>
                  <a:gd name="T22" fmla="*/ 114 w 133"/>
                  <a:gd name="T23" fmla="*/ 90 h 182"/>
                  <a:gd name="T24" fmla="*/ 71 w 133"/>
                  <a:gd name="T25" fmla="*/ 67 h 182"/>
                  <a:gd name="T26" fmla="*/ 54 w 133"/>
                  <a:gd name="T27" fmla="*/ 59 h 182"/>
                  <a:gd name="T28" fmla="*/ 53 w 133"/>
                  <a:gd name="T29" fmla="*/ 58 h 182"/>
                  <a:gd name="T30" fmla="*/ 52 w 133"/>
                  <a:gd name="T31" fmla="*/ 57 h 182"/>
                  <a:gd name="T32" fmla="*/ 53 w 133"/>
                  <a:gd name="T33" fmla="*/ 56 h 182"/>
                  <a:gd name="T34" fmla="*/ 55 w 133"/>
                  <a:gd name="T35" fmla="*/ 54 h 182"/>
                  <a:gd name="T36" fmla="*/ 59 w 133"/>
                  <a:gd name="T37" fmla="*/ 53 h 182"/>
                  <a:gd name="T38" fmla="*/ 74 w 133"/>
                  <a:gd name="T39" fmla="*/ 52 h 182"/>
                  <a:gd name="T40" fmla="*/ 76 w 133"/>
                  <a:gd name="T41" fmla="*/ 52 h 182"/>
                  <a:gd name="T42" fmla="*/ 81 w 133"/>
                  <a:gd name="T43" fmla="*/ 54 h 182"/>
                  <a:gd name="T44" fmla="*/ 90 w 133"/>
                  <a:gd name="T45" fmla="*/ 59 h 182"/>
                  <a:gd name="T46" fmla="*/ 121 w 133"/>
                  <a:gd name="T47" fmla="*/ 51 h 182"/>
                  <a:gd name="T48" fmla="*/ 113 w 133"/>
                  <a:gd name="T49" fmla="*/ 20 h 182"/>
                  <a:gd name="T50" fmla="*/ 22 w 133"/>
                  <a:gd name="T51" fmla="*/ 22 h 182"/>
                  <a:gd name="T52" fmla="*/ 5 w 133"/>
                  <a:gd name="T53" fmla="*/ 57 h 182"/>
                  <a:gd name="T54" fmla="*/ 29 w 133"/>
                  <a:gd name="T55" fmla="*/ 97 h 182"/>
                  <a:gd name="T56" fmla="*/ 72 w 133"/>
                  <a:gd name="T57" fmla="*/ 115 h 182"/>
                  <a:gd name="T58" fmla="*/ 81 w 133"/>
                  <a:gd name="T59" fmla="*/ 120 h 182"/>
                  <a:gd name="T60" fmla="*/ 82 w 133"/>
                  <a:gd name="T61" fmla="*/ 122 h 182"/>
                  <a:gd name="T62" fmla="*/ 82 w 133"/>
                  <a:gd name="T63" fmla="*/ 122 h 182"/>
                  <a:gd name="T64" fmla="*/ 82 w 133"/>
                  <a:gd name="T65" fmla="*/ 122 h 182"/>
                  <a:gd name="T66" fmla="*/ 82 w 133"/>
                  <a:gd name="T67" fmla="*/ 123 h 182"/>
                  <a:gd name="T68" fmla="*/ 82 w 133"/>
                  <a:gd name="T69" fmla="*/ 125 h 182"/>
                  <a:gd name="T70" fmla="*/ 82 w 133"/>
                  <a:gd name="T71" fmla="*/ 125 h 182"/>
                  <a:gd name="T72" fmla="*/ 82 w 133"/>
                  <a:gd name="T73" fmla="*/ 12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" h="182">
                    <a:moveTo>
                      <a:pt x="82" y="125"/>
                    </a:moveTo>
                    <a:cubicBezTo>
                      <a:pt x="81" y="126"/>
                      <a:pt x="80" y="127"/>
                      <a:pt x="79" y="127"/>
                    </a:cubicBezTo>
                    <a:cubicBezTo>
                      <a:pt x="78" y="127"/>
                      <a:pt x="78" y="128"/>
                      <a:pt x="77" y="128"/>
                    </a:cubicBezTo>
                    <a:cubicBezTo>
                      <a:pt x="75" y="128"/>
                      <a:pt x="74" y="129"/>
                      <a:pt x="72" y="129"/>
                    </a:cubicBezTo>
                    <a:cubicBezTo>
                      <a:pt x="70" y="130"/>
                      <a:pt x="69" y="130"/>
                      <a:pt x="69" y="130"/>
                    </a:cubicBezTo>
                    <a:cubicBezTo>
                      <a:pt x="68" y="130"/>
                      <a:pt x="67" y="130"/>
                      <a:pt x="66" y="130"/>
                    </a:cubicBezTo>
                    <a:cubicBezTo>
                      <a:pt x="62" y="130"/>
                      <a:pt x="62" y="130"/>
                      <a:pt x="59" y="130"/>
                    </a:cubicBezTo>
                    <a:cubicBezTo>
                      <a:pt x="51" y="128"/>
                      <a:pt x="44" y="125"/>
                      <a:pt x="38" y="120"/>
                    </a:cubicBezTo>
                    <a:cubicBezTo>
                      <a:pt x="28" y="112"/>
                      <a:pt x="13" y="118"/>
                      <a:pt x="7" y="128"/>
                    </a:cubicBezTo>
                    <a:cubicBezTo>
                      <a:pt x="0" y="139"/>
                      <a:pt x="5" y="151"/>
                      <a:pt x="15" y="159"/>
                    </a:cubicBezTo>
                    <a:cubicBezTo>
                      <a:pt x="41" y="178"/>
                      <a:pt x="80" y="182"/>
                      <a:pt x="107" y="163"/>
                    </a:cubicBezTo>
                    <a:cubicBezTo>
                      <a:pt x="133" y="145"/>
                      <a:pt x="133" y="113"/>
                      <a:pt x="114" y="90"/>
                    </a:cubicBezTo>
                    <a:cubicBezTo>
                      <a:pt x="104" y="77"/>
                      <a:pt x="86" y="72"/>
                      <a:pt x="71" y="67"/>
                    </a:cubicBezTo>
                    <a:cubicBezTo>
                      <a:pt x="65" y="65"/>
                      <a:pt x="60" y="62"/>
                      <a:pt x="54" y="59"/>
                    </a:cubicBezTo>
                    <a:cubicBezTo>
                      <a:pt x="54" y="59"/>
                      <a:pt x="53" y="58"/>
                      <a:pt x="53" y="58"/>
                    </a:cubicBezTo>
                    <a:cubicBezTo>
                      <a:pt x="53" y="58"/>
                      <a:pt x="52" y="57"/>
                      <a:pt x="52" y="57"/>
                    </a:cubicBezTo>
                    <a:cubicBezTo>
                      <a:pt x="52" y="56"/>
                      <a:pt x="52" y="56"/>
                      <a:pt x="53" y="56"/>
                    </a:cubicBezTo>
                    <a:cubicBezTo>
                      <a:pt x="53" y="55"/>
                      <a:pt x="54" y="55"/>
                      <a:pt x="55" y="54"/>
                    </a:cubicBezTo>
                    <a:cubicBezTo>
                      <a:pt x="54" y="55"/>
                      <a:pt x="59" y="53"/>
                      <a:pt x="59" y="53"/>
                    </a:cubicBezTo>
                    <a:cubicBezTo>
                      <a:pt x="66" y="51"/>
                      <a:pt x="67" y="51"/>
                      <a:pt x="74" y="52"/>
                    </a:cubicBezTo>
                    <a:cubicBezTo>
                      <a:pt x="73" y="52"/>
                      <a:pt x="74" y="52"/>
                      <a:pt x="76" y="52"/>
                    </a:cubicBezTo>
                    <a:cubicBezTo>
                      <a:pt x="78" y="52"/>
                      <a:pt x="80" y="53"/>
                      <a:pt x="81" y="54"/>
                    </a:cubicBezTo>
                    <a:cubicBezTo>
                      <a:pt x="83" y="54"/>
                      <a:pt x="88" y="57"/>
                      <a:pt x="90" y="59"/>
                    </a:cubicBezTo>
                    <a:cubicBezTo>
                      <a:pt x="100" y="67"/>
                      <a:pt x="116" y="61"/>
                      <a:pt x="121" y="51"/>
                    </a:cubicBezTo>
                    <a:cubicBezTo>
                      <a:pt x="128" y="40"/>
                      <a:pt x="123" y="27"/>
                      <a:pt x="113" y="20"/>
                    </a:cubicBezTo>
                    <a:cubicBezTo>
                      <a:pt x="86" y="0"/>
                      <a:pt x="48" y="2"/>
                      <a:pt x="22" y="22"/>
                    </a:cubicBezTo>
                    <a:cubicBezTo>
                      <a:pt x="11" y="31"/>
                      <a:pt x="4" y="43"/>
                      <a:pt x="5" y="57"/>
                    </a:cubicBezTo>
                    <a:cubicBezTo>
                      <a:pt x="6" y="74"/>
                      <a:pt x="16" y="87"/>
                      <a:pt x="29" y="97"/>
                    </a:cubicBezTo>
                    <a:cubicBezTo>
                      <a:pt x="42" y="106"/>
                      <a:pt x="58" y="109"/>
                      <a:pt x="72" y="115"/>
                    </a:cubicBezTo>
                    <a:cubicBezTo>
                      <a:pt x="75" y="116"/>
                      <a:pt x="78" y="118"/>
                      <a:pt x="81" y="120"/>
                    </a:cubicBezTo>
                    <a:cubicBezTo>
                      <a:pt x="77" y="118"/>
                      <a:pt x="81" y="122"/>
                      <a:pt x="82" y="122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2" y="123"/>
                      <a:pt x="82" y="123"/>
                      <a:pt x="82" y="123"/>
                    </a:cubicBezTo>
                    <a:cubicBezTo>
                      <a:pt x="82" y="124"/>
                      <a:pt x="82" y="124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50" name="Freeform 395"/>
              <p:cNvSpPr>
                <a:spLocks noEditPoints="1"/>
              </p:cNvSpPr>
              <p:nvPr/>
            </p:nvSpPr>
            <p:spPr bwMode="auto">
              <a:xfrm>
                <a:off x="13796963" y="6624638"/>
                <a:ext cx="2574925" cy="2403475"/>
              </a:xfrm>
              <a:custGeom>
                <a:avLst/>
                <a:gdLst>
                  <a:gd name="T0" fmla="*/ 48 w 1039"/>
                  <a:gd name="T1" fmla="*/ 0 h 971"/>
                  <a:gd name="T2" fmla="*/ 486 w 1039"/>
                  <a:gd name="T3" fmla="*/ 752 h 971"/>
                  <a:gd name="T4" fmla="*/ 1039 w 1039"/>
                  <a:gd name="T5" fmla="*/ 690 h 971"/>
                  <a:gd name="T6" fmla="*/ 774 w 1039"/>
                  <a:gd name="T7" fmla="*/ 818 h 971"/>
                  <a:gd name="T8" fmla="*/ 752 w 1039"/>
                  <a:gd name="T9" fmla="*/ 834 h 971"/>
                  <a:gd name="T10" fmla="*/ 738 w 1039"/>
                  <a:gd name="T11" fmla="*/ 808 h 971"/>
                  <a:gd name="T12" fmla="*/ 744 w 1039"/>
                  <a:gd name="T13" fmla="*/ 791 h 971"/>
                  <a:gd name="T14" fmla="*/ 727 w 1039"/>
                  <a:gd name="T15" fmla="*/ 736 h 971"/>
                  <a:gd name="T16" fmla="*/ 649 w 1039"/>
                  <a:gd name="T17" fmla="*/ 698 h 971"/>
                  <a:gd name="T18" fmla="*/ 647 w 1039"/>
                  <a:gd name="T19" fmla="*/ 645 h 971"/>
                  <a:gd name="T20" fmla="*/ 676 w 1039"/>
                  <a:gd name="T21" fmla="*/ 619 h 971"/>
                  <a:gd name="T22" fmla="*/ 693 w 1039"/>
                  <a:gd name="T23" fmla="*/ 617 h 971"/>
                  <a:gd name="T24" fmla="*/ 785 w 1039"/>
                  <a:gd name="T25" fmla="*/ 633 h 971"/>
                  <a:gd name="T26" fmla="*/ 803 w 1039"/>
                  <a:gd name="T27" fmla="*/ 669 h 971"/>
                  <a:gd name="T28" fmla="*/ 816 w 1039"/>
                  <a:gd name="T29" fmla="*/ 726 h 971"/>
                  <a:gd name="T30" fmla="*/ 647 w 1039"/>
                  <a:gd name="T31" fmla="*/ 698 h 971"/>
                  <a:gd name="T32" fmla="*/ 647 w 1039"/>
                  <a:gd name="T33" fmla="*/ 698 h 971"/>
                  <a:gd name="T34" fmla="*/ 646 w 1039"/>
                  <a:gd name="T35" fmla="*/ 697 h 971"/>
                  <a:gd name="T36" fmla="*/ 798 w 1039"/>
                  <a:gd name="T37" fmla="*/ 535 h 971"/>
                  <a:gd name="T38" fmla="*/ 795 w 1039"/>
                  <a:gd name="T39" fmla="*/ 509 h 971"/>
                  <a:gd name="T40" fmla="*/ 845 w 1039"/>
                  <a:gd name="T41" fmla="*/ 489 h 971"/>
                  <a:gd name="T42" fmla="*/ 905 w 1039"/>
                  <a:gd name="T43" fmla="*/ 534 h 971"/>
                  <a:gd name="T44" fmla="*/ 896 w 1039"/>
                  <a:gd name="T45" fmla="*/ 571 h 971"/>
                  <a:gd name="T46" fmla="*/ 862 w 1039"/>
                  <a:gd name="T47" fmla="*/ 600 h 971"/>
                  <a:gd name="T48" fmla="*/ 841 w 1039"/>
                  <a:gd name="T49" fmla="*/ 603 h 971"/>
                  <a:gd name="T50" fmla="*/ 492 w 1039"/>
                  <a:gd name="T51" fmla="*/ 605 h 971"/>
                  <a:gd name="T52" fmla="*/ 482 w 1039"/>
                  <a:gd name="T53" fmla="*/ 651 h 971"/>
                  <a:gd name="T54" fmla="*/ 46 w 1039"/>
                  <a:gd name="T55" fmla="*/ 705 h 971"/>
                  <a:gd name="T56" fmla="*/ 45 w 1039"/>
                  <a:gd name="T57" fmla="*/ 48 h 971"/>
                  <a:gd name="T58" fmla="*/ 892 w 1039"/>
                  <a:gd name="T59" fmla="*/ 444 h 971"/>
                  <a:gd name="T60" fmla="*/ 335 w 1039"/>
                  <a:gd name="T61" fmla="*/ 560 h 971"/>
                  <a:gd name="T62" fmla="*/ 769 w 1039"/>
                  <a:gd name="T63" fmla="*/ 924 h 971"/>
                  <a:gd name="T64" fmla="*/ 545 w 1039"/>
                  <a:gd name="T65" fmla="*/ 592 h 971"/>
                  <a:gd name="T66" fmla="*/ 618 w 1039"/>
                  <a:gd name="T67" fmla="*/ 502 h 971"/>
                  <a:gd name="T68" fmla="*/ 731 w 1039"/>
                  <a:gd name="T69" fmla="*/ 560 h 971"/>
                  <a:gd name="T70" fmla="*/ 770 w 1039"/>
                  <a:gd name="T71" fmla="*/ 572 h 971"/>
                  <a:gd name="T72" fmla="*/ 771 w 1039"/>
                  <a:gd name="T73" fmla="*/ 583 h 971"/>
                  <a:gd name="T74" fmla="*/ 763 w 1039"/>
                  <a:gd name="T75" fmla="*/ 593 h 971"/>
                  <a:gd name="T76" fmla="*/ 740 w 1039"/>
                  <a:gd name="T77" fmla="*/ 592 h 971"/>
                  <a:gd name="T78" fmla="*/ 649 w 1039"/>
                  <a:gd name="T79" fmla="*/ 581 h 971"/>
                  <a:gd name="T80" fmla="*/ 674 w 1039"/>
                  <a:gd name="T81" fmla="*/ 739 h 971"/>
                  <a:gd name="T82" fmla="*/ 684 w 1039"/>
                  <a:gd name="T83" fmla="*/ 752 h 971"/>
                  <a:gd name="T84" fmla="*/ 700 w 1039"/>
                  <a:gd name="T85" fmla="*/ 779 h 971"/>
                  <a:gd name="T86" fmla="*/ 817 w 1039"/>
                  <a:gd name="T87" fmla="*/ 835 h 971"/>
                  <a:gd name="T88" fmla="*/ 856 w 1039"/>
                  <a:gd name="T89" fmla="*/ 777 h 971"/>
                  <a:gd name="T90" fmla="*/ 886 w 1039"/>
                  <a:gd name="T91" fmla="*/ 676 h 971"/>
                  <a:gd name="T92" fmla="*/ 862 w 1039"/>
                  <a:gd name="T93" fmla="*/ 645 h 971"/>
                  <a:gd name="T94" fmla="*/ 949 w 1039"/>
                  <a:gd name="T95" fmla="*/ 554 h 971"/>
                  <a:gd name="T96" fmla="*/ 765 w 1039"/>
                  <a:gd name="T97" fmla="*/ 530 h 971"/>
                  <a:gd name="T98" fmla="*/ 757 w 1039"/>
                  <a:gd name="T99" fmla="*/ 52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39" h="971">
                    <a:moveTo>
                      <a:pt x="937" y="475"/>
                    </a:moveTo>
                    <a:cubicBezTo>
                      <a:pt x="937" y="51"/>
                      <a:pt x="937" y="51"/>
                      <a:pt x="937" y="51"/>
                    </a:cubicBezTo>
                    <a:cubicBezTo>
                      <a:pt x="937" y="23"/>
                      <a:pt x="917" y="0"/>
                      <a:pt x="88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0" y="0"/>
                      <a:pt x="0" y="23"/>
                      <a:pt x="0" y="50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0" y="732"/>
                      <a:pt x="24" y="752"/>
                      <a:pt x="52" y="752"/>
                    </a:cubicBezTo>
                    <a:cubicBezTo>
                      <a:pt x="486" y="752"/>
                      <a:pt x="486" y="752"/>
                      <a:pt x="486" y="752"/>
                    </a:cubicBezTo>
                    <a:cubicBezTo>
                      <a:pt x="495" y="790"/>
                      <a:pt x="511" y="826"/>
                      <a:pt x="535" y="857"/>
                    </a:cubicBezTo>
                    <a:cubicBezTo>
                      <a:pt x="589" y="929"/>
                      <a:pt x="674" y="971"/>
                      <a:pt x="764" y="970"/>
                    </a:cubicBezTo>
                    <a:cubicBezTo>
                      <a:pt x="854" y="968"/>
                      <a:pt x="937" y="922"/>
                      <a:pt x="989" y="849"/>
                    </a:cubicBezTo>
                    <a:cubicBezTo>
                      <a:pt x="1022" y="803"/>
                      <a:pt x="1038" y="746"/>
                      <a:pt x="1039" y="690"/>
                    </a:cubicBezTo>
                    <a:cubicBezTo>
                      <a:pt x="1038" y="606"/>
                      <a:pt x="1001" y="529"/>
                      <a:pt x="937" y="475"/>
                    </a:cubicBezTo>
                    <a:close/>
                    <a:moveTo>
                      <a:pt x="805" y="775"/>
                    </a:moveTo>
                    <a:cubicBezTo>
                      <a:pt x="798" y="778"/>
                      <a:pt x="792" y="781"/>
                      <a:pt x="786" y="787"/>
                    </a:cubicBezTo>
                    <a:cubicBezTo>
                      <a:pt x="778" y="795"/>
                      <a:pt x="776" y="807"/>
                      <a:pt x="774" y="818"/>
                    </a:cubicBezTo>
                    <a:cubicBezTo>
                      <a:pt x="774" y="820"/>
                      <a:pt x="773" y="823"/>
                      <a:pt x="772" y="825"/>
                    </a:cubicBezTo>
                    <a:cubicBezTo>
                      <a:pt x="772" y="824"/>
                      <a:pt x="771" y="827"/>
                      <a:pt x="772" y="826"/>
                    </a:cubicBezTo>
                    <a:cubicBezTo>
                      <a:pt x="769" y="829"/>
                      <a:pt x="766" y="831"/>
                      <a:pt x="763" y="832"/>
                    </a:cubicBezTo>
                    <a:cubicBezTo>
                      <a:pt x="758" y="834"/>
                      <a:pt x="756" y="834"/>
                      <a:pt x="752" y="834"/>
                    </a:cubicBezTo>
                    <a:cubicBezTo>
                      <a:pt x="751" y="834"/>
                      <a:pt x="751" y="834"/>
                      <a:pt x="750" y="833"/>
                    </a:cubicBezTo>
                    <a:cubicBezTo>
                      <a:pt x="750" y="833"/>
                      <a:pt x="748" y="829"/>
                      <a:pt x="748" y="829"/>
                    </a:cubicBezTo>
                    <a:cubicBezTo>
                      <a:pt x="746" y="827"/>
                      <a:pt x="745" y="825"/>
                      <a:pt x="744" y="822"/>
                    </a:cubicBezTo>
                    <a:cubicBezTo>
                      <a:pt x="741" y="817"/>
                      <a:pt x="739" y="811"/>
                      <a:pt x="738" y="808"/>
                    </a:cubicBezTo>
                    <a:cubicBezTo>
                      <a:pt x="739" y="811"/>
                      <a:pt x="738" y="805"/>
                      <a:pt x="738" y="807"/>
                    </a:cubicBezTo>
                    <a:cubicBezTo>
                      <a:pt x="738" y="805"/>
                      <a:pt x="739" y="803"/>
                      <a:pt x="740" y="801"/>
                    </a:cubicBezTo>
                    <a:cubicBezTo>
                      <a:pt x="738" y="804"/>
                      <a:pt x="741" y="797"/>
                      <a:pt x="741" y="797"/>
                    </a:cubicBezTo>
                    <a:cubicBezTo>
                      <a:pt x="742" y="795"/>
                      <a:pt x="743" y="793"/>
                      <a:pt x="744" y="791"/>
                    </a:cubicBezTo>
                    <a:cubicBezTo>
                      <a:pt x="750" y="777"/>
                      <a:pt x="750" y="763"/>
                      <a:pt x="740" y="751"/>
                    </a:cubicBezTo>
                    <a:cubicBezTo>
                      <a:pt x="737" y="747"/>
                      <a:pt x="733" y="744"/>
                      <a:pt x="730" y="742"/>
                    </a:cubicBezTo>
                    <a:cubicBezTo>
                      <a:pt x="729" y="741"/>
                      <a:pt x="728" y="740"/>
                      <a:pt x="728" y="740"/>
                    </a:cubicBezTo>
                    <a:cubicBezTo>
                      <a:pt x="728" y="739"/>
                      <a:pt x="727" y="737"/>
                      <a:pt x="727" y="736"/>
                    </a:cubicBezTo>
                    <a:cubicBezTo>
                      <a:pt x="722" y="723"/>
                      <a:pt x="714" y="713"/>
                      <a:pt x="705" y="702"/>
                    </a:cubicBezTo>
                    <a:cubicBezTo>
                      <a:pt x="692" y="685"/>
                      <a:pt x="668" y="694"/>
                      <a:pt x="650" y="698"/>
                    </a:cubicBezTo>
                    <a:cubicBezTo>
                      <a:pt x="650" y="698"/>
                      <a:pt x="650" y="698"/>
                      <a:pt x="650" y="698"/>
                    </a:cubicBezTo>
                    <a:cubicBezTo>
                      <a:pt x="650" y="698"/>
                      <a:pt x="649" y="698"/>
                      <a:pt x="649" y="698"/>
                    </a:cubicBezTo>
                    <a:cubicBezTo>
                      <a:pt x="648" y="698"/>
                      <a:pt x="648" y="698"/>
                      <a:pt x="647" y="698"/>
                    </a:cubicBezTo>
                    <a:cubicBezTo>
                      <a:pt x="647" y="697"/>
                      <a:pt x="645" y="696"/>
                      <a:pt x="646" y="697"/>
                    </a:cubicBezTo>
                    <a:cubicBezTo>
                      <a:pt x="641" y="690"/>
                      <a:pt x="641" y="682"/>
                      <a:pt x="641" y="672"/>
                    </a:cubicBezTo>
                    <a:cubicBezTo>
                      <a:pt x="642" y="664"/>
                      <a:pt x="644" y="654"/>
                      <a:pt x="647" y="645"/>
                    </a:cubicBezTo>
                    <a:cubicBezTo>
                      <a:pt x="649" y="640"/>
                      <a:pt x="649" y="642"/>
                      <a:pt x="651" y="636"/>
                    </a:cubicBezTo>
                    <a:cubicBezTo>
                      <a:pt x="652" y="634"/>
                      <a:pt x="653" y="633"/>
                      <a:pt x="654" y="631"/>
                    </a:cubicBezTo>
                    <a:cubicBezTo>
                      <a:pt x="655" y="631"/>
                      <a:pt x="656" y="630"/>
                      <a:pt x="657" y="629"/>
                    </a:cubicBezTo>
                    <a:cubicBezTo>
                      <a:pt x="660" y="626"/>
                      <a:pt x="669" y="621"/>
                      <a:pt x="676" y="619"/>
                    </a:cubicBezTo>
                    <a:cubicBezTo>
                      <a:pt x="678" y="618"/>
                      <a:pt x="680" y="618"/>
                      <a:pt x="683" y="617"/>
                    </a:cubicBezTo>
                    <a:cubicBezTo>
                      <a:pt x="683" y="617"/>
                      <a:pt x="686" y="617"/>
                      <a:pt x="687" y="617"/>
                    </a:cubicBezTo>
                    <a:cubicBezTo>
                      <a:pt x="689" y="617"/>
                      <a:pt x="691" y="617"/>
                      <a:pt x="693" y="617"/>
                    </a:cubicBezTo>
                    <a:cubicBezTo>
                      <a:pt x="693" y="617"/>
                      <a:pt x="693" y="617"/>
                      <a:pt x="693" y="617"/>
                    </a:cubicBezTo>
                    <a:cubicBezTo>
                      <a:pt x="694" y="617"/>
                      <a:pt x="695" y="617"/>
                      <a:pt x="694" y="617"/>
                    </a:cubicBezTo>
                    <a:cubicBezTo>
                      <a:pt x="702" y="621"/>
                      <a:pt x="708" y="627"/>
                      <a:pt x="715" y="631"/>
                    </a:cubicBezTo>
                    <a:cubicBezTo>
                      <a:pt x="727" y="637"/>
                      <a:pt x="740" y="639"/>
                      <a:pt x="753" y="640"/>
                    </a:cubicBezTo>
                    <a:cubicBezTo>
                      <a:pt x="765" y="640"/>
                      <a:pt x="776" y="638"/>
                      <a:pt x="785" y="633"/>
                    </a:cubicBezTo>
                    <a:cubicBezTo>
                      <a:pt x="782" y="643"/>
                      <a:pt x="786" y="656"/>
                      <a:pt x="793" y="663"/>
                    </a:cubicBezTo>
                    <a:cubicBezTo>
                      <a:pt x="796" y="666"/>
                      <a:pt x="799" y="668"/>
                      <a:pt x="802" y="669"/>
                    </a:cubicBezTo>
                    <a:cubicBezTo>
                      <a:pt x="802" y="670"/>
                      <a:pt x="803" y="670"/>
                      <a:pt x="803" y="669"/>
                    </a:cubicBezTo>
                    <a:cubicBezTo>
                      <a:pt x="803" y="669"/>
                      <a:pt x="803" y="669"/>
                      <a:pt x="803" y="669"/>
                    </a:cubicBezTo>
                    <a:cubicBezTo>
                      <a:pt x="805" y="683"/>
                      <a:pt x="809" y="691"/>
                      <a:pt x="821" y="699"/>
                    </a:cubicBezTo>
                    <a:cubicBezTo>
                      <a:pt x="826" y="703"/>
                      <a:pt x="832" y="704"/>
                      <a:pt x="838" y="704"/>
                    </a:cubicBezTo>
                    <a:cubicBezTo>
                      <a:pt x="837" y="705"/>
                      <a:pt x="836" y="706"/>
                      <a:pt x="836" y="707"/>
                    </a:cubicBezTo>
                    <a:cubicBezTo>
                      <a:pt x="829" y="713"/>
                      <a:pt x="823" y="720"/>
                      <a:pt x="816" y="726"/>
                    </a:cubicBezTo>
                    <a:cubicBezTo>
                      <a:pt x="803" y="740"/>
                      <a:pt x="797" y="759"/>
                      <a:pt x="805" y="775"/>
                    </a:cubicBezTo>
                    <a:close/>
                    <a:moveTo>
                      <a:pt x="674" y="735"/>
                    </a:moveTo>
                    <a:cubicBezTo>
                      <a:pt x="672" y="734"/>
                      <a:pt x="672" y="733"/>
                      <a:pt x="674" y="735"/>
                    </a:cubicBezTo>
                    <a:close/>
                    <a:moveTo>
                      <a:pt x="647" y="698"/>
                    </a:move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6" y="698"/>
                      <a:pt x="646" y="698"/>
                    </a:cubicBezTo>
                    <a:cubicBezTo>
                      <a:pt x="646" y="698"/>
                      <a:pt x="647" y="698"/>
                      <a:pt x="647" y="698"/>
                    </a:cubicBezTo>
                    <a:close/>
                    <a:moveTo>
                      <a:pt x="646" y="697"/>
                    </a:moveTo>
                    <a:cubicBezTo>
                      <a:pt x="646" y="697"/>
                      <a:pt x="646" y="697"/>
                      <a:pt x="646" y="697"/>
                    </a:cubicBezTo>
                    <a:cubicBezTo>
                      <a:pt x="646" y="697"/>
                      <a:pt x="646" y="697"/>
                      <a:pt x="645" y="697"/>
                    </a:cubicBezTo>
                    <a:cubicBezTo>
                      <a:pt x="646" y="697"/>
                      <a:pt x="646" y="697"/>
                      <a:pt x="646" y="697"/>
                    </a:cubicBezTo>
                    <a:close/>
                    <a:moveTo>
                      <a:pt x="812" y="608"/>
                    </a:moveTo>
                    <a:cubicBezTo>
                      <a:pt x="811" y="608"/>
                      <a:pt x="810" y="609"/>
                      <a:pt x="809" y="609"/>
                    </a:cubicBezTo>
                    <a:cubicBezTo>
                      <a:pt x="810" y="607"/>
                      <a:pt x="812" y="604"/>
                      <a:pt x="813" y="601"/>
                    </a:cubicBezTo>
                    <a:cubicBezTo>
                      <a:pt x="821" y="580"/>
                      <a:pt x="816" y="550"/>
                      <a:pt x="798" y="535"/>
                    </a:cubicBezTo>
                    <a:cubicBezTo>
                      <a:pt x="790" y="528"/>
                      <a:pt x="780" y="525"/>
                      <a:pt x="770" y="524"/>
                    </a:cubicBezTo>
                    <a:cubicBezTo>
                      <a:pt x="770" y="524"/>
                      <a:pt x="770" y="523"/>
                      <a:pt x="771" y="523"/>
                    </a:cubicBezTo>
                    <a:cubicBezTo>
                      <a:pt x="770" y="524"/>
                      <a:pt x="774" y="521"/>
                      <a:pt x="775" y="520"/>
                    </a:cubicBezTo>
                    <a:cubicBezTo>
                      <a:pt x="781" y="516"/>
                      <a:pt x="788" y="512"/>
                      <a:pt x="795" y="509"/>
                    </a:cubicBezTo>
                    <a:cubicBezTo>
                      <a:pt x="798" y="507"/>
                      <a:pt x="802" y="505"/>
                      <a:pt x="805" y="504"/>
                    </a:cubicBezTo>
                    <a:cubicBezTo>
                      <a:pt x="807" y="503"/>
                      <a:pt x="808" y="503"/>
                      <a:pt x="809" y="502"/>
                    </a:cubicBezTo>
                    <a:cubicBezTo>
                      <a:pt x="809" y="502"/>
                      <a:pt x="813" y="500"/>
                      <a:pt x="814" y="500"/>
                    </a:cubicBezTo>
                    <a:cubicBezTo>
                      <a:pt x="824" y="496"/>
                      <a:pt x="834" y="492"/>
                      <a:pt x="845" y="489"/>
                    </a:cubicBezTo>
                    <a:cubicBezTo>
                      <a:pt x="845" y="489"/>
                      <a:pt x="846" y="489"/>
                      <a:pt x="847" y="489"/>
                    </a:cubicBezTo>
                    <a:cubicBezTo>
                      <a:pt x="853" y="487"/>
                      <a:pt x="858" y="483"/>
                      <a:pt x="860" y="478"/>
                    </a:cubicBezTo>
                    <a:cubicBezTo>
                      <a:pt x="880" y="487"/>
                      <a:pt x="899" y="500"/>
                      <a:pt x="915" y="515"/>
                    </a:cubicBezTo>
                    <a:cubicBezTo>
                      <a:pt x="909" y="518"/>
                      <a:pt x="904" y="525"/>
                      <a:pt x="905" y="534"/>
                    </a:cubicBezTo>
                    <a:cubicBezTo>
                      <a:pt x="905" y="540"/>
                      <a:pt x="904" y="547"/>
                      <a:pt x="904" y="553"/>
                    </a:cubicBezTo>
                    <a:cubicBezTo>
                      <a:pt x="903" y="555"/>
                      <a:pt x="903" y="557"/>
                      <a:pt x="902" y="561"/>
                    </a:cubicBezTo>
                    <a:cubicBezTo>
                      <a:pt x="902" y="561"/>
                      <a:pt x="901" y="563"/>
                      <a:pt x="901" y="564"/>
                    </a:cubicBezTo>
                    <a:cubicBezTo>
                      <a:pt x="900" y="566"/>
                      <a:pt x="898" y="569"/>
                      <a:pt x="896" y="571"/>
                    </a:cubicBezTo>
                    <a:cubicBezTo>
                      <a:pt x="893" y="576"/>
                      <a:pt x="883" y="586"/>
                      <a:pt x="877" y="592"/>
                    </a:cubicBezTo>
                    <a:cubicBezTo>
                      <a:pt x="873" y="595"/>
                      <a:pt x="873" y="595"/>
                      <a:pt x="869" y="598"/>
                    </a:cubicBezTo>
                    <a:cubicBezTo>
                      <a:pt x="869" y="598"/>
                      <a:pt x="869" y="598"/>
                      <a:pt x="869" y="598"/>
                    </a:cubicBezTo>
                    <a:cubicBezTo>
                      <a:pt x="866" y="599"/>
                      <a:pt x="864" y="599"/>
                      <a:pt x="862" y="600"/>
                    </a:cubicBezTo>
                    <a:cubicBezTo>
                      <a:pt x="858" y="600"/>
                      <a:pt x="854" y="601"/>
                      <a:pt x="850" y="602"/>
                    </a:cubicBezTo>
                    <a:cubicBezTo>
                      <a:pt x="850" y="602"/>
                      <a:pt x="849" y="602"/>
                      <a:pt x="849" y="602"/>
                    </a:cubicBezTo>
                    <a:cubicBezTo>
                      <a:pt x="849" y="602"/>
                      <a:pt x="848" y="602"/>
                      <a:pt x="848" y="602"/>
                    </a:cubicBezTo>
                    <a:cubicBezTo>
                      <a:pt x="845" y="602"/>
                      <a:pt x="843" y="603"/>
                      <a:pt x="841" y="603"/>
                    </a:cubicBezTo>
                    <a:cubicBezTo>
                      <a:pt x="831" y="604"/>
                      <a:pt x="822" y="605"/>
                      <a:pt x="812" y="608"/>
                    </a:cubicBezTo>
                    <a:close/>
                    <a:moveTo>
                      <a:pt x="45" y="705"/>
                    </a:moveTo>
                    <a:cubicBezTo>
                      <a:pt x="45" y="705"/>
                      <a:pt x="45" y="705"/>
                      <a:pt x="45" y="705"/>
                    </a:cubicBezTo>
                    <a:close/>
                    <a:moveTo>
                      <a:pt x="492" y="605"/>
                    </a:moveTo>
                    <a:cubicBezTo>
                      <a:pt x="492" y="605"/>
                      <a:pt x="492" y="605"/>
                      <a:pt x="492" y="605"/>
                    </a:cubicBezTo>
                    <a:cubicBezTo>
                      <a:pt x="115" y="605"/>
                      <a:pt x="115" y="605"/>
                      <a:pt x="115" y="605"/>
                    </a:cubicBezTo>
                    <a:cubicBezTo>
                      <a:pt x="85" y="605"/>
                      <a:pt x="85" y="651"/>
                      <a:pt x="115" y="651"/>
                    </a:cubicBezTo>
                    <a:cubicBezTo>
                      <a:pt x="482" y="651"/>
                      <a:pt x="482" y="651"/>
                      <a:pt x="482" y="651"/>
                    </a:cubicBezTo>
                    <a:cubicBezTo>
                      <a:pt x="479" y="669"/>
                      <a:pt x="478" y="688"/>
                      <a:pt x="479" y="706"/>
                    </a:cubicBezTo>
                    <a:cubicBezTo>
                      <a:pt x="48" y="706"/>
                      <a:pt x="48" y="706"/>
                      <a:pt x="48" y="706"/>
                    </a:cubicBezTo>
                    <a:cubicBezTo>
                      <a:pt x="51" y="706"/>
                      <a:pt x="44" y="705"/>
                      <a:pt x="47" y="706"/>
                    </a:cubicBezTo>
                    <a:cubicBezTo>
                      <a:pt x="46" y="706"/>
                      <a:pt x="46" y="706"/>
                      <a:pt x="46" y="705"/>
                    </a:cubicBezTo>
                    <a:cubicBezTo>
                      <a:pt x="45" y="705"/>
                      <a:pt x="45" y="705"/>
                      <a:pt x="45" y="705"/>
                    </a:cubicBezTo>
                    <a:cubicBezTo>
                      <a:pt x="45" y="705"/>
                      <a:pt x="45" y="704"/>
                      <a:pt x="45" y="702"/>
                    </a:cubicBezTo>
                    <a:cubicBezTo>
                      <a:pt x="45" y="704"/>
                      <a:pt x="45" y="703"/>
                      <a:pt x="45" y="702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6"/>
                      <a:pt x="46" y="45"/>
                      <a:pt x="48" y="45"/>
                    </a:cubicBezTo>
                    <a:cubicBezTo>
                      <a:pt x="889" y="45"/>
                      <a:pt x="889" y="45"/>
                      <a:pt x="889" y="45"/>
                    </a:cubicBezTo>
                    <a:cubicBezTo>
                      <a:pt x="891" y="45"/>
                      <a:pt x="892" y="46"/>
                      <a:pt x="892" y="48"/>
                    </a:cubicBezTo>
                    <a:cubicBezTo>
                      <a:pt x="892" y="444"/>
                      <a:pt x="892" y="444"/>
                      <a:pt x="892" y="444"/>
                    </a:cubicBezTo>
                    <a:cubicBezTo>
                      <a:pt x="825" y="407"/>
                      <a:pt x="742" y="400"/>
                      <a:pt x="669" y="425"/>
                    </a:cubicBezTo>
                    <a:cubicBezTo>
                      <a:pt x="618" y="442"/>
                      <a:pt x="574" y="474"/>
                      <a:pt x="541" y="515"/>
                    </a:cubicBezTo>
                    <a:cubicBezTo>
                      <a:pt x="335" y="515"/>
                      <a:pt x="335" y="515"/>
                      <a:pt x="335" y="515"/>
                    </a:cubicBezTo>
                    <a:cubicBezTo>
                      <a:pt x="306" y="515"/>
                      <a:pt x="306" y="560"/>
                      <a:pt x="335" y="560"/>
                    </a:cubicBezTo>
                    <a:cubicBezTo>
                      <a:pt x="511" y="560"/>
                      <a:pt x="511" y="560"/>
                      <a:pt x="511" y="560"/>
                    </a:cubicBezTo>
                    <a:cubicBezTo>
                      <a:pt x="504" y="574"/>
                      <a:pt x="497" y="589"/>
                      <a:pt x="492" y="605"/>
                    </a:cubicBezTo>
                    <a:close/>
                    <a:moveTo>
                      <a:pt x="883" y="889"/>
                    </a:moveTo>
                    <a:cubicBezTo>
                      <a:pt x="848" y="911"/>
                      <a:pt x="809" y="922"/>
                      <a:pt x="769" y="924"/>
                    </a:cubicBezTo>
                    <a:cubicBezTo>
                      <a:pt x="728" y="926"/>
                      <a:pt x="688" y="917"/>
                      <a:pt x="652" y="899"/>
                    </a:cubicBezTo>
                    <a:cubicBezTo>
                      <a:pt x="617" y="881"/>
                      <a:pt x="587" y="854"/>
                      <a:pt x="565" y="822"/>
                    </a:cubicBezTo>
                    <a:cubicBezTo>
                      <a:pt x="542" y="789"/>
                      <a:pt x="528" y="750"/>
                      <a:pt x="525" y="711"/>
                    </a:cubicBezTo>
                    <a:cubicBezTo>
                      <a:pt x="522" y="670"/>
                      <a:pt x="529" y="628"/>
                      <a:pt x="545" y="592"/>
                    </a:cubicBezTo>
                    <a:cubicBezTo>
                      <a:pt x="550" y="583"/>
                      <a:pt x="555" y="574"/>
                      <a:pt x="560" y="566"/>
                    </a:cubicBezTo>
                    <a:cubicBezTo>
                      <a:pt x="565" y="557"/>
                      <a:pt x="571" y="548"/>
                      <a:pt x="576" y="542"/>
                    </a:cubicBezTo>
                    <a:cubicBezTo>
                      <a:pt x="583" y="535"/>
                      <a:pt x="589" y="528"/>
                      <a:pt x="597" y="521"/>
                    </a:cubicBezTo>
                    <a:cubicBezTo>
                      <a:pt x="604" y="514"/>
                      <a:pt x="612" y="507"/>
                      <a:pt x="618" y="502"/>
                    </a:cubicBezTo>
                    <a:cubicBezTo>
                      <a:pt x="671" y="463"/>
                      <a:pt x="734" y="449"/>
                      <a:pt x="796" y="459"/>
                    </a:cubicBezTo>
                    <a:cubicBezTo>
                      <a:pt x="786" y="463"/>
                      <a:pt x="776" y="467"/>
                      <a:pt x="767" y="472"/>
                    </a:cubicBezTo>
                    <a:cubicBezTo>
                      <a:pt x="751" y="480"/>
                      <a:pt x="738" y="490"/>
                      <a:pt x="727" y="504"/>
                    </a:cubicBezTo>
                    <a:cubicBezTo>
                      <a:pt x="716" y="520"/>
                      <a:pt x="716" y="547"/>
                      <a:pt x="731" y="560"/>
                    </a:cubicBezTo>
                    <a:cubicBezTo>
                      <a:pt x="739" y="567"/>
                      <a:pt x="749" y="569"/>
                      <a:pt x="759" y="569"/>
                    </a:cubicBezTo>
                    <a:cubicBezTo>
                      <a:pt x="761" y="569"/>
                      <a:pt x="764" y="569"/>
                      <a:pt x="766" y="569"/>
                    </a:cubicBezTo>
                    <a:cubicBezTo>
                      <a:pt x="766" y="569"/>
                      <a:pt x="767" y="569"/>
                      <a:pt x="768" y="570"/>
                    </a:cubicBezTo>
                    <a:cubicBezTo>
                      <a:pt x="768" y="570"/>
                      <a:pt x="769" y="571"/>
                      <a:pt x="770" y="572"/>
                    </a:cubicBezTo>
                    <a:cubicBezTo>
                      <a:pt x="770" y="572"/>
                      <a:pt x="770" y="574"/>
                      <a:pt x="771" y="575"/>
                    </a:cubicBezTo>
                    <a:cubicBezTo>
                      <a:pt x="771" y="576"/>
                      <a:pt x="771" y="579"/>
                      <a:pt x="771" y="580"/>
                    </a:cubicBezTo>
                    <a:cubicBezTo>
                      <a:pt x="771" y="580"/>
                      <a:pt x="771" y="581"/>
                      <a:pt x="771" y="581"/>
                    </a:cubicBezTo>
                    <a:cubicBezTo>
                      <a:pt x="771" y="582"/>
                      <a:pt x="771" y="582"/>
                      <a:pt x="771" y="583"/>
                    </a:cubicBezTo>
                    <a:cubicBezTo>
                      <a:pt x="771" y="583"/>
                      <a:pt x="769" y="587"/>
                      <a:pt x="770" y="587"/>
                    </a:cubicBezTo>
                    <a:cubicBezTo>
                      <a:pt x="769" y="588"/>
                      <a:pt x="768" y="589"/>
                      <a:pt x="767" y="591"/>
                    </a:cubicBezTo>
                    <a:cubicBezTo>
                      <a:pt x="768" y="589"/>
                      <a:pt x="767" y="591"/>
                      <a:pt x="765" y="592"/>
                    </a:cubicBezTo>
                    <a:cubicBezTo>
                      <a:pt x="766" y="591"/>
                      <a:pt x="759" y="595"/>
                      <a:pt x="763" y="593"/>
                    </a:cubicBezTo>
                    <a:cubicBezTo>
                      <a:pt x="762" y="594"/>
                      <a:pt x="762" y="594"/>
                      <a:pt x="761" y="594"/>
                    </a:cubicBezTo>
                    <a:cubicBezTo>
                      <a:pt x="761" y="594"/>
                      <a:pt x="760" y="594"/>
                      <a:pt x="759" y="594"/>
                    </a:cubicBezTo>
                    <a:cubicBezTo>
                      <a:pt x="756" y="594"/>
                      <a:pt x="753" y="594"/>
                      <a:pt x="750" y="594"/>
                    </a:cubicBezTo>
                    <a:cubicBezTo>
                      <a:pt x="747" y="594"/>
                      <a:pt x="744" y="593"/>
                      <a:pt x="740" y="592"/>
                    </a:cubicBezTo>
                    <a:cubicBezTo>
                      <a:pt x="741" y="592"/>
                      <a:pt x="736" y="590"/>
                      <a:pt x="736" y="590"/>
                    </a:cubicBezTo>
                    <a:cubicBezTo>
                      <a:pt x="734" y="589"/>
                      <a:pt x="732" y="588"/>
                      <a:pt x="730" y="587"/>
                    </a:cubicBezTo>
                    <a:cubicBezTo>
                      <a:pt x="726" y="584"/>
                      <a:pt x="722" y="581"/>
                      <a:pt x="717" y="578"/>
                    </a:cubicBezTo>
                    <a:cubicBezTo>
                      <a:pt x="697" y="565"/>
                      <a:pt x="668" y="572"/>
                      <a:pt x="649" y="581"/>
                    </a:cubicBezTo>
                    <a:cubicBezTo>
                      <a:pt x="628" y="591"/>
                      <a:pt x="615" y="606"/>
                      <a:pt x="606" y="626"/>
                    </a:cubicBezTo>
                    <a:cubicBezTo>
                      <a:pt x="597" y="649"/>
                      <a:pt x="594" y="672"/>
                      <a:pt x="598" y="696"/>
                    </a:cubicBezTo>
                    <a:cubicBezTo>
                      <a:pt x="602" y="722"/>
                      <a:pt x="620" y="742"/>
                      <a:pt x="647" y="743"/>
                    </a:cubicBezTo>
                    <a:cubicBezTo>
                      <a:pt x="656" y="744"/>
                      <a:pt x="665" y="741"/>
                      <a:pt x="674" y="739"/>
                    </a:cubicBezTo>
                    <a:cubicBezTo>
                      <a:pt x="675" y="738"/>
                      <a:pt x="676" y="738"/>
                      <a:pt x="676" y="738"/>
                    </a:cubicBezTo>
                    <a:cubicBezTo>
                      <a:pt x="679" y="742"/>
                      <a:pt x="681" y="745"/>
                      <a:pt x="683" y="749"/>
                    </a:cubicBezTo>
                    <a:cubicBezTo>
                      <a:pt x="684" y="750"/>
                      <a:pt x="684" y="750"/>
                      <a:pt x="684" y="750"/>
                    </a:cubicBezTo>
                    <a:cubicBezTo>
                      <a:pt x="684" y="750"/>
                      <a:pt x="684" y="751"/>
                      <a:pt x="684" y="752"/>
                    </a:cubicBezTo>
                    <a:cubicBezTo>
                      <a:pt x="686" y="755"/>
                      <a:pt x="687" y="759"/>
                      <a:pt x="688" y="762"/>
                    </a:cubicBezTo>
                    <a:cubicBezTo>
                      <a:pt x="691" y="767"/>
                      <a:pt x="695" y="771"/>
                      <a:pt x="700" y="775"/>
                    </a:cubicBezTo>
                    <a:cubicBezTo>
                      <a:pt x="700" y="775"/>
                      <a:pt x="701" y="776"/>
                      <a:pt x="701" y="776"/>
                    </a:cubicBezTo>
                    <a:cubicBezTo>
                      <a:pt x="701" y="777"/>
                      <a:pt x="700" y="778"/>
                      <a:pt x="700" y="779"/>
                    </a:cubicBezTo>
                    <a:cubicBezTo>
                      <a:pt x="697" y="784"/>
                      <a:pt x="695" y="790"/>
                      <a:pt x="694" y="796"/>
                    </a:cubicBezTo>
                    <a:cubicBezTo>
                      <a:pt x="690" y="812"/>
                      <a:pt x="696" y="824"/>
                      <a:pt x="702" y="838"/>
                    </a:cubicBezTo>
                    <a:cubicBezTo>
                      <a:pt x="711" y="861"/>
                      <a:pt x="727" y="882"/>
                      <a:pt x="755" y="880"/>
                    </a:cubicBezTo>
                    <a:cubicBezTo>
                      <a:pt x="784" y="877"/>
                      <a:pt x="808" y="862"/>
                      <a:pt x="817" y="835"/>
                    </a:cubicBezTo>
                    <a:cubicBezTo>
                      <a:pt x="818" y="830"/>
                      <a:pt x="819" y="826"/>
                      <a:pt x="820" y="822"/>
                    </a:cubicBezTo>
                    <a:cubicBezTo>
                      <a:pt x="820" y="820"/>
                      <a:pt x="820" y="819"/>
                      <a:pt x="821" y="817"/>
                    </a:cubicBezTo>
                    <a:cubicBezTo>
                      <a:pt x="827" y="814"/>
                      <a:pt x="834" y="812"/>
                      <a:pt x="840" y="808"/>
                    </a:cubicBezTo>
                    <a:cubicBezTo>
                      <a:pt x="850" y="801"/>
                      <a:pt x="857" y="790"/>
                      <a:pt x="856" y="777"/>
                    </a:cubicBezTo>
                    <a:cubicBezTo>
                      <a:pt x="855" y="770"/>
                      <a:pt x="853" y="764"/>
                      <a:pt x="849" y="758"/>
                    </a:cubicBezTo>
                    <a:cubicBezTo>
                      <a:pt x="849" y="757"/>
                      <a:pt x="850" y="756"/>
                      <a:pt x="851" y="756"/>
                    </a:cubicBezTo>
                    <a:cubicBezTo>
                      <a:pt x="858" y="749"/>
                      <a:pt x="864" y="743"/>
                      <a:pt x="871" y="736"/>
                    </a:cubicBezTo>
                    <a:cubicBezTo>
                      <a:pt x="887" y="718"/>
                      <a:pt x="896" y="700"/>
                      <a:pt x="886" y="676"/>
                    </a:cubicBezTo>
                    <a:cubicBezTo>
                      <a:pt x="881" y="665"/>
                      <a:pt x="867" y="660"/>
                      <a:pt x="856" y="659"/>
                    </a:cubicBezTo>
                    <a:cubicBezTo>
                      <a:pt x="853" y="659"/>
                      <a:pt x="850" y="659"/>
                      <a:pt x="847" y="659"/>
                    </a:cubicBezTo>
                    <a:cubicBezTo>
                      <a:pt x="846" y="655"/>
                      <a:pt x="845" y="651"/>
                      <a:pt x="843" y="648"/>
                    </a:cubicBezTo>
                    <a:cubicBezTo>
                      <a:pt x="850" y="647"/>
                      <a:pt x="856" y="646"/>
                      <a:pt x="862" y="645"/>
                    </a:cubicBezTo>
                    <a:cubicBezTo>
                      <a:pt x="869" y="644"/>
                      <a:pt x="877" y="643"/>
                      <a:pt x="884" y="640"/>
                    </a:cubicBezTo>
                    <a:cubicBezTo>
                      <a:pt x="895" y="636"/>
                      <a:pt x="904" y="628"/>
                      <a:pt x="912" y="620"/>
                    </a:cubicBezTo>
                    <a:cubicBezTo>
                      <a:pt x="925" y="608"/>
                      <a:pt x="939" y="593"/>
                      <a:pt x="945" y="577"/>
                    </a:cubicBezTo>
                    <a:cubicBezTo>
                      <a:pt x="947" y="570"/>
                      <a:pt x="949" y="562"/>
                      <a:pt x="949" y="554"/>
                    </a:cubicBezTo>
                    <a:cubicBezTo>
                      <a:pt x="970" y="583"/>
                      <a:pt x="984" y="616"/>
                      <a:pt x="990" y="652"/>
                    </a:cubicBezTo>
                    <a:cubicBezTo>
                      <a:pt x="992" y="663"/>
                      <a:pt x="993" y="676"/>
                      <a:pt x="993" y="690"/>
                    </a:cubicBezTo>
                    <a:cubicBezTo>
                      <a:pt x="993" y="771"/>
                      <a:pt x="951" y="846"/>
                      <a:pt x="883" y="889"/>
                    </a:cubicBezTo>
                    <a:close/>
                    <a:moveTo>
                      <a:pt x="765" y="530"/>
                    </a:moveTo>
                    <a:cubicBezTo>
                      <a:pt x="765" y="530"/>
                      <a:pt x="765" y="530"/>
                      <a:pt x="765" y="530"/>
                    </a:cubicBezTo>
                    <a:cubicBezTo>
                      <a:pt x="765" y="530"/>
                      <a:pt x="765" y="530"/>
                      <a:pt x="765" y="530"/>
                    </a:cubicBezTo>
                    <a:cubicBezTo>
                      <a:pt x="765" y="530"/>
                      <a:pt x="765" y="530"/>
                      <a:pt x="765" y="530"/>
                    </a:cubicBezTo>
                    <a:close/>
                    <a:moveTo>
                      <a:pt x="757" y="524"/>
                    </a:moveTo>
                    <a:cubicBezTo>
                      <a:pt x="755" y="523"/>
                      <a:pt x="753" y="523"/>
                      <a:pt x="757" y="5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51" name="Freeform 396"/>
              <p:cNvSpPr/>
              <p:nvPr/>
            </p:nvSpPr>
            <p:spPr bwMode="auto">
              <a:xfrm>
                <a:off x="14520863" y="6902451"/>
                <a:ext cx="365125" cy="417513"/>
              </a:xfrm>
              <a:custGeom>
                <a:avLst/>
                <a:gdLst>
                  <a:gd name="T0" fmla="*/ 23 w 147"/>
                  <a:gd name="T1" fmla="*/ 169 h 169"/>
                  <a:gd name="T2" fmla="*/ 118 w 147"/>
                  <a:gd name="T3" fmla="*/ 169 h 169"/>
                  <a:gd name="T4" fmla="*/ 118 w 147"/>
                  <a:gd name="T5" fmla="*/ 124 h 169"/>
                  <a:gd name="T6" fmla="*/ 46 w 147"/>
                  <a:gd name="T7" fmla="*/ 124 h 169"/>
                  <a:gd name="T8" fmla="*/ 46 w 147"/>
                  <a:gd name="T9" fmla="*/ 107 h 169"/>
                  <a:gd name="T10" fmla="*/ 110 w 147"/>
                  <a:gd name="T11" fmla="*/ 107 h 169"/>
                  <a:gd name="T12" fmla="*/ 110 w 147"/>
                  <a:gd name="T13" fmla="*/ 62 h 169"/>
                  <a:gd name="T14" fmla="*/ 46 w 147"/>
                  <a:gd name="T15" fmla="*/ 62 h 169"/>
                  <a:gd name="T16" fmla="*/ 46 w 147"/>
                  <a:gd name="T17" fmla="*/ 45 h 169"/>
                  <a:gd name="T18" fmla="*/ 118 w 147"/>
                  <a:gd name="T19" fmla="*/ 45 h 169"/>
                  <a:gd name="T20" fmla="*/ 118 w 147"/>
                  <a:gd name="T21" fmla="*/ 0 h 169"/>
                  <a:gd name="T22" fmla="*/ 23 w 147"/>
                  <a:gd name="T23" fmla="*/ 0 h 169"/>
                  <a:gd name="T24" fmla="*/ 0 w 147"/>
                  <a:gd name="T25" fmla="*/ 23 h 169"/>
                  <a:gd name="T26" fmla="*/ 0 w 147"/>
                  <a:gd name="T27" fmla="*/ 147 h 169"/>
                  <a:gd name="T28" fmla="*/ 23 w 147"/>
                  <a:gd name="T2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" h="169">
                    <a:moveTo>
                      <a:pt x="23" y="169"/>
                    </a:move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47" y="169"/>
                      <a:pt x="147" y="124"/>
                      <a:pt x="118" y="124"/>
                    </a:cubicBezTo>
                    <a:cubicBezTo>
                      <a:pt x="46" y="124"/>
                      <a:pt x="46" y="124"/>
                      <a:pt x="46" y="124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110" y="107"/>
                      <a:pt x="110" y="107"/>
                      <a:pt x="110" y="107"/>
                    </a:cubicBezTo>
                    <a:cubicBezTo>
                      <a:pt x="139" y="107"/>
                      <a:pt x="139" y="62"/>
                      <a:pt x="110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47" y="45"/>
                      <a:pt x="147" y="0"/>
                      <a:pt x="1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9"/>
                      <a:pt x="11" y="169"/>
                      <a:pt x="2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52" name="Freeform 397"/>
              <p:cNvSpPr/>
              <p:nvPr/>
            </p:nvSpPr>
            <p:spPr bwMode="auto">
              <a:xfrm>
                <a:off x="14895513" y="6905626"/>
                <a:ext cx="619125" cy="434975"/>
              </a:xfrm>
              <a:custGeom>
                <a:avLst/>
                <a:gdLst>
                  <a:gd name="T0" fmla="*/ 47 w 250"/>
                  <a:gd name="T1" fmla="*/ 152 h 176"/>
                  <a:gd name="T2" fmla="*/ 63 w 250"/>
                  <a:gd name="T3" fmla="*/ 168 h 176"/>
                  <a:gd name="T4" fmla="*/ 88 w 250"/>
                  <a:gd name="T5" fmla="*/ 157 h 176"/>
                  <a:gd name="T6" fmla="*/ 122 w 250"/>
                  <a:gd name="T7" fmla="*/ 80 h 176"/>
                  <a:gd name="T8" fmla="*/ 162 w 250"/>
                  <a:gd name="T9" fmla="*/ 157 h 176"/>
                  <a:gd name="T10" fmla="*/ 204 w 250"/>
                  <a:gd name="T11" fmla="*/ 152 h 176"/>
                  <a:gd name="T12" fmla="*/ 246 w 250"/>
                  <a:gd name="T13" fmla="*/ 33 h 176"/>
                  <a:gd name="T14" fmla="*/ 230 w 250"/>
                  <a:gd name="T15" fmla="*/ 5 h 176"/>
                  <a:gd name="T16" fmla="*/ 202 w 250"/>
                  <a:gd name="T17" fmla="*/ 21 h 176"/>
                  <a:gd name="T18" fmla="*/ 178 w 250"/>
                  <a:gd name="T19" fmla="*/ 89 h 176"/>
                  <a:gd name="T20" fmla="*/ 141 w 250"/>
                  <a:gd name="T21" fmla="*/ 16 h 176"/>
                  <a:gd name="T22" fmla="*/ 101 w 250"/>
                  <a:gd name="T23" fmla="*/ 16 h 176"/>
                  <a:gd name="T24" fmla="*/ 71 w 250"/>
                  <a:gd name="T25" fmla="*/ 85 h 176"/>
                  <a:gd name="T26" fmla="*/ 48 w 250"/>
                  <a:gd name="T27" fmla="*/ 21 h 176"/>
                  <a:gd name="T28" fmla="*/ 20 w 250"/>
                  <a:gd name="T29" fmla="*/ 5 h 176"/>
                  <a:gd name="T30" fmla="*/ 4 w 250"/>
                  <a:gd name="T31" fmla="*/ 33 h 176"/>
                  <a:gd name="T32" fmla="*/ 47 w 250"/>
                  <a:gd name="T33" fmla="*/ 15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176">
                    <a:moveTo>
                      <a:pt x="47" y="152"/>
                    </a:moveTo>
                    <a:cubicBezTo>
                      <a:pt x="50" y="159"/>
                      <a:pt x="55" y="165"/>
                      <a:pt x="63" y="168"/>
                    </a:cubicBezTo>
                    <a:cubicBezTo>
                      <a:pt x="72" y="170"/>
                      <a:pt x="84" y="166"/>
                      <a:pt x="88" y="157"/>
                    </a:cubicBezTo>
                    <a:cubicBezTo>
                      <a:pt x="100" y="131"/>
                      <a:pt x="111" y="106"/>
                      <a:pt x="122" y="80"/>
                    </a:cubicBezTo>
                    <a:cubicBezTo>
                      <a:pt x="136" y="106"/>
                      <a:pt x="149" y="131"/>
                      <a:pt x="162" y="157"/>
                    </a:cubicBezTo>
                    <a:cubicBezTo>
                      <a:pt x="172" y="176"/>
                      <a:pt x="197" y="169"/>
                      <a:pt x="204" y="152"/>
                    </a:cubicBezTo>
                    <a:cubicBezTo>
                      <a:pt x="246" y="33"/>
                      <a:pt x="246" y="33"/>
                      <a:pt x="246" y="33"/>
                    </a:cubicBezTo>
                    <a:cubicBezTo>
                      <a:pt x="250" y="22"/>
                      <a:pt x="241" y="9"/>
                      <a:pt x="230" y="5"/>
                    </a:cubicBezTo>
                    <a:cubicBezTo>
                      <a:pt x="217" y="2"/>
                      <a:pt x="206" y="10"/>
                      <a:pt x="202" y="21"/>
                    </a:cubicBezTo>
                    <a:cubicBezTo>
                      <a:pt x="194" y="44"/>
                      <a:pt x="186" y="66"/>
                      <a:pt x="178" y="89"/>
                    </a:cubicBezTo>
                    <a:cubicBezTo>
                      <a:pt x="166" y="65"/>
                      <a:pt x="153" y="40"/>
                      <a:pt x="141" y="16"/>
                    </a:cubicBezTo>
                    <a:cubicBezTo>
                      <a:pt x="133" y="2"/>
                      <a:pt x="108" y="0"/>
                      <a:pt x="101" y="16"/>
                    </a:cubicBezTo>
                    <a:cubicBezTo>
                      <a:pt x="91" y="39"/>
                      <a:pt x="81" y="62"/>
                      <a:pt x="71" y="85"/>
                    </a:cubicBezTo>
                    <a:cubicBezTo>
                      <a:pt x="63" y="64"/>
                      <a:pt x="56" y="42"/>
                      <a:pt x="48" y="21"/>
                    </a:cubicBezTo>
                    <a:cubicBezTo>
                      <a:pt x="44" y="10"/>
                      <a:pt x="33" y="2"/>
                      <a:pt x="20" y="5"/>
                    </a:cubicBezTo>
                    <a:cubicBezTo>
                      <a:pt x="9" y="9"/>
                      <a:pt x="0" y="22"/>
                      <a:pt x="4" y="33"/>
                    </a:cubicBezTo>
                    <a:lnTo>
                      <a:pt x="47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2808846" y="5944359"/>
              <a:ext cx="2262176" cy="2039631"/>
              <a:chOff x="3556475" y="5964830"/>
              <a:chExt cx="2262176" cy="2039631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762214" y="5964830"/>
                <a:ext cx="1850698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Nexa Bold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Project #5</a:t>
                </a:r>
                <a:endParaRPr lang="en-US" sz="1200" b="1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556475" y="6379400"/>
                <a:ext cx="2262176" cy="162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id-ID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9668812" y="3047351"/>
            <a:ext cx="1607328" cy="2249456"/>
            <a:chOff x="15455018" y="4713204"/>
            <a:chExt cx="2571725" cy="359913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15455018" y="4713204"/>
              <a:ext cx="2571725" cy="3599130"/>
            </a:xfrm>
            <a:prstGeom prst="roundRect">
              <a:avLst>
                <a:gd name="adj" fmla="val 5326"/>
              </a:avLst>
            </a:prstGeom>
            <a:gradFill>
              <a:gsLst>
                <a:gs pos="100000">
                  <a:schemeClr val="accent6">
                    <a:lumMod val="75000"/>
                  </a:schemeClr>
                </a:gs>
                <a:gs pos="0">
                  <a:schemeClr val="accent6"/>
                </a:gs>
              </a:gsLst>
              <a:lin ang="2700000" scaled="1"/>
            </a:gradFill>
            <a:ln>
              <a:noFill/>
            </a:ln>
            <a:effectLst>
              <a:outerShdw blurRad="762000" dist="723900" dir="5400000" sx="85000" sy="85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6365601" y="5184534"/>
              <a:ext cx="750558" cy="638554"/>
              <a:chOff x="7804150" y="4003676"/>
              <a:chExt cx="2670175" cy="2271713"/>
            </a:xfrm>
            <a:solidFill>
              <a:schemeClr val="bg1"/>
            </a:solidFill>
          </p:grpSpPr>
          <p:sp>
            <p:nvSpPr>
              <p:cNvPr id="30" name="Freeform 231"/>
              <p:cNvSpPr>
                <a:spLocks noEditPoints="1"/>
              </p:cNvSpPr>
              <p:nvPr/>
            </p:nvSpPr>
            <p:spPr bwMode="auto">
              <a:xfrm>
                <a:off x="8158163" y="5548313"/>
                <a:ext cx="1962150" cy="393700"/>
              </a:xfrm>
              <a:custGeom>
                <a:avLst/>
                <a:gdLst>
                  <a:gd name="T0" fmla="*/ 739 w 792"/>
                  <a:gd name="T1" fmla="*/ 0 h 159"/>
                  <a:gd name="T2" fmla="*/ 53 w 792"/>
                  <a:gd name="T3" fmla="*/ 0 h 159"/>
                  <a:gd name="T4" fmla="*/ 0 w 792"/>
                  <a:gd name="T5" fmla="*/ 53 h 159"/>
                  <a:gd name="T6" fmla="*/ 0 w 792"/>
                  <a:gd name="T7" fmla="*/ 106 h 159"/>
                  <a:gd name="T8" fmla="*/ 53 w 792"/>
                  <a:gd name="T9" fmla="*/ 159 h 159"/>
                  <a:gd name="T10" fmla="*/ 739 w 792"/>
                  <a:gd name="T11" fmla="*/ 159 h 159"/>
                  <a:gd name="T12" fmla="*/ 792 w 792"/>
                  <a:gd name="T13" fmla="*/ 106 h 159"/>
                  <a:gd name="T14" fmla="*/ 792 w 792"/>
                  <a:gd name="T15" fmla="*/ 53 h 159"/>
                  <a:gd name="T16" fmla="*/ 739 w 792"/>
                  <a:gd name="T17" fmla="*/ 0 h 159"/>
                  <a:gd name="T18" fmla="*/ 745 w 792"/>
                  <a:gd name="T19" fmla="*/ 106 h 159"/>
                  <a:gd name="T20" fmla="*/ 739 w 792"/>
                  <a:gd name="T21" fmla="*/ 112 h 159"/>
                  <a:gd name="T22" fmla="*/ 53 w 792"/>
                  <a:gd name="T23" fmla="*/ 112 h 159"/>
                  <a:gd name="T24" fmla="*/ 47 w 792"/>
                  <a:gd name="T25" fmla="*/ 106 h 159"/>
                  <a:gd name="T26" fmla="*/ 47 w 792"/>
                  <a:gd name="T27" fmla="*/ 53 h 159"/>
                  <a:gd name="T28" fmla="*/ 53 w 792"/>
                  <a:gd name="T29" fmla="*/ 47 h 159"/>
                  <a:gd name="T30" fmla="*/ 739 w 792"/>
                  <a:gd name="T31" fmla="*/ 47 h 159"/>
                  <a:gd name="T32" fmla="*/ 745 w 792"/>
                  <a:gd name="T33" fmla="*/ 53 h 159"/>
                  <a:gd name="T34" fmla="*/ 745 w 792"/>
                  <a:gd name="T35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2" h="159">
                    <a:moveTo>
                      <a:pt x="739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4"/>
                      <a:pt x="0" y="5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35"/>
                      <a:pt x="24" y="159"/>
                      <a:pt x="53" y="159"/>
                    </a:cubicBezTo>
                    <a:cubicBezTo>
                      <a:pt x="739" y="159"/>
                      <a:pt x="739" y="159"/>
                      <a:pt x="739" y="159"/>
                    </a:cubicBezTo>
                    <a:cubicBezTo>
                      <a:pt x="768" y="159"/>
                      <a:pt x="792" y="135"/>
                      <a:pt x="792" y="106"/>
                    </a:cubicBezTo>
                    <a:cubicBezTo>
                      <a:pt x="792" y="53"/>
                      <a:pt x="792" y="53"/>
                      <a:pt x="792" y="53"/>
                    </a:cubicBezTo>
                    <a:cubicBezTo>
                      <a:pt x="792" y="24"/>
                      <a:pt x="768" y="0"/>
                      <a:pt x="739" y="0"/>
                    </a:cubicBezTo>
                    <a:close/>
                    <a:moveTo>
                      <a:pt x="745" y="106"/>
                    </a:moveTo>
                    <a:cubicBezTo>
                      <a:pt x="745" y="109"/>
                      <a:pt x="743" y="112"/>
                      <a:pt x="739" y="112"/>
                    </a:cubicBezTo>
                    <a:cubicBezTo>
                      <a:pt x="53" y="112"/>
                      <a:pt x="53" y="112"/>
                      <a:pt x="53" y="112"/>
                    </a:cubicBezTo>
                    <a:cubicBezTo>
                      <a:pt x="49" y="112"/>
                      <a:pt x="47" y="109"/>
                      <a:pt x="47" y="106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0"/>
                      <a:pt x="49" y="47"/>
                      <a:pt x="53" y="47"/>
                    </a:cubicBezTo>
                    <a:cubicBezTo>
                      <a:pt x="739" y="47"/>
                      <a:pt x="739" y="47"/>
                      <a:pt x="739" y="47"/>
                    </a:cubicBezTo>
                    <a:cubicBezTo>
                      <a:pt x="743" y="47"/>
                      <a:pt x="745" y="50"/>
                      <a:pt x="745" y="53"/>
                    </a:cubicBezTo>
                    <a:lnTo>
                      <a:pt x="745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31" name="Freeform 232"/>
              <p:cNvSpPr>
                <a:spLocks noEditPoints="1"/>
              </p:cNvSpPr>
              <p:nvPr/>
            </p:nvSpPr>
            <p:spPr bwMode="auto">
              <a:xfrm>
                <a:off x="8158163" y="4999038"/>
                <a:ext cx="1962150" cy="393700"/>
              </a:xfrm>
              <a:custGeom>
                <a:avLst/>
                <a:gdLst>
                  <a:gd name="T0" fmla="*/ 739 w 792"/>
                  <a:gd name="T1" fmla="*/ 0 h 159"/>
                  <a:gd name="T2" fmla="*/ 53 w 792"/>
                  <a:gd name="T3" fmla="*/ 0 h 159"/>
                  <a:gd name="T4" fmla="*/ 0 w 792"/>
                  <a:gd name="T5" fmla="*/ 53 h 159"/>
                  <a:gd name="T6" fmla="*/ 0 w 792"/>
                  <a:gd name="T7" fmla="*/ 106 h 159"/>
                  <a:gd name="T8" fmla="*/ 53 w 792"/>
                  <a:gd name="T9" fmla="*/ 159 h 159"/>
                  <a:gd name="T10" fmla="*/ 739 w 792"/>
                  <a:gd name="T11" fmla="*/ 159 h 159"/>
                  <a:gd name="T12" fmla="*/ 792 w 792"/>
                  <a:gd name="T13" fmla="*/ 106 h 159"/>
                  <a:gd name="T14" fmla="*/ 792 w 792"/>
                  <a:gd name="T15" fmla="*/ 53 h 159"/>
                  <a:gd name="T16" fmla="*/ 739 w 792"/>
                  <a:gd name="T17" fmla="*/ 0 h 159"/>
                  <a:gd name="T18" fmla="*/ 745 w 792"/>
                  <a:gd name="T19" fmla="*/ 106 h 159"/>
                  <a:gd name="T20" fmla="*/ 739 w 792"/>
                  <a:gd name="T21" fmla="*/ 112 h 159"/>
                  <a:gd name="T22" fmla="*/ 53 w 792"/>
                  <a:gd name="T23" fmla="*/ 112 h 159"/>
                  <a:gd name="T24" fmla="*/ 47 w 792"/>
                  <a:gd name="T25" fmla="*/ 106 h 159"/>
                  <a:gd name="T26" fmla="*/ 47 w 792"/>
                  <a:gd name="T27" fmla="*/ 53 h 159"/>
                  <a:gd name="T28" fmla="*/ 53 w 792"/>
                  <a:gd name="T29" fmla="*/ 47 h 159"/>
                  <a:gd name="T30" fmla="*/ 739 w 792"/>
                  <a:gd name="T31" fmla="*/ 47 h 159"/>
                  <a:gd name="T32" fmla="*/ 745 w 792"/>
                  <a:gd name="T33" fmla="*/ 53 h 159"/>
                  <a:gd name="T34" fmla="*/ 745 w 792"/>
                  <a:gd name="T35" fmla="*/ 10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2" h="159">
                    <a:moveTo>
                      <a:pt x="739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4"/>
                      <a:pt x="0" y="5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35"/>
                      <a:pt x="24" y="159"/>
                      <a:pt x="53" y="159"/>
                    </a:cubicBezTo>
                    <a:cubicBezTo>
                      <a:pt x="739" y="159"/>
                      <a:pt x="739" y="159"/>
                      <a:pt x="739" y="159"/>
                    </a:cubicBezTo>
                    <a:cubicBezTo>
                      <a:pt x="768" y="159"/>
                      <a:pt x="792" y="135"/>
                      <a:pt x="792" y="106"/>
                    </a:cubicBezTo>
                    <a:cubicBezTo>
                      <a:pt x="792" y="53"/>
                      <a:pt x="792" y="53"/>
                      <a:pt x="792" y="53"/>
                    </a:cubicBezTo>
                    <a:cubicBezTo>
                      <a:pt x="792" y="24"/>
                      <a:pt x="768" y="0"/>
                      <a:pt x="739" y="0"/>
                    </a:cubicBezTo>
                    <a:close/>
                    <a:moveTo>
                      <a:pt x="745" y="106"/>
                    </a:moveTo>
                    <a:cubicBezTo>
                      <a:pt x="745" y="109"/>
                      <a:pt x="743" y="112"/>
                      <a:pt x="739" y="112"/>
                    </a:cubicBezTo>
                    <a:cubicBezTo>
                      <a:pt x="53" y="112"/>
                      <a:pt x="53" y="112"/>
                      <a:pt x="53" y="112"/>
                    </a:cubicBezTo>
                    <a:cubicBezTo>
                      <a:pt x="49" y="112"/>
                      <a:pt x="47" y="109"/>
                      <a:pt x="47" y="106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0"/>
                      <a:pt x="49" y="47"/>
                      <a:pt x="53" y="47"/>
                    </a:cubicBezTo>
                    <a:cubicBezTo>
                      <a:pt x="739" y="47"/>
                      <a:pt x="739" y="47"/>
                      <a:pt x="739" y="47"/>
                    </a:cubicBezTo>
                    <a:cubicBezTo>
                      <a:pt x="743" y="47"/>
                      <a:pt x="745" y="50"/>
                      <a:pt x="745" y="53"/>
                    </a:cubicBezTo>
                    <a:lnTo>
                      <a:pt x="745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  <p:sp>
            <p:nvSpPr>
              <p:cNvPr id="32" name="Freeform 233"/>
              <p:cNvSpPr>
                <a:spLocks noEditPoints="1"/>
              </p:cNvSpPr>
              <p:nvPr/>
            </p:nvSpPr>
            <p:spPr bwMode="auto">
              <a:xfrm>
                <a:off x="7804150" y="4003676"/>
                <a:ext cx="2670175" cy="2271713"/>
              </a:xfrm>
              <a:custGeom>
                <a:avLst/>
                <a:gdLst>
                  <a:gd name="T0" fmla="*/ 98 w 1078"/>
                  <a:gd name="T1" fmla="*/ 4 h 918"/>
                  <a:gd name="T2" fmla="*/ 6 w 1078"/>
                  <a:gd name="T3" fmla="*/ 98 h 918"/>
                  <a:gd name="T4" fmla="*/ 21 w 1078"/>
                  <a:gd name="T5" fmla="*/ 903 h 918"/>
                  <a:gd name="T6" fmla="*/ 1025 w 1078"/>
                  <a:gd name="T7" fmla="*/ 918 h 918"/>
                  <a:gd name="T8" fmla="*/ 1078 w 1078"/>
                  <a:gd name="T9" fmla="*/ 866 h 918"/>
                  <a:gd name="T10" fmla="*/ 1025 w 1078"/>
                  <a:gd name="T11" fmla="*/ 4 h 918"/>
                  <a:gd name="T12" fmla="*/ 856 w 1078"/>
                  <a:gd name="T13" fmla="*/ 53 h 918"/>
                  <a:gd name="T14" fmla="*/ 974 w 1078"/>
                  <a:gd name="T15" fmla="*/ 144 h 918"/>
                  <a:gd name="T16" fmla="*/ 862 w 1078"/>
                  <a:gd name="T17" fmla="*/ 232 h 918"/>
                  <a:gd name="T18" fmla="*/ 840 w 1078"/>
                  <a:gd name="T19" fmla="*/ 199 h 918"/>
                  <a:gd name="T20" fmla="*/ 889 w 1078"/>
                  <a:gd name="T21" fmla="*/ 145 h 918"/>
                  <a:gd name="T22" fmla="*/ 791 w 1078"/>
                  <a:gd name="T23" fmla="*/ 51 h 918"/>
                  <a:gd name="T24" fmla="*/ 719 w 1078"/>
                  <a:gd name="T25" fmla="*/ 51 h 918"/>
                  <a:gd name="T26" fmla="*/ 718 w 1078"/>
                  <a:gd name="T27" fmla="*/ 54 h 918"/>
                  <a:gd name="T28" fmla="*/ 811 w 1078"/>
                  <a:gd name="T29" fmla="*/ 163 h 918"/>
                  <a:gd name="T30" fmla="*/ 624 w 1078"/>
                  <a:gd name="T31" fmla="*/ 232 h 918"/>
                  <a:gd name="T32" fmla="*/ 691 w 1078"/>
                  <a:gd name="T33" fmla="*/ 179 h 918"/>
                  <a:gd name="T34" fmla="*/ 691 w 1078"/>
                  <a:gd name="T35" fmla="*/ 109 h 918"/>
                  <a:gd name="T36" fmla="*/ 719 w 1078"/>
                  <a:gd name="T37" fmla="*/ 51 h 918"/>
                  <a:gd name="T38" fmla="*/ 542 w 1078"/>
                  <a:gd name="T39" fmla="*/ 53 h 918"/>
                  <a:gd name="T40" fmla="*/ 660 w 1078"/>
                  <a:gd name="T41" fmla="*/ 144 h 918"/>
                  <a:gd name="T42" fmla="*/ 548 w 1078"/>
                  <a:gd name="T43" fmla="*/ 232 h 918"/>
                  <a:gd name="T44" fmla="*/ 526 w 1078"/>
                  <a:gd name="T45" fmla="*/ 199 h 918"/>
                  <a:gd name="T46" fmla="*/ 575 w 1078"/>
                  <a:gd name="T47" fmla="*/ 145 h 918"/>
                  <a:gd name="T48" fmla="*/ 477 w 1078"/>
                  <a:gd name="T49" fmla="*/ 51 h 918"/>
                  <a:gd name="T50" fmla="*/ 405 w 1078"/>
                  <a:gd name="T51" fmla="*/ 51 h 918"/>
                  <a:gd name="T52" fmla="*/ 404 w 1078"/>
                  <a:gd name="T53" fmla="*/ 54 h 918"/>
                  <a:gd name="T54" fmla="*/ 497 w 1078"/>
                  <a:gd name="T55" fmla="*/ 163 h 918"/>
                  <a:gd name="T56" fmla="*/ 308 w 1078"/>
                  <a:gd name="T57" fmla="*/ 232 h 918"/>
                  <a:gd name="T58" fmla="*/ 375 w 1078"/>
                  <a:gd name="T59" fmla="*/ 179 h 918"/>
                  <a:gd name="T60" fmla="*/ 375 w 1078"/>
                  <a:gd name="T61" fmla="*/ 109 h 918"/>
                  <a:gd name="T62" fmla="*/ 405 w 1078"/>
                  <a:gd name="T63" fmla="*/ 51 h 918"/>
                  <a:gd name="T64" fmla="*/ 226 w 1078"/>
                  <a:gd name="T65" fmla="*/ 53 h 918"/>
                  <a:gd name="T66" fmla="*/ 344 w 1078"/>
                  <a:gd name="T67" fmla="*/ 144 h 918"/>
                  <a:gd name="T68" fmla="*/ 232 w 1078"/>
                  <a:gd name="T69" fmla="*/ 232 h 918"/>
                  <a:gd name="T70" fmla="*/ 208 w 1078"/>
                  <a:gd name="T71" fmla="*/ 199 h 918"/>
                  <a:gd name="T72" fmla="*/ 257 w 1078"/>
                  <a:gd name="T73" fmla="*/ 145 h 918"/>
                  <a:gd name="T74" fmla="*/ 159 w 1078"/>
                  <a:gd name="T75" fmla="*/ 51 h 918"/>
                  <a:gd name="T76" fmla="*/ 53 w 1078"/>
                  <a:gd name="T77" fmla="*/ 54 h 918"/>
                  <a:gd name="T78" fmla="*/ 58 w 1078"/>
                  <a:gd name="T79" fmla="*/ 51 h 918"/>
                  <a:gd name="T80" fmla="*/ 85 w 1078"/>
                  <a:gd name="T81" fmla="*/ 53 h 918"/>
                  <a:gd name="T82" fmla="*/ 203 w 1078"/>
                  <a:gd name="T83" fmla="*/ 144 h 918"/>
                  <a:gd name="T84" fmla="*/ 91 w 1078"/>
                  <a:gd name="T85" fmla="*/ 232 h 918"/>
                  <a:gd name="T86" fmla="*/ 53 w 1078"/>
                  <a:gd name="T87" fmla="*/ 56 h 918"/>
                  <a:gd name="T88" fmla="*/ 53 w 1078"/>
                  <a:gd name="T89" fmla="*/ 55 h 918"/>
                  <a:gd name="T90" fmla="*/ 1031 w 1078"/>
                  <a:gd name="T91" fmla="*/ 867 h 918"/>
                  <a:gd name="T92" fmla="*/ 1029 w 1078"/>
                  <a:gd name="T93" fmla="*/ 870 h 918"/>
                  <a:gd name="T94" fmla="*/ 1026 w 1078"/>
                  <a:gd name="T95" fmla="*/ 872 h 918"/>
                  <a:gd name="T96" fmla="*/ 1024 w 1078"/>
                  <a:gd name="T97" fmla="*/ 872 h 918"/>
                  <a:gd name="T98" fmla="*/ 58 w 1078"/>
                  <a:gd name="T99" fmla="*/ 872 h 918"/>
                  <a:gd name="T100" fmla="*/ 54 w 1078"/>
                  <a:gd name="T101" fmla="*/ 870 h 918"/>
                  <a:gd name="T102" fmla="*/ 52 w 1078"/>
                  <a:gd name="T103" fmla="*/ 867 h 918"/>
                  <a:gd name="T104" fmla="*/ 53 w 1078"/>
                  <a:gd name="T105" fmla="*/ 278 h 918"/>
                  <a:gd name="T106" fmla="*/ 1031 w 1078"/>
                  <a:gd name="T107" fmla="*/ 865 h 918"/>
                  <a:gd name="T108" fmla="*/ 1031 w 1078"/>
                  <a:gd name="T109" fmla="*/ 867 h 918"/>
                  <a:gd name="T110" fmla="*/ 1031 w 1078"/>
                  <a:gd name="T111" fmla="*/ 232 h 918"/>
                  <a:gd name="T112" fmla="*/ 979 w 1078"/>
                  <a:gd name="T113" fmla="*/ 199 h 918"/>
                  <a:gd name="T114" fmla="*/ 1027 w 1078"/>
                  <a:gd name="T115" fmla="*/ 145 h 918"/>
                  <a:gd name="T116" fmla="*/ 929 w 1078"/>
                  <a:gd name="T117" fmla="*/ 51 h 918"/>
                  <a:gd name="T118" fmla="*/ 1026 w 1078"/>
                  <a:gd name="T119" fmla="*/ 50 h 918"/>
                  <a:gd name="T120" fmla="*/ 1031 w 1078"/>
                  <a:gd name="T121" fmla="*/ 57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8" h="918">
                    <a:moveTo>
                      <a:pt x="1025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77" y="4"/>
                      <a:pt x="49" y="0"/>
                      <a:pt x="30" y="12"/>
                    </a:cubicBezTo>
                    <a:cubicBezTo>
                      <a:pt x="0" y="31"/>
                      <a:pt x="6" y="68"/>
                      <a:pt x="6" y="98"/>
                    </a:cubicBezTo>
                    <a:cubicBezTo>
                      <a:pt x="6" y="857"/>
                      <a:pt x="6" y="857"/>
                      <a:pt x="6" y="857"/>
                    </a:cubicBezTo>
                    <a:cubicBezTo>
                      <a:pt x="6" y="874"/>
                      <a:pt x="9" y="890"/>
                      <a:pt x="21" y="903"/>
                    </a:cubicBezTo>
                    <a:cubicBezTo>
                      <a:pt x="33" y="916"/>
                      <a:pt x="50" y="918"/>
                      <a:pt x="66" y="918"/>
                    </a:cubicBezTo>
                    <a:cubicBezTo>
                      <a:pt x="1025" y="918"/>
                      <a:pt x="1025" y="918"/>
                      <a:pt x="1025" y="918"/>
                    </a:cubicBezTo>
                    <a:cubicBezTo>
                      <a:pt x="1053" y="918"/>
                      <a:pt x="1074" y="897"/>
                      <a:pt x="1077" y="870"/>
                    </a:cubicBezTo>
                    <a:cubicBezTo>
                      <a:pt x="1077" y="869"/>
                      <a:pt x="1078" y="867"/>
                      <a:pt x="1078" y="866"/>
                    </a:cubicBezTo>
                    <a:cubicBezTo>
                      <a:pt x="1078" y="60"/>
                      <a:pt x="1078" y="60"/>
                      <a:pt x="1078" y="60"/>
                    </a:cubicBezTo>
                    <a:cubicBezTo>
                      <a:pt x="1078" y="30"/>
                      <a:pt x="1056" y="4"/>
                      <a:pt x="1025" y="4"/>
                    </a:cubicBezTo>
                    <a:close/>
                    <a:moveTo>
                      <a:pt x="857" y="51"/>
                    </a:moveTo>
                    <a:cubicBezTo>
                      <a:pt x="856" y="53"/>
                      <a:pt x="856" y="53"/>
                      <a:pt x="856" y="53"/>
                    </a:cubicBezTo>
                    <a:cubicBezTo>
                      <a:pt x="857" y="54"/>
                      <a:pt x="857" y="54"/>
                      <a:pt x="857" y="54"/>
                    </a:cubicBezTo>
                    <a:cubicBezTo>
                      <a:pt x="917" y="100"/>
                      <a:pt x="960" y="134"/>
                      <a:pt x="974" y="144"/>
                    </a:cubicBezTo>
                    <a:cubicBezTo>
                      <a:pt x="968" y="148"/>
                      <a:pt x="960" y="155"/>
                      <a:pt x="950" y="163"/>
                    </a:cubicBezTo>
                    <a:cubicBezTo>
                      <a:pt x="921" y="185"/>
                      <a:pt x="879" y="218"/>
                      <a:pt x="862" y="232"/>
                    </a:cubicBezTo>
                    <a:cubicBezTo>
                      <a:pt x="799" y="232"/>
                      <a:pt x="799" y="232"/>
                      <a:pt x="799" y="232"/>
                    </a:cubicBezTo>
                    <a:cubicBezTo>
                      <a:pt x="813" y="221"/>
                      <a:pt x="828" y="209"/>
                      <a:pt x="840" y="199"/>
                    </a:cubicBezTo>
                    <a:cubicBezTo>
                      <a:pt x="852" y="190"/>
                      <a:pt x="862" y="182"/>
                      <a:pt x="867" y="179"/>
                    </a:cubicBezTo>
                    <a:cubicBezTo>
                      <a:pt x="874" y="173"/>
                      <a:pt x="888" y="162"/>
                      <a:pt x="889" y="145"/>
                    </a:cubicBezTo>
                    <a:cubicBezTo>
                      <a:pt x="889" y="127"/>
                      <a:pt x="875" y="116"/>
                      <a:pt x="867" y="109"/>
                    </a:cubicBezTo>
                    <a:cubicBezTo>
                      <a:pt x="857" y="101"/>
                      <a:pt x="822" y="75"/>
                      <a:pt x="791" y="51"/>
                    </a:cubicBezTo>
                    <a:lnTo>
                      <a:pt x="857" y="51"/>
                    </a:lnTo>
                    <a:close/>
                    <a:moveTo>
                      <a:pt x="719" y="51"/>
                    </a:moveTo>
                    <a:cubicBezTo>
                      <a:pt x="717" y="53"/>
                      <a:pt x="717" y="53"/>
                      <a:pt x="717" y="53"/>
                    </a:cubicBezTo>
                    <a:cubicBezTo>
                      <a:pt x="718" y="54"/>
                      <a:pt x="718" y="54"/>
                      <a:pt x="718" y="54"/>
                    </a:cubicBezTo>
                    <a:cubicBezTo>
                      <a:pt x="779" y="100"/>
                      <a:pt x="822" y="134"/>
                      <a:pt x="835" y="144"/>
                    </a:cubicBezTo>
                    <a:cubicBezTo>
                      <a:pt x="830" y="148"/>
                      <a:pt x="821" y="155"/>
                      <a:pt x="811" y="163"/>
                    </a:cubicBezTo>
                    <a:cubicBezTo>
                      <a:pt x="782" y="185"/>
                      <a:pt x="741" y="218"/>
                      <a:pt x="723" y="232"/>
                    </a:cubicBezTo>
                    <a:cubicBezTo>
                      <a:pt x="624" y="232"/>
                      <a:pt x="624" y="232"/>
                      <a:pt x="624" y="232"/>
                    </a:cubicBezTo>
                    <a:cubicBezTo>
                      <a:pt x="638" y="221"/>
                      <a:pt x="652" y="209"/>
                      <a:pt x="665" y="199"/>
                    </a:cubicBezTo>
                    <a:cubicBezTo>
                      <a:pt x="677" y="190"/>
                      <a:pt x="687" y="182"/>
                      <a:pt x="691" y="179"/>
                    </a:cubicBezTo>
                    <a:cubicBezTo>
                      <a:pt x="699" y="173"/>
                      <a:pt x="713" y="162"/>
                      <a:pt x="713" y="145"/>
                    </a:cubicBezTo>
                    <a:cubicBezTo>
                      <a:pt x="713" y="127"/>
                      <a:pt x="699" y="116"/>
                      <a:pt x="691" y="109"/>
                    </a:cubicBezTo>
                    <a:cubicBezTo>
                      <a:pt x="681" y="101"/>
                      <a:pt x="647" y="75"/>
                      <a:pt x="616" y="51"/>
                    </a:cubicBezTo>
                    <a:lnTo>
                      <a:pt x="719" y="51"/>
                    </a:lnTo>
                    <a:close/>
                    <a:moveTo>
                      <a:pt x="543" y="51"/>
                    </a:moveTo>
                    <a:cubicBezTo>
                      <a:pt x="542" y="53"/>
                      <a:pt x="542" y="53"/>
                      <a:pt x="542" y="53"/>
                    </a:cubicBezTo>
                    <a:cubicBezTo>
                      <a:pt x="543" y="54"/>
                      <a:pt x="543" y="54"/>
                      <a:pt x="543" y="54"/>
                    </a:cubicBezTo>
                    <a:cubicBezTo>
                      <a:pt x="603" y="100"/>
                      <a:pt x="646" y="134"/>
                      <a:pt x="660" y="144"/>
                    </a:cubicBezTo>
                    <a:cubicBezTo>
                      <a:pt x="654" y="148"/>
                      <a:pt x="646" y="155"/>
                      <a:pt x="636" y="163"/>
                    </a:cubicBezTo>
                    <a:cubicBezTo>
                      <a:pt x="607" y="185"/>
                      <a:pt x="565" y="218"/>
                      <a:pt x="548" y="232"/>
                    </a:cubicBezTo>
                    <a:cubicBezTo>
                      <a:pt x="485" y="232"/>
                      <a:pt x="485" y="232"/>
                      <a:pt x="485" y="232"/>
                    </a:cubicBezTo>
                    <a:cubicBezTo>
                      <a:pt x="499" y="221"/>
                      <a:pt x="514" y="209"/>
                      <a:pt x="526" y="199"/>
                    </a:cubicBezTo>
                    <a:cubicBezTo>
                      <a:pt x="538" y="190"/>
                      <a:pt x="548" y="182"/>
                      <a:pt x="553" y="179"/>
                    </a:cubicBezTo>
                    <a:cubicBezTo>
                      <a:pt x="560" y="173"/>
                      <a:pt x="574" y="162"/>
                      <a:pt x="575" y="145"/>
                    </a:cubicBezTo>
                    <a:cubicBezTo>
                      <a:pt x="575" y="127"/>
                      <a:pt x="561" y="116"/>
                      <a:pt x="553" y="109"/>
                    </a:cubicBezTo>
                    <a:cubicBezTo>
                      <a:pt x="543" y="101"/>
                      <a:pt x="508" y="75"/>
                      <a:pt x="477" y="51"/>
                    </a:cubicBezTo>
                    <a:lnTo>
                      <a:pt x="543" y="51"/>
                    </a:lnTo>
                    <a:close/>
                    <a:moveTo>
                      <a:pt x="405" y="51"/>
                    </a:moveTo>
                    <a:cubicBezTo>
                      <a:pt x="403" y="53"/>
                      <a:pt x="403" y="53"/>
                      <a:pt x="403" y="53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65" y="100"/>
                      <a:pt x="508" y="134"/>
                      <a:pt x="521" y="144"/>
                    </a:cubicBezTo>
                    <a:cubicBezTo>
                      <a:pt x="516" y="148"/>
                      <a:pt x="507" y="155"/>
                      <a:pt x="497" y="163"/>
                    </a:cubicBezTo>
                    <a:cubicBezTo>
                      <a:pt x="469" y="185"/>
                      <a:pt x="427" y="218"/>
                      <a:pt x="409" y="232"/>
                    </a:cubicBezTo>
                    <a:cubicBezTo>
                      <a:pt x="308" y="232"/>
                      <a:pt x="308" y="232"/>
                      <a:pt x="308" y="232"/>
                    </a:cubicBezTo>
                    <a:cubicBezTo>
                      <a:pt x="322" y="221"/>
                      <a:pt x="337" y="209"/>
                      <a:pt x="349" y="199"/>
                    </a:cubicBezTo>
                    <a:cubicBezTo>
                      <a:pt x="361" y="190"/>
                      <a:pt x="371" y="182"/>
                      <a:pt x="375" y="179"/>
                    </a:cubicBezTo>
                    <a:cubicBezTo>
                      <a:pt x="383" y="173"/>
                      <a:pt x="397" y="162"/>
                      <a:pt x="397" y="145"/>
                    </a:cubicBezTo>
                    <a:cubicBezTo>
                      <a:pt x="397" y="127"/>
                      <a:pt x="383" y="116"/>
                      <a:pt x="375" y="109"/>
                    </a:cubicBezTo>
                    <a:cubicBezTo>
                      <a:pt x="365" y="101"/>
                      <a:pt x="331" y="75"/>
                      <a:pt x="300" y="51"/>
                    </a:cubicBezTo>
                    <a:lnTo>
                      <a:pt x="405" y="51"/>
                    </a:lnTo>
                    <a:close/>
                    <a:moveTo>
                      <a:pt x="228" y="51"/>
                    </a:moveTo>
                    <a:cubicBezTo>
                      <a:pt x="226" y="53"/>
                      <a:pt x="226" y="53"/>
                      <a:pt x="226" y="53"/>
                    </a:cubicBezTo>
                    <a:cubicBezTo>
                      <a:pt x="227" y="54"/>
                      <a:pt x="227" y="54"/>
                      <a:pt x="227" y="54"/>
                    </a:cubicBezTo>
                    <a:cubicBezTo>
                      <a:pt x="288" y="100"/>
                      <a:pt x="331" y="134"/>
                      <a:pt x="344" y="144"/>
                    </a:cubicBezTo>
                    <a:cubicBezTo>
                      <a:pt x="338" y="148"/>
                      <a:pt x="330" y="155"/>
                      <a:pt x="320" y="163"/>
                    </a:cubicBezTo>
                    <a:cubicBezTo>
                      <a:pt x="291" y="185"/>
                      <a:pt x="249" y="218"/>
                      <a:pt x="232" y="232"/>
                    </a:cubicBezTo>
                    <a:cubicBezTo>
                      <a:pt x="167" y="232"/>
                      <a:pt x="167" y="232"/>
                      <a:pt x="167" y="232"/>
                    </a:cubicBezTo>
                    <a:cubicBezTo>
                      <a:pt x="181" y="221"/>
                      <a:pt x="196" y="209"/>
                      <a:pt x="208" y="199"/>
                    </a:cubicBezTo>
                    <a:cubicBezTo>
                      <a:pt x="221" y="190"/>
                      <a:pt x="230" y="182"/>
                      <a:pt x="235" y="179"/>
                    </a:cubicBezTo>
                    <a:cubicBezTo>
                      <a:pt x="242" y="173"/>
                      <a:pt x="256" y="162"/>
                      <a:pt x="257" y="145"/>
                    </a:cubicBezTo>
                    <a:cubicBezTo>
                      <a:pt x="257" y="127"/>
                      <a:pt x="243" y="116"/>
                      <a:pt x="235" y="109"/>
                    </a:cubicBezTo>
                    <a:cubicBezTo>
                      <a:pt x="225" y="101"/>
                      <a:pt x="191" y="75"/>
                      <a:pt x="159" y="51"/>
                    </a:cubicBezTo>
                    <a:lnTo>
                      <a:pt x="228" y="51"/>
                    </a:lnTo>
                    <a:close/>
                    <a:moveTo>
                      <a:pt x="53" y="54"/>
                    </a:moveTo>
                    <a:cubicBezTo>
                      <a:pt x="55" y="51"/>
                      <a:pt x="55" y="52"/>
                      <a:pt x="58" y="50"/>
                    </a:cubicBezTo>
                    <a:cubicBezTo>
                      <a:pt x="55" y="52"/>
                      <a:pt x="62" y="51"/>
                      <a:pt x="58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147" y="100"/>
                      <a:pt x="190" y="134"/>
                      <a:pt x="203" y="144"/>
                    </a:cubicBezTo>
                    <a:cubicBezTo>
                      <a:pt x="198" y="148"/>
                      <a:pt x="190" y="155"/>
                      <a:pt x="180" y="163"/>
                    </a:cubicBezTo>
                    <a:cubicBezTo>
                      <a:pt x="151" y="185"/>
                      <a:pt x="109" y="218"/>
                      <a:pt x="91" y="232"/>
                    </a:cubicBezTo>
                    <a:cubicBezTo>
                      <a:pt x="53" y="232"/>
                      <a:pt x="53" y="232"/>
                      <a:pt x="53" y="232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6"/>
                      <a:pt x="52" y="57"/>
                      <a:pt x="52" y="58"/>
                    </a:cubicBezTo>
                    <a:cubicBezTo>
                      <a:pt x="52" y="57"/>
                      <a:pt x="53" y="56"/>
                      <a:pt x="53" y="55"/>
                    </a:cubicBezTo>
                    <a:cubicBezTo>
                      <a:pt x="52" y="58"/>
                      <a:pt x="55" y="52"/>
                      <a:pt x="53" y="54"/>
                    </a:cubicBezTo>
                    <a:close/>
                    <a:moveTo>
                      <a:pt x="1031" y="867"/>
                    </a:moveTo>
                    <a:cubicBezTo>
                      <a:pt x="1030" y="868"/>
                      <a:pt x="1030" y="868"/>
                      <a:pt x="1030" y="869"/>
                    </a:cubicBezTo>
                    <a:cubicBezTo>
                      <a:pt x="1030" y="869"/>
                      <a:pt x="1030" y="869"/>
                      <a:pt x="1029" y="870"/>
                    </a:cubicBezTo>
                    <a:cubicBezTo>
                      <a:pt x="1028" y="871"/>
                      <a:pt x="1028" y="871"/>
                      <a:pt x="1028" y="871"/>
                    </a:cubicBezTo>
                    <a:cubicBezTo>
                      <a:pt x="1028" y="871"/>
                      <a:pt x="1027" y="871"/>
                      <a:pt x="1026" y="872"/>
                    </a:cubicBezTo>
                    <a:cubicBezTo>
                      <a:pt x="1028" y="871"/>
                      <a:pt x="1023" y="872"/>
                      <a:pt x="1024" y="872"/>
                    </a:cubicBezTo>
                    <a:cubicBezTo>
                      <a:pt x="1024" y="872"/>
                      <a:pt x="1024" y="872"/>
                      <a:pt x="1024" y="872"/>
                    </a:cubicBezTo>
                    <a:cubicBezTo>
                      <a:pt x="58" y="872"/>
                      <a:pt x="58" y="872"/>
                      <a:pt x="58" y="872"/>
                    </a:cubicBezTo>
                    <a:cubicBezTo>
                      <a:pt x="62" y="872"/>
                      <a:pt x="55" y="871"/>
                      <a:pt x="58" y="872"/>
                    </a:cubicBezTo>
                    <a:cubicBezTo>
                      <a:pt x="57" y="871"/>
                      <a:pt x="56" y="871"/>
                      <a:pt x="56" y="871"/>
                    </a:cubicBezTo>
                    <a:cubicBezTo>
                      <a:pt x="56" y="871"/>
                      <a:pt x="55" y="871"/>
                      <a:pt x="54" y="870"/>
                    </a:cubicBezTo>
                    <a:cubicBezTo>
                      <a:pt x="54" y="869"/>
                      <a:pt x="53" y="869"/>
                      <a:pt x="53" y="869"/>
                    </a:cubicBezTo>
                    <a:cubicBezTo>
                      <a:pt x="53" y="869"/>
                      <a:pt x="53" y="868"/>
                      <a:pt x="52" y="867"/>
                    </a:cubicBezTo>
                    <a:cubicBezTo>
                      <a:pt x="54" y="869"/>
                      <a:pt x="53" y="864"/>
                      <a:pt x="53" y="865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1031" y="278"/>
                      <a:pt x="1031" y="278"/>
                      <a:pt x="1031" y="278"/>
                    </a:cubicBezTo>
                    <a:cubicBezTo>
                      <a:pt x="1031" y="865"/>
                      <a:pt x="1031" y="865"/>
                      <a:pt x="1031" y="865"/>
                    </a:cubicBezTo>
                    <a:cubicBezTo>
                      <a:pt x="1031" y="864"/>
                      <a:pt x="1030" y="868"/>
                      <a:pt x="1031" y="867"/>
                    </a:cubicBezTo>
                    <a:cubicBezTo>
                      <a:pt x="1031" y="867"/>
                      <a:pt x="1031" y="867"/>
                      <a:pt x="1031" y="867"/>
                    </a:cubicBezTo>
                    <a:close/>
                    <a:moveTo>
                      <a:pt x="1031" y="57"/>
                    </a:moveTo>
                    <a:cubicBezTo>
                      <a:pt x="1031" y="232"/>
                      <a:pt x="1031" y="232"/>
                      <a:pt x="1031" y="232"/>
                    </a:cubicBezTo>
                    <a:cubicBezTo>
                      <a:pt x="938" y="232"/>
                      <a:pt x="938" y="232"/>
                      <a:pt x="938" y="232"/>
                    </a:cubicBezTo>
                    <a:cubicBezTo>
                      <a:pt x="952" y="221"/>
                      <a:pt x="966" y="209"/>
                      <a:pt x="979" y="199"/>
                    </a:cubicBezTo>
                    <a:cubicBezTo>
                      <a:pt x="991" y="190"/>
                      <a:pt x="1001" y="182"/>
                      <a:pt x="1005" y="179"/>
                    </a:cubicBezTo>
                    <a:cubicBezTo>
                      <a:pt x="1013" y="173"/>
                      <a:pt x="1027" y="162"/>
                      <a:pt x="1027" y="145"/>
                    </a:cubicBezTo>
                    <a:cubicBezTo>
                      <a:pt x="1027" y="127"/>
                      <a:pt x="1013" y="116"/>
                      <a:pt x="1005" y="109"/>
                    </a:cubicBezTo>
                    <a:cubicBezTo>
                      <a:pt x="995" y="101"/>
                      <a:pt x="961" y="75"/>
                      <a:pt x="929" y="51"/>
                    </a:cubicBezTo>
                    <a:cubicBezTo>
                      <a:pt x="1024" y="51"/>
                      <a:pt x="1024" y="51"/>
                      <a:pt x="1024" y="51"/>
                    </a:cubicBezTo>
                    <a:cubicBezTo>
                      <a:pt x="1025" y="51"/>
                      <a:pt x="1026" y="51"/>
                      <a:pt x="1026" y="50"/>
                    </a:cubicBezTo>
                    <a:cubicBezTo>
                      <a:pt x="1029" y="52"/>
                      <a:pt x="1030" y="53"/>
                      <a:pt x="1031" y="56"/>
                    </a:cubicBezTo>
                    <a:cubicBezTo>
                      <a:pt x="1030" y="53"/>
                      <a:pt x="1031" y="60"/>
                      <a:pt x="10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/>
              <a:lstStyle/>
              <a:p>
                <a:endParaRPr lang="en-US" sz="1125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5609792" y="5944359"/>
              <a:ext cx="2262176" cy="2039631"/>
              <a:chOff x="3556475" y="5964830"/>
              <a:chExt cx="2262176" cy="2039631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762214" y="5964830"/>
                <a:ext cx="1850698" cy="443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Nexa Bold" panose="02000000000000000000" pitchFamily="50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Project #6</a:t>
                </a:r>
                <a:endParaRPr lang="en-US" sz="1200" b="1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556475" y="6379400"/>
                <a:ext cx="2262176" cy="162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 wonderful serenity has taken possession of my entire soul, like these sweet mornings of spring which</a:t>
                </a:r>
                <a:endParaRPr lang="id-ID" sz="10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3843123" y="733488"/>
            <a:ext cx="4505754" cy="1004053"/>
            <a:chOff x="3843123" y="1550461"/>
            <a:chExt cx="4505754" cy="1004053"/>
          </a:xfrm>
        </p:grpSpPr>
        <p:sp>
          <p:nvSpPr>
            <p:cNvPr id="93" name="Text Placeholder 2"/>
            <p:cNvSpPr txBox="1"/>
            <p:nvPr/>
          </p:nvSpPr>
          <p:spPr>
            <a:xfrm>
              <a:off x="3843123" y="1831876"/>
              <a:ext cx="4505754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Special Feature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94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rgbClr val="392469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431189" y="1895209"/>
            <a:ext cx="732962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/>
          <p:cNvSpPr/>
          <p:nvPr/>
        </p:nvSpPr>
        <p:spPr>
          <a:xfrm>
            <a:off x="1165954" y="1603830"/>
            <a:ext cx="6398860" cy="3650342"/>
          </a:xfrm>
          <a:prstGeom prst="roundRect">
            <a:avLst>
              <a:gd name="adj" fmla="val 4365"/>
            </a:avLst>
          </a:prstGeom>
          <a:solidFill>
            <a:srgbClr val="392469"/>
          </a:solidFill>
          <a:ln>
            <a:noFill/>
          </a:ln>
          <a:effectLst>
            <a:outerShdw blurRad="1270000" dist="6350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0" name="Rectangle: Rounded Corners 39"/>
          <p:cNvSpPr/>
          <p:nvPr/>
        </p:nvSpPr>
        <p:spPr>
          <a:xfrm>
            <a:off x="6105525" y="1949953"/>
            <a:ext cx="1162337" cy="313112"/>
          </a:xfrm>
          <a:prstGeom prst="round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Nexa Light" panose="02000000000000000000" pitchFamily="50" charset="0"/>
              </a:rPr>
              <a:t>See More</a:t>
            </a:r>
            <a:endParaRPr lang="id-ID" sz="1400" dirty="0">
              <a:latin typeface="Nexa Light" panose="02000000000000000000" pitchFamily="50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477161" y="3862759"/>
            <a:ext cx="1380340" cy="978006"/>
            <a:chOff x="1477161" y="3862759"/>
            <a:chExt cx="1380340" cy="978006"/>
          </a:xfrm>
        </p:grpSpPr>
        <p:sp>
          <p:nvSpPr>
            <p:cNvPr id="41" name="Rectangle 40"/>
            <p:cNvSpPr/>
            <p:nvPr/>
          </p:nvSpPr>
          <p:spPr>
            <a:xfrm>
              <a:off x="1477161" y="3862759"/>
              <a:ext cx="10691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Jacob</a:t>
              </a:r>
              <a:endParaRPr lang="en-US" sz="1500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77161" y="4194434"/>
              <a:ext cx="13803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</a:t>
              </a:r>
              <a:endParaRPr lang="id-ID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98481" y="3862759"/>
            <a:ext cx="1380340" cy="978006"/>
            <a:chOff x="1477161" y="3862759"/>
            <a:chExt cx="1380340" cy="978006"/>
          </a:xfrm>
        </p:grpSpPr>
        <p:sp>
          <p:nvSpPr>
            <p:cNvPr id="46" name="Rectangle 45"/>
            <p:cNvSpPr/>
            <p:nvPr/>
          </p:nvSpPr>
          <p:spPr>
            <a:xfrm>
              <a:off x="1477161" y="3862759"/>
              <a:ext cx="10691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Razer</a:t>
              </a:r>
              <a:endParaRPr lang="en-US" sz="1500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77161" y="4194434"/>
              <a:ext cx="13803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</a:t>
              </a:r>
              <a:endParaRPr lang="id-ID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20774" y="3862759"/>
            <a:ext cx="1380340" cy="978006"/>
            <a:chOff x="1477161" y="3862759"/>
            <a:chExt cx="1380340" cy="978006"/>
          </a:xfrm>
        </p:grpSpPr>
        <p:sp>
          <p:nvSpPr>
            <p:cNvPr id="49" name="Rectangle 48"/>
            <p:cNvSpPr/>
            <p:nvPr/>
          </p:nvSpPr>
          <p:spPr>
            <a:xfrm>
              <a:off x="1477161" y="3862759"/>
              <a:ext cx="10691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Paulo</a:t>
              </a:r>
              <a:endParaRPr lang="en-US" sz="1500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7161" y="4194434"/>
              <a:ext cx="13803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</a:t>
              </a:r>
              <a:endParaRPr lang="id-ID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69630" y="3862759"/>
            <a:ext cx="1380340" cy="978006"/>
            <a:chOff x="1477161" y="3862759"/>
            <a:chExt cx="1380340" cy="978006"/>
          </a:xfrm>
        </p:grpSpPr>
        <p:sp>
          <p:nvSpPr>
            <p:cNvPr id="52" name="Rectangle 51"/>
            <p:cNvSpPr/>
            <p:nvPr/>
          </p:nvSpPr>
          <p:spPr>
            <a:xfrm>
              <a:off x="1477161" y="3862759"/>
              <a:ext cx="10691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  <a:latin typeface="Nexa Bold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Caren</a:t>
              </a:r>
              <a:endParaRPr lang="en-US" sz="1500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77161" y="4194434"/>
              <a:ext cx="13803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wonderful serenity has taken possession of my entire soul</a:t>
              </a:r>
              <a:endParaRPr lang="id-ID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477161" y="1937232"/>
            <a:ext cx="2112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Team Colum List</a:t>
            </a:r>
            <a:endParaRPr lang="en-US" sz="1600" dirty="0">
              <a:solidFill>
                <a:schemeClr val="bg1"/>
              </a:solidFill>
              <a:latin typeface="Nexa Bold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16944" y="3681603"/>
            <a:ext cx="2928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16945" y="1976069"/>
            <a:ext cx="3420981" cy="1437621"/>
            <a:chOff x="8016945" y="1976069"/>
            <a:chExt cx="3420981" cy="1437621"/>
          </a:xfrm>
        </p:grpSpPr>
        <p:sp>
          <p:nvSpPr>
            <p:cNvPr id="60" name="Text Placeholder 2"/>
            <p:cNvSpPr txBox="1"/>
            <p:nvPr/>
          </p:nvSpPr>
          <p:spPr>
            <a:xfrm>
              <a:off x="8016945" y="2296891"/>
              <a:ext cx="3420981" cy="1116799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gradFill>
                    <a:gsLst>
                      <a:gs pos="100000">
                        <a:schemeClr val="accent1"/>
                      </a:gs>
                      <a:gs pos="0">
                        <a:schemeClr val="accent1">
                          <a:lumMod val="75000"/>
                        </a:schemeClr>
                      </a:gs>
                    </a:gsLst>
                    <a:lin ang="2700000" scaled="1"/>
                  </a:gradFill>
                  <a:latin typeface="Nexa Bold" panose="02000000000000000000" pitchFamily="50" charset="0"/>
                </a:rPr>
                <a:t>Our </a:t>
              </a:r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Best Team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62" name="Text Placeholder 2"/>
            <p:cNvSpPr txBox="1"/>
            <p:nvPr/>
          </p:nvSpPr>
          <p:spPr>
            <a:xfrm flipH="1">
              <a:off x="8016945" y="1976069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0" grpId="0" animBg="1"/>
          <p:bldP spid="58" grpId="0"/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40" grpId="0" animBg="1"/>
          <p:bldP spid="58" grpId="0"/>
          <p:bldP spid="6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349137" y="2384640"/>
            <a:ext cx="3238500" cy="3634202"/>
            <a:chOff x="2349137" y="2384640"/>
            <a:chExt cx="3238500" cy="3634202"/>
          </a:xfr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effectLst>
            <a:outerShdw blurRad="1270000" dist="1282700" dir="5400000" sx="75000" sy="7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7" name="Rectangle: Rounded Corners 6"/>
            <p:cNvSpPr/>
            <p:nvPr/>
          </p:nvSpPr>
          <p:spPr>
            <a:xfrm>
              <a:off x="2349137" y="2815937"/>
              <a:ext cx="3238500" cy="2817708"/>
            </a:xfrm>
            <a:prstGeom prst="roundRect">
              <a:avLst>
                <a:gd name="adj" fmla="val 16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reeform: Shape 7"/>
            <p:cNvSpPr/>
            <p:nvPr/>
          </p:nvSpPr>
          <p:spPr>
            <a:xfrm flipV="1">
              <a:off x="2349137" y="2384640"/>
              <a:ext cx="957974" cy="477398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4629665" y="5541444"/>
              <a:ext cx="957972" cy="477398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Freeform: Shape 17"/>
          <p:cNvSpPr/>
          <p:nvPr/>
        </p:nvSpPr>
        <p:spPr>
          <a:xfrm>
            <a:off x="2653300" y="2575340"/>
            <a:ext cx="293531" cy="192444"/>
          </a:xfrm>
          <a:custGeom>
            <a:avLst/>
            <a:gdLst>
              <a:gd name="connsiteX0" fmla="*/ 124690 w 173154"/>
              <a:gd name="connsiteY0" fmla="*/ 0 h 113523"/>
              <a:gd name="connsiteX1" fmla="*/ 173154 w 173154"/>
              <a:gd name="connsiteY1" fmla="*/ 0 h 113523"/>
              <a:gd name="connsiteX2" fmla="*/ 148922 w 173154"/>
              <a:gd name="connsiteY2" fmla="*/ 113523 h 113523"/>
              <a:gd name="connsiteX3" fmla="*/ 85314 w 173154"/>
              <a:gd name="connsiteY3" fmla="*/ 113523 h 113523"/>
              <a:gd name="connsiteX4" fmla="*/ 39376 w 173154"/>
              <a:gd name="connsiteY4" fmla="*/ 0 h 113523"/>
              <a:gd name="connsiteX5" fmla="*/ 87839 w 173154"/>
              <a:gd name="connsiteY5" fmla="*/ 0 h 113523"/>
              <a:gd name="connsiteX6" fmla="*/ 63607 w 173154"/>
              <a:gd name="connsiteY6" fmla="*/ 113523 h 113523"/>
              <a:gd name="connsiteX7" fmla="*/ 0 w 173154"/>
              <a:gd name="connsiteY7" fmla="*/ 113523 h 1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54" h="113523">
                <a:moveTo>
                  <a:pt x="124690" y="0"/>
                </a:moveTo>
                <a:lnTo>
                  <a:pt x="173154" y="0"/>
                </a:lnTo>
                <a:lnTo>
                  <a:pt x="148922" y="113523"/>
                </a:lnTo>
                <a:lnTo>
                  <a:pt x="85314" y="113523"/>
                </a:lnTo>
                <a:close/>
                <a:moveTo>
                  <a:pt x="39376" y="0"/>
                </a:moveTo>
                <a:lnTo>
                  <a:pt x="87839" y="0"/>
                </a:lnTo>
                <a:lnTo>
                  <a:pt x="63607" y="113523"/>
                </a:lnTo>
                <a:lnTo>
                  <a:pt x="0" y="1135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2535571" y="3343150"/>
            <a:ext cx="286563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4687" y="4798653"/>
            <a:ext cx="198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Jimenez - </a:t>
            </a:r>
            <a:r>
              <a:rPr lang="en-US" sz="1400" dirty="0">
                <a:solidFill>
                  <a:schemeClr val="bg1"/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Company</a:t>
            </a:r>
            <a:endParaRPr lang="en-US" sz="1400" dirty="0">
              <a:solidFill>
                <a:schemeClr val="bg1"/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604363" y="2384640"/>
            <a:ext cx="3238500" cy="3634202"/>
            <a:chOff x="6604363" y="2384640"/>
            <a:chExt cx="3238500" cy="3634202"/>
          </a:xfr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2700000" scaled="1"/>
          </a:gradFill>
          <a:effectLst>
            <a:outerShdw blurRad="1270000" dist="1282700" dir="5400000" sx="75000" sy="7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grpSpPr>
        <p:sp>
          <p:nvSpPr>
            <p:cNvPr id="24" name="Rectangle: Rounded Corners 23"/>
            <p:cNvSpPr/>
            <p:nvPr/>
          </p:nvSpPr>
          <p:spPr>
            <a:xfrm>
              <a:off x="6604363" y="2815937"/>
              <a:ext cx="3238500" cy="2817708"/>
            </a:xfrm>
            <a:prstGeom prst="roundRect">
              <a:avLst>
                <a:gd name="adj" fmla="val 16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: Shape 24"/>
            <p:cNvSpPr/>
            <p:nvPr/>
          </p:nvSpPr>
          <p:spPr>
            <a:xfrm flipV="1">
              <a:off x="6604363" y="2384640"/>
              <a:ext cx="957974" cy="477398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8884891" y="5541444"/>
              <a:ext cx="957972" cy="477398"/>
            </a:xfrm>
            <a:custGeom>
              <a:avLst/>
              <a:gdLst>
                <a:gd name="connsiteX0" fmla="*/ 0 w 1525539"/>
                <a:gd name="connsiteY0" fmla="*/ 0 h 760240"/>
                <a:gd name="connsiteX1" fmla="*/ 1525539 w 1525539"/>
                <a:gd name="connsiteY1" fmla="*/ 0 h 760240"/>
                <a:gd name="connsiteX2" fmla="*/ 1510320 w 1525539"/>
                <a:gd name="connsiteY2" fmla="*/ 150969 h 760240"/>
                <a:gd name="connsiteX3" fmla="*/ 762769 w 1525539"/>
                <a:gd name="connsiteY3" fmla="*/ 760240 h 760240"/>
                <a:gd name="connsiteX4" fmla="*/ 15219 w 1525539"/>
                <a:gd name="connsiteY4" fmla="*/ 150969 h 7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5539" h="760240">
                  <a:moveTo>
                    <a:pt x="0" y="0"/>
                  </a:moveTo>
                  <a:lnTo>
                    <a:pt x="1525539" y="0"/>
                  </a:lnTo>
                  <a:lnTo>
                    <a:pt x="1510320" y="150969"/>
                  </a:lnTo>
                  <a:cubicBezTo>
                    <a:pt x="1439168" y="498680"/>
                    <a:pt x="1131514" y="760240"/>
                    <a:pt x="762769" y="760240"/>
                  </a:cubicBezTo>
                  <a:cubicBezTo>
                    <a:pt x="394024" y="760240"/>
                    <a:pt x="86371" y="498680"/>
                    <a:pt x="15219" y="1509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7" name="Freeform: Shape 26"/>
          <p:cNvSpPr/>
          <p:nvPr/>
        </p:nvSpPr>
        <p:spPr>
          <a:xfrm>
            <a:off x="6908526" y="2575340"/>
            <a:ext cx="293531" cy="192444"/>
          </a:xfrm>
          <a:custGeom>
            <a:avLst/>
            <a:gdLst>
              <a:gd name="connsiteX0" fmla="*/ 124690 w 173154"/>
              <a:gd name="connsiteY0" fmla="*/ 0 h 113523"/>
              <a:gd name="connsiteX1" fmla="*/ 173154 w 173154"/>
              <a:gd name="connsiteY1" fmla="*/ 0 h 113523"/>
              <a:gd name="connsiteX2" fmla="*/ 148922 w 173154"/>
              <a:gd name="connsiteY2" fmla="*/ 113523 h 113523"/>
              <a:gd name="connsiteX3" fmla="*/ 85314 w 173154"/>
              <a:gd name="connsiteY3" fmla="*/ 113523 h 113523"/>
              <a:gd name="connsiteX4" fmla="*/ 39376 w 173154"/>
              <a:gd name="connsiteY4" fmla="*/ 0 h 113523"/>
              <a:gd name="connsiteX5" fmla="*/ 87839 w 173154"/>
              <a:gd name="connsiteY5" fmla="*/ 0 h 113523"/>
              <a:gd name="connsiteX6" fmla="*/ 63607 w 173154"/>
              <a:gd name="connsiteY6" fmla="*/ 113523 h 113523"/>
              <a:gd name="connsiteX7" fmla="*/ 0 w 173154"/>
              <a:gd name="connsiteY7" fmla="*/ 113523 h 1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54" h="113523">
                <a:moveTo>
                  <a:pt x="124690" y="0"/>
                </a:moveTo>
                <a:lnTo>
                  <a:pt x="173154" y="0"/>
                </a:lnTo>
                <a:lnTo>
                  <a:pt x="148922" y="113523"/>
                </a:lnTo>
                <a:lnTo>
                  <a:pt x="85314" y="113523"/>
                </a:lnTo>
                <a:close/>
                <a:moveTo>
                  <a:pt x="39376" y="0"/>
                </a:moveTo>
                <a:lnTo>
                  <a:pt x="87839" y="0"/>
                </a:lnTo>
                <a:lnTo>
                  <a:pt x="63607" y="113523"/>
                </a:lnTo>
                <a:lnTo>
                  <a:pt x="0" y="1135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28"/>
          <p:cNvSpPr/>
          <p:nvPr/>
        </p:nvSpPr>
        <p:spPr>
          <a:xfrm>
            <a:off x="6790797" y="3343150"/>
            <a:ext cx="286563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US" sz="11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9913" y="4798653"/>
            <a:ext cx="198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Nexa Bold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Patrick - </a:t>
            </a:r>
            <a:r>
              <a:rPr lang="en-US" sz="1400" dirty="0">
                <a:solidFill>
                  <a:schemeClr val="bg1"/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Company</a:t>
            </a:r>
            <a:endParaRPr lang="en-US" sz="1400" dirty="0">
              <a:solidFill>
                <a:schemeClr val="bg1"/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43123" y="733488"/>
            <a:ext cx="4505754" cy="1004053"/>
            <a:chOff x="3843123" y="1550461"/>
            <a:chExt cx="4505754" cy="1004053"/>
          </a:xfrm>
        </p:grpSpPr>
        <p:sp>
          <p:nvSpPr>
            <p:cNvPr id="32" name="Text Placeholder 2"/>
            <p:cNvSpPr txBox="1"/>
            <p:nvPr/>
          </p:nvSpPr>
          <p:spPr>
            <a:xfrm>
              <a:off x="3843123" y="1831876"/>
              <a:ext cx="4505754" cy="722638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Testimonials</a:t>
              </a:r>
              <a:endParaRPr lang="id-ID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33" name="Text Placeholder 2"/>
            <p:cNvSpPr txBox="1"/>
            <p:nvPr/>
          </p:nvSpPr>
          <p:spPr>
            <a:xfrm flipH="1">
              <a:off x="5308596" y="1550461"/>
              <a:ext cx="1574804" cy="281416"/>
            </a:xfrm>
            <a:prstGeom prst="rect">
              <a:avLst/>
            </a:prstGeom>
            <a:solidFill>
              <a:srgbClr val="392469"/>
            </a:solidFill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431189" y="1779097"/>
            <a:ext cx="732962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/>
          <p:bldP spid="20" grpId="0"/>
          <p:bldP spid="27" grpId="0" animBg="1"/>
          <p:bldP spid="29" grpId="0"/>
          <p:bldP spid="30" grpId="0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/>
          <p:bldP spid="20" grpId="0"/>
          <p:bldP spid="27" grpId="0" animBg="1"/>
          <p:bldP spid="29" grpId="0"/>
          <p:bldP spid="30" grpId="0"/>
          <p:bldP spid="3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1"/>
            <a:ext cx="5958348" cy="6857999"/>
          </a:xfrm>
          <a:prstGeom prst="rect">
            <a:avLst/>
          </a:prstGeom>
          <a:gradFill flip="none" rotWithShape="1">
            <a:gsLst>
              <a:gs pos="0">
                <a:srgbClr val="212837">
                  <a:alpha val="66000"/>
                </a:srgbClr>
              </a:gs>
              <a:gs pos="79000">
                <a:srgbClr val="212837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1" name="Group 20"/>
          <p:cNvGrpSpPr/>
          <p:nvPr/>
        </p:nvGrpSpPr>
        <p:grpSpPr>
          <a:xfrm>
            <a:off x="1172018" y="360486"/>
            <a:ext cx="1244506" cy="267193"/>
            <a:chOff x="1072496" y="2371024"/>
            <a:chExt cx="9056843" cy="1944483"/>
          </a:xfr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</p:grpSpPr>
        <p:sp>
          <p:nvSpPr>
            <p:cNvPr id="22" name="Freeform: Shape 21"/>
            <p:cNvSpPr/>
            <p:nvPr/>
          </p:nvSpPr>
          <p:spPr>
            <a:xfrm>
              <a:off x="6184875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6637284" y="2849741"/>
              <a:ext cx="248187" cy="1434951"/>
            </a:xfrm>
            <a:custGeom>
              <a:avLst/>
              <a:gdLst/>
              <a:ahLst/>
              <a:cxnLst/>
              <a:rect l="l" t="t" r="r" b="b"/>
              <a:pathLst>
                <a:path w="67929" h="392750">
                  <a:moveTo>
                    <a:pt x="0" y="0"/>
                  </a:moveTo>
                  <a:lnTo>
                    <a:pt x="67929" y="0"/>
                  </a:lnTo>
                  <a:lnTo>
                    <a:pt x="67929" y="392750"/>
                  </a:lnTo>
                  <a:lnTo>
                    <a:pt x="0" y="392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9369897" y="2987308"/>
              <a:ext cx="759442" cy="1310063"/>
            </a:xfrm>
            <a:custGeom>
              <a:avLst/>
              <a:gdLst/>
              <a:ahLst/>
              <a:cxnLst/>
              <a:rect l="l" t="t" r="r" b="b"/>
              <a:pathLst>
                <a:path w="207861" h="358568">
                  <a:moveTo>
                    <a:pt x="120193" y="0"/>
                  </a:moveTo>
                  <a:lnTo>
                    <a:pt x="120193" y="78677"/>
                  </a:lnTo>
                  <a:lnTo>
                    <a:pt x="196621" y="78677"/>
                  </a:lnTo>
                  <a:lnTo>
                    <a:pt x="196621" y="137614"/>
                  </a:lnTo>
                  <a:lnTo>
                    <a:pt x="119631" y="137614"/>
                  </a:lnTo>
                  <a:lnTo>
                    <a:pt x="119631" y="257367"/>
                  </a:lnTo>
                  <a:cubicBezTo>
                    <a:pt x="119795" y="270568"/>
                    <a:pt x="123120" y="280430"/>
                    <a:pt x="129606" y="286954"/>
                  </a:cubicBezTo>
                  <a:cubicBezTo>
                    <a:pt x="136092" y="293478"/>
                    <a:pt x="144756" y="296735"/>
                    <a:pt x="155597" y="296723"/>
                  </a:cubicBezTo>
                  <a:cubicBezTo>
                    <a:pt x="161018" y="296688"/>
                    <a:pt x="166614" y="295915"/>
                    <a:pt x="172386" y="294404"/>
                  </a:cubicBezTo>
                  <a:cubicBezTo>
                    <a:pt x="178158" y="292893"/>
                    <a:pt x="183614" y="290855"/>
                    <a:pt x="188754" y="288290"/>
                  </a:cubicBezTo>
                  <a:lnTo>
                    <a:pt x="207861" y="346682"/>
                  </a:lnTo>
                  <a:cubicBezTo>
                    <a:pt x="198190" y="350576"/>
                    <a:pt x="188871" y="353453"/>
                    <a:pt x="179903" y="355312"/>
                  </a:cubicBezTo>
                  <a:cubicBezTo>
                    <a:pt x="170934" y="357172"/>
                    <a:pt x="161334" y="358224"/>
                    <a:pt x="151101" y="358470"/>
                  </a:cubicBezTo>
                  <a:cubicBezTo>
                    <a:pt x="120665" y="359560"/>
                    <a:pt x="96586" y="351629"/>
                    <a:pt x="78864" y="334676"/>
                  </a:cubicBezTo>
                  <a:cubicBezTo>
                    <a:pt x="61141" y="317724"/>
                    <a:pt x="52087" y="291954"/>
                    <a:pt x="51702" y="257367"/>
                  </a:cubicBezTo>
                  <a:lnTo>
                    <a:pt x="51702" y="137614"/>
                  </a:lnTo>
                  <a:lnTo>
                    <a:pt x="0" y="137614"/>
                  </a:lnTo>
                  <a:lnTo>
                    <a:pt x="0" y="78677"/>
                  </a:lnTo>
                  <a:lnTo>
                    <a:pt x="51702" y="78677"/>
                  </a:lnTo>
                  <a:lnTo>
                    <a:pt x="51702" y="7306"/>
                  </a:lnTo>
                  <a:lnTo>
                    <a:pt x="1201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1719901" y="3241909"/>
              <a:ext cx="1053124" cy="1069479"/>
            </a:xfrm>
            <a:custGeom>
              <a:avLst/>
              <a:gdLst/>
              <a:ahLst/>
              <a:cxnLst/>
              <a:rect l="l" t="t" r="r" b="b"/>
              <a:pathLst>
                <a:path w="288242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3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7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4956358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1" y="281632"/>
                  </a:cubicBezTo>
                  <a:cubicBezTo>
                    <a:pt x="195345" y="289047"/>
                    <a:pt x="173872" y="292742"/>
                    <a:pt x="152295" y="292719"/>
                  </a:cubicBezTo>
                  <a:cubicBezTo>
                    <a:pt x="104152" y="292113"/>
                    <a:pt x="66828" y="278589"/>
                    <a:pt x="40321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7044395" y="3241909"/>
              <a:ext cx="1053119" cy="1069479"/>
            </a:xfrm>
            <a:custGeom>
              <a:avLst/>
              <a:gdLst/>
              <a:ahLst/>
              <a:cxnLst/>
              <a:rect l="l" t="t" r="r" b="b"/>
              <a:pathLst>
                <a:path w="288241" h="292719">
                  <a:moveTo>
                    <a:pt x="147237" y="0"/>
                  </a:moveTo>
                  <a:cubicBezTo>
                    <a:pt x="194303" y="9"/>
                    <a:pt x="230550" y="14305"/>
                    <a:pt x="255979" y="42887"/>
                  </a:cubicBezTo>
                  <a:cubicBezTo>
                    <a:pt x="281409" y="71470"/>
                    <a:pt x="291805" y="114285"/>
                    <a:pt x="287169" y="171332"/>
                  </a:cubicBezTo>
                  <a:lnTo>
                    <a:pt x="70809" y="171332"/>
                  </a:lnTo>
                  <a:cubicBezTo>
                    <a:pt x="73197" y="188809"/>
                    <a:pt x="81486" y="202946"/>
                    <a:pt x="95676" y="213741"/>
                  </a:cubicBezTo>
                  <a:cubicBezTo>
                    <a:pt x="109866" y="224537"/>
                    <a:pt x="129114" y="230093"/>
                    <a:pt x="153419" y="230410"/>
                  </a:cubicBezTo>
                  <a:cubicBezTo>
                    <a:pt x="166590" y="230351"/>
                    <a:pt x="180148" y="228077"/>
                    <a:pt x="194092" y="223588"/>
                  </a:cubicBezTo>
                  <a:cubicBezTo>
                    <a:pt x="208036" y="219098"/>
                    <a:pt x="219205" y="212745"/>
                    <a:pt x="227600" y="204528"/>
                  </a:cubicBezTo>
                  <a:lnTo>
                    <a:pt x="271434" y="247811"/>
                  </a:lnTo>
                  <a:cubicBezTo>
                    <a:pt x="256319" y="262944"/>
                    <a:pt x="238078" y="274218"/>
                    <a:pt x="216712" y="281632"/>
                  </a:cubicBezTo>
                  <a:cubicBezTo>
                    <a:pt x="195345" y="289047"/>
                    <a:pt x="173873" y="292742"/>
                    <a:pt x="152295" y="292719"/>
                  </a:cubicBezTo>
                  <a:cubicBezTo>
                    <a:pt x="104153" y="292113"/>
                    <a:pt x="66828" y="278589"/>
                    <a:pt x="40322" y="252145"/>
                  </a:cubicBezTo>
                  <a:cubicBezTo>
                    <a:pt x="13815" y="225701"/>
                    <a:pt x="374" y="189970"/>
                    <a:pt x="0" y="144952"/>
                  </a:cubicBezTo>
                  <a:cubicBezTo>
                    <a:pt x="515" y="102018"/>
                    <a:pt x="13815" y="67319"/>
                    <a:pt x="39900" y="40853"/>
                  </a:cubicBezTo>
                  <a:cubicBezTo>
                    <a:pt x="65985" y="14387"/>
                    <a:pt x="101764" y="769"/>
                    <a:pt x="147237" y="0"/>
                  </a:cubicBezTo>
                  <a:close/>
                  <a:moveTo>
                    <a:pt x="149485" y="60623"/>
                  </a:moveTo>
                  <a:cubicBezTo>
                    <a:pt x="130659" y="60623"/>
                    <a:pt x="114362" y="65125"/>
                    <a:pt x="100593" y="74128"/>
                  </a:cubicBezTo>
                  <a:cubicBezTo>
                    <a:pt x="86825" y="83131"/>
                    <a:pt x="77271" y="96636"/>
                    <a:pt x="71933" y="114643"/>
                  </a:cubicBezTo>
                  <a:lnTo>
                    <a:pt x="221418" y="114643"/>
                  </a:lnTo>
                  <a:cubicBezTo>
                    <a:pt x="218912" y="96636"/>
                    <a:pt x="211279" y="83131"/>
                    <a:pt x="198518" y="74128"/>
                  </a:cubicBezTo>
                  <a:cubicBezTo>
                    <a:pt x="185756" y="65125"/>
                    <a:pt x="169412" y="60623"/>
                    <a:pt x="149485" y="606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932896" y="3243939"/>
              <a:ext cx="927804" cy="1071568"/>
            </a:xfrm>
            <a:custGeom>
              <a:avLst/>
              <a:gdLst/>
              <a:ahLst/>
              <a:cxnLst/>
              <a:rect l="l" t="t" r="r" b="b"/>
              <a:pathLst>
                <a:path w="253942" h="293291">
                  <a:moveTo>
                    <a:pt x="147167" y="6"/>
                  </a:moveTo>
                  <a:cubicBezTo>
                    <a:pt x="166649" y="-146"/>
                    <a:pt x="184445" y="2965"/>
                    <a:pt x="200555" y="9339"/>
                  </a:cubicBezTo>
                  <a:cubicBezTo>
                    <a:pt x="216665" y="15712"/>
                    <a:pt x="232213" y="26261"/>
                    <a:pt x="247199" y="40985"/>
                  </a:cubicBezTo>
                  <a:lnTo>
                    <a:pt x="203927" y="86490"/>
                  </a:lnTo>
                  <a:cubicBezTo>
                    <a:pt x="195673" y="79181"/>
                    <a:pt x="186751" y="73699"/>
                    <a:pt x="177163" y="70045"/>
                  </a:cubicBezTo>
                  <a:cubicBezTo>
                    <a:pt x="167574" y="66390"/>
                    <a:pt x="157950" y="64563"/>
                    <a:pt x="148291" y="64563"/>
                  </a:cubicBezTo>
                  <a:cubicBezTo>
                    <a:pt x="124805" y="64961"/>
                    <a:pt x="105745" y="72598"/>
                    <a:pt x="91110" y="87473"/>
                  </a:cubicBezTo>
                  <a:cubicBezTo>
                    <a:pt x="76475" y="102349"/>
                    <a:pt x="68936" y="122073"/>
                    <a:pt x="68491" y="146647"/>
                  </a:cubicBezTo>
                  <a:cubicBezTo>
                    <a:pt x="69100" y="173141"/>
                    <a:pt x="76873" y="193240"/>
                    <a:pt x="91813" y="206944"/>
                  </a:cubicBezTo>
                  <a:cubicBezTo>
                    <a:pt x="106752" y="220648"/>
                    <a:pt x="125203" y="227536"/>
                    <a:pt x="147167" y="227606"/>
                  </a:cubicBezTo>
                  <a:cubicBezTo>
                    <a:pt x="158231" y="227700"/>
                    <a:pt x="168979" y="225966"/>
                    <a:pt x="179410" y="222405"/>
                  </a:cubicBezTo>
                  <a:cubicBezTo>
                    <a:pt x="189842" y="218845"/>
                    <a:pt x="199325" y="212895"/>
                    <a:pt x="207861" y="204555"/>
                  </a:cubicBezTo>
                  <a:lnTo>
                    <a:pt x="253942" y="249499"/>
                  </a:lnTo>
                  <a:cubicBezTo>
                    <a:pt x="238043" y="265078"/>
                    <a:pt x="221371" y="276305"/>
                    <a:pt x="203927" y="283182"/>
                  </a:cubicBezTo>
                  <a:cubicBezTo>
                    <a:pt x="186482" y="290059"/>
                    <a:pt x="167562" y="293427"/>
                    <a:pt x="147167" y="293287"/>
                  </a:cubicBezTo>
                  <a:cubicBezTo>
                    <a:pt x="120052" y="293298"/>
                    <a:pt x="95428" y="287911"/>
                    <a:pt x="73297" y="277127"/>
                  </a:cubicBezTo>
                  <a:cubicBezTo>
                    <a:pt x="51166" y="266343"/>
                    <a:pt x="33499" y="250094"/>
                    <a:pt x="20297" y="228381"/>
                  </a:cubicBezTo>
                  <a:cubicBezTo>
                    <a:pt x="7094" y="206668"/>
                    <a:pt x="329" y="179423"/>
                    <a:pt x="0" y="146647"/>
                  </a:cubicBezTo>
                  <a:cubicBezTo>
                    <a:pt x="329" y="113870"/>
                    <a:pt x="7094" y="86625"/>
                    <a:pt x="20296" y="64912"/>
                  </a:cubicBezTo>
                  <a:cubicBezTo>
                    <a:pt x="33499" y="43198"/>
                    <a:pt x="51166" y="26949"/>
                    <a:pt x="73297" y="16165"/>
                  </a:cubicBezTo>
                  <a:cubicBezTo>
                    <a:pt x="95428" y="5381"/>
                    <a:pt x="120052" y="-5"/>
                    <a:pt x="147167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8266752" y="3256282"/>
              <a:ext cx="1001725" cy="1028412"/>
            </a:xfrm>
            <a:custGeom>
              <a:avLst/>
              <a:gdLst/>
              <a:ahLst/>
              <a:cxnLst/>
              <a:rect l="l" t="t" r="r" b="b"/>
              <a:pathLst>
                <a:path w="274174" h="281479">
                  <a:moveTo>
                    <a:pt x="156766" y="0"/>
                  </a:moveTo>
                  <a:cubicBezTo>
                    <a:pt x="190182" y="220"/>
                    <a:pt x="217900" y="11988"/>
                    <a:pt x="239919" y="35305"/>
                  </a:cubicBezTo>
                  <a:cubicBezTo>
                    <a:pt x="261939" y="58621"/>
                    <a:pt x="273357" y="92162"/>
                    <a:pt x="274174" y="135927"/>
                  </a:cubicBezTo>
                  <a:lnTo>
                    <a:pt x="274174" y="281479"/>
                  </a:lnTo>
                  <a:lnTo>
                    <a:pt x="205683" y="281479"/>
                  </a:lnTo>
                  <a:lnTo>
                    <a:pt x="205683" y="136489"/>
                  </a:lnTo>
                  <a:cubicBezTo>
                    <a:pt x="205636" y="114959"/>
                    <a:pt x="199967" y="97327"/>
                    <a:pt x="188675" y="83594"/>
                  </a:cubicBezTo>
                  <a:cubicBezTo>
                    <a:pt x="177382" y="69860"/>
                    <a:pt x="160749" y="62765"/>
                    <a:pt x="138774" y="62309"/>
                  </a:cubicBezTo>
                  <a:cubicBezTo>
                    <a:pt x="117373" y="62905"/>
                    <a:pt x="100294" y="70564"/>
                    <a:pt x="87538" y="85284"/>
                  </a:cubicBezTo>
                  <a:cubicBezTo>
                    <a:pt x="74782" y="100005"/>
                    <a:pt x="68245" y="118209"/>
                    <a:pt x="67929" y="139898"/>
                  </a:cubicBezTo>
                  <a:lnTo>
                    <a:pt x="67929" y="281479"/>
                  </a:lnTo>
                  <a:lnTo>
                    <a:pt x="0" y="281479"/>
                  </a:lnTo>
                  <a:lnTo>
                    <a:pt x="0" y="3934"/>
                  </a:lnTo>
                  <a:lnTo>
                    <a:pt x="61192" y="3934"/>
                  </a:lnTo>
                  <a:lnTo>
                    <a:pt x="65683" y="41539"/>
                  </a:lnTo>
                  <a:cubicBezTo>
                    <a:pt x="79598" y="27775"/>
                    <a:pt x="93934" y="17413"/>
                    <a:pt x="108693" y="10455"/>
                  </a:cubicBezTo>
                  <a:cubicBezTo>
                    <a:pt x="123452" y="3497"/>
                    <a:pt x="139476" y="11"/>
                    <a:pt x="1567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2839575" y="3272708"/>
              <a:ext cx="1038936" cy="1011985"/>
            </a:xfrm>
            <a:custGeom>
              <a:avLst/>
              <a:gdLst/>
              <a:ahLst/>
              <a:cxnLst/>
              <a:rect l="l" t="t" r="r" b="b"/>
              <a:pathLst>
                <a:path w="284359" h="276983">
                  <a:moveTo>
                    <a:pt x="5620" y="0"/>
                  </a:moveTo>
                  <a:lnTo>
                    <a:pt x="87668" y="0"/>
                  </a:lnTo>
                  <a:lnTo>
                    <a:pt x="142180" y="93827"/>
                  </a:lnTo>
                  <a:lnTo>
                    <a:pt x="196691" y="0"/>
                  </a:lnTo>
                  <a:lnTo>
                    <a:pt x="278740" y="0"/>
                  </a:lnTo>
                  <a:lnTo>
                    <a:pt x="278740" y="2249"/>
                  </a:lnTo>
                  <a:lnTo>
                    <a:pt x="187700" y="136526"/>
                  </a:lnTo>
                  <a:lnTo>
                    <a:pt x="284359" y="275298"/>
                  </a:lnTo>
                  <a:lnTo>
                    <a:pt x="284359" y="276983"/>
                  </a:lnTo>
                  <a:lnTo>
                    <a:pt x="202311" y="276983"/>
                  </a:lnTo>
                  <a:lnTo>
                    <a:pt x="142180" y="184281"/>
                  </a:lnTo>
                  <a:lnTo>
                    <a:pt x="82048" y="276983"/>
                  </a:lnTo>
                  <a:lnTo>
                    <a:pt x="0" y="276983"/>
                  </a:lnTo>
                  <a:lnTo>
                    <a:pt x="0" y="275298"/>
                  </a:lnTo>
                  <a:lnTo>
                    <a:pt x="96660" y="136526"/>
                  </a:lnTo>
                  <a:lnTo>
                    <a:pt x="5620" y="2249"/>
                  </a:lnTo>
                  <a:lnTo>
                    <a:pt x="56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Teardrop 30"/>
            <p:cNvSpPr/>
            <p:nvPr/>
          </p:nvSpPr>
          <p:spPr>
            <a:xfrm rot="5948202">
              <a:off x="1072488" y="2371032"/>
              <a:ext cx="604114" cy="604098"/>
            </a:xfrm>
            <a:prstGeom prst="teardrop">
              <a:avLst>
                <a:gd name="adj" fmla="val 755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2" name="Group 31"/>
            <p:cNvGrpSpPr/>
            <p:nvPr/>
          </p:nvGrpSpPr>
          <p:grpSpPr>
            <a:xfrm rot="21336342">
              <a:off x="1567161" y="2969235"/>
              <a:ext cx="467924" cy="448584"/>
              <a:chOff x="1574827" y="2962330"/>
              <a:chExt cx="467924" cy="448584"/>
            </a:xfrm>
            <a:grpFill/>
          </p:grpSpPr>
          <p:sp>
            <p:nvSpPr>
              <p:cNvPr id="33" name="Rectangle 47"/>
              <p:cNvSpPr/>
              <p:nvPr/>
            </p:nvSpPr>
            <p:spPr>
              <a:xfrm rot="19297014">
                <a:off x="1717720" y="3246818"/>
                <a:ext cx="325031" cy="164096"/>
              </a:xfrm>
              <a:custGeom>
                <a:avLst/>
                <a:gdLst>
                  <a:gd name="connsiteX0" fmla="*/ 0 w 181266"/>
                  <a:gd name="connsiteY0" fmla="*/ 0 h 280864"/>
                  <a:gd name="connsiteX1" fmla="*/ 181266 w 181266"/>
                  <a:gd name="connsiteY1" fmla="*/ 0 h 280864"/>
                  <a:gd name="connsiteX2" fmla="*/ 181266 w 181266"/>
                  <a:gd name="connsiteY2" fmla="*/ 280864 h 280864"/>
                  <a:gd name="connsiteX3" fmla="*/ 0 w 181266"/>
                  <a:gd name="connsiteY3" fmla="*/ 280864 h 280864"/>
                  <a:gd name="connsiteX4" fmla="*/ 0 w 181266"/>
                  <a:gd name="connsiteY4" fmla="*/ 0 h 280864"/>
                  <a:gd name="connsiteX0-1" fmla="*/ 0 w 181266"/>
                  <a:gd name="connsiteY0-2" fmla="*/ 0 h 280864"/>
                  <a:gd name="connsiteX1-3" fmla="*/ 181266 w 181266"/>
                  <a:gd name="connsiteY1-4" fmla="*/ 0 h 280864"/>
                  <a:gd name="connsiteX2-5" fmla="*/ 181266 w 181266"/>
                  <a:gd name="connsiteY2-6" fmla="*/ 280864 h 280864"/>
                  <a:gd name="connsiteX3-7" fmla="*/ 0 w 181266"/>
                  <a:gd name="connsiteY3-8" fmla="*/ 280864 h 280864"/>
                  <a:gd name="connsiteX4-9" fmla="*/ 0 w 181266"/>
                  <a:gd name="connsiteY4-10" fmla="*/ 0 h 280864"/>
                  <a:gd name="connsiteX0-11" fmla="*/ 0 w 181266"/>
                  <a:gd name="connsiteY0-12" fmla="*/ 0 h 280864"/>
                  <a:gd name="connsiteX1-13" fmla="*/ 181266 w 181266"/>
                  <a:gd name="connsiteY1-14" fmla="*/ 0 h 280864"/>
                  <a:gd name="connsiteX2-15" fmla="*/ 181266 w 181266"/>
                  <a:gd name="connsiteY2-16" fmla="*/ 280864 h 280864"/>
                  <a:gd name="connsiteX3-17" fmla="*/ 0 w 181266"/>
                  <a:gd name="connsiteY3-18" fmla="*/ 280864 h 280864"/>
                  <a:gd name="connsiteX4-19" fmla="*/ 0 w 181266"/>
                  <a:gd name="connsiteY4-20" fmla="*/ 0 h 280864"/>
                  <a:gd name="connsiteX0-21" fmla="*/ 0 w 181266"/>
                  <a:gd name="connsiteY0-22" fmla="*/ 0 h 280864"/>
                  <a:gd name="connsiteX1-23" fmla="*/ 181266 w 181266"/>
                  <a:gd name="connsiteY1-24" fmla="*/ 0 h 280864"/>
                  <a:gd name="connsiteX2-25" fmla="*/ 181266 w 181266"/>
                  <a:gd name="connsiteY2-26" fmla="*/ 280864 h 280864"/>
                  <a:gd name="connsiteX3-27" fmla="*/ 0 w 181266"/>
                  <a:gd name="connsiteY3-28" fmla="*/ 280864 h 280864"/>
                  <a:gd name="connsiteX4-29" fmla="*/ 0 w 181266"/>
                  <a:gd name="connsiteY4-30" fmla="*/ 0 h 280864"/>
                  <a:gd name="connsiteX0-31" fmla="*/ 0 w 288143"/>
                  <a:gd name="connsiteY0-32" fmla="*/ 68362 h 280864"/>
                  <a:gd name="connsiteX1-33" fmla="*/ 288143 w 288143"/>
                  <a:gd name="connsiteY1-34" fmla="*/ 0 h 280864"/>
                  <a:gd name="connsiteX2-35" fmla="*/ 288143 w 288143"/>
                  <a:gd name="connsiteY2-36" fmla="*/ 280864 h 280864"/>
                  <a:gd name="connsiteX3-37" fmla="*/ 106877 w 288143"/>
                  <a:gd name="connsiteY3-38" fmla="*/ 280864 h 280864"/>
                  <a:gd name="connsiteX4-39" fmla="*/ 0 w 288143"/>
                  <a:gd name="connsiteY4-40" fmla="*/ 68362 h 280864"/>
                  <a:gd name="connsiteX0-41" fmla="*/ 0 w 417558"/>
                  <a:gd name="connsiteY0-42" fmla="*/ 0 h 212502"/>
                  <a:gd name="connsiteX1-43" fmla="*/ 417557 w 417558"/>
                  <a:gd name="connsiteY1-44" fmla="*/ 7506 h 212502"/>
                  <a:gd name="connsiteX2-45" fmla="*/ 288143 w 417558"/>
                  <a:gd name="connsiteY2-46" fmla="*/ 212502 h 212502"/>
                  <a:gd name="connsiteX3-47" fmla="*/ 106877 w 417558"/>
                  <a:gd name="connsiteY3-48" fmla="*/ 212502 h 212502"/>
                  <a:gd name="connsiteX4-49" fmla="*/ 0 w 417558"/>
                  <a:gd name="connsiteY4-50" fmla="*/ 0 h 212502"/>
                  <a:gd name="connsiteX0-51" fmla="*/ 0 w 417556"/>
                  <a:gd name="connsiteY0-52" fmla="*/ 0 h 212502"/>
                  <a:gd name="connsiteX1-53" fmla="*/ 417557 w 417556"/>
                  <a:gd name="connsiteY1-54" fmla="*/ 7506 h 212502"/>
                  <a:gd name="connsiteX2-55" fmla="*/ 288143 w 417556"/>
                  <a:gd name="connsiteY2-56" fmla="*/ 212502 h 212502"/>
                  <a:gd name="connsiteX3-57" fmla="*/ 106877 w 417556"/>
                  <a:gd name="connsiteY3-58" fmla="*/ 212502 h 212502"/>
                  <a:gd name="connsiteX4-59" fmla="*/ 0 w 417556"/>
                  <a:gd name="connsiteY4-60" fmla="*/ 0 h 212502"/>
                  <a:gd name="connsiteX0-61" fmla="*/ 0 w 417558"/>
                  <a:gd name="connsiteY0-62" fmla="*/ 0 h 212502"/>
                  <a:gd name="connsiteX1-63" fmla="*/ 417557 w 417558"/>
                  <a:gd name="connsiteY1-64" fmla="*/ 7506 h 212502"/>
                  <a:gd name="connsiteX2-65" fmla="*/ 288143 w 417558"/>
                  <a:gd name="connsiteY2-66" fmla="*/ 212502 h 212502"/>
                  <a:gd name="connsiteX3-67" fmla="*/ 106877 w 417558"/>
                  <a:gd name="connsiteY3-68" fmla="*/ 212502 h 212502"/>
                  <a:gd name="connsiteX4-69" fmla="*/ 0 w 417558"/>
                  <a:gd name="connsiteY4-70" fmla="*/ 0 h 212502"/>
                  <a:gd name="connsiteX0-71" fmla="*/ 0 w 449495"/>
                  <a:gd name="connsiteY0-72" fmla="*/ 4859 h 204996"/>
                  <a:gd name="connsiteX1-73" fmla="*/ 449496 w 449495"/>
                  <a:gd name="connsiteY1-74" fmla="*/ 0 h 204996"/>
                  <a:gd name="connsiteX2-75" fmla="*/ 320082 w 449495"/>
                  <a:gd name="connsiteY2-76" fmla="*/ 204996 h 204996"/>
                  <a:gd name="connsiteX3-77" fmla="*/ 138816 w 449495"/>
                  <a:gd name="connsiteY3-78" fmla="*/ 204996 h 204996"/>
                  <a:gd name="connsiteX4-79" fmla="*/ 0 w 449495"/>
                  <a:gd name="connsiteY4-80" fmla="*/ 4859 h 204996"/>
                  <a:gd name="connsiteX0-81" fmla="*/ 0 w 456584"/>
                  <a:gd name="connsiteY0-82" fmla="*/ 0 h 200137"/>
                  <a:gd name="connsiteX1-83" fmla="*/ 456583 w 456584"/>
                  <a:gd name="connsiteY1-84" fmla="*/ 16690 h 200137"/>
                  <a:gd name="connsiteX2-85" fmla="*/ 320082 w 456584"/>
                  <a:gd name="connsiteY2-86" fmla="*/ 200137 h 200137"/>
                  <a:gd name="connsiteX3-87" fmla="*/ 138816 w 456584"/>
                  <a:gd name="connsiteY3-88" fmla="*/ 200137 h 200137"/>
                  <a:gd name="connsiteX4-89" fmla="*/ 0 w 456584"/>
                  <a:gd name="connsiteY4-90" fmla="*/ 0 h 200137"/>
                  <a:gd name="connsiteX0-91" fmla="*/ 0 w 446466"/>
                  <a:gd name="connsiteY0-92" fmla="*/ 0 h 200137"/>
                  <a:gd name="connsiteX1-93" fmla="*/ 446467 w 446466"/>
                  <a:gd name="connsiteY1-94" fmla="*/ 8909 h 200137"/>
                  <a:gd name="connsiteX2-95" fmla="*/ 320082 w 446466"/>
                  <a:gd name="connsiteY2-96" fmla="*/ 200137 h 200137"/>
                  <a:gd name="connsiteX3-97" fmla="*/ 138816 w 446466"/>
                  <a:gd name="connsiteY3-98" fmla="*/ 200137 h 200137"/>
                  <a:gd name="connsiteX4-99" fmla="*/ 0 w 446466"/>
                  <a:gd name="connsiteY4-100" fmla="*/ 0 h 200137"/>
                  <a:gd name="connsiteX0-101" fmla="*/ 0 w 446468"/>
                  <a:gd name="connsiteY0-102" fmla="*/ 0 h 200137"/>
                  <a:gd name="connsiteX1-103" fmla="*/ 446467 w 446468"/>
                  <a:gd name="connsiteY1-104" fmla="*/ 8909 h 200137"/>
                  <a:gd name="connsiteX2-105" fmla="*/ 320082 w 446468"/>
                  <a:gd name="connsiteY2-106" fmla="*/ 200137 h 200137"/>
                  <a:gd name="connsiteX3-107" fmla="*/ 138816 w 446468"/>
                  <a:gd name="connsiteY3-108" fmla="*/ 200137 h 200137"/>
                  <a:gd name="connsiteX4-109" fmla="*/ 0 w 446468"/>
                  <a:gd name="connsiteY4-110" fmla="*/ 0 h 200137"/>
                  <a:gd name="connsiteX0-111" fmla="*/ 0 w 446466"/>
                  <a:gd name="connsiteY0-112" fmla="*/ 0 h 200137"/>
                  <a:gd name="connsiteX1-113" fmla="*/ 446467 w 446466"/>
                  <a:gd name="connsiteY1-114" fmla="*/ 8909 h 200137"/>
                  <a:gd name="connsiteX2-115" fmla="*/ 320082 w 446466"/>
                  <a:gd name="connsiteY2-116" fmla="*/ 200137 h 200137"/>
                  <a:gd name="connsiteX3-117" fmla="*/ 138816 w 446466"/>
                  <a:gd name="connsiteY3-118" fmla="*/ 200137 h 200137"/>
                  <a:gd name="connsiteX4-119" fmla="*/ 0 w 446466"/>
                  <a:gd name="connsiteY4-120" fmla="*/ 0 h 200137"/>
                  <a:gd name="connsiteX0-121" fmla="*/ 0 w 446468"/>
                  <a:gd name="connsiteY0-122" fmla="*/ 0 h 200137"/>
                  <a:gd name="connsiteX1-123" fmla="*/ 446467 w 446468"/>
                  <a:gd name="connsiteY1-124" fmla="*/ 8909 h 200137"/>
                  <a:gd name="connsiteX2-125" fmla="*/ 320082 w 446468"/>
                  <a:gd name="connsiteY2-126" fmla="*/ 200137 h 200137"/>
                  <a:gd name="connsiteX3-127" fmla="*/ 138816 w 446468"/>
                  <a:gd name="connsiteY3-128" fmla="*/ 200137 h 200137"/>
                  <a:gd name="connsiteX4-129" fmla="*/ 0 w 446468"/>
                  <a:gd name="connsiteY4-130" fmla="*/ 0 h 200137"/>
                  <a:gd name="connsiteX0-131" fmla="*/ 0 w 446466"/>
                  <a:gd name="connsiteY0-132" fmla="*/ 0 h 200137"/>
                  <a:gd name="connsiteX1-133" fmla="*/ 446467 w 446466"/>
                  <a:gd name="connsiteY1-134" fmla="*/ 8909 h 200137"/>
                  <a:gd name="connsiteX2-135" fmla="*/ 320082 w 446466"/>
                  <a:gd name="connsiteY2-136" fmla="*/ 200137 h 200137"/>
                  <a:gd name="connsiteX3-137" fmla="*/ 105440 w 446466"/>
                  <a:gd name="connsiteY3-138" fmla="*/ 190564 h 200137"/>
                  <a:gd name="connsiteX4-139" fmla="*/ 0 w 446466"/>
                  <a:gd name="connsiteY4-140" fmla="*/ 0 h 200137"/>
                  <a:gd name="connsiteX0-141" fmla="*/ 0 w 446468"/>
                  <a:gd name="connsiteY0-142" fmla="*/ 0 h 190564"/>
                  <a:gd name="connsiteX1-143" fmla="*/ 446467 w 446468"/>
                  <a:gd name="connsiteY1-144" fmla="*/ 8909 h 190564"/>
                  <a:gd name="connsiteX2-145" fmla="*/ 369632 w 446468"/>
                  <a:gd name="connsiteY2-146" fmla="*/ 189954 h 190564"/>
                  <a:gd name="connsiteX3-147" fmla="*/ 105440 w 446468"/>
                  <a:gd name="connsiteY3-148" fmla="*/ 190564 h 190564"/>
                  <a:gd name="connsiteX4-149" fmla="*/ 0 w 446468"/>
                  <a:gd name="connsiteY4-150" fmla="*/ 0 h 190564"/>
                  <a:gd name="connsiteX0-151" fmla="*/ 0 w 446466"/>
                  <a:gd name="connsiteY0-152" fmla="*/ 0 h 189954"/>
                  <a:gd name="connsiteX1-153" fmla="*/ 446467 w 446466"/>
                  <a:gd name="connsiteY1-154" fmla="*/ 8909 h 189954"/>
                  <a:gd name="connsiteX2-155" fmla="*/ 369632 w 446466"/>
                  <a:gd name="connsiteY2-156" fmla="*/ 189954 h 189954"/>
                  <a:gd name="connsiteX3-157" fmla="*/ 75874 w 446466"/>
                  <a:gd name="connsiteY3-158" fmla="*/ 185813 h 189954"/>
                  <a:gd name="connsiteX4-159" fmla="*/ 0 w 446466"/>
                  <a:gd name="connsiteY4-160" fmla="*/ 0 h 189954"/>
                  <a:gd name="connsiteX0-161" fmla="*/ 0 w 446468"/>
                  <a:gd name="connsiteY0-162" fmla="*/ 0 h 189954"/>
                  <a:gd name="connsiteX1-163" fmla="*/ 446467 w 446468"/>
                  <a:gd name="connsiteY1-164" fmla="*/ 8909 h 189954"/>
                  <a:gd name="connsiteX2-165" fmla="*/ 369632 w 446468"/>
                  <a:gd name="connsiteY2-166" fmla="*/ 189954 h 189954"/>
                  <a:gd name="connsiteX3-167" fmla="*/ 75874 w 446468"/>
                  <a:gd name="connsiteY3-168" fmla="*/ 185813 h 189954"/>
                  <a:gd name="connsiteX4-169" fmla="*/ 0 w 446468"/>
                  <a:gd name="connsiteY4-170" fmla="*/ 0 h 189954"/>
                  <a:gd name="connsiteX0-171" fmla="*/ 0 w 420586"/>
                  <a:gd name="connsiteY0-172" fmla="*/ 6265 h 181045"/>
                  <a:gd name="connsiteX1-173" fmla="*/ 420586 w 420586"/>
                  <a:gd name="connsiteY1-174" fmla="*/ 0 h 181045"/>
                  <a:gd name="connsiteX2-175" fmla="*/ 343751 w 420586"/>
                  <a:gd name="connsiteY2-176" fmla="*/ 181045 h 181045"/>
                  <a:gd name="connsiteX3-177" fmla="*/ 49993 w 420586"/>
                  <a:gd name="connsiteY3-178" fmla="*/ 176904 h 181045"/>
                  <a:gd name="connsiteX4-179" fmla="*/ 0 w 420586"/>
                  <a:gd name="connsiteY4-180" fmla="*/ 6265 h 181045"/>
                  <a:gd name="connsiteX0-181" fmla="*/ 0 w 420586"/>
                  <a:gd name="connsiteY0-182" fmla="*/ 6265 h 181045"/>
                  <a:gd name="connsiteX1-183" fmla="*/ 420586 w 420586"/>
                  <a:gd name="connsiteY1-184" fmla="*/ 0 h 181045"/>
                  <a:gd name="connsiteX2-185" fmla="*/ 343751 w 420586"/>
                  <a:gd name="connsiteY2-186" fmla="*/ 181045 h 181045"/>
                  <a:gd name="connsiteX3-187" fmla="*/ 49993 w 420586"/>
                  <a:gd name="connsiteY3-188" fmla="*/ 176904 h 181045"/>
                  <a:gd name="connsiteX4-189" fmla="*/ 0 w 420586"/>
                  <a:gd name="connsiteY4-190" fmla="*/ 6265 h 181045"/>
                  <a:gd name="connsiteX0-191" fmla="*/ 0 w 420586"/>
                  <a:gd name="connsiteY0-192" fmla="*/ 6266 h 181045"/>
                  <a:gd name="connsiteX1-193" fmla="*/ 420586 w 420586"/>
                  <a:gd name="connsiteY1-194" fmla="*/ 0 h 181045"/>
                  <a:gd name="connsiteX2-195" fmla="*/ 343751 w 420586"/>
                  <a:gd name="connsiteY2-196" fmla="*/ 181045 h 181045"/>
                  <a:gd name="connsiteX3-197" fmla="*/ 49993 w 420586"/>
                  <a:gd name="connsiteY3-198" fmla="*/ 176904 h 181045"/>
                  <a:gd name="connsiteX4-199" fmla="*/ 0 w 420586"/>
                  <a:gd name="connsiteY4-200" fmla="*/ 6266 h 181045"/>
                  <a:gd name="connsiteX0-201" fmla="*/ 0 w 420586"/>
                  <a:gd name="connsiteY0-202" fmla="*/ 6266 h 181045"/>
                  <a:gd name="connsiteX1-203" fmla="*/ 420586 w 420586"/>
                  <a:gd name="connsiteY1-204" fmla="*/ 0 h 181045"/>
                  <a:gd name="connsiteX2-205" fmla="*/ 343751 w 420586"/>
                  <a:gd name="connsiteY2-206" fmla="*/ 181045 h 181045"/>
                  <a:gd name="connsiteX3-207" fmla="*/ 49993 w 420586"/>
                  <a:gd name="connsiteY3-208" fmla="*/ 176904 h 181045"/>
                  <a:gd name="connsiteX4-209" fmla="*/ 0 w 420586"/>
                  <a:gd name="connsiteY4-210" fmla="*/ 6266 h 181045"/>
                  <a:gd name="connsiteX0-211" fmla="*/ 0 w 409408"/>
                  <a:gd name="connsiteY0-212" fmla="*/ 0 h 174779"/>
                  <a:gd name="connsiteX1-213" fmla="*/ 409408 w 409408"/>
                  <a:gd name="connsiteY1-214" fmla="*/ 9757 h 174779"/>
                  <a:gd name="connsiteX2-215" fmla="*/ 343751 w 409408"/>
                  <a:gd name="connsiteY2-216" fmla="*/ 174779 h 174779"/>
                  <a:gd name="connsiteX3-217" fmla="*/ 49993 w 409408"/>
                  <a:gd name="connsiteY3-218" fmla="*/ 170638 h 174779"/>
                  <a:gd name="connsiteX4-219" fmla="*/ 0 w 409408"/>
                  <a:gd name="connsiteY4-220" fmla="*/ 0 h 174779"/>
                  <a:gd name="connsiteX0-221" fmla="*/ 0 w 409408"/>
                  <a:gd name="connsiteY0-222" fmla="*/ 0 h 174779"/>
                  <a:gd name="connsiteX1-223" fmla="*/ 409408 w 409408"/>
                  <a:gd name="connsiteY1-224" fmla="*/ 9757 h 174779"/>
                  <a:gd name="connsiteX2-225" fmla="*/ 343751 w 409408"/>
                  <a:gd name="connsiteY2-226" fmla="*/ 174779 h 174779"/>
                  <a:gd name="connsiteX3-227" fmla="*/ 49993 w 409408"/>
                  <a:gd name="connsiteY3-228" fmla="*/ 170638 h 174779"/>
                  <a:gd name="connsiteX4-229" fmla="*/ 0 w 409408"/>
                  <a:gd name="connsiteY4-230" fmla="*/ 0 h 174779"/>
                  <a:gd name="connsiteX0-231" fmla="*/ 0 w 409408"/>
                  <a:gd name="connsiteY0-232" fmla="*/ 0 h 174779"/>
                  <a:gd name="connsiteX1-233" fmla="*/ 409408 w 409408"/>
                  <a:gd name="connsiteY1-234" fmla="*/ 9757 h 174779"/>
                  <a:gd name="connsiteX2-235" fmla="*/ 343751 w 409408"/>
                  <a:gd name="connsiteY2-236" fmla="*/ 174779 h 174779"/>
                  <a:gd name="connsiteX3-237" fmla="*/ 49993 w 409408"/>
                  <a:gd name="connsiteY3-238" fmla="*/ 170638 h 174779"/>
                  <a:gd name="connsiteX4-239" fmla="*/ 0 w 409408"/>
                  <a:gd name="connsiteY4-240" fmla="*/ 0 h 174779"/>
                  <a:gd name="connsiteX0-241" fmla="*/ -1 w 364324"/>
                  <a:gd name="connsiteY0-242" fmla="*/ 0 h 193130"/>
                  <a:gd name="connsiteX1-243" fmla="*/ 364324 w 364324"/>
                  <a:gd name="connsiteY1-244" fmla="*/ 28108 h 193130"/>
                  <a:gd name="connsiteX2-245" fmla="*/ 298667 w 364324"/>
                  <a:gd name="connsiteY2-246" fmla="*/ 193130 h 193130"/>
                  <a:gd name="connsiteX3-247" fmla="*/ 4909 w 364324"/>
                  <a:gd name="connsiteY3-248" fmla="*/ 188989 h 193130"/>
                  <a:gd name="connsiteX4-249" fmla="*/ -1 w 364324"/>
                  <a:gd name="connsiteY4-250" fmla="*/ 0 h 193130"/>
                  <a:gd name="connsiteX0-251" fmla="*/ 1 w 315838"/>
                  <a:gd name="connsiteY0-252" fmla="*/ 0 h 193130"/>
                  <a:gd name="connsiteX1-253" fmla="*/ 315839 w 315838"/>
                  <a:gd name="connsiteY1-254" fmla="*/ 14487 h 193130"/>
                  <a:gd name="connsiteX2-255" fmla="*/ 298669 w 315838"/>
                  <a:gd name="connsiteY2-256" fmla="*/ 193130 h 193130"/>
                  <a:gd name="connsiteX3-257" fmla="*/ 4911 w 315838"/>
                  <a:gd name="connsiteY3-258" fmla="*/ 188989 h 193130"/>
                  <a:gd name="connsiteX4-259" fmla="*/ 1 w 315838"/>
                  <a:gd name="connsiteY4-260" fmla="*/ 0 h 193130"/>
                  <a:gd name="connsiteX0-261" fmla="*/ -1 w 315838"/>
                  <a:gd name="connsiteY0-262" fmla="*/ 0 h 193130"/>
                  <a:gd name="connsiteX1-263" fmla="*/ 315837 w 315838"/>
                  <a:gd name="connsiteY1-264" fmla="*/ 14487 h 193130"/>
                  <a:gd name="connsiteX2-265" fmla="*/ 298667 w 315838"/>
                  <a:gd name="connsiteY2-266" fmla="*/ 193130 h 193130"/>
                  <a:gd name="connsiteX3-267" fmla="*/ 78904 w 315838"/>
                  <a:gd name="connsiteY3-268" fmla="*/ 172040 h 193130"/>
                  <a:gd name="connsiteX4-269" fmla="*/ -1 w 315838"/>
                  <a:gd name="connsiteY4-270" fmla="*/ 0 h 193130"/>
                  <a:gd name="connsiteX0-271" fmla="*/ 1 w 315838"/>
                  <a:gd name="connsiteY0-272" fmla="*/ 0 h 193130"/>
                  <a:gd name="connsiteX1-273" fmla="*/ 315839 w 315838"/>
                  <a:gd name="connsiteY1-274" fmla="*/ 14487 h 193130"/>
                  <a:gd name="connsiteX2-275" fmla="*/ 298669 w 315838"/>
                  <a:gd name="connsiteY2-276" fmla="*/ 193130 h 193130"/>
                  <a:gd name="connsiteX3-277" fmla="*/ 78906 w 315838"/>
                  <a:gd name="connsiteY3-278" fmla="*/ 172040 h 193130"/>
                  <a:gd name="connsiteX4-279" fmla="*/ 1 w 315838"/>
                  <a:gd name="connsiteY4-280" fmla="*/ 0 h 193130"/>
                  <a:gd name="connsiteX0-281" fmla="*/ -1 w 315838"/>
                  <a:gd name="connsiteY0-282" fmla="*/ 0 h 181764"/>
                  <a:gd name="connsiteX1-283" fmla="*/ 315837 w 315838"/>
                  <a:gd name="connsiteY1-284" fmla="*/ 14487 h 181764"/>
                  <a:gd name="connsiteX2-285" fmla="*/ 242031 w 315838"/>
                  <a:gd name="connsiteY2-286" fmla="*/ 181764 h 181764"/>
                  <a:gd name="connsiteX3-287" fmla="*/ 78904 w 315838"/>
                  <a:gd name="connsiteY3-288" fmla="*/ 172040 h 181764"/>
                  <a:gd name="connsiteX4-289" fmla="*/ -1 w 315838"/>
                  <a:gd name="connsiteY4-290" fmla="*/ 0 h 181764"/>
                  <a:gd name="connsiteX0-291" fmla="*/ 1 w 315838"/>
                  <a:gd name="connsiteY0-292" fmla="*/ 0 h 181764"/>
                  <a:gd name="connsiteX1-293" fmla="*/ 315839 w 315838"/>
                  <a:gd name="connsiteY1-294" fmla="*/ 14487 h 181764"/>
                  <a:gd name="connsiteX2-295" fmla="*/ 242033 w 315838"/>
                  <a:gd name="connsiteY2-296" fmla="*/ 181764 h 181764"/>
                  <a:gd name="connsiteX3-297" fmla="*/ 78906 w 315838"/>
                  <a:gd name="connsiteY3-298" fmla="*/ 172040 h 181764"/>
                  <a:gd name="connsiteX4-299" fmla="*/ 1 w 315838"/>
                  <a:gd name="connsiteY4-300" fmla="*/ 0 h 181764"/>
                  <a:gd name="connsiteX0-301" fmla="*/ -1 w 315838"/>
                  <a:gd name="connsiteY0-302" fmla="*/ 0 h 181764"/>
                  <a:gd name="connsiteX1-303" fmla="*/ 315837 w 315838"/>
                  <a:gd name="connsiteY1-304" fmla="*/ 14487 h 181764"/>
                  <a:gd name="connsiteX2-305" fmla="*/ 242031 w 315838"/>
                  <a:gd name="connsiteY2-306" fmla="*/ 181764 h 181764"/>
                  <a:gd name="connsiteX3-307" fmla="*/ 78904 w 315838"/>
                  <a:gd name="connsiteY3-308" fmla="*/ 172040 h 181764"/>
                  <a:gd name="connsiteX4-309" fmla="*/ -1 w 315838"/>
                  <a:gd name="connsiteY4-310" fmla="*/ 0 h 181764"/>
                  <a:gd name="connsiteX0-311" fmla="*/ 1 w 315838"/>
                  <a:gd name="connsiteY0-312" fmla="*/ 0 h 187750"/>
                  <a:gd name="connsiteX1-313" fmla="*/ 315839 w 315838"/>
                  <a:gd name="connsiteY1-314" fmla="*/ 14487 h 187750"/>
                  <a:gd name="connsiteX2-315" fmla="*/ 242033 w 315838"/>
                  <a:gd name="connsiteY2-316" fmla="*/ 181764 h 187750"/>
                  <a:gd name="connsiteX3-317" fmla="*/ 47623 w 315838"/>
                  <a:gd name="connsiteY3-318" fmla="*/ 187750 h 187750"/>
                  <a:gd name="connsiteX4-319" fmla="*/ 1 w 315838"/>
                  <a:gd name="connsiteY4-320" fmla="*/ 0 h 187750"/>
                  <a:gd name="connsiteX0-321" fmla="*/ -1 w 315838"/>
                  <a:gd name="connsiteY0-322" fmla="*/ 0 h 195459"/>
                  <a:gd name="connsiteX1-323" fmla="*/ 315837 w 315838"/>
                  <a:gd name="connsiteY1-324" fmla="*/ 14487 h 195459"/>
                  <a:gd name="connsiteX2-325" fmla="*/ 264763 w 315838"/>
                  <a:gd name="connsiteY2-326" fmla="*/ 195459 h 195459"/>
                  <a:gd name="connsiteX3-327" fmla="*/ 47621 w 315838"/>
                  <a:gd name="connsiteY3-328" fmla="*/ 187750 h 195459"/>
                  <a:gd name="connsiteX4-329" fmla="*/ -1 w 315838"/>
                  <a:gd name="connsiteY4-330" fmla="*/ 0 h 195459"/>
                  <a:gd name="connsiteX0-331" fmla="*/ 77765 w 393602"/>
                  <a:gd name="connsiteY0-332" fmla="*/ 0 h 220092"/>
                  <a:gd name="connsiteX1-333" fmla="*/ 393603 w 393602"/>
                  <a:gd name="connsiteY1-334" fmla="*/ 14487 h 220092"/>
                  <a:gd name="connsiteX2-335" fmla="*/ 342529 w 393602"/>
                  <a:gd name="connsiteY2-336" fmla="*/ 195459 h 220092"/>
                  <a:gd name="connsiteX3-337" fmla="*/ 0 w 393602"/>
                  <a:gd name="connsiteY3-338" fmla="*/ 220092 h 220092"/>
                  <a:gd name="connsiteX4-339" fmla="*/ 77765 w 393602"/>
                  <a:gd name="connsiteY4-340" fmla="*/ 0 h 220092"/>
                  <a:gd name="connsiteX0-341" fmla="*/ 77765 w 488239"/>
                  <a:gd name="connsiteY0-342" fmla="*/ 0 h 266821"/>
                  <a:gd name="connsiteX1-343" fmla="*/ 393603 w 488239"/>
                  <a:gd name="connsiteY1-344" fmla="*/ 14487 h 266821"/>
                  <a:gd name="connsiteX2-345" fmla="*/ 488239 w 488239"/>
                  <a:gd name="connsiteY2-346" fmla="*/ 266821 h 266821"/>
                  <a:gd name="connsiteX3-347" fmla="*/ 0 w 488239"/>
                  <a:gd name="connsiteY3-348" fmla="*/ 220092 h 266821"/>
                  <a:gd name="connsiteX4-349" fmla="*/ 77765 w 488239"/>
                  <a:gd name="connsiteY4-350" fmla="*/ 0 h 266821"/>
                  <a:gd name="connsiteX0-351" fmla="*/ 77765 w 488239"/>
                  <a:gd name="connsiteY0-352" fmla="*/ 0 h 266821"/>
                  <a:gd name="connsiteX1-353" fmla="*/ 393603 w 488239"/>
                  <a:gd name="connsiteY1-354" fmla="*/ 14487 h 266821"/>
                  <a:gd name="connsiteX2-355" fmla="*/ 488239 w 488239"/>
                  <a:gd name="connsiteY2-356" fmla="*/ 266821 h 266821"/>
                  <a:gd name="connsiteX3-357" fmla="*/ 0 w 488239"/>
                  <a:gd name="connsiteY3-358" fmla="*/ 220092 h 266821"/>
                  <a:gd name="connsiteX4-359" fmla="*/ 77765 w 488239"/>
                  <a:gd name="connsiteY4-360" fmla="*/ 0 h 266821"/>
                  <a:gd name="connsiteX0-361" fmla="*/ 77765 w 488239"/>
                  <a:gd name="connsiteY0-362" fmla="*/ 0 h 266821"/>
                  <a:gd name="connsiteX1-363" fmla="*/ 393603 w 488239"/>
                  <a:gd name="connsiteY1-364" fmla="*/ 14487 h 266821"/>
                  <a:gd name="connsiteX2-365" fmla="*/ 488239 w 488239"/>
                  <a:gd name="connsiteY2-366" fmla="*/ 266821 h 266821"/>
                  <a:gd name="connsiteX3-367" fmla="*/ 0 w 488239"/>
                  <a:gd name="connsiteY3-368" fmla="*/ 220092 h 266821"/>
                  <a:gd name="connsiteX4-369" fmla="*/ 77765 w 488239"/>
                  <a:gd name="connsiteY4-370" fmla="*/ 0 h 266821"/>
                  <a:gd name="connsiteX0-371" fmla="*/ 77765 w 488239"/>
                  <a:gd name="connsiteY0-372" fmla="*/ 0 h 266821"/>
                  <a:gd name="connsiteX1-373" fmla="*/ 393603 w 488239"/>
                  <a:gd name="connsiteY1-374" fmla="*/ 14487 h 266821"/>
                  <a:gd name="connsiteX2-375" fmla="*/ 488239 w 488239"/>
                  <a:gd name="connsiteY2-376" fmla="*/ 266821 h 266821"/>
                  <a:gd name="connsiteX3-377" fmla="*/ 0 w 488239"/>
                  <a:gd name="connsiteY3-378" fmla="*/ 220092 h 266821"/>
                  <a:gd name="connsiteX4-379" fmla="*/ 77765 w 488239"/>
                  <a:gd name="connsiteY4-380" fmla="*/ 0 h 266821"/>
                  <a:gd name="connsiteX0-381" fmla="*/ 77765 w 488239"/>
                  <a:gd name="connsiteY0-382" fmla="*/ 0 h 266821"/>
                  <a:gd name="connsiteX1-383" fmla="*/ 393603 w 488239"/>
                  <a:gd name="connsiteY1-384" fmla="*/ 14487 h 266821"/>
                  <a:gd name="connsiteX2-385" fmla="*/ 488239 w 488239"/>
                  <a:gd name="connsiteY2-386" fmla="*/ 266821 h 266821"/>
                  <a:gd name="connsiteX3-387" fmla="*/ 0 w 488239"/>
                  <a:gd name="connsiteY3-388" fmla="*/ 220092 h 266821"/>
                  <a:gd name="connsiteX4-389" fmla="*/ 77765 w 488239"/>
                  <a:gd name="connsiteY4-390" fmla="*/ 0 h 266821"/>
                  <a:gd name="connsiteX0-391" fmla="*/ 93657 w 504131"/>
                  <a:gd name="connsiteY0-392" fmla="*/ 0 h 266821"/>
                  <a:gd name="connsiteX1-393" fmla="*/ 409495 w 504131"/>
                  <a:gd name="connsiteY1-394" fmla="*/ 14487 h 266821"/>
                  <a:gd name="connsiteX2-395" fmla="*/ 504131 w 504131"/>
                  <a:gd name="connsiteY2-396" fmla="*/ 266821 h 266821"/>
                  <a:gd name="connsiteX3-397" fmla="*/ 0 w 504131"/>
                  <a:gd name="connsiteY3-398" fmla="*/ 197450 h 266821"/>
                  <a:gd name="connsiteX4-399" fmla="*/ 93657 w 504131"/>
                  <a:gd name="connsiteY4-400" fmla="*/ 0 h 266821"/>
                  <a:gd name="connsiteX0-401" fmla="*/ 93657 w 504131"/>
                  <a:gd name="connsiteY0-402" fmla="*/ 0 h 266821"/>
                  <a:gd name="connsiteX1-403" fmla="*/ 409495 w 504131"/>
                  <a:gd name="connsiteY1-404" fmla="*/ 14487 h 266821"/>
                  <a:gd name="connsiteX2-405" fmla="*/ 504131 w 504131"/>
                  <a:gd name="connsiteY2-406" fmla="*/ 266821 h 266821"/>
                  <a:gd name="connsiteX3-407" fmla="*/ 0 w 504131"/>
                  <a:gd name="connsiteY3-408" fmla="*/ 197450 h 266821"/>
                  <a:gd name="connsiteX4-409" fmla="*/ 93657 w 504131"/>
                  <a:gd name="connsiteY4-410" fmla="*/ 0 h 266821"/>
                  <a:gd name="connsiteX0-411" fmla="*/ 93657 w 549091"/>
                  <a:gd name="connsiteY0-412" fmla="*/ 0 h 233221"/>
                  <a:gd name="connsiteX1-413" fmla="*/ 409495 w 549091"/>
                  <a:gd name="connsiteY1-414" fmla="*/ 14487 h 233221"/>
                  <a:gd name="connsiteX2-415" fmla="*/ 549091 w 549091"/>
                  <a:gd name="connsiteY2-416" fmla="*/ 233221 h 233221"/>
                  <a:gd name="connsiteX3-417" fmla="*/ 0 w 549091"/>
                  <a:gd name="connsiteY3-418" fmla="*/ 197450 h 233221"/>
                  <a:gd name="connsiteX4-419" fmla="*/ 93657 w 549091"/>
                  <a:gd name="connsiteY4-420" fmla="*/ 0 h 233221"/>
                  <a:gd name="connsiteX0-421" fmla="*/ 93657 w 549091"/>
                  <a:gd name="connsiteY0-422" fmla="*/ 0 h 233221"/>
                  <a:gd name="connsiteX1-423" fmla="*/ 409495 w 549091"/>
                  <a:gd name="connsiteY1-424" fmla="*/ 14487 h 233221"/>
                  <a:gd name="connsiteX2-425" fmla="*/ 549091 w 549091"/>
                  <a:gd name="connsiteY2-426" fmla="*/ 233221 h 233221"/>
                  <a:gd name="connsiteX3-427" fmla="*/ 0 w 549091"/>
                  <a:gd name="connsiteY3-428" fmla="*/ 197450 h 233221"/>
                  <a:gd name="connsiteX4-429" fmla="*/ 93657 w 549091"/>
                  <a:gd name="connsiteY4-430" fmla="*/ 0 h 233221"/>
                  <a:gd name="connsiteX0-431" fmla="*/ 93657 w 549091"/>
                  <a:gd name="connsiteY0-432" fmla="*/ 0 h 233221"/>
                  <a:gd name="connsiteX1-433" fmla="*/ 409495 w 549091"/>
                  <a:gd name="connsiteY1-434" fmla="*/ 14487 h 233221"/>
                  <a:gd name="connsiteX2-435" fmla="*/ 549091 w 549091"/>
                  <a:gd name="connsiteY2-436" fmla="*/ 233221 h 233221"/>
                  <a:gd name="connsiteX3-437" fmla="*/ 0 w 549091"/>
                  <a:gd name="connsiteY3-438" fmla="*/ 197450 h 233221"/>
                  <a:gd name="connsiteX4-439" fmla="*/ 93657 w 549091"/>
                  <a:gd name="connsiteY4-440" fmla="*/ 0 h 233221"/>
                  <a:gd name="connsiteX0-441" fmla="*/ 93657 w 549091"/>
                  <a:gd name="connsiteY0-442" fmla="*/ 0 h 233221"/>
                  <a:gd name="connsiteX1-443" fmla="*/ 409495 w 549091"/>
                  <a:gd name="connsiteY1-444" fmla="*/ 14487 h 233221"/>
                  <a:gd name="connsiteX2-445" fmla="*/ 549091 w 549091"/>
                  <a:gd name="connsiteY2-446" fmla="*/ 233221 h 233221"/>
                  <a:gd name="connsiteX3-447" fmla="*/ 0 w 549091"/>
                  <a:gd name="connsiteY3-448" fmla="*/ 197450 h 233221"/>
                  <a:gd name="connsiteX4-449" fmla="*/ 93657 w 549091"/>
                  <a:gd name="connsiteY4-450" fmla="*/ 0 h 233221"/>
                  <a:gd name="connsiteX0-451" fmla="*/ 93657 w 549091"/>
                  <a:gd name="connsiteY0-452" fmla="*/ 0 h 233221"/>
                  <a:gd name="connsiteX1-453" fmla="*/ 441561 w 549091"/>
                  <a:gd name="connsiteY1-454" fmla="*/ 17371 h 233221"/>
                  <a:gd name="connsiteX2-455" fmla="*/ 549091 w 549091"/>
                  <a:gd name="connsiteY2-456" fmla="*/ 233221 h 233221"/>
                  <a:gd name="connsiteX3-457" fmla="*/ 0 w 549091"/>
                  <a:gd name="connsiteY3-458" fmla="*/ 197450 h 233221"/>
                  <a:gd name="connsiteX4-459" fmla="*/ 93657 w 549091"/>
                  <a:gd name="connsiteY4-460" fmla="*/ 0 h 233221"/>
                  <a:gd name="connsiteX0-461" fmla="*/ 93657 w 549091"/>
                  <a:gd name="connsiteY0-462" fmla="*/ 0 h 233221"/>
                  <a:gd name="connsiteX1-463" fmla="*/ 441561 w 549091"/>
                  <a:gd name="connsiteY1-464" fmla="*/ 17371 h 233221"/>
                  <a:gd name="connsiteX2-465" fmla="*/ 549091 w 549091"/>
                  <a:gd name="connsiteY2-466" fmla="*/ 233221 h 233221"/>
                  <a:gd name="connsiteX3-467" fmla="*/ 0 w 549091"/>
                  <a:gd name="connsiteY3-468" fmla="*/ 197450 h 233221"/>
                  <a:gd name="connsiteX4-469" fmla="*/ 93657 w 549091"/>
                  <a:gd name="connsiteY4-470" fmla="*/ 0 h 233221"/>
                  <a:gd name="connsiteX0-471" fmla="*/ 122692 w 549091"/>
                  <a:gd name="connsiteY0-472" fmla="*/ 0 h 216569"/>
                  <a:gd name="connsiteX1-473" fmla="*/ 441561 w 549091"/>
                  <a:gd name="connsiteY1-474" fmla="*/ 719 h 216569"/>
                  <a:gd name="connsiteX2-475" fmla="*/ 549091 w 549091"/>
                  <a:gd name="connsiteY2-476" fmla="*/ 216569 h 216569"/>
                  <a:gd name="connsiteX3-477" fmla="*/ 0 w 549091"/>
                  <a:gd name="connsiteY3-478" fmla="*/ 180798 h 216569"/>
                  <a:gd name="connsiteX4-479" fmla="*/ 122692 w 549091"/>
                  <a:gd name="connsiteY4-480" fmla="*/ 0 h 216569"/>
                  <a:gd name="connsiteX0-481" fmla="*/ 122692 w 549091"/>
                  <a:gd name="connsiteY0-482" fmla="*/ 0 h 216569"/>
                  <a:gd name="connsiteX1-483" fmla="*/ 441561 w 549091"/>
                  <a:gd name="connsiteY1-484" fmla="*/ 719 h 216569"/>
                  <a:gd name="connsiteX2-485" fmla="*/ 549091 w 549091"/>
                  <a:gd name="connsiteY2-486" fmla="*/ 216569 h 216569"/>
                  <a:gd name="connsiteX3-487" fmla="*/ 0 w 549091"/>
                  <a:gd name="connsiteY3-488" fmla="*/ 180798 h 216569"/>
                  <a:gd name="connsiteX4-489" fmla="*/ 122692 w 549091"/>
                  <a:gd name="connsiteY4-490" fmla="*/ 0 h 2165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49091" h="216569">
                    <a:moveTo>
                      <a:pt x="122692" y="0"/>
                    </a:moveTo>
                    <a:lnTo>
                      <a:pt x="441561" y="719"/>
                    </a:lnTo>
                    <a:cubicBezTo>
                      <a:pt x="202140" y="110786"/>
                      <a:pt x="406749" y="156453"/>
                      <a:pt x="549091" y="216569"/>
                    </a:cubicBezTo>
                    <a:lnTo>
                      <a:pt x="0" y="180798"/>
                    </a:lnTo>
                    <a:cubicBezTo>
                      <a:pt x="140464" y="131773"/>
                      <a:pt x="369148" y="103863"/>
                      <a:pt x="1226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4" name="Teardrop 33"/>
              <p:cNvSpPr/>
              <p:nvPr/>
            </p:nvSpPr>
            <p:spPr>
              <a:xfrm rot="6196952">
                <a:off x="1574827" y="2962330"/>
                <a:ext cx="361270" cy="361270"/>
              </a:xfrm>
              <a:prstGeom prst="teardrop">
                <a:avLst>
                  <a:gd name="adj" fmla="val 773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50961" y="2406319"/>
            <a:ext cx="3420981" cy="2882065"/>
            <a:chOff x="855960" y="1414723"/>
            <a:chExt cx="3420981" cy="2882065"/>
          </a:xfrm>
        </p:grpSpPr>
        <p:sp>
          <p:nvSpPr>
            <p:cNvPr id="39" name="Text Placeholder 2"/>
            <p:cNvSpPr txBox="1"/>
            <p:nvPr/>
          </p:nvSpPr>
          <p:spPr>
            <a:xfrm>
              <a:off x="855960" y="1735545"/>
              <a:ext cx="3131480" cy="2561243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0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PART  </a:t>
              </a:r>
              <a:endParaRPr lang="en-US" sz="80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  <a:p>
              <a:pPr algn="l"/>
              <a:r>
                <a:rPr lang="en-US" sz="8000" dirty="0">
                  <a:solidFill>
                    <a:schemeClr val="bg1"/>
                  </a:solidFill>
                  <a:latin typeface="Nexa Bold" panose="02000000000000000000" pitchFamily="50" charset="0"/>
                </a:rPr>
                <a:t>TWO</a:t>
              </a:r>
              <a:endParaRPr lang="id-ID" sz="8000" dirty="0">
                <a:solidFill>
                  <a:schemeClr val="bg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0" name="Text Placeholder 2"/>
            <p:cNvSpPr txBox="1"/>
            <p:nvPr/>
          </p:nvSpPr>
          <p:spPr>
            <a:xfrm flipH="1">
              <a:off x="855960" y="1414723"/>
              <a:ext cx="3420981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CREATIVE_</a:t>
              </a:r>
              <a:endParaRPr lang="id-ID" sz="14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7" name="Rectangle: Rounded Corners 6"/>
          <p:cNvSpPr/>
          <p:nvPr/>
        </p:nvSpPr>
        <p:spPr>
          <a:xfrm>
            <a:off x="4606014" y="1249680"/>
            <a:ext cx="6398860" cy="4358642"/>
          </a:xfrm>
          <a:prstGeom prst="roundRect">
            <a:avLst>
              <a:gd name="adj" fmla="val 2981"/>
            </a:avLst>
          </a:prstGeom>
          <a:solidFill>
            <a:schemeClr val="bg1"/>
          </a:solidFill>
          <a:ln>
            <a:noFill/>
          </a:ln>
          <a:effectLst>
            <a:outerShdw blurRad="1270000" dist="12827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Freeform: Shape 10"/>
          <p:cNvSpPr/>
          <p:nvPr/>
        </p:nvSpPr>
        <p:spPr>
          <a:xfrm>
            <a:off x="5282433" y="2371633"/>
            <a:ext cx="3982628" cy="273101"/>
          </a:xfrm>
          <a:custGeom>
            <a:avLst/>
            <a:gdLst>
              <a:gd name="connsiteX0" fmla="*/ 0 w 3104325"/>
              <a:gd name="connsiteY0" fmla="*/ 0 h 235497"/>
              <a:gd name="connsiteX1" fmla="*/ 3065075 w 3104325"/>
              <a:gd name="connsiteY1" fmla="*/ 0 h 235497"/>
              <a:gd name="connsiteX2" fmla="*/ 3104325 w 3104325"/>
              <a:gd name="connsiteY2" fmla="*/ 39250 h 235497"/>
              <a:gd name="connsiteX3" fmla="*/ 3104325 w 3104325"/>
              <a:gd name="connsiteY3" fmla="*/ 196247 h 235497"/>
              <a:gd name="connsiteX4" fmla="*/ 3065075 w 3104325"/>
              <a:gd name="connsiteY4" fmla="*/ 235497 h 235497"/>
              <a:gd name="connsiteX5" fmla="*/ 0 w 3104325"/>
              <a:gd name="connsiteY5" fmla="*/ 235497 h 235497"/>
              <a:gd name="connsiteX6" fmla="*/ 0 w 3104325"/>
              <a:gd name="connsiteY6" fmla="*/ 0 h 23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4325" h="235497">
                <a:moveTo>
                  <a:pt x="0" y="0"/>
                </a:moveTo>
                <a:lnTo>
                  <a:pt x="3065075" y="0"/>
                </a:lnTo>
                <a:cubicBezTo>
                  <a:pt x="3086752" y="0"/>
                  <a:pt x="3104325" y="17573"/>
                  <a:pt x="3104325" y="39250"/>
                </a:cubicBezTo>
                <a:lnTo>
                  <a:pt x="3104325" y="196247"/>
                </a:lnTo>
                <a:cubicBezTo>
                  <a:pt x="3104325" y="217924"/>
                  <a:pt x="3086752" y="235497"/>
                  <a:pt x="3065075" y="235497"/>
                </a:cubicBezTo>
                <a:lnTo>
                  <a:pt x="0" y="235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Nexa Light" panose="02000000000000000000" pitchFamily="50" charset="0"/>
              </a:rPr>
              <a:t>60%</a:t>
            </a:r>
            <a:endParaRPr lang="id-ID" sz="1400" dirty="0">
              <a:latin typeface="Nexa Light" panose="02000000000000000000" pitchFamily="50" charset="0"/>
            </a:endParaRPr>
          </a:p>
        </p:txBody>
      </p:sp>
      <p:sp>
        <p:nvSpPr>
          <p:cNvPr id="12" name="Freeform: Shape 11"/>
          <p:cNvSpPr/>
          <p:nvPr/>
        </p:nvSpPr>
        <p:spPr>
          <a:xfrm>
            <a:off x="5282431" y="3109682"/>
            <a:ext cx="5074273" cy="273101"/>
          </a:xfrm>
          <a:custGeom>
            <a:avLst/>
            <a:gdLst>
              <a:gd name="connsiteX0" fmla="*/ 0 w 3955225"/>
              <a:gd name="connsiteY0" fmla="*/ 0 h 235497"/>
              <a:gd name="connsiteX1" fmla="*/ 3915975 w 3955225"/>
              <a:gd name="connsiteY1" fmla="*/ 0 h 235497"/>
              <a:gd name="connsiteX2" fmla="*/ 3955225 w 3955225"/>
              <a:gd name="connsiteY2" fmla="*/ 39250 h 235497"/>
              <a:gd name="connsiteX3" fmla="*/ 3955225 w 3955225"/>
              <a:gd name="connsiteY3" fmla="*/ 196247 h 235497"/>
              <a:gd name="connsiteX4" fmla="*/ 3915975 w 3955225"/>
              <a:gd name="connsiteY4" fmla="*/ 235497 h 235497"/>
              <a:gd name="connsiteX5" fmla="*/ 0 w 3955225"/>
              <a:gd name="connsiteY5" fmla="*/ 235497 h 235497"/>
              <a:gd name="connsiteX6" fmla="*/ 0 w 3955225"/>
              <a:gd name="connsiteY6" fmla="*/ 0 h 23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5225" h="235497">
                <a:moveTo>
                  <a:pt x="0" y="0"/>
                </a:moveTo>
                <a:lnTo>
                  <a:pt x="3915975" y="0"/>
                </a:lnTo>
                <a:cubicBezTo>
                  <a:pt x="3937653" y="0"/>
                  <a:pt x="3955225" y="17573"/>
                  <a:pt x="3955225" y="39250"/>
                </a:cubicBezTo>
                <a:lnTo>
                  <a:pt x="3955225" y="196247"/>
                </a:lnTo>
                <a:cubicBezTo>
                  <a:pt x="3955225" y="217924"/>
                  <a:pt x="3937653" y="235497"/>
                  <a:pt x="3915975" y="235497"/>
                </a:cubicBezTo>
                <a:lnTo>
                  <a:pt x="0" y="235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Nexa Light" panose="02000000000000000000" pitchFamily="50" charset="0"/>
              </a:rPr>
              <a:t>80%</a:t>
            </a:r>
            <a:endParaRPr lang="id-ID" sz="1400" dirty="0">
              <a:latin typeface="Nexa Light" panose="02000000000000000000" pitchFamily="50" charset="0"/>
            </a:endParaRPr>
          </a:p>
        </p:txBody>
      </p:sp>
      <p:sp>
        <p:nvSpPr>
          <p:cNvPr id="13" name="Freeform: Shape 12"/>
          <p:cNvSpPr/>
          <p:nvPr/>
        </p:nvSpPr>
        <p:spPr>
          <a:xfrm>
            <a:off x="5282431" y="3847731"/>
            <a:ext cx="3330903" cy="273101"/>
          </a:xfrm>
          <a:custGeom>
            <a:avLst/>
            <a:gdLst>
              <a:gd name="connsiteX0" fmla="*/ 0 w 2596327"/>
              <a:gd name="connsiteY0" fmla="*/ 0 h 235497"/>
              <a:gd name="connsiteX1" fmla="*/ 2557077 w 2596327"/>
              <a:gd name="connsiteY1" fmla="*/ 0 h 235497"/>
              <a:gd name="connsiteX2" fmla="*/ 2596327 w 2596327"/>
              <a:gd name="connsiteY2" fmla="*/ 39250 h 235497"/>
              <a:gd name="connsiteX3" fmla="*/ 2596327 w 2596327"/>
              <a:gd name="connsiteY3" fmla="*/ 196247 h 235497"/>
              <a:gd name="connsiteX4" fmla="*/ 2557077 w 2596327"/>
              <a:gd name="connsiteY4" fmla="*/ 235497 h 235497"/>
              <a:gd name="connsiteX5" fmla="*/ 0 w 2596327"/>
              <a:gd name="connsiteY5" fmla="*/ 235497 h 235497"/>
              <a:gd name="connsiteX6" fmla="*/ 0 w 2596327"/>
              <a:gd name="connsiteY6" fmla="*/ 0 h 23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27" h="235497">
                <a:moveTo>
                  <a:pt x="0" y="0"/>
                </a:moveTo>
                <a:lnTo>
                  <a:pt x="2557077" y="0"/>
                </a:lnTo>
                <a:cubicBezTo>
                  <a:pt x="2578754" y="0"/>
                  <a:pt x="2596327" y="17573"/>
                  <a:pt x="2596327" y="39250"/>
                </a:cubicBezTo>
                <a:lnTo>
                  <a:pt x="2596327" y="196247"/>
                </a:lnTo>
                <a:cubicBezTo>
                  <a:pt x="2596327" y="217924"/>
                  <a:pt x="2578754" y="235497"/>
                  <a:pt x="2557077" y="235497"/>
                </a:cubicBezTo>
                <a:lnTo>
                  <a:pt x="0" y="235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Nexa Light" panose="02000000000000000000" pitchFamily="50" charset="0"/>
              </a:rPr>
              <a:t>50%</a:t>
            </a:r>
            <a:endParaRPr lang="id-ID" sz="1400" dirty="0">
              <a:latin typeface="Nexa Light" panose="02000000000000000000" pitchFamily="50" charset="0"/>
            </a:endParaRPr>
          </a:p>
        </p:txBody>
      </p:sp>
      <p:sp>
        <p:nvSpPr>
          <p:cNvPr id="14" name="Freeform: Shape 13"/>
          <p:cNvSpPr/>
          <p:nvPr/>
        </p:nvSpPr>
        <p:spPr>
          <a:xfrm>
            <a:off x="5282430" y="4585781"/>
            <a:ext cx="3681207" cy="273101"/>
          </a:xfrm>
          <a:custGeom>
            <a:avLst/>
            <a:gdLst>
              <a:gd name="connsiteX0" fmla="*/ 0 w 2869377"/>
              <a:gd name="connsiteY0" fmla="*/ 0 h 235497"/>
              <a:gd name="connsiteX1" fmla="*/ 2830127 w 2869377"/>
              <a:gd name="connsiteY1" fmla="*/ 0 h 235497"/>
              <a:gd name="connsiteX2" fmla="*/ 2869377 w 2869377"/>
              <a:gd name="connsiteY2" fmla="*/ 39250 h 235497"/>
              <a:gd name="connsiteX3" fmla="*/ 2869377 w 2869377"/>
              <a:gd name="connsiteY3" fmla="*/ 196247 h 235497"/>
              <a:gd name="connsiteX4" fmla="*/ 2830127 w 2869377"/>
              <a:gd name="connsiteY4" fmla="*/ 235497 h 235497"/>
              <a:gd name="connsiteX5" fmla="*/ 0 w 2869377"/>
              <a:gd name="connsiteY5" fmla="*/ 235497 h 235497"/>
              <a:gd name="connsiteX6" fmla="*/ 0 w 2869377"/>
              <a:gd name="connsiteY6" fmla="*/ 0 h 23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377" h="235497">
                <a:moveTo>
                  <a:pt x="0" y="0"/>
                </a:moveTo>
                <a:lnTo>
                  <a:pt x="2830127" y="0"/>
                </a:lnTo>
                <a:cubicBezTo>
                  <a:pt x="2851804" y="0"/>
                  <a:pt x="2869377" y="17573"/>
                  <a:pt x="2869377" y="39250"/>
                </a:cubicBezTo>
                <a:lnTo>
                  <a:pt x="2869377" y="196247"/>
                </a:lnTo>
                <a:cubicBezTo>
                  <a:pt x="2869377" y="217924"/>
                  <a:pt x="2851804" y="235497"/>
                  <a:pt x="2830127" y="235497"/>
                </a:cubicBezTo>
                <a:lnTo>
                  <a:pt x="0" y="23549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Nexa Light" panose="02000000000000000000" pitchFamily="50" charset="0"/>
              </a:rPr>
              <a:t>55%</a:t>
            </a:r>
            <a:endParaRPr lang="id-ID" sz="1400" dirty="0">
              <a:latin typeface="Nexa Light" panose="020000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4185" y="1999120"/>
            <a:ext cx="250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rPr>
              <a:t>FINANCIAL ANALYTICS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Nexa Bold" panose="02000000000000000000" pitchFamily="50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4185" y="2749415"/>
            <a:ext cx="250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rPr>
              <a:t>INVESTMENT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Nexa Bold" panose="02000000000000000000" pitchFamily="50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185" y="3499710"/>
            <a:ext cx="250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rPr>
              <a:t>FINANCIAL PLANER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Nexa Bold" panose="02000000000000000000" pitchFamily="50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4185" y="4250005"/>
            <a:ext cx="250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anose="02000000000000000000" pitchFamily="50" charset="0"/>
                <a:ea typeface="Roboto Medium" panose="02000000000000000000" pitchFamily="2" charset="0"/>
                <a:cs typeface="Segoe UI" panose="020B0502040204020203" pitchFamily="34" charset="0"/>
              </a:rPr>
              <a:t>BUSINESS SUPPORT</a:t>
            </a:r>
            <a:endParaRPr lang="id-ID" sz="1400" dirty="0">
              <a:solidFill>
                <a:schemeClr val="tx1">
                  <a:lumMod val="50000"/>
                  <a:lumOff val="50000"/>
                </a:schemeClr>
              </a:solidFill>
              <a:latin typeface="Nexa Bold" panose="02000000000000000000" pitchFamily="50" charset="0"/>
              <a:ea typeface="Roboto Medium" panose="02000000000000000000" pitchFamily="2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16200000" flipH="1">
            <a:off x="3581400" y="-2666999"/>
            <a:ext cx="5029202" cy="12192000"/>
          </a:xfrm>
          <a:prstGeom prst="parallelogram">
            <a:avLst>
              <a:gd name="adj" fmla="val 15086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 Placeholder 2"/>
          <p:cNvSpPr txBox="1"/>
          <p:nvPr/>
        </p:nvSpPr>
        <p:spPr>
          <a:xfrm>
            <a:off x="3784600" y="1894135"/>
            <a:ext cx="4622800" cy="586883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Nexa Light" panose="02000000000000000000" pitchFamily="50" charset="0"/>
              </a:rPr>
              <a:t>Problem </a:t>
            </a:r>
            <a:r>
              <a:rPr lang="en-US" sz="3200" dirty="0">
                <a:solidFill>
                  <a:schemeClr val="bg1"/>
                </a:solidFill>
                <a:latin typeface="Nexa Bold" panose="02000000000000000000" pitchFamily="50" charset="0"/>
              </a:rPr>
              <a:t>Solutions</a:t>
            </a:r>
            <a:endParaRPr lang="id-ID" sz="32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72631" y="275453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  <a:t>1</a:t>
            </a:r>
            <a:endParaRPr lang="id-ID" sz="2000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2631" y="3541938"/>
            <a:ext cx="281051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9"/>
          <p:cNvSpPr/>
          <p:nvPr/>
        </p:nvSpPr>
        <p:spPr bwMode="auto">
          <a:xfrm>
            <a:off x="2097570" y="2852986"/>
            <a:ext cx="1826821" cy="41269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Nexa Bold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 Feature</a:t>
            </a:r>
            <a:r>
              <a:rPr lang="id-ID" dirty="0">
                <a:solidFill>
                  <a:schemeClr val="bg1"/>
                </a:solidFill>
                <a:latin typeface="Nexa Bold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One</a:t>
            </a:r>
            <a:endParaRPr lang="en-US" dirty="0">
              <a:solidFill>
                <a:schemeClr val="bg1"/>
              </a:solidFill>
              <a:latin typeface="Nexa Light" panose="02000000000000000000" pitchFamily="50" charset="0"/>
              <a:ea typeface="MS PGothic" panose="020B0600070205080204" charset="-128"/>
              <a:cs typeface="Segoe UI Light" panose="020B0502040204020203" pitchFamily="34" charset="0"/>
              <a:sym typeface="Source Sans Pro Bold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90745" y="275453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  <a:t>2</a:t>
            </a:r>
            <a:endParaRPr lang="id-ID" sz="2000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0745" y="3541938"/>
            <a:ext cx="281051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tangle 9"/>
          <p:cNvSpPr/>
          <p:nvPr/>
        </p:nvSpPr>
        <p:spPr bwMode="auto">
          <a:xfrm>
            <a:off x="5515684" y="2852986"/>
            <a:ext cx="1826821" cy="41269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Nexa Bold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 Feature</a:t>
            </a:r>
            <a:r>
              <a:rPr lang="id-ID" dirty="0">
                <a:solidFill>
                  <a:schemeClr val="bg1"/>
                </a:solidFill>
                <a:latin typeface="Nexa Bold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Two</a:t>
            </a:r>
            <a:endParaRPr lang="en-US" dirty="0">
              <a:solidFill>
                <a:schemeClr val="bg1"/>
              </a:solidFill>
              <a:latin typeface="Nexa Light" panose="02000000000000000000" pitchFamily="50" charset="0"/>
              <a:ea typeface="MS PGothic" panose="020B0600070205080204" charset="-128"/>
              <a:cs typeface="Segoe UI Light" panose="020B0502040204020203" pitchFamily="34" charset="0"/>
              <a:sym typeface="Source Sans Pro Bold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08860" y="2754534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  <a:t>3</a:t>
            </a:r>
            <a:endParaRPr lang="id-ID" sz="2000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08860" y="3541938"/>
            <a:ext cx="281051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 this spot, which was created</a:t>
            </a:r>
            <a:endParaRPr lang="en-US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9"/>
          <p:cNvSpPr/>
          <p:nvPr/>
        </p:nvSpPr>
        <p:spPr bwMode="auto">
          <a:xfrm>
            <a:off x="8933799" y="2852986"/>
            <a:ext cx="1826821" cy="41269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Nexa Bold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 Feature</a:t>
            </a:r>
            <a:r>
              <a:rPr lang="id-ID" dirty="0">
                <a:solidFill>
                  <a:schemeClr val="bg1"/>
                </a:solidFill>
                <a:latin typeface="Nexa Bold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exa Light" panose="02000000000000000000" pitchFamily="50" charset="0"/>
                <a:ea typeface="MS PGothic" panose="020B0600070205080204" charset="-128"/>
                <a:cs typeface="Segoe UI Light" panose="020B0502040204020203" pitchFamily="34" charset="0"/>
                <a:sym typeface="Source Sans Pro Bold" charset="0"/>
              </a:rPr>
              <a:t>Three</a:t>
            </a:r>
            <a:endParaRPr lang="en-US" dirty="0">
              <a:solidFill>
                <a:schemeClr val="bg1"/>
              </a:solidFill>
              <a:latin typeface="Nexa Light" panose="02000000000000000000" pitchFamily="50" charset="0"/>
              <a:ea typeface="MS PGothic" panose="020B0600070205080204" charset="-128"/>
              <a:cs typeface="Segoe UI Light" panose="020B0502040204020203" pitchFamily="34" charset="0"/>
              <a:sym typeface="Source Sans Pro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73981" y="1073810"/>
            <a:ext cx="1844040" cy="439370"/>
            <a:chOff x="5173981" y="1073810"/>
            <a:chExt cx="1844040" cy="439370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bg1"/>
            </a:solidFill>
            <a:ln>
              <a:noFill/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Text Placeholder 2"/>
            <p:cNvSpPr txBox="1"/>
            <p:nvPr/>
          </p:nvSpPr>
          <p:spPr>
            <a:xfrm flipH="1">
              <a:off x="5308599" y="1152787"/>
              <a:ext cx="1574804" cy="281416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Nexa Light" panose="02000000000000000000" pitchFamily="50" charset="0"/>
                </a:rPr>
                <a:t>DESIGN OF_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pull dir="u"/>
      </p:transition>
    </mc:Choice>
    <mc:Fallback>
      <p:transition spd="slow" advClick="0" advTm="0">
        <p:pull dir="u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/>
          <p:bldP spid="12" grpId="0"/>
          <p:bldP spid="15" grpId="0" animBg="1"/>
          <p:bldP spid="16" grpId="0"/>
          <p:bldP spid="17" grpId="0"/>
          <p:bldP spid="19" grpId="0" animBg="1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/>
          <p:bldP spid="12" grpId="0"/>
          <p:bldP spid="15" grpId="0" animBg="1"/>
          <p:bldP spid="16" grpId="0"/>
          <p:bldP spid="17" grpId="0"/>
          <p:bldP spid="19" grpId="0" animBg="1"/>
          <p:bldP spid="20" grpId="0"/>
          <p:bldP spid="21" grpId="0"/>
        </p:bldLst>
      </p:timing>
    </mc:Fallback>
  </mc:AlternateContent>
</p:sld>
</file>

<file path=ppt/tags/tag1.xml><?xml version="1.0" encoding="utf-8"?>
<p:tagLst xmlns:p="http://schemas.openxmlformats.org/presentationml/2006/main">
  <p:tag name="ISPRING_PRESENTATION_TITLE" val="1视频"/>
</p:tagLst>
</file>

<file path=ppt/theme/theme1.xml><?xml version="1.0" encoding="utf-8"?>
<a:theme xmlns:a="http://schemas.openxmlformats.org/drawingml/2006/main" name="Office 主题">
  <a:themeElements>
    <a:clrScheme name="excellen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48C9"/>
      </a:accent1>
      <a:accent2>
        <a:srgbClr val="46B5ED"/>
      </a:accent2>
      <a:accent3>
        <a:srgbClr val="EA4FAD"/>
      </a:accent3>
      <a:accent4>
        <a:srgbClr val="25C9EF"/>
      </a:accent4>
      <a:accent5>
        <a:srgbClr val="D0459E"/>
      </a:accent5>
      <a:accent6>
        <a:srgbClr val="7C50D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10849</Words>
  <Application>WPS 演示</Application>
  <PresentationFormat>宽屏</PresentationFormat>
  <Paragraphs>568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9" baseType="lpstr">
      <vt:lpstr>Arial</vt:lpstr>
      <vt:lpstr>宋体</vt:lpstr>
      <vt:lpstr>Wingdings</vt:lpstr>
      <vt:lpstr>Nexa Light</vt:lpstr>
      <vt:lpstr>Roboto Condensed</vt:lpstr>
      <vt:lpstr>Segoe UI</vt:lpstr>
      <vt:lpstr>Segoe UI Light</vt:lpstr>
      <vt:lpstr>Verdana</vt:lpstr>
      <vt:lpstr>造字工房尚黑（非商用）常规体</vt:lpstr>
      <vt:lpstr>Nexa Bold</vt:lpstr>
      <vt:lpstr>Roboto Black</vt:lpstr>
      <vt:lpstr>MS PGothic</vt:lpstr>
      <vt:lpstr>Source Sans Pro Bold</vt:lpstr>
      <vt:lpstr>Roboto Medium</vt:lpstr>
      <vt:lpstr>Lato Heavy</vt:lpstr>
      <vt:lpstr>Calibri</vt:lpstr>
      <vt:lpstr>黑体</vt:lpstr>
      <vt:lpstr>微软雅黑</vt:lpstr>
      <vt:lpstr>Arial Unicode MS</vt:lpstr>
      <vt:lpstr>等线</vt:lpstr>
      <vt:lpstr>Gill Sans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1视频</dc:title>
  <dc:creator>1</dc:creator>
  <cp:lastModifiedBy>一颗苹果</cp:lastModifiedBy>
  <cp:revision>262</cp:revision>
  <dcterms:created xsi:type="dcterms:W3CDTF">2017-08-02T01:18:00Z</dcterms:created>
  <dcterms:modified xsi:type="dcterms:W3CDTF">2021-09-13T07:35:23Z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80A2F70591C844B3BF73F71AA13B7E00</vt:lpwstr>
  </property>
  <property fmtid="{D5CDD505-2E9C-101B-9397-08002B2CF9AE}" pid="3" name="KSOProductBuildVer">
    <vt:lpwstr>2052-11.1.0.10700</vt:lpwstr>
  </property>
</Properties>
</file>