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1"/>
  </p:handoutMasterIdLst>
  <p:sldIdLst>
    <p:sldId id="301" r:id="rId3"/>
    <p:sldId id="257" r:id="rId5"/>
    <p:sldId id="258" r:id="rId6"/>
    <p:sldId id="262" r:id="rId7"/>
    <p:sldId id="274" r:id="rId8"/>
    <p:sldId id="295" r:id="rId9"/>
    <p:sldId id="296" r:id="rId10"/>
    <p:sldId id="297" r:id="rId11"/>
    <p:sldId id="272" r:id="rId12"/>
    <p:sldId id="280" r:id="rId13"/>
    <p:sldId id="259" r:id="rId14"/>
    <p:sldId id="276" r:id="rId15"/>
    <p:sldId id="291" r:id="rId16"/>
    <p:sldId id="273" r:id="rId17"/>
    <p:sldId id="283" r:id="rId18"/>
    <p:sldId id="265" r:id="rId19"/>
    <p:sldId id="260" r:id="rId20"/>
    <p:sldId id="287" r:id="rId21"/>
    <p:sldId id="269" r:id="rId22"/>
    <p:sldId id="279" r:id="rId23"/>
    <p:sldId id="277" r:id="rId24"/>
    <p:sldId id="261" r:id="rId25"/>
    <p:sldId id="285" r:id="rId26"/>
    <p:sldId id="270" r:id="rId27"/>
    <p:sldId id="290" r:id="rId28"/>
    <p:sldId id="281" r:id="rId29"/>
    <p:sldId id="298"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25A"/>
    <a:srgbClr val="4D413E"/>
    <a:srgbClr val="DAD2AC"/>
    <a:srgbClr val="C3B772"/>
    <a:srgbClr val="B8C1C1"/>
    <a:srgbClr val="8F73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94660"/>
  </p:normalViewPr>
  <p:slideViewPr>
    <p:cSldViewPr snapToGrid="0" showGuides="1">
      <p:cViewPr>
        <p:scale>
          <a:sx n="70" d="100"/>
          <a:sy n="70" d="100"/>
        </p:scale>
        <p:origin x="1032" y="1080"/>
      </p:cViewPr>
      <p:guideLst>
        <p:guide orient="horz" pos="2160"/>
        <p:guide pos="384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handoutMaster" Target="handoutMasters/handoutMaster1.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35F64-DB5C-49C1-A5E1-7997421E135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D8058D-76A0-44EA-9366-BB075BA7A95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CD8058D-76A0-44EA-9366-BB075BA7A95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64B15D-5B46-426E-AA6A-0C29F392B2DB}"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CD8058D-76A0-44EA-9366-BB075BA7A95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64B15D-5B46-426E-AA6A-0C29F392B2DB}"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64B15D-5B46-426E-AA6A-0C29F392B2DB}"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64B15D-5B46-426E-AA6A-0C29F392B2DB}"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2E92C9-2640-47D7-93BD-20FBA6FB98D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2E92C9-2640-47D7-93BD-20FBA6FB98D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CD8058D-76A0-44EA-9366-BB075BA7A95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2E92C9-2640-47D7-93BD-20FBA6FB98D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7A52ABA-4379-48A4-87BD-6DF75108ABE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CD8058D-76A0-44EA-9366-BB075BA7A95E}"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64B15D-5B46-426E-AA6A-0C29F392B2DB}"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64B15D-5B46-426E-AA6A-0C29F392B2DB}"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CD8058D-76A0-44EA-9366-BB075BA7A95E}"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7A52ABA-4379-48A4-87BD-6DF75108ABEB}"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2E92C9-2640-47D7-93BD-20FBA6FB98D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2E92C9-2640-47D7-93BD-20FBA6FB98D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2E92C9-2640-47D7-93BD-20FBA6FB98D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CD8058D-76A0-44EA-9366-BB075BA7A95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CD8058D-76A0-44EA-9366-BB075BA7A95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CD8058D-76A0-44EA-9366-BB075BA7A95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64B15D-5B46-426E-AA6A-0C29F392B2DB}"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7A52ABA-4379-48A4-87BD-6DF75108ABEB}"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7A52ABA-4379-48A4-87BD-6DF75108ABEB}"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7A52ABA-4379-48A4-87BD-6DF75108ABEB}"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64B15D-5B46-426E-AA6A-0C29F392B2D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609D96E-9D57-4EDF-BDFE-88E08BAA4F8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D5A488-4D8F-4FA4-B6EB-456D1254524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609D96E-9D57-4EDF-BDFE-88E08BAA4F8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D5A488-4D8F-4FA4-B6EB-456D1254524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609D96E-9D57-4EDF-BDFE-88E08BAA4F8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D5A488-4D8F-4FA4-B6EB-456D1254524A}"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609D96E-9D57-4EDF-BDFE-88E08BAA4F8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D5A488-4D8F-4FA4-B6EB-456D1254524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609D96E-9D57-4EDF-BDFE-88E08BAA4F8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D5A488-4D8F-4FA4-B6EB-456D1254524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8609D96E-9D57-4EDF-BDFE-88E08BAA4F8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ED5A488-4D8F-4FA4-B6EB-456D1254524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8609D96E-9D57-4EDF-BDFE-88E08BAA4F8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ED5A488-4D8F-4FA4-B6EB-456D1254524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609D96E-9D57-4EDF-BDFE-88E08BAA4F8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ED5A488-4D8F-4FA4-B6EB-456D1254524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609D96E-9D57-4EDF-BDFE-88E08BAA4F8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ED5A488-4D8F-4FA4-B6EB-456D1254524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609D96E-9D57-4EDF-BDFE-88E08BAA4F8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ED5A488-4D8F-4FA4-B6EB-456D1254524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609D96E-9D57-4EDF-BDFE-88E08BAA4F8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ED5A488-4D8F-4FA4-B6EB-456D1254524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09D96E-9D57-4EDF-BDFE-88E08BAA4F8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D5A488-4D8F-4FA4-B6EB-456D1254524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2.xml"/><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image" Target="../media/image6.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image" Target="../media/image16.jpe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2.xml"/><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8.jpeg"/><Relationship Id="rId1" Type="http://schemas.openxmlformats.org/officeDocument/2006/relationships/image" Target="../media/image6.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2.xml"/><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image" Target="../media/image6.jpe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12.xml"/><Relationship Id="rId4" Type="http://schemas.openxmlformats.org/officeDocument/2006/relationships/image" Target="../media/image14.png"/><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image" Target="../media/image6.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7.xml"/><Relationship Id="rId2" Type="http://schemas.openxmlformats.org/officeDocument/2006/relationships/image" Target="../media/image22.jpeg"/><Relationship Id="rId1" Type="http://schemas.openxmlformats.org/officeDocument/2006/relationships/image" Target="../media/image6.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7.xml"/><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image" Target="../media/image6.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7.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image" Target="../media/image25.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7.xml"/><Relationship Id="rId2" Type="http://schemas.openxmlformats.org/officeDocument/2006/relationships/image" Target="../media/image26.jpeg"/><Relationship Id="rId1" Type="http://schemas.openxmlformats.org/officeDocument/2006/relationships/image" Target="../media/image6.jpe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xml"/><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2.xml"/><Relationship Id="rId3" Type="http://schemas.openxmlformats.org/officeDocument/2006/relationships/image" Target="../media/image14.png"/><Relationship Id="rId2" Type="http://schemas.openxmlformats.org/officeDocument/2006/relationships/image" Target="../media/image27.jpeg"/><Relationship Id="rId1" Type="http://schemas.openxmlformats.org/officeDocument/2006/relationships/image" Target="../media/image6.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2.xml"/><Relationship Id="rId3" Type="http://schemas.openxmlformats.org/officeDocument/2006/relationships/image" Target="../media/image28.jpeg"/><Relationship Id="rId2" Type="http://schemas.openxmlformats.org/officeDocument/2006/relationships/image" Target="../media/image11.png"/><Relationship Id="rId1" Type="http://schemas.openxmlformats.org/officeDocument/2006/relationships/image" Target="../media/image6.jpe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7.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image" Target="../media/image29.jpe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2.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6.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7.xml"/><Relationship Id="rId2" Type="http://schemas.openxmlformats.org/officeDocument/2006/relationships/image" Target="../media/image32.png"/><Relationship Id="rId1" Type="http://schemas.openxmlformats.org/officeDocument/2006/relationships/image" Target="../media/image6.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image" Target="../media/image6.jpe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7.xml"/><Relationship Id="rId3" Type="http://schemas.openxmlformats.org/officeDocument/2006/relationships/image" Target="../media/image10.png"/><Relationship Id="rId2" Type="http://schemas.openxmlformats.org/officeDocument/2006/relationships/image" Target="../media/image33.png"/><Relationship Id="rId1" Type="http://schemas.openxmlformats.org/officeDocument/2006/relationships/image" Target="../media/image6.jpe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7.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5.emf"/><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2.xml"/><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2.xml"/><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5328741" y="959481"/>
            <a:ext cx="1536700" cy="4561840"/>
          </a:xfrm>
          <a:prstGeom prst="rect">
            <a:avLst/>
          </a:prstGeom>
          <a:noFill/>
        </p:spPr>
        <p:txBody>
          <a:bodyPr vert="eaVert" wrap="none" rtlCol="0">
            <a:spAutoFit/>
          </a:bodyPr>
          <a:lstStyle/>
          <a:p>
            <a:pPr algn="ctr"/>
            <a:r>
              <a:rPr lang="zh-CN" altLang="en-US" sz="8800" dirty="0">
                <a:solidFill>
                  <a:schemeClr val="bg1"/>
                </a:solidFill>
                <a:effectLst>
                  <a:outerShdw blurRad="38100" dist="38100" dir="2700000" algn="tl">
                    <a:srgbClr val="000000">
                      <a:alpha val="43137"/>
                    </a:srgbClr>
                  </a:outerShdw>
                </a:effectLst>
                <a:latin typeface="弥勒古楷体" panose="02010601030101010101" pitchFamily="2" charset="-122"/>
                <a:ea typeface="弥勒古楷体" panose="02010601030101010101" pitchFamily="2" charset="-122"/>
              </a:rPr>
              <a:t>好客模板</a:t>
            </a:r>
            <a:endParaRPr lang="zh-CN" altLang="en-US" sz="8800" dirty="0">
              <a:solidFill>
                <a:schemeClr val="bg1"/>
              </a:solidFill>
              <a:effectLst>
                <a:outerShdw blurRad="38100" dist="38100" dir="2700000" algn="tl">
                  <a:srgbClr val="000000">
                    <a:alpha val="43137"/>
                  </a:srgbClr>
                </a:outerShdw>
              </a:effectLst>
              <a:latin typeface="弥勒古楷体" panose="02010601030101010101" pitchFamily="2" charset="-122"/>
              <a:ea typeface="弥勒古楷体" panose="02010601030101010101" pitchFamily="2" charset="-122"/>
            </a:endParaRPr>
          </a:p>
        </p:txBody>
      </p:sp>
      <p:sp>
        <p:nvSpPr>
          <p:cNvPr id="5" name="文本框 4"/>
          <p:cNvSpPr txBox="1"/>
          <p:nvPr/>
        </p:nvSpPr>
        <p:spPr>
          <a:xfrm>
            <a:off x="10754378" y="341026"/>
            <a:ext cx="1292662" cy="3785652"/>
          </a:xfrm>
          <a:prstGeom prst="rect">
            <a:avLst/>
          </a:prstGeom>
          <a:noFill/>
        </p:spPr>
        <p:txBody>
          <a:bodyPr vert="eaVert" wrap="none" rtlCol="0">
            <a:spAutoFit/>
          </a:bodyPr>
          <a:lstStyle/>
          <a:p>
            <a:pPr algn="ctr"/>
            <a:r>
              <a:rPr lang="zh-CN" altLang="en-US" sz="7200" dirty="0">
                <a:solidFill>
                  <a:srgbClr val="B8C1C1"/>
                </a:solidFill>
                <a:latin typeface="弥勒古楷体" panose="02010601030101010101" pitchFamily="2" charset="-122"/>
                <a:ea typeface="弥勒古楷体" panose="02010601030101010101" pitchFamily="2" charset="-122"/>
              </a:rPr>
              <a:t>传统文化</a:t>
            </a:r>
            <a:endParaRPr lang="zh-CN" altLang="en-US" sz="7200" dirty="0">
              <a:solidFill>
                <a:srgbClr val="B8C1C1"/>
              </a:solidFill>
              <a:latin typeface="弥勒古楷体" panose="02010601030101010101" pitchFamily="2" charset="-122"/>
              <a:ea typeface="弥勒古楷体" panose="02010601030101010101" pitchFamily="2" charset="-122"/>
            </a:endParaRPr>
          </a:p>
        </p:txBody>
      </p:sp>
      <p:sp>
        <p:nvSpPr>
          <p:cNvPr id="7" name="文本框 6"/>
          <p:cNvSpPr txBox="1"/>
          <p:nvPr/>
        </p:nvSpPr>
        <p:spPr>
          <a:xfrm rot="5400000">
            <a:off x="-306542" y="834942"/>
            <a:ext cx="2162195" cy="954107"/>
          </a:xfrm>
          <a:prstGeom prst="rect">
            <a:avLst/>
          </a:prstGeom>
          <a:noFill/>
        </p:spPr>
        <p:txBody>
          <a:bodyPr wrap="none" rtlCol="0">
            <a:spAutoFit/>
          </a:bodyPr>
          <a:lstStyle/>
          <a:p>
            <a:r>
              <a:rPr lang="en-US" altLang="zh-CN" sz="2800" dirty="0">
                <a:solidFill>
                  <a:srgbClr val="4D413E"/>
                </a:solidFill>
                <a:latin typeface="Adobe Garamond Pro" panose="02020502060506020403" pitchFamily="18" charset="0"/>
              </a:rPr>
              <a:t>Neutral</a:t>
            </a:r>
            <a:endParaRPr lang="en-US" altLang="zh-CN" sz="2800" dirty="0">
              <a:solidFill>
                <a:srgbClr val="4D413E"/>
              </a:solidFill>
              <a:latin typeface="Adobe Garamond Pro" panose="02020502060506020403" pitchFamily="18" charset="0"/>
            </a:endParaRPr>
          </a:p>
          <a:p>
            <a:r>
              <a:rPr lang="en-US" altLang="zh-CN" sz="2800" dirty="0">
                <a:solidFill>
                  <a:srgbClr val="00525A"/>
                </a:solidFill>
                <a:latin typeface="Adobe Garamond Pro" panose="02020502060506020403" pitchFamily="18" charset="0"/>
              </a:rPr>
              <a:t>         Oriental</a:t>
            </a:r>
            <a:endParaRPr lang="zh-CN" altLang="en-US" sz="2800" dirty="0">
              <a:solidFill>
                <a:srgbClr val="00525A"/>
              </a:solidFill>
              <a:latin typeface="Adobe Garamond Pro" panose="02020502060506020403" pitchFamily="18" charset="0"/>
            </a:endParaRPr>
          </a:p>
        </p:txBody>
      </p:sp>
      <p:sp>
        <p:nvSpPr>
          <p:cNvPr id="8" name="PA_文本框 4"/>
          <p:cNvSpPr txBox="1"/>
          <p:nvPr>
            <p:custDataLst>
              <p:tags r:id="rId2"/>
            </p:custDataLst>
          </p:nvPr>
        </p:nvSpPr>
        <p:spPr>
          <a:xfrm>
            <a:off x="730403" y="1433758"/>
            <a:ext cx="553998" cy="4722141"/>
          </a:xfrm>
          <a:prstGeom prst="rect">
            <a:avLst/>
          </a:prstGeom>
          <a:noFill/>
        </p:spPr>
        <p:txBody>
          <a:bodyPr vert="eaVert" wrap="square" rtlCol="0">
            <a:spAutoFit/>
          </a:bodyPr>
          <a:lstStyle/>
          <a:p>
            <a:r>
              <a:rPr lang="en-US" altLang="zh-CN" sz="1200" dirty="0">
                <a:solidFill>
                  <a:srgbClr val="4D413E"/>
                </a:solidFill>
                <a:latin typeface="Adobe Arabic" panose="02040503050201020203" pitchFamily="18" charset="-78"/>
                <a:ea typeface="Adobe 繁黑體 Std B" panose="020B0700000000000000" pitchFamily="34" charset="-128"/>
                <a:cs typeface="Adobe Arabic" panose="02040503050201020203" pitchFamily="18" charset="-78"/>
              </a:rPr>
              <a:t>Write down The business scope of your</a:t>
            </a:r>
            <a:endParaRPr lang="en-US" altLang="zh-CN" sz="1200" dirty="0">
              <a:solidFill>
                <a:srgbClr val="4D413E"/>
              </a:solidFill>
              <a:latin typeface="Adobe Arabic" panose="02040503050201020203" pitchFamily="18" charset="-78"/>
              <a:ea typeface="Adobe 繁黑體 Std B" panose="020B0700000000000000" pitchFamily="34" charset="-128"/>
              <a:cs typeface="Adobe Arabic" panose="02040503050201020203" pitchFamily="18" charset="-78"/>
            </a:endParaRPr>
          </a:p>
          <a:p>
            <a:r>
              <a:rPr lang="en-US" altLang="zh-CN" sz="1200" dirty="0">
                <a:solidFill>
                  <a:srgbClr val="4D413E"/>
                </a:solidFill>
                <a:latin typeface="Adobe Arabic" panose="02040503050201020203" pitchFamily="18" charset="-78"/>
                <a:ea typeface="Adobe 繁黑體 Std B" panose="020B0700000000000000" pitchFamily="34" charset="-128"/>
                <a:cs typeface="Adobe Arabic" panose="02040503050201020203" pitchFamily="18" charset="-78"/>
              </a:rPr>
              <a:t>Company here</a:t>
            </a:r>
            <a:endParaRPr lang="zh-CN" altLang="en-US" sz="1200" dirty="0">
              <a:solidFill>
                <a:srgbClr val="4D413E"/>
              </a:solidFill>
              <a:latin typeface="Adobe Arabic" panose="02040503050201020203" pitchFamily="18" charset="-78"/>
              <a:ea typeface="Adobe 繁黑體 Std B" panose="020B0700000000000000" pitchFamily="34" charset="-128"/>
              <a:cs typeface="Adobe Arabic" panose="02040503050201020203" pitchFamily="18" charset="-78"/>
            </a:endParaRPr>
          </a:p>
        </p:txBody>
      </p:sp>
      <p:sp>
        <p:nvSpPr>
          <p:cNvPr id="9" name="PA_文本框 5"/>
          <p:cNvSpPr txBox="1"/>
          <p:nvPr>
            <p:custDataLst>
              <p:tags r:id="rId3"/>
            </p:custDataLst>
          </p:nvPr>
        </p:nvSpPr>
        <p:spPr>
          <a:xfrm>
            <a:off x="9492494" y="1905404"/>
            <a:ext cx="1261884" cy="2000548"/>
          </a:xfrm>
          <a:prstGeom prst="rect">
            <a:avLst/>
          </a:prstGeom>
          <a:noFill/>
        </p:spPr>
        <p:txBody>
          <a:bodyPr wrap="none" rtlCol="0">
            <a:spAutoFit/>
          </a:bodyPr>
          <a:lstStyle>
            <a:defPPr>
              <a:defRPr lang="zh-CN"/>
            </a:defPPr>
            <a:lvl1pPr>
              <a:lnSpc>
                <a:spcPts val="2000"/>
              </a:lnSpc>
              <a:defRPr sz="2000" b="1">
                <a:gradFill>
                  <a:gsLst>
                    <a:gs pos="0">
                      <a:srgbClr val="F5BF8B"/>
                    </a:gs>
                    <a:gs pos="97000">
                      <a:srgbClr val="A7624E"/>
                    </a:gs>
                  </a:gsLst>
                  <a:lin ang="5400000" scaled="1"/>
                </a:gradFill>
                <a:latin typeface="Adobe Arabic" panose="02040503050201020203" pitchFamily="18" charset="-78"/>
                <a:ea typeface="Adobe 繁黑體 Std B" panose="020B0700000000000000" pitchFamily="34" charset="-128"/>
                <a:cs typeface="Adobe Arabic" panose="02040503050201020203" pitchFamily="18" charset="-78"/>
              </a:defRPr>
            </a:lvl1pPr>
          </a:lstStyle>
          <a:p>
            <a:pPr algn="r">
              <a:lnSpc>
                <a:spcPct val="200000"/>
              </a:lnSpc>
            </a:pPr>
            <a:r>
              <a:rPr lang="en-US" altLang="zh-CN" sz="1600" dirty="0">
                <a:gradFill>
                  <a:gsLst>
                    <a:gs pos="0">
                      <a:srgbClr val="4D413E"/>
                    </a:gs>
                    <a:gs pos="97000">
                      <a:srgbClr val="DAD2AC"/>
                    </a:gs>
                  </a:gsLst>
                  <a:lin ang="5400000" scaled="1"/>
                </a:gradFill>
              </a:rPr>
              <a:t>Try not</a:t>
            </a:r>
            <a:endParaRPr lang="en-US" altLang="zh-CN" sz="1600" dirty="0">
              <a:gradFill>
                <a:gsLst>
                  <a:gs pos="0">
                    <a:srgbClr val="4D413E"/>
                  </a:gs>
                  <a:gs pos="97000">
                    <a:srgbClr val="DAD2AC"/>
                  </a:gs>
                </a:gsLst>
                <a:lin ang="5400000" scaled="1"/>
              </a:gradFill>
            </a:endParaRPr>
          </a:p>
          <a:p>
            <a:pPr algn="r">
              <a:lnSpc>
                <a:spcPct val="200000"/>
              </a:lnSpc>
            </a:pPr>
            <a:r>
              <a:rPr lang="en-US" altLang="zh-CN" sz="1600" dirty="0">
                <a:gradFill>
                  <a:gsLst>
                    <a:gs pos="0">
                      <a:srgbClr val="4D413E"/>
                    </a:gs>
                    <a:gs pos="97000">
                      <a:srgbClr val="DAD2AC"/>
                    </a:gs>
                  </a:gsLst>
                  <a:lin ang="5400000" scaled="1"/>
                </a:gradFill>
              </a:rPr>
              <a:t>To make your</a:t>
            </a:r>
            <a:endParaRPr lang="en-US" altLang="zh-CN" sz="1600" dirty="0">
              <a:gradFill>
                <a:gsLst>
                  <a:gs pos="0">
                    <a:srgbClr val="4D413E"/>
                  </a:gs>
                  <a:gs pos="97000">
                    <a:srgbClr val="DAD2AC"/>
                  </a:gs>
                </a:gsLst>
                <a:lin ang="5400000" scaled="1"/>
              </a:gradFill>
            </a:endParaRPr>
          </a:p>
          <a:p>
            <a:pPr algn="r">
              <a:lnSpc>
                <a:spcPct val="200000"/>
              </a:lnSpc>
            </a:pPr>
            <a:r>
              <a:rPr lang="en-US" altLang="zh-CN" sz="1600" dirty="0">
                <a:gradFill>
                  <a:gsLst>
                    <a:gs pos="0">
                      <a:srgbClr val="4D413E"/>
                    </a:gs>
                    <a:gs pos="97000">
                      <a:srgbClr val="DAD2AC"/>
                    </a:gs>
                  </a:gsLst>
                  <a:lin ang="5400000" scaled="1"/>
                </a:gradFill>
              </a:rPr>
              <a:t>Company profile</a:t>
            </a:r>
            <a:endParaRPr lang="en-US" altLang="zh-CN" sz="1600" dirty="0">
              <a:gradFill>
                <a:gsLst>
                  <a:gs pos="0">
                    <a:srgbClr val="4D413E"/>
                  </a:gs>
                  <a:gs pos="97000">
                    <a:srgbClr val="DAD2AC"/>
                  </a:gs>
                </a:gsLst>
                <a:lin ang="5400000" scaled="1"/>
              </a:gradFill>
            </a:endParaRPr>
          </a:p>
          <a:p>
            <a:pPr algn="r">
              <a:lnSpc>
                <a:spcPct val="200000"/>
              </a:lnSpc>
            </a:pPr>
            <a:r>
              <a:rPr lang="en-US" altLang="zh-CN" sz="1600" dirty="0">
                <a:gradFill>
                  <a:gsLst>
                    <a:gs pos="0">
                      <a:srgbClr val="4D413E"/>
                    </a:gs>
                    <a:gs pos="97000">
                      <a:srgbClr val="DAD2AC"/>
                    </a:gs>
                  </a:gsLst>
                  <a:lin ang="5400000" scaled="1"/>
                </a:gradFill>
              </a:rPr>
              <a:t>Too long</a:t>
            </a:r>
            <a:endParaRPr lang="zh-CN" altLang="en-US" sz="1600" dirty="0">
              <a:gradFill>
                <a:gsLst>
                  <a:gs pos="0">
                    <a:srgbClr val="4D413E"/>
                  </a:gs>
                  <a:gs pos="97000">
                    <a:srgbClr val="DAD2AC"/>
                  </a:gs>
                </a:gsLst>
                <a:lin ang="5400000" scaled="1"/>
              </a:gra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64" presetClass="path" presetSubtype="0" decel="100000" fill="hold" grpId="1" nodeType="withEffect">
                                  <p:stCondLst>
                                    <p:cond delay="500"/>
                                  </p:stCondLst>
                                  <p:childTnLst>
                                    <p:animMotion origin="layout" path="M -3.54167E-6 -1.11111E-6 L -3.54167E-6 -0.08657 " pathEditMode="relative" rAng="0" ptsTypes="AA">
                                      <p:cBhvr>
                                        <p:cTn id="9" dur="1000" spd="-100000" fill="hold"/>
                                        <p:tgtEl>
                                          <p:spTgt spid="4"/>
                                        </p:tgtEl>
                                        <p:attrNameLst>
                                          <p:attrName>ppt_x</p:attrName>
                                          <p:attrName>ppt_y</p:attrName>
                                        </p:attrNameLst>
                                      </p:cBhvr>
                                      <p:rCtr x="0" y="-4329"/>
                                    </p:animMotion>
                                  </p:childTnLst>
                                </p:cTn>
                              </p:par>
                              <p:par>
                                <p:cTn id="10" presetID="10" presetClass="entr" presetSubtype="0"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par>
                                <p:cTn id="13" presetID="64" presetClass="path" presetSubtype="0" decel="100000" fill="hold" grpId="1" nodeType="withEffect">
                                  <p:stCondLst>
                                    <p:cond delay="500"/>
                                  </p:stCondLst>
                                  <p:childTnLst>
                                    <p:animMotion origin="layout" path="M -3.54167E-6 -1.11111E-6 L -3.54167E-6 -0.08657 " pathEditMode="relative" rAng="0" ptsTypes="AA">
                                      <p:cBhvr>
                                        <p:cTn id="14" dur="1000" spd="-100000" fill="hold"/>
                                        <p:tgtEl>
                                          <p:spTgt spid="7"/>
                                        </p:tgtEl>
                                        <p:attrNameLst>
                                          <p:attrName>ppt_x</p:attrName>
                                          <p:attrName>ppt_y</p:attrName>
                                        </p:attrNameLst>
                                      </p:cBhvr>
                                      <p:rCtr x="0" y="-4329"/>
                                    </p:animMotion>
                                  </p:childTnLst>
                                </p:cTn>
                              </p:par>
                              <p:par>
                                <p:cTn id="15" presetID="10" presetClass="entr" presetSubtype="0" fill="hold" grpId="0" nodeType="with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par>
                                <p:cTn id="18" presetID="64" presetClass="path" presetSubtype="0" decel="100000" fill="hold" grpId="1" nodeType="withEffect">
                                  <p:stCondLst>
                                    <p:cond delay="500"/>
                                  </p:stCondLst>
                                  <p:childTnLst>
                                    <p:animMotion origin="layout" path="M -3.54167E-6 -1.11111E-6 L -3.54167E-6 -0.08657 " pathEditMode="relative" rAng="0" ptsTypes="AA">
                                      <p:cBhvr>
                                        <p:cTn id="19" dur="1000" spd="-100000" fill="hold"/>
                                        <p:tgtEl>
                                          <p:spTgt spid="8"/>
                                        </p:tgtEl>
                                        <p:attrNameLst>
                                          <p:attrName>ppt_x</p:attrName>
                                          <p:attrName>ppt_y</p:attrName>
                                        </p:attrNameLst>
                                      </p:cBhvr>
                                      <p:rCtr x="0" y="-4329"/>
                                    </p:animMotion>
                                  </p:childTnLst>
                                </p:cTn>
                              </p:par>
                              <p:par>
                                <p:cTn id="20" presetID="10" presetClass="entr" presetSubtype="0" fill="hold" grpId="0" nodeType="withEffect">
                                  <p:stCondLst>
                                    <p:cond delay="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par>
                                <p:cTn id="23" presetID="64" presetClass="path" presetSubtype="0" decel="100000" fill="hold" grpId="1" nodeType="withEffect">
                                  <p:stCondLst>
                                    <p:cond delay="500"/>
                                  </p:stCondLst>
                                  <p:childTnLst>
                                    <p:animMotion origin="layout" path="M -3.54167E-6 -1.11111E-6 L -3.54167E-6 -0.08657 " pathEditMode="relative" rAng="0" ptsTypes="AA">
                                      <p:cBhvr>
                                        <p:cTn id="24" dur="1000" spd="-100000" fill="hold"/>
                                        <p:tgtEl>
                                          <p:spTgt spid="5"/>
                                        </p:tgtEl>
                                        <p:attrNameLst>
                                          <p:attrName>ppt_x</p:attrName>
                                          <p:attrName>ppt_y</p:attrName>
                                        </p:attrNameLst>
                                      </p:cBhvr>
                                      <p:rCtr x="0" y="-4329"/>
                                    </p:animMotion>
                                  </p:childTnLst>
                                </p:cTn>
                              </p:par>
                              <p:par>
                                <p:cTn id="25" presetID="10" presetClass="entr" presetSubtype="0" fill="hold" grpId="0" nodeType="with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par>
                                <p:cTn id="28" presetID="64" presetClass="path" presetSubtype="0" decel="100000" fill="hold" grpId="1" nodeType="withEffect">
                                  <p:stCondLst>
                                    <p:cond delay="500"/>
                                  </p:stCondLst>
                                  <p:childTnLst>
                                    <p:animMotion origin="layout" path="M -3.54167E-6 -1.11111E-6 L -3.54167E-6 -0.08657 " pathEditMode="relative" rAng="0" ptsTypes="AA">
                                      <p:cBhvr>
                                        <p:cTn id="29" dur="1000" spd="-100000" fill="hold"/>
                                        <p:tgtEl>
                                          <p:spTgt spid="9"/>
                                        </p:tgtEl>
                                        <p:attrNameLst>
                                          <p:attrName>ppt_x</p:attrName>
                                          <p:attrName>ppt_y</p:attrName>
                                        </p:attrNameLst>
                                      </p:cBhvr>
                                      <p:rCtr x="0"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7" grpId="0"/>
      <p:bldP spid="7" grpId="1"/>
      <p:bldP spid="8" grpId="0"/>
      <p:bldP spid="8" grpId="1"/>
      <p:bldP spid="9" grpId="0"/>
      <p:bldP spid="9"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52" name="图片 5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492" y="1799405"/>
            <a:ext cx="5644063" cy="3674950"/>
          </a:xfrm>
          <a:prstGeom prst="rect">
            <a:avLst/>
          </a:prstGeom>
        </p:spPr>
      </p:pic>
      <p:sp>
        <p:nvSpPr>
          <p:cNvPr id="51" name="文本框 50"/>
          <p:cNvSpPr txBox="1"/>
          <p:nvPr/>
        </p:nvSpPr>
        <p:spPr>
          <a:xfrm>
            <a:off x="6850562" y="2932740"/>
            <a:ext cx="3147015" cy="2035595"/>
          </a:xfrm>
          <a:prstGeom prst="rect">
            <a:avLst/>
          </a:prstGeom>
          <a:noFill/>
        </p:spPr>
        <p:txBody>
          <a:bodyPr vert="eaVert" wrap="square" rtlCol="0">
            <a:spAutoFit/>
          </a:bodyPr>
          <a:lstStyle/>
          <a:p>
            <a:pPr>
              <a:lnSpc>
                <a:spcPct val="200000"/>
              </a:lnSpc>
            </a:pPr>
            <a:r>
              <a:rPr lang="zh-CN" altLang="en-US" sz="1400" kern="0" dirty="0">
                <a:solidFill>
                  <a:srgbClr val="4D413E"/>
                </a:solidFill>
                <a:latin typeface="字酷堂海藏楷体" panose="02010609030101010101" pitchFamily="49" charset="-122"/>
                <a:ea typeface="字酷堂海藏楷体" panose="02010609030101010101" pitchFamily="49" charset="-122"/>
              </a:rPr>
              <a:t>点击输入本栏的具体文字，简明扼要的说明分项内容，此为概念图解，请根据您的具体内容酌情修改。点击输入本栏的具体文字，简明扼要的说明分项内容</a:t>
            </a:r>
            <a:endParaRPr lang="zh-CN" altLang="en-US" sz="1400" dirty="0">
              <a:solidFill>
                <a:srgbClr val="4D413E"/>
              </a:solidFill>
              <a:latin typeface="字酷堂海藏楷体" panose="02010609030101010101" pitchFamily="49" charset="-122"/>
              <a:ea typeface="字酷堂海藏楷体" panose="02010609030101010101" pitchFamily="49" charset="-122"/>
            </a:endParaRPr>
          </a:p>
        </p:txBody>
      </p:sp>
      <p:sp>
        <p:nvSpPr>
          <p:cNvPr id="55" name="文本框 54"/>
          <p:cNvSpPr txBox="1"/>
          <p:nvPr/>
        </p:nvSpPr>
        <p:spPr>
          <a:xfrm>
            <a:off x="10262525" y="1891016"/>
            <a:ext cx="1029174" cy="3046988"/>
          </a:xfrm>
          <a:prstGeom prst="rect">
            <a:avLst/>
          </a:prstGeom>
          <a:noFill/>
        </p:spPr>
        <p:txBody>
          <a:bodyPr wrap="square" rtlCol="0">
            <a:spAutoFit/>
          </a:bodyPr>
          <a:lstStyle/>
          <a:p>
            <a:pPr algn="ctr"/>
            <a:r>
              <a:rPr lang="zh-CN" altLang="en-US" sz="4800" b="1" dirty="0">
                <a:solidFill>
                  <a:srgbClr val="4D413E"/>
                </a:solidFill>
                <a:latin typeface="字酷堂海藏楷体" panose="02010609030101010101" pitchFamily="49" charset="-122"/>
                <a:ea typeface="字酷堂海藏楷体" panose="02010609030101010101" pitchFamily="49" charset="-122"/>
              </a:rPr>
              <a:t>东方文化</a:t>
            </a:r>
            <a:endParaRPr lang="zh-CN" altLang="en-US" sz="4800" b="1" dirty="0">
              <a:solidFill>
                <a:srgbClr val="4D413E"/>
              </a:solidFill>
              <a:latin typeface="字酷堂海藏楷体" panose="02010609030101010101" pitchFamily="49" charset="-122"/>
              <a:ea typeface="字酷堂海藏楷体" panose="02010609030101010101" pitchFamily="49" charset="-122"/>
            </a:endParaRPr>
          </a:p>
        </p:txBody>
      </p:sp>
      <p:pic>
        <p:nvPicPr>
          <p:cNvPr id="58" name="图片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1130" y="4938004"/>
            <a:ext cx="287272" cy="28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nvSpPr>
        <p:spPr>
          <a:xfrm>
            <a:off x="4772940" y="276277"/>
            <a:ext cx="2661166" cy="768350"/>
          </a:xfrm>
          <a:prstGeom prst="rect">
            <a:avLst/>
          </a:prstGeom>
          <a:noFill/>
        </p:spPr>
        <p:txBody>
          <a:bodyPr vert="horz" wrap="square" rtlCol="0">
            <a:spAutoFit/>
          </a:bodyPr>
          <a:lstStyle/>
          <a:p>
            <a:pPr algn="ctr"/>
            <a:r>
              <a:rPr lang="zh-CN" altLang="en-US" sz="4400" dirty="0">
                <a:solidFill>
                  <a:srgbClr val="4D413E"/>
                </a:solidFill>
                <a:latin typeface="字酷堂海藏楷体" panose="02010609030101010101" pitchFamily="49" charset="-122"/>
                <a:ea typeface="字酷堂海藏楷体" panose="02010609030101010101" pitchFamily="49" charset="-122"/>
              </a:rPr>
              <a:t>好客模板</a:t>
            </a:r>
            <a:endParaRPr lang="zh-CN" altLang="en-US" sz="4400" dirty="0">
              <a:solidFill>
                <a:srgbClr val="4D413E"/>
              </a:solidFill>
              <a:latin typeface="字酷堂海藏楷体" panose="02010609030101010101" pitchFamily="49" charset="-122"/>
              <a:ea typeface="字酷堂海藏楷体" panose="0201060903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2000" fill="hold"/>
                                        <p:tgtEl>
                                          <p:spTgt spid="52"/>
                                        </p:tgtEl>
                                        <p:attrNameLst>
                                          <p:attrName>ppt_w</p:attrName>
                                        </p:attrNameLst>
                                      </p:cBhvr>
                                      <p:tavLst>
                                        <p:tav tm="0">
                                          <p:val>
                                            <p:fltVal val="0"/>
                                          </p:val>
                                        </p:tav>
                                        <p:tav tm="100000">
                                          <p:val>
                                            <p:strVal val="#ppt_w"/>
                                          </p:val>
                                        </p:tav>
                                      </p:tavLst>
                                    </p:anim>
                                    <p:anim calcmode="lin" valueType="num">
                                      <p:cBhvr>
                                        <p:cTn id="8" dur="2000" fill="hold"/>
                                        <p:tgtEl>
                                          <p:spTgt spid="52"/>
                                        </p:tgtEl>
                                        <p:attrNameLst>
                                          <p:attrName>ppt_h</p:attrName>
                                        </p:attrNameLst>
                                      </p:cBhvr>
                                      <p:tavLst>
                                        <p:tav tm="0">
                                          <p:val>
                                            <p:fltVal val="0"/>
                                          </p:val>
                                        </p:tav>
                                        <p:tav tm="100000">
                                          <p:val>
                                            <p:strVal val="#ppt_h"/>
                                          </p:val>
                                        </p:tav>
                                      </p:tavLst>
                                    </p:anim>
                                    <p:animEffect transition="in" filter="fade">
                                      <p:cBhvr>
                                        <p:cTn id="9" dur="2000"/>
                                        <p:tgtEl>
                                          <p:spTgt spid="52"/>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childTnLst>
                          </p:cTn>
                        </p:par>
                        <p:par>
                          <p:cTn id="14" fill="hold">
                            <p:stCondLst>
                              <p:cond delay="2500"/>
                            </p:stCondLst>
                            <p:childTnLst>
                              <p:par>
                                <p:cTn id="15" presetID="22" presetClass="entr" presetSubtype="2" fill="hold" grpId="0"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right)">
                                      <p:cBhvr>
                                        <p:cTn id="17" dur="3000"/>
                                        <p:tgtEl>
                                          <p:spTgt spid="51"/>
                                        </p:tgtEl>
                                      </p:cBhvr>
                                    </p:animEffect>
                                  </p:childTnLst>
                                </p:cTn>
                              </p:par>
                              <p:par>
                                <p:cTn id="18" presetID="4" presetClass="entr" presetSubtype="32" fill="hold" nodeType="with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box(out)">
                                      <p:cBhvr>
                                        <p:cTn id="20" dur="2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5326558" y="3512934"/>
            <a:ext cx="1538883" cy="2349361"/>
          </a:xfrm>
          <a:prstGeom prst="rect">
            <a:avLst/>
          </a:prstGeom>
          <a:noFill/>
        </p:spPr>
        <p:txBody>
          <a:bodyPr vert="eaVert" wrap="none" rtlCol="0">
            <a:spAutoFit/>
          </a:bodyPr>
          <a:lstStyle/>
          <a:p>
            <a:pPr algn="ctr"/>
            <a:r>
              <a:rPr lang="zh-CN" altLang="en-US" sz="8800" dirty="0">
                <a:solidFill>
                  <a:schemeClr val="bg1"/>
                </a:solidFill>
                <a:effectLst>
                  <a:outerShdw blurRad="38100" dist="38100" dir="2700000" algn="tl">
                    <a:srgbClr val="000000">
                      <a:alpha val="43137"/>
                    </a:srgbClr>
                  </a:outerShdw>
                </a:effectLst>
                <a:latin typeface="弥勒古楷体" panose="02010601030101010101" pitchFamily="2" charset="-122"/>
                <a:ea typeface="弥勒古楷体" panose="02010601030101010101" pitchFamily="2" charset="-122"/>
              </a:rPr>
              <a:t>卷贰</a:t>
            </a:r>
            <a:endParaRPr lang="zh-CN" altLang="en-US" sz="8800" dirty="0">
              <a:solidFill>
                <a:schemeClr val="bg1"/>
              </a:solidFill>
              <a:effectLst>
                <a:outerShdw blurRad="38100" dist="38100" dir="2700000" algn="tl">
                  <a:srgbClr val="000000">
                    <a:alpha val="43137"/>
                  </a:srgbClr>
                </a:outerShdw>
              </a:effectLst>
              <a:latin typeface="弥勒古楷体" panose="02010601030101010101" pitchFamily="2" charset="-122"/>
              <a:ea typeface="弥勒古楷体" panose="02010601030101010101" pitchFamily="2" charset="-122"/>
            </a:endParaRPr>
          </a:p>
        </p:txBody>
      </p:sp>
      <p:sp>
        <p:nvSpPr>
          <p:cNvPr id="3" name="文本框 2"/>
          <p:cNvSpPr txBox="1"/>
          <p:nvPr/>
        </p:nvSpPr>
        <p:spPr>
          <a:xfrm rot="5400000">
            <a:off x="-306542" y="834942"/>
            <a:ext cx="2162195" cy="954107"/>
          </a:xfrm>
          <a:prstGeom prst="rect">
            <a:avLst/>
          </a:prstGeom>
          <a:noFill/>
        </p:spPr>
        <p:txBody>
          <a:bodyPr wrap="none" rtlCol="0">
            <a:spAutoFit/>
          </a:bodyPr>
          <a:lstStyle/>
          <a:p>
            <a:r>
              <a:rPr lang="en-US" altLang="zh-CN" sz="2800" dirty="0">
                <a:solidFill>
                  <a:srgbClr val="4D413E"/>
                </a:solidFill>
                <a:latin typeface="Adobe Garamond Pro" panose="02020502060506020403" pitchFamily="18" charset="0"/>
              </a:rPr>
              <a:t>Neutral</a:t>
            </a:r>
            <a:endParaRPr lang="en-US" altLang="zh-CN" sz="2800" dirty="0">
              <a:solidFill>
                <a:srgbClr val="4D413E"/>
              </a:solidFill>
              <a:latin typeface="Adobe Garamond Pro" panose="02020502060506020403" pitchFamily="18" charset="0"/>
            </a:endParaRPr>
          </a:p>
          <a:p>
            <a:r>
              <a:rPr lang="en-US" altLang="zh-CN" sz="2800" dirty="0">
                <a:solidFill>
                  <a:srgbClr val="00525A"/>
                </a:solidFill>
                <a:latin typeface="Adobe Garamond Pro" panose="02020502060506020403" pitchFamily="18" charset="0"/>
              </a:rPr>
              <a:t>         Oriental</a:t>
            </a:r>
            <a:endParaRPr lang="zh-CN" altLang="en-US" sz="2800" dirty="0">
              <a:solidFill>
                <a:srgbClr val="00525A"/>
              </a:solidFill>
              <a:latin typeface="Adobe Garamond Pro" panose="02020502060506020403" pitchFamily="18" charset="0"/>
            </a:endParaRPr>
          </a:p>
        </p:txBody>
      </p:sp>
      <p:sp>
        <p:nvSpPr>
          <p:cNvPr id="4" name="PA_文本框 4"/>
          <p:cNvSpPr txBox="1"/>
          <p:nvPr>
            <p:custDataLst>
              <p:tags r:id="rId2"/>
            </p:custDataLst>
          </p:nvPr>
        </p:nvSpPr>
        <p:spPr>
          <a:xfrm>
            <a:off x="730403" y="1433758"/>
            <a:ext cx="553998" cy="4722141"/>
          </a:xfrm>
          <a:prstGeom prst="rect">
            <a:avLst/>
          </a:prstGeom>
          <a:noFill/>
        </p:spPr>
        <p:txBody>
          <a:bodyPr vert="eaVert" wrap="square" rtlCol="0">
            <a:spAutoFit/>
          </a:bodyPr>
          <a:lstStyle/>
          <a:p>
            <a:r>
              <a:rPr lang="en-US" altLang="zh-CN" sz="1200" dirty="0">
                <a:solidFill>
                  <a:srgbClr val="4D413E"/>
                </a:solidFill>
                <a:latin typeface="Adobe Arabic" panose="02040503050201020203" pitchFamily="18" charset="-78"/>
                <a:ea typeface="Adobe 繁黑體 Std B" panose="020B0700000000000000" pitchFamily="34" charset="-128"/>
                <a:cs typeface="Adobe Arabic" panose="02040503050201020203" pitchFamily="18" charset="-78"/>
              </a:rPr>
              <a:t>Write down The business scope of your</a:t>
            </a:r>
            <a:endParaRPr lang="en-US" altLang="zh-CN" sz="1200" dirty="0">
              <a:solidFill>
                <a:srgbClr val="4D413E"/>
              </a:solidFill>
              <a:latin typeface="Adobe Arabic" panose="02040503050201020203" pitchFamily="18" charset="-78"/>
              <a:ea typeface="Adobe 繁黑體 Std B" panose="020B0700000000000000" pitchFamily="34" charset="-128"/>
              <a:cs typeface="Adobe Arabic" panose="02040503050201020203" pitchFamily="18" charset="-78"/>
            </a:endParaRPr>
          </a:p>
          <a:p>
            <a:r>
              <a:rPr lang="en-US" altLang="zh-CN" sz="1200" dirty="0">
                <a:solidFill>
                  <a:srgbClr val="4D413E"/>
                </a:solidFill>
                <a:latin typeface="Adobe Arabic" panose="02040503050201020203" pitchFamily="18" charset="-78"/>
                <a:ea typeface="Adobe 繁黑體 Std B" panose="020B0700000000000000" pitchFamily="34" charset="-128"/>
                <a:cs typeface="Adobe Arabic" panose="02040503050201020203" pitchFamily="18" charset="-78"/>
              </a:rPr>
              <a:t>Company here</a:t>
            </a:r>
            <a:endParaRPr lang="zh-CN" altLang="en-US" sz="1200" dirty="0">
              <a:solidFill>
                <a:srgbClr val="4D413E"/>
              </a:solidFill>
              <a:latin typeface="Adobe Arabic" panose="02040503050201020203" pitchFamily="18" charset="-78"/>
              <a:ea typeface="Adobe 繁黑體 Std B" panose="020B0700000000000000" pitchFamily="34" charset="-128"/>
              <a:cs typeface="Adobe Arabic" panose="02040503050201020203" pitchFamily="18" charset="-78"/>
            </a:endParaRPr>
          </a:p>
        </p:txBody>
      </p:sp>
      <p:sp>
        <p:nvSpPr>
          <p:cNvPr id="5" name="文本框 4"/>
          <p:cNvSpPr txBox="1"/>
          <p:nvPr/>
        </p:nvSpPr>
        <p:spPr>
          <a:xfrm>
            <a:off x="10754378" y="341026"/>
            <a:ext cx="1292662" cy="3785652"/>
          </a:xfrm>
          <a:prstGeom prst="rect">
            <a:avLst/>
          </a:prstGeom>
          <a:noFill/>
        </p:spPr>
        <p:txBody>
          <a:bodyPr vert="eaVert" wrap="none" rtlCol="0">
            <a:spAutoFit/>
          </a:bodyPr>
          <a:lstStyle/>
          <a:p>
            <a:pPr algn="ctr"/>
            <a:r>
              <a:rPr lang="zh-CN" altLang="en-US" sz="7200" dirty="0">
                <a:solidFill>
                  <a:srgbClr val="00525A">
                    <a:alpha val="41000"/>
                  </a:srgbClr>
                </a:solidFill>
                <a:latin typeface="弥勒古楷体" panose="02010601030101010101" pitchFamily="2" charset="-122"/>
                <a:ea typeface="弥勒古楷体" panose="02010601030101010101" pitchFamily="2" charset="-122"/>
              </a:rPr>
              <a:t>传统文化</a:t>
            </a:r>
            <a:endParaRPr lang="zh-CN" altLang="en-US" sz="7200" dirty="0">
              <a:solidFill>
                <a:srgbClr val="00525A">
                  <a:alpha val="41000"/>
                </a:srgbClr>
              </a:solidFill>
              <a:latin typeface="弥勒古楷体" panose="02010601030101010101" pitchFamily="2" charset="-122"/>
              <a:ea typeface="弥勒古楷体" panose="02010601030101010101" pitchFamily="2" charset="-122"/>
            </a:endParaRPr>
          </a:p>
        </p:txBody>
      </p:sp>
      <p:sp>
        <p:nvSpPr>
          <p:cNvPr id="6" name="PA_文本框 5"/>
          <p:cNvSpPr txBox="1"/>
          <p:nvPr>
            <p:custDataLst>
              <p:tags r:id="rId3"/>
            </p:custDataLst>
          </p:nvPr>
        </p:nvSpPr>
        <p:spPr>
          <a:xfrm>
            <a:off x="9630717" y="1905404"/>
            <a:ext cx="1261884" cy="2000548"/>
          </a:xfrm>
          <a:prstGeom prst="rect">
            <a:avLst/>
          </a:prstGeom>
          <a:noFill/>
        </p:spPr>
        <p:txBody>
          <a:bodyPr wrap="none" rtlCol="0">
            <a:spAutoFit/>
          </a:bodyPr>
          <a:lstStyle>
            <a:defPPr>
              <a:defRPr lang="zh-CN"/>
            </a:defPPr>
            <a:lvl1pPr>
              <a:lnSpc>
                <a:spcPts val="2000"/>
              </a:lnSpc>
              <a:defRPr sz="2000" b="1">
                <a:gradFill>
                  <a:gsLst>
                    <a:gs pos="0">
                      <a:srgbClr val="F5BF8B"/>
                    </a:gs>
                    <a:gs pos="97000">
                      <a:srgbClr val="A7624E"/>
                    </a:gs>
                  </a:gsLst>
                  <a:lin ang="5400000" scaled="1"/>
                </a:gradFill>
                <a:latin typeface="Adobe Arabic" panose="02040503050201020203" pitchFamily="18" charset="-78"/>
                <a:ea typeface="Adobe 繁黑體 Std B" panose="020B0700000000000000" pitchFamily="34" charset="-128"/>
                <a:cs typeface="Adobe Arabic" panose="02040503050201020203" pitchFamily="18" charset="-78"/>
              </a:defRPr>
            </a:lvl1pPr>
          </a:lstStyle>
          <a:p>
            <a:pPr algn="r">
              <a:lnSpc>
                <a:spcPct val="200000"/>
              </a:lnSpc>
            </a:pPr>
            <a:r>
              <a:rPr lang="en-US" altLang="zh-CN" sz="1600" dirty="0">
                <a:gradFill>
                  <a:gsLst>
                    <a:gs pos="0">
                      <a:srgbClr val="00525A"/>
                    </a:gs>
                    <a:gs pos="97000">
                      <a:srgbClr val="DAD2AC"/>
                    </a:gs>
                  </a:gsLst>
                  <a:lin ang="5400000" scaled="1"/>
                </a:gradFill>
              </a:rPr>
              <a:t>Try not</a:t>
            </a:r>
            <a:endParaRPr lang="en-US" altLang="zh-CN" sz="1600" dirty="0">
              <a:gradFill>
                <a:gsLst>
                  <a:gs pos="0">
                    <a:srgbClr val="00525A"/>
                  </a:gs>
                  <a:gs pos="97000">
                    <a:srgbClr val="DAD2AC"/>
                  </a:gs>
                </a:gsLst>
                <a:lin ang="5400000" scaled="1"/>
              </a:gradFill>
            </a:endParaRPr>
          </a:p>
          <a:p>
            <a:pPr algn="r">
              <a:lnSpc>
                <a:spcPct val="200000"/>
              </a:lnSpc>
            </a:pPr>
            <a:r>
              <a:rPr lang="en-US" altLang="zh-CN" sz="1600" dirty="0">
                <a:gradFill>
                  <a:gsLst>
                    <a:gs pos="0">
                      <a:srgbClr val="00525A"/>
                    </a:gs>
                    <a:gs pos="97000">
                      <a:srgbClr val="DAD2AC"/>
                    </a:gs>
                  </a:gsLst>
                  <a:lin ang="5400000" scaled="1"/>
                </a:gradFill>
              </a:rPr>
              <a:t>To make your</a:t>
            </a:r>
            <a:endParaRPr lang="en-US" altLang="zh-CN" sz="1600" dirty="0">
              <a:gradFill>
                <a:gsLst>
                  <a:gs pos="0">
                    <a:srgbClr val="00525A"/>
                  </a:gs>
                  <a:gs pos="97000">
                    <a:srgbClr val="DAD2AC"/>
                  </a:gs>
                </a:gsLst>
                <a:lin ang="5400000" scaled="1"/>
              </a:gradFill>
            </a:endParaRPr>
          </a:p>
          <a:p>
            <a:pPr algn="r">
              <a:lnSpc>
                <a:spcPct val="200000"/>
              </a:lnSpc>
            </a:pPr>
            <a:r>
              <a:rPr lang="en-US" altLang="zh-CN" sz="1600" dirty="0">
                <a:gradFill>
                  <a:gsLst>
                    <a:gs pos="0">
                      <a:srgbClr val="00525A"/>
                    </a:gs>
                    <a:gs pos="97000">
                      <a:srgbClr val="DAD2AC"/>
                    </a:gs>
                  </a:gsLst>
                  <a:lin ang="5400000" scaled="1"/>
                </a:gradFill>
              </a:rPr>
              <a:t>Company profile</a:t>
            </a:r>
            <a:endParaRPr lang="en-US" altLang="zh-CN" sz="1600" dirty="0">
              <a:gradFill>
                <a:gsLst>
                  <a:gs pos="0">
                    <a:srgbClr val="00525A"/>
                  </a:gs>
                  <a:gs pos="97000">
                    <a:srgbClr val="DAD2AC"/>
                  </a:gs>
                </a:gsLst>
                <a:lin ang="5400000" scaled="1"/>
              </a:gradFill>
            </a:endParaRPr>
          </a:p>
          <a:p>
            <a:pPr algn="r">
              <a:lnSpc>
                <a:spcPct val="200000"/>
              </a:lnSpc>
            </a:pPr>
            <a:r>
              <a:rPr lang="en-US" altLang="zh-CN" sz="1600" dirty="0">
                <a:gradFill>
                  <a:gsLst>
                    <a:gs pos="0">
                      <a:srgbClr val="00525A"/>
                    </a:gs>
                    <a:gs pos="97000">
                      <a:srgbClr val="DAD2AC"/>
                    </a:gs>
                  </a:gsLst>
                  <a:lin ang="5400000" scaled="1"/>
                </a:gradFill>
              </a:rPr>
              <a:t>Too long</a:t>
            </a:r>
            <a:endParaRPr lang="zh-CN" altLang="en-US" sz="1600" dirty="0">
              <a:gradFill>
                <a:gsLst>
                  <a:gs pos="0">
                    <a:srgbClr val="00525A"/>
                  </a:gs>
                  <a:gs pos="97000">
                    <a:srgbClr val="DAD2AC"/>
                  </a:gs>
                </a:gsLst>
                <a:lin ang="5400000" scaled="1"/>
              </a:gra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64" presetClass="path" presetSubtype="0" decel="100000" fill="hold" grpId="1" nodeType="withEffect">
                                  <p:stCondLst>
                                    <p:cond delay="500"/>
                                  </p:stCondLst>
                                  <p:childTnLst>
                                    <p:animMotion origin="layout" path="M -3.54167E-6 -1.11111E-6 L -3.54167E-6 -0.08657 " pathEditMode="relative" rAng="0" ptsTypes="AA">
                                      <p:cBhvr>
                                        <p:cTn id="9" dur="1000" spd="-100000" fill="hold"/>
                                        <p:tgtEl>
                                          <p:spTgt spid="2"/>
                                        </p:tgtEl>
                                        <p:attrNameLst>
                                          <p:attrName>ppt_x</p:attrName>
                                          <p:attrName>ppt_y</p:attrName>
                                        </p:attrNameLst>
                                      </p:cBhvr>
                                      <p:rCtr x="0"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4" name="任意多边形 12"/>
          <p:cNvSpPr/>
          <p:nvPr/>
        </p:nvSpPr>
        <p:spPr>
          <a:xfrm>
            <a:off x="2792291" y="3479633"/>
            <a:ext cx="2829560" cy="1062355"/>
          </a:xfrm>
          <a:custGeom>
            <a:avLst/>
            <a:gdLst>
              <a:gd name="connsiteX0" fmla="*/ 0 w 2459182"/>
              <a:gd name="connsiteY0" fmla="*/ 0 h 888919"/>
              <a:gd name="connsiteX1" fmla="*/ 955964 w 2459182"/>
              <a:gd name="connsiteY1" fmla="*/ 858982 h 888919"/>
              <a:gd name="connsiteX2" fmla="*/ 2459182 w 2459182"/>
              <a:gd name="connsiteY2" fmla="*/ 609600 h 888919"/>
            </a:gdLst>
            <a:ahLst/>
            <a:cxnLst>
              <a:cxn ang="0">
                <a:pos x="connsiteX0" y="connsiteY0"/>
              </a:cxn>
              <a:cxn ang="0">
                <a:pos x="connsiteX1" y="connsiteY1"/>
              </a:cxn>
              <a:cxn ang="0">
                <a:pos x="connsiteX2" y="connsiteY2"/>
              </a:cxn>
            </a:cxnLst>
            <a:rect l="l" t="t" r="r" b="b"/>
            <a:pathLst>
              <a:path w="2459182" h="888919">
                <a:moveTo>
                  <a:pt x="0" y="0"/>
                </a:moveTo>
                <a:cubicBezTo>
                  <a:pt x="273050" y="378691"/>
                  <a:pt x="546100" y="757382"/>
                  <a:pt x="955964" y="858982"/>
                </a:cubicBezTo>
                <a:cubicBezTo>
                  <a:pt x="1365828" y="960582"/>
                  <a:pt x="1912505" y="785091"/>
                  <a:pt x="2459182" y="609600"/>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rgbClr val="4D413E"/>
              </a:solidFill>
              <a:latin typeface="柳公权柳体" panose="02000000000000000000" pitchFamily="2" charset="-122"/>
              <a:ea typeface="柳公权柳体" panose="02000000000000000000" pitchFamily="2" charset="-122"/>
            </a:endParaRPr>
          </a:p>
        </p:txBody>
      </p:sp>
      <p:sp>
        <p:nvSpPr>
          <p:cNvPr id="37" name="任意多边形 67"/>
          <p:cNvSpPr/>
          <p:nvPr/>
        </p:nvSpPr>
        <p:spPr>
          <a:xfrm>
            <a:off x="6573716" y="2603968"/>
            <a:ext cx="2781300" cy="1007110"/>
          </a:xfrm>
          <a:custGeom>
            <a:avLst/>
            <a:gdLst>
              <a:gd name="connsiteX0" fmla="*/ 0 w 2431473"/>
              <a:gd name="connsiteY0" fmla="*/ 880693 h 880693"/>
              <a:gd name="connsiteX1" fmla="*/ 1018309 w 2431473"/>
              <a:gd name="connsiteY1" fmla="*/ 56347 h 880693"/>
              <a:gd name="connsiteX2" fmla="*/ 2431473 w 2431473"/>
              <a:gd name="connsiteY2" fmla="*/ 139474 h 880693"/>
            </a:gdLst>
            <a:ahLst/>
            <a:cxnLst>
              <a:cxn ang="0">
                <a:pos x="connsiteX0" y="connsiteY0"/>
              </a:cxn>
              <a:cxn ang="0">
                <a:pos x="connsiteX1" y="connsiteY1"/>
              </a:cxn>
              <a:cxn ang="0">
                <a:pos x="connsiteX2" y="connsiteY2"/>
              </a:cxn>
            </a:cxnLst>
            <a:rect l="l" t="t" r="r" b="b"/>
            <a:pathLst>
              <a:path w="2431473" h="880693">
                <a:moveTo>
                  <a:pt x="0" y="880693"/>
                </a:moveTo>
                <a:cubicBezTo>
                  <a:pt x="306532" y="530288"/>
                  <a:pt x="613064" y="179883"/>
                  <a:pt x="1018309" y="56347"/>
                </a:cubicBezTo>
                <a:cubicBezTo>
                  <a:pt x="1423554" y="-67189"/>
                  <a:pt x="1927513" y="36142"/>
                  <a:pt x="2431473" y="139474"/>
                </a:cubicBezTo>
              </a:path>
            </a:pathLst>
          </a:custGeom>
          <a:noFill/>
          <a:ln>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rgbClr val="4D413E"/>
              </a:solidFill>
              <a:latin typeface="柳公权柳体" panose="02000000000000000000" pitchFamily="2" charset="-122"/>
              <a:ea typeface="柳公权柳体" panose="02000000000000000000" pitchFamily="2" charset="-122"/>
            </a:endParaRPr>
          </a:p>
        </p:txBody>
      </p:sp>
      <p:sp>
        <p:nvSpPr>
          <p:cNvPr id="38" name="TextBox 153"/>
          <p:cNvSpPr txBox="1"/>
          <p:nvPr/>
        </p:nvSpPr>
        <p:spPr>
          <a:xfrm>
            <a:off x="1284493" y="4466014"/>
            <a:ext cx="2366925" cy="823174"/>
          </a:xfrm>
          <a:prstGeom prst="rect">
            <a:avLst/>
          </a:prstGeom>
          <a:noFill/>
        </p:spPr>
        <p:txBody>
          <a:bodyPr wrap="square" rtlCol="0">
            <a:spAutoFit/>
          </a:bodyPr>
          <a:lstStyle/>
          <a:p>
            <a:pPr algn="ctr">
              <a:lnSpc>
                <a:spcPct val="150000"/>
              </a:lnSpc>
            </a:pPr>
            <a:r>
              <a:rPr lang="zh-CN" altLang="en-US" sz="1100" kern="0" dirty="0">
                <a:solidFill>
                  <a:srgbClr val="4D413E"/>
                </a:solidFill>
                <a:latin typeface="柳公权柳体" panose="02000000000000000000" pitchFamily="2" charset="-122"/>
                <a:ea typeface="柳公权柳体" panose="02000000000000000000" pitchFamily="2" charset="-122"/>
              </a:rPr>
              <a:t>点击输入本栏的具体文字，简明扼要的说明分项内容，此为概念图解，请根据您的具体内容酌情修改。</a:t>
            </a:r>
            <a:endParaRPr lang="en-US" altLang="zh-CN" sz="1100" kern="0" dirty="0">
              <a:solidFill>
                <a:srgbClr val="4D413E"/>
              </a:solidFill>
              <a:latin typeface="柳公权柳体" panose="02000000000000000000" pitchFamily="2" charset="-122"/>
              <a:ea typeface="柳公权柳体" panose="02000000000000000000" pitchFamily="2" charset="-122"/>
            </a:endParaRPr>
          </a:p>
        </p:txBody>
      </p:sp>
      <p:sp>
        <p:nvSpPr>
          <p:cNvPr id="39" name="TextBox 153"/>
          <p:cNvSpPr txBox="1"/>
          <p:nvPr/>
        </p:nvSpPr>
        <p:spPr>
          <a:xfrm>
            <a:off x="4520528" y="2122531"/>
            <a:ext cx="2829560" cy="823174"/>
          </a:xfrm>
          <a:prstGeom prst="rect">
            <a:avLst/>
          </a:prstGeom>
          <a:noFill/>
        </p:spPr>
        <p:txBody>
          <a:bodyPr wrap="square" rtlCol="0">
            <a:spAutoFit/>
          </a:bodyPr>
          <a:lstStyle/>
          <a:p>
            <a:pPr algn="ctr">
              <a:lnSpc>
                <a:spcPct val="150000"/>
              </a:lnSpc>
            </a:pPr>
            <a:r>
              <a:rPr lang="zh-CN" altLang="en-US" sz="1100" kern="0" dirty="0">
                <a:solidFill>
                  <a:srgbClr val="4D413E"/>
                </a:solidFill>
                <a:latin typeface="柳公权柳体" panose="02000000000000000000" pitchFamily="2" charset="-122"/>
                <a:ea typeface="柳公权柳体" panose="02000000000000000000" pitchFamily="2" charset="-122"/>
              </a:rPr>
              <a:t>点击输入本栏的具体文字，简明扼要的说明分项内容，此为概念图解，请根据您的具体内容酌情修改。</a:t>
            </a:r>
            <a:endParaRPr lang="en-US" altLang="zh-CN" sz="1100" kern="0" dirty="0">
              <a:solidFill>
                <a:srgbClr val="4D413E"/>
              </a:solidFill>
              <a:latin typeface="柳公权柳体" panose="02000000000000000000" pitchFamily="2" charset="-122"/>
              <a:ea typeface="柳公权柳体" panose="02000000000000000000" pitchFamily="2" charset="-122"/>
            </a:endParaRPr>
          </a:p>
        </p:txBody>
      </p:sp>
      <p:sp>
        <p:nvSpPr>
          <p:cNvPr id="40" name="TextBox 153"/>
          <p:cNvSpPr txBox="1"/>
          <p:nvPr/>
        </p:nvSpPr>
        <p:spPr>
          <a:xfrm>
            <a:off x="8633519" y="4010810"/>
            <a:ext cx="2781300" cy="823174"/>
          </a:xfrm>
          <a:prstGeom prst="rect">
            <a:avLst/>
          </a:prstGeom>
          <a:noFill/>
        </p:spPr>
        <p:txBody>
          <a:bodyPr wrap="square" rtlCol="0">
            <a:spAutoFit/>
          </a:bodyPr>
          <a:lstStyle/>
          <a:p>
            <a:pPr algn="ctr">
              <a:lnSpc>
                <a:spcPct val="150000"/>
              </a:lnSpc>
            </a:pPr>
            <a:r>
              <a:rPr lang="zh-CN" altLang="en-US" sz="1100" kern="0" dirty="0">
                <a:solidFill>
                  <a:srgbClr val="4D413E"/>
                </a:solidFill>
                <a:latin typeface="柳公权柳体" panose="02000000000000000000" pitchFamily="2" charset="-122"/>
                <a:ea typeface="柳公权柳体" panose="02000000000000000000" pitchFamily="2" charset="-122"/>
              </a:rPr>
              <a:t>点击输入本栏的具体文字，简明扼要的说明分项内容，此为概念图解，请根据您的具体内容酌情修改。</a:t>
            </a:r>
            <a:endParaRPr lang="en-US" altLang="zh-CN" sz="1100" kern="0" dirty="0">
              <a:solidFill>
                <a:srgbClr val="4D413E"/>
              </a:solidFill>
              <a:latin typeface="柳公权柳体" panose="02000000000000000000" pitchFamily="2" charset="-122"/>
              <a:ea typeface="柳公权柳体" panose="02000000000000000000" pitchFamily="2" charset="-122"/>
            </a:endParaRPr>
          </a:p>
        </p:txBody>
      </p:sp>
      <p:pic>
        <p:nvPicPr>
          <p:cNvPr id="48" name="图片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3316" y="1616877"/>
            <a:ext cx="1340057" cy="2058087"/>
          </a:xfrm>
          <a:prstGeom prst="rect">
            <a:avLst/>
          </a:prstGeo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5089" y="3079959"/>
            <a:ext cx="1454757" cy="223424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2284" y="1616877"/>
            <a:ext cx="1454757" cy="2234246"/>
          </a:xfrm>
          <a:prstGeom prst="rect">
            <a:avLst/>
          </a:prstGeom>
        </p:spPr>
      </p:pic>
      <p:sp>
        <p:nvSpPr>
          <p:cNvPr id="11" name="文本框 10"/>
          <p:cNvSpPr txBox="1"/>
          <p:nvPr/>
        </p:nvSpPr>
        <p:spPr>
          <a:xfrm>
            <a:off x="4772940" y="276277"/>
            <a:ext cx="2661166" cy="768350"/>
          </a:xfrm>
          <a:prstGeom prst="rect">
            <a:avLst/>
          </a:prstGeom>
          <a:noFill/>
        </p:spPr>
        <p:txBody>
          <a:bodyPr vert="horz" wrap="square" rtlCol="0">
            <a:spAutoFit/>
          </a:bodyPr>
          <a:lstStyle/>
          <a:p>
            <a:pPr algn="ctr"/>
            <a:r>
              <a:rPr lang="zh-CN" altLang="en-US" sz="4400" dirty="0">
                <a:solidFill>
                  <a:srgbClr val="4D413E"/>
                </a:solidFill>
                <a:latin typeface="字酷堂海藏楷体" panose="02010609030101010101" pitchFamily="49" charset="-122"/>
                <a:ea typeface="字酷堂海藏楷体" panose="02010609030101010101" pitchFamily="49" charset="-122"/>
              </a:rPr>
              <a:t>好客模板</a:t>
            </a:r>
            <a:endParaRPr lang="zh-CN" altLang="en-US" sz="4400" dirty="0">
              <a:solidFill>
                <a:srgbClr val="4D413E"/>
              </a:solidFill>
              <a:latin typeface="字酷堂海藏楷体" panose="02010609030101010101" pitchFamily="49" charset="-122"/>
              <a:ea typeface="字酷堂海藏楷体" panose="0201060903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1000"/>
                                            <p:tgtEl>
                                              <p:spTgt spid="3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1000"/>
                                            <p:tgtEl>
                                              <p:spTgt spid="37"/>
                                            </p:tgtEl>
                                          </p:cBhvr>
                                        </p:animEffect>
                                      </p:childTnLst>
                                    </p:cTn>
                                  </p:par>
                                </p:childTnLst>
                              </p:cTn>
                            </p:par>
                            <p:par>
                              <p:cTn id="12" fill="hold">
                                <p:stCondLst>
                                  <p:cond delay="2000"/>
                                </p:stCondLst>
                                <p:childTnLst>
                                  <p:par>
                                    <p:cTn id="13" presetID="2" presetClass="entr" presetSubtype="2"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2000" fill="hold"/>
                                            <p:tgtEl>
                                              <p:spTgt spid="38"/>
                                            </p:tgtEl>
                                            <p:attrNameLst>
                                              <p:attrName>ppt_x</p:attrName>
                                            </p:attrNameLst>
                                          </p:cBhvr>
                                          <p:tavLst>
                                            <p:tav tm="0">
                                              <p:val>
                                                <p:strVal val="1+#ppt_w/2"/>
                                              </p:val>
                                            </p:tav>
                                            <p:tav tm="100000">
                                              <p:val>
                                                <p:strVal val="#ppt_x"/>
                                              </p:val>
                                            </p:tav>
                                          </p:tavLst>
                                        </p:anim>
                                        <p:anim calcmode="lin" valueType="num">
                                          <p:cBhvr additive="base">
                                            <p:cTn id="16" dur="2000" fill="hold"/>
                                            <p:tgtEl>
                                              <p:spTgt spid="38"/>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20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2000" fill="hold"/>
                                            <p:tgtEl>
                                              <p:spTgt spid="39"/>
                                            </p:tgtEl>
                                            <p:attrNameLst>
                                              <p:attrName>ppt_x</p:attrName>
                                            </p:attrNameLst>
                                          </p:cBhvr>
                                          <p:tavLst>
                                            <p:tav tm="0">
                                              <p:val>
                                                <p:strVal val="1+#ppt_w/2"/>
                                              </p:val>
                                            </p:tav>
                                            <p:tav tm="100000">
                                              <p:val>
                                                <p:strVal val="#ppt_x"/>
                                              </p:val>
                                            </p:tav>
                                          </p:tavLst>
                                        </p:anim>
                                        <p:anim calcmode="lin" valueType="num">
                                          <p:cBhvr additive="base">
                                            <p:cTn id="20" dur="2000" fill="hold"/>
                                            <p:tgtEl>
                                              <p:spTgt spid="39"/>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50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2000" fill="hold"/>
                                            <p:tgtEl>
                                              <p:spTgt spid="40"/>
                                            </p:tgtEl>
                                            <p:attrNameLst>
                                              <p:attrName>ppt_x</p:attrName>
                                            </p:attrNameLst>
                                          </p:cBhvr>
                                          <p:tavLst>
                                            <p:tav tm="0">
                                              <p:val>
                                                <p:strVal val="1+#ppt_w/2"/>
                                              </p:val>
                                            </p:tav>
                                            <p:tav tm="100000">
                                              <p:val>
                                                <p:strVal val="#ppt_x"/>
                                              </p:val>
                                            </p:tav>
                                          </p:tavLst>
                                        </p:anim>
                                        <p:anim calcmode="lin" valueType="num">
                                          <p:cBhvr additive="base">
                                            <p:cTn id="24" dur="2000" fill="hold"/>
                                            <p:tgtEl>
                                              <p:spTgt spid="40"/>
                                            </p:tgtEl>
                                            <p:attrNameLst>
                                              <p:attrName>ppt_y</p:attrName>
                                            </p:attrNameLst>
                                          </p:cBhvr>
                                          <p:tavLst>
                                            <p:tav tm="0">
                                              <p:val>
                                                <p:strVal val="#ppt_y"/>
                                              </p:val>
                                            </p:tav>
                                            <p:tav tm="100000">
                                              <p:val>
                                                <p:strVal val="#ppt_y"/>
                                              </p:val>
                                            </p:tav>
                                          </p:tavLst>
                                        </p:anim>
                                      </p:childTnLst>
                                    </p:cTn>
                                  </p:par>
                                  <p:par>
                                    <p:cTn id="25" presetID="2" presetClass="entr" presetSubtype="1" fill="hold" nodeType="withEffect" p14:presetBounceEnd="66000">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14:bounceEnd="66000">
                                          <p:cBhvr additive="base">
                                            <p:cTn id="27" dur="2000" fill="hold"/>
                                            <p:tgtEl>
                                              <p:spTgt spid="48"/>
                                            </p:tgtEl>
                                            <p:attrNameLst>
                                              <p:attrName>ppt_x</p:attrName>
                                            </p:attrNameLst>
                                          </p:cBhvr>
                                          <p:tavLst>
                                            <p:tav tm="0">
                                              <p:val>
                                                <p:strVal val="#ppt_x"/>
                                              </p:val>
                                            </p:tav>
                                            <p:tav tm="100000">
                                              <p:val>
                                                <p:strVal val="#ppt_x"/>
                                              </p:val>
                                            </p:tav>
                                          </p:tavLst>
                                        </p:anim>
                                        <p:anim calcmode="lin" valueType="num" p14:bounceEnd="66000">
                                          <p:cBhvr additive="base">
                                            <p:cTn id="28" dur="2000" fill="hold"/>
                                            <p:tgtEl>
                                              <p:spTgt spid="48"/>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66000">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14:bounceEnd="66000">
                                          <p:cBhvr additive="base">
                                            <p:cTn id="31" dur="2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32" dur="2000" fill="hold"/>
                                            <p:tgtEl>
                                              <p:spTgt spid="14"/>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14:presetBounceEnd="66000">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14:bounceEnd="66000">
                                          <p:cBhvr additive="base">
                                            <p:cTn id="35" dur="2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36" dur="2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37" grpId="0" bldLvl="0" animBg="1"/>
          <p:bldP spid="38" grpId="0"/>
          <p:bldP spid="39" grpId="0"/>
          <p:bldP spid="4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1000"/>
                                            <p:tgtEl>
                                              <p:spTgt spid="3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1000"/>
                                            <p:tgtEl>
                                              <p:spTgt spid="37"/>
                                            </p:tgtEl>
                                          </p:cBhvr>
                                        </p:animEffect>
                                      </p:childTnLst>
                                    </p:cTn>
                                  </p:par>
                                </p:childTnLst>
                              </p:cTn>
                            </p:par>
                            <p:par>
                              <p:cTn id="12" fill="hold">
                                <p:stCondLst>
                                  <p:cond delay="2000"/>
                                </p:stCondLst>
                                <p:childTnLst>
                                  <p:par>
                                    <p:cTn id="13" presetID="2" presetClass="entr" presetSubtype="2"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2000" fill="hold"/>
                                            <p:tgtEl>
                                              <p:spTgt spid="38"/>
                                            </p:tgtEl>
                                            <p:attrNameLst>
                                              <p:attrName>ppt_x</p:attrName>
                                            </p:attrNameLst>
                                          </p:cBhvr>
                                          <p:tavLst>
                                            <p:tav tm="0">
                                              <p:val>
                                                <p:strVal val="1+#ppt_w/2"/>
                                              </p:val>
                                            </p:tav>
                                            <p:tav tm="100000">
                                              <p:val>
                                                <p:strVal val="#ppt_x"/>
                                              </p:val>
                                            </p:tav>
                                          </p:tavLst>
                                        </p:anim>
                                        <p:anim calcmode="lin" valueType="num">
                                          <p:cBhvr additive="base">
                                            <p:cTn id="16" dur="2000" fill="hold"/>
                                            <p:tgtEl>
                                              <p:spTgt spid="38"/>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20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2000" fill="hold"/>
                                            <p:tgtEl>
                                              <p:spTgt spid="39"/>
                                            </p:tgtEl>
                                            <p:attrNameLst>
                                              <p:attrName>ppt_x</p:attrName>
                                            </p:attrNameLst>
                                          </p:cBhvr>
                                          <p:tavLst>
                                            <p:tav tm="0">
                                              <p:val>
                                                <p:strVal val="1+#ppt_w/2"/>
                                              </p:val>
                                            </p:tav>
                                            <p:tav tm="100000">
                                              <p:val>
                                                <p:strVal val="#ppt_x"/>
                                              </p:val>
                                            </p:tav>
                                          </p:tavLst>
                                        </p:anim>
                                        <p:anim calcmode="lin" valueType="num">
                                          <p:cBhvr additive="base">
                                            <p:cTn id="20" dur="2000" fill="hold"/>
                                            <p:tgtEl>
                                              <p:spTgt spid="39"/>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50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2000" fill="hold"/>
                                            <p:tgtEl>
                                              <p:spTgt spid="40"/>
                                            </p:tgtEl>
                                            <p:attrNameLst>
                                              <p:attrName>ppt_x</p:attrName>
                                            </p:attrNameLst>
                                          </p:cBhvr>
                                          <p:tavLst>
                                            <p:tav tm="0">
                                              <p:val>
                                                <p:strVal val="1+#ppt_w/2"/>
                                              </p:val>
                                            </p:tav>
                                            <p:tav tm="100000">
                                              <p:val>
                                                <p:strVal val="#ppt_x"/>
                                              </p:val>
                                            </p:tav>
                                          </p:tavLst>
                                        </p:anim>
                                        <p:anim calcmode="lin" valueType="num">
                                          <p:cBhvr additive="base">
                                            <p:cTn id="24" dur="2000" fill="hold"/>
                                            <p:tgtEl>
                                              <p:spTgt spid="40"/>
                                            </p:tgtEl>
                                            <p:attrNameLst>
                                              <p:attrName>ppt_y</p:attrName>
                                            </p:attrNameLst>
                                          </p:cBhvr>
                                          <p:tavLst>
                                            <p:tav tm="0">
                                              <p:val>
                                                <p:strVal val="#ppt_y"/>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additive="base">
                                            <p:cTn id="27" dur="2000" fill="hold"/>
                                            <p:tgtEl>
                                              <p:spTgt spid="48"/>
                                            </p:tgtEl>
                                            <p:attrNameLst>
                                              <p:attrName>ppt_x</p:attrName>
                                            </p:attrNameLst>
                                          </p:cBhvr>
                                          <p:tavLst>
                                            <p:tav tm="0">
                                              <p:val>
                                                <p:strVal val="#ppt_x"/>
                                              </p:val>
                                            </p:tav>
                                            <p:tav tm="100000">
                                              <p:val>
                                                <p:strVal val="#ppt_x"/>
                                              </p:val>
                                            </p:tav>
                                          </p:tavLst>
                                        </p:anim>
                                        <p:anim calcmode="lin" valueType="num">
                                          <p:cBhvr additive="base">
                                            <p:cTn id="28" dur="2000" fill="hold"/>
                                            <p:tgtEl>
                                              <p:spTgt spid="48"/>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2000" fill="hold"/>
                                            <p:tgtEl>
                                              <p:spTgt spid="14"/>
                                            </p:tgtEl>
                                            <p:attrNameLst>
                                              <p:attrName>ppt_x</p:attrName>
                                            </p:attrNameLst>
                                          </p:cBhvr>
                                          <p:tavLst>
                                            <p:tav tm="0">
                                              <p:val>
                                                <p:strVal val="#ppt_x"/>
                                              </p:val>
                                            </p:tav>
                                            <p:tav tm="100000">
                                              <p:val>
                                                <p:strVal val="#ppt_x"/>
                                              </p:val>
                                            </p:tav>
                                          </p:tavLst>
                                        </p:anim>
                                        <p:anim calcmode="lin" valueType="num">
                                          <p:cBhvr additive="base">
                                            <p:cTn id="32" dur="2000" fill="hold"/>
                                            <p:tgtEl>
                                              <p:spTgt spid="14"/>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2000" fill="hold"/>
                                            <p:tgtEl>
                                              <p:spTgt spid="15"/>
                                            </p:tgtEl>
                                            <p:attrNameLst>
                                              <p:attrName>ppt_x</p:attrName>
                                            </p:attrNameLst>
                                          </p:cBhvr>
                                          <p:tavLst>
                                            <p:tav tm="0">
                                              <p:val>
                                                <p:strVal val="#ppt_x"/>
                                              </p:val>
                                            </p:tav>
                                            <p:tav tm="100000">
                                              <p:val>
                                                <p:strVal val="#ppt_x"/>
                                              </p:val>
                                            </p:tav>
                                          </p:tavLst>
                                        </p:anim>
                                        <p:anim calcmode="lin" valueType="num">
                                          <p:cBhvr additive="base">
                                            <p:cTn id="36" dur="2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37" grpId="0" bldLvl="0" animBg="1"/>
          <p:bldP spid="38" grpId="0"/>
          <p:bldP spid="39" grpId="0"/>
          <p:bldP spid="40"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60" name="矩形 59"/>
          <p:cNvSpPr/>
          <p:nvPr/>
        </p:nvSpPr>
        <p:spPr>
          <a:xfrm>
            <a:off x="1662300" y="3429000"/>
            <a:ext cx="4616648" cy="2294191"/>
          </a:xfrm>
          <a:prstGeom prst="rect">
            <a:avLst/>
          </a:prstGeom>
        </p:spPr>
        <p:txBody>
          <a:bodyPr vert="eaVert" wrap="square">
            <a:spAutoFit/>
          </a:bodyPr>
          <a:lstStyle/>
          <a:p>
            <a:pPr lvl="0">
              <a:lnSpc>
                <a:spcPct val="150000"/>
              </a:lnSpc>
              <a:defRPr/>
            </a:pPr>
            <a:r>
              <a:rPr lang="zh-CN" altLang="en-US" sz="1600" dirty="0">
                <a:solidFill>
                  <a:srgbClr val="4D413E"/>
                </a:solidFill>
                <a:latin typeface="柳公权柳体" panose="02000000000000000000" pitchFamily="2" charset="-122"/>
                <a:ea typeface="柳公权柳体" panose="02000000000000000000" pitchFamily="2" charset="-122"/>
              </a:rPr>
              <a:t>明月几时有？把酒问青天。不知天上宫阙、今夕是何年？我欲乘风归去，惟恐琼楼玉宇，高处不胜寒．起舞弄清影，何似在人间？  转朱阁，低绮户，照无眠。不应有恨、何事长向别时圆？人有悲欢离合，月有阴晴圆缺，此事古难全。但愿人长久，千里共蝉娟。</a:t>
            </a:r>
            <a:endParaRPr kumimoji="0" lang="zh-CN" altLang="en-US" sz="1600" i="0" u="none" strike="noStrike" kern="1200" cap="none" spc="0" normalizeH="0" baseline="0" noProof="0" dirty="0">
              <a:ln>
                <a:noFill/>
              </a:ln>
              <a:solidFill>
                <a:srgbClr val="4D413E"/>
              </a:solidFill>
              <a:effectLst/>
              <a:uLnTx/>
              <a:uFillTx/>
              <a:latin typeface="柳公权柳体" panose="02000000000000000000" pitchFamily="2" charset="-122"/>
              <a:ea typeface="柳公权柳体" panose="02000000000000000000" pitchFamily="2"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9245" y="2038838"/>
            <a:ext cx="5095263" cy="3317617"/>
          </a:xfrm>
          <a:prstGeom prst="rect">
            <a:avLst/>
          </a:prstGeom>
        </p:spPr>
      </p:pic>
      <p:pic>
        <p:nvPicPr>
          <p:cNvPr id="10" name="图片 9"/>
          <p:cNvPicPr>
            <a:picLocks noChangeAspect="1"/>
          </p:cNvPicPr>
          <p:nvPr/>
        </p:nvPicPr>
        <p:blipFill>
          <a:blip r:embed="rId3">
            <a:lum bright="70000" contrast="-70000"/>
          </a:blip>
          <a:stretch>
            <a:fillRect/>
          </a:stretch>
        </p:blipFill>
        <p:spPr>
          <a:xfrm>
            <a:off x="1693833" y="1381597"/>
            <a:ext cx="1478814" cy="1487055"/>
          </a:xfrm>
          <a:prstGeom prst="rect">
            <a:avLst/>
          </a:prstGeom>
        </p:spPr>
      </p:pic>
      <p:pic>
        <p:nvPicPr>
          <p:cNvPr id="12" name="图片 11"/>
          <p:cNvPicPr>
            <a:picLocks noChangeAspect="1"/>
          </p:cNvPicPr>
          <p:nvPr/>
        </p:nvPicPr>
        <p:blipFill>
          <a:blip r:embed="rId3">
            <a:lum bright="70000" contrast="-70000"/>
          </a:blip>
          <a:stretch>
            <a:fillRect/>
          </a:stretch>
        </p:blipFill>
        <p:spPr>
          <a:xfrm>
            <a:off x="3915468" y="1381597"/>
            <a:ext cx="1478814" cy="1487055"/>
          </a:xfrm>
          <a:prstGeom prst="rect">
            <a:avLst/>
          </a:prstGeom>
        </p:spPr>
      </p:pic>
      <p:sp>
        <p:nvSpPr>
          <p:cNvPr id="13" name="文本框 12"/>
          <p:cNvSpPr txBox="1"/>
          <p:nvPr/>
        </p:nvSpPr>
        <p:spPr>
          <a:xfrm>
            <a:off x="1900721" y="1832736"/>
            <a:ext cx="1005404" cy="584775"/>
          </a:xfrm>
          <a:prstGeom prst="rect">
            <a:avLst/>
          </a:prstGeom>
          <a:noFill/>
        </p:spPr>
        <p:txBody>
          <a:bodyPr vert="horz" wrap="none" rtlCol="0" anchor="ctr" anchorCtr="0">
            <a:spAutoFit/>
          </a:bodyPr>
          <a:lstStyle/>
          <a:p>
            <a:pPr algn="ctr"/>
            <a:r>
              <a:rPr lang="zh-CN" altLang="en-US" sz="3200" dirty="0">
                <a:solidFill>
                  <a:srgbClr val="4D413E"/>
                </a:solidFill>
                <a:latin typeface="字酷堂海藏楷体" panose="02010609030101010101" pitchFamily="49" charset="-122"/>
                <a:ea typeface="字酷堂海藏楷体" panose="02010609030101010101" pitchFamily="49" charset="-122"/>
              </a:rPr>
              <a:t>东方</a:t>
            </a:r>
            <a:endParaRPr lang="zh-CN" altLang="en-US" sz="3200" dirty="0">
              <a:solidFill>
                <a:srgbClr val="4D413E"/>
              </a:solidFill>
              <a:latin typeface="字酷堂海藏楷体" panose="02010609030101010101" pitchFamily="49" charset="-122"/>
              <a:ea typeface="字酷堂海藏楷体" panose="02010609030101010101" pitchFamily="49" charset="-122"/>
            </a:endParaRPr>
          </a:p>
        </p:txBody>
      </p:sp>
      <p:sp>
        <p:nvSpPr>
          <p:cNvPr id="14" name="文本框 13"/>
          <p:cNvSpPr txBox="1"/>
          <p:nvPr/>
        </p:nvSpPr>
        <p:spPr>
          <a:xfrm>
            <a:off x="4122356" y="1832735"/>
            <a:ext cx="1005403" cy="584775"/>
          </a:xfrm>
          <a:prstGeom prst="rect">
            <a:avLst/>
          </a:prstGeom>
          <a:noFill/>
        </p:spPr>
        <p:txBody>
          <a:bodyPr vert="horz" wrap="none" rtlCol="0" anchor="ctr" anchorCtr="0">
            <a:spAutoFit/>
          </a:bodyPr>
          <a:lstStyle/>
          <a:p>
            <a:pPr algn="ctr"/>
            <a:r>
              <a:rPr lang="zh-CN" altLang="en-US" sz="3200" dirty="0">
                <a:solidFill>
                  <a:srgbClr val="4D413E"/>
                </a:solidFill>
                <a:latin typeface="字酷堂海藏楷体" panose="02010609030101010101" pitchFamily="49" charset="-122"/>
                <a:ea typeface="字酷堂海藏楷体" panose="02010609030101010101" pitchFamily="49" charset="-122"/>
              </a:rPr>
              <a:t>东方</a:t>
            </a:r>
            <a:endParaRPr lang="zh-CN" altLang="en-US" sz="3200" dirty="0">
              <a:solidFill>
                <a:srgbClr val="4D413E"/>
              </a:solidFill>
              <a:latin typeface="字酷堂海藏楷体" panose="02010609030101010101" pitchFamily="49" charset="-122"/>
              <a:ea typeface="字酷堂海藏楷体" panose="02010609030101010101" pitchFamily="49" charset="-122"/>
            </a:endParaRPr>
          </a:p>
        </p:txBody>
      </p:sp>
      <p:sp>
        <p:nvSpPr>
          <p:cNvPr id="9" name="文本框 8"/>
          <p:cNvSpPr txBox="1"/>
          <p:nvPr/>
        </p:nvSpPr>
        <p:spPr>
          <a:xfrm>
            <a:off x="4772940" y="276277"/>
            <a:ext cx="2661166" cy="768350"/>
          </a:xfrm>
          <a:prstGeom prst="rect">
            <a:avLst/>
          </a:prstGeom>
          <a:noFill/>
        </p:spPr>
        <p:txBody>
          <a:bodyPr vert="horz" wrap="square" rtlCol="0">
            <a:spAutoFit/>
          </a:bodyPr>
          <a:lstStyle/>
          <a:p>
            <a:pPr algn="ctr"/>
            <a:r>
              <a:rPr lang="zh-CN" altLang="en-US" sz="4400" dirty="0">
                <a:solidFill>
                  <a:srgbClr val="4D413E"/>
                </a:solidFill>
                <a:latin typeface="字酷堂海藏楷体" panose="02010609030101010101" pitchFamily="49" charset="-122"/>
                <a:ea typeface="字酷堂海藏楷体" panose="02010609030101010101" pitchFamily="49" charset="-122"/>
              </a:rPr>
              <a:t>好客模板</a:t>
            </a:r>
            <a:endParaRPr lang="zh-CN" altLang="en-US" sz="4400" dirty="0">
              <a:solidFill>
                <a:srgbClr val="4D413E"/>
              </a:solidFill>
              <a:latin typeface="字酷堂海藏楷体" panose="02010609030101010101" pitchFamily="49" charset="-122"/>
              <a:ea typeface="字酷堂海藏楷体" panose="0201060903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right)">
                                      <p:cBhvr>
                                        <p:cTn id="7" dur="3000"/>
                                        <p:tgtEl>
                                          <p:spTgt spid="60"/>
                                        </p:tgtEl>
                                      </p:cBhvr>
                                    </p:animEffect>
                                  </p:childTnLst>
                                </p:cTn>
                              </p:par>
                            </p:childTnLst>
                          </p:cTn>
                        </p:par>
                        <p:par>
                          <p:cTn id="8" fill="hold">
                            <p:stCondLst>
                              <p:cond delay="3000"/>
                            </p:stCondLst>
                            <p:childTnLst>
                              <p:par>
                                <p:cTn id="9" presetID="21"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heel(1)">
                                      <p:cBhvr>
                                        <p:cTn id="11" dur="1250"/>
                                        <p:tgtEl>
                                          <p:spTgt spid="10"/>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750" fill="hold"/>
                                        <p:tgtEl>
                                          <p:spTgt spid="13"/>
                                        </p:tgtEl>
                                        <p:attrNameLst>
                                          <p:attrName>ppt_w</p:attrName>
                                        </p:attrNameLst>
                                      </p:cBhvr>
                                      <p:tavLst>
                                        <p:tav tm="0">
                                          <p:val>
                                            <p:fltVal val="0"/>
                                          </p:val>
                                        </p:tav>
                                        <p:tav tm="100000">
                                          <p:val>
                                            <p:strVal val="#ppt_w"/>
                                          </p:val>
                                        </p:tav>
                                      </p:tavLst>
                                    </p:anim>
                                    <p:anim calcmode="lin" valueType="num">
                                      <p:cBhvr>
                                        <p:cTn id="15" dur="750" fill="hold"/>
                                        <p:tgtEl>
                                          <p:spTgt spid="13"/>
                                        </p:tgtEl>
                                        <p:attrNameLst>
                                          <p:attrName>ppt_h</p:attrName>
                                        </p:attrNameLst>
                                      </p:cBhvr>
                                      <p:tavLst>
                                        <p:tav tm="0">
                                          <p:val>
                                            <p:fltVal val="0"/>
                                          </p:val>
                                        </p:tav>
                                        <p:tav tm="100000">
                                          <p:val>
                                            <p:strVal val="#ppt_h"/>
                                          </p:val>
                                        </p:tav>
                                      </p:tavLst>
                                    </p:anim>
                                    <p:animEffect transition="in" filter="fade">
                                      <p:cBhvr>
                                        <p:cTn id="16" dur="750"/>
                                        <p:tgtEl>
                                          <p:spTgt spid="13"/>
                                        </p:tgtEl>
                                      </p:cBhvr>
                                    </p:animEffect>
                                  </p:childTnLst>
                                </p:cTn>
                              </p:par>
                            </p:childTnLst>
                          </p:cTn>
                        </p:par>
                        <p:par>
                          <p:cTn id="17" fill="hold">
                            <p:stCondLst>
                              <p:cond delay="4500"/>
                            </p:stCondLst>
                            <p:childTnLst>
                              <p:par>
                                <p:cTn id="18" presetID="21" presetClass="entr" presetSubtype="1"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heel(1)">
                                      <p:cBhvr>
                                        <p:cTn id="20" dur="1250"/>
                                        <p:tgtEl>
                                          <p:spTgt spid="1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750" fill="hold"/>
                                        <p:tgtEl>
                                          <p:spTgt spid="14"/>
                                        </p:tgtEl>
                                        <p:attrNameLst>
                                          <p:attrName>ppt_w</p:attrName>
                                        </p:attrNameLst>
                                      </p:cBhvr>
                                      <p:tavLst>
                                        <p:tav tm="0">
                                          <p:val>
                                            <p:fltVal val="0"/>
                                          </p:val>
                                        </p:tav>
                                        <p:tav tm="100000">
                                          <p:val>
                                            <p:strVal val="#ppt_w"/>
                                          </p:val>
                                        </p:tav>
                                      </p:tavLst>
                                    </p:anim>
                                    <p:anim calcmode="lin" valueType="num">
                                      <p:cBhvr>
                                        <p:cTn id="24" dur="750" fill="hold"/>
                                        <p:tgtEl>
                                          <p:spTgt spid="14"/>
                                        </p:tgtEl>
                                        <p:attrNameLst>
                                          <p:attrName>ppt_h</p:attrName>
                                        </p:attrNameLst>
                                      </p:cBhvr>
                                      <p:tavLst>
                                        <p:tav tm="0">
                                          <p:val>
                                            <p:fltVal val="0"/>
                                          </p:val>
                                        </p:tav>
                                        <p:tav tm="100000">
                                          <p:val>
                                            <p:strVal val="#ppt_h"/>
                                          </p:val>
                                        </p:tav>
                                      </p:tavLst>
                                    </p:anim>
                                    <p:animEffect transition="in" filter="fade">
                                      <p:cBhvr>
                                        <p:cTn id="25"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1" name="图片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0152" y="76835"/>
            <a:ext cx="7618842" cy="6858000"/>
          </a:xfrm>
          <a:prstGeom prst="rect">
            <a:avLst/>
          </a:prstGeom>
        </p:spPr>
      </p:pic>
      <p:sp>
        <p:nvSpPr>
          <p:cNvPr id="15" name="任意多边形: 形状 14"/>
          <p:cNvSpPr/>
          <p:nvPr/>
        </p:nvSpPr>
        <p:spPr>
          <a:xfrm>
            <a:off x="1351329" y="1991286"/>
            <a:ext cx="2926080" cy="3844227"/>
          </a:xfrm>
          <a:custGeom>
            <a:avLst/>
            <a:gdLst>
              <a:gd name="connsiteX0" fmla="*/ 0 w 2926080"/>
              <a:gd name="connsiteY0" fmla="*/ 0 h 3844227"/>
              <a:gd name="connsiteX1" fmla="*/ 2926080 w 2926080"/>
              <a:gd name="connsiteY1" fmla="*/ 0 h 3844227"/>
              <a:gd name="connsiteX2" fmla="*/ 2926080 w 2926080"/>
              <a:gd name="connsiteY2" fmla="*/ 3844227 h 3844227"/>
              <a:gd name="connsiteX3" fmla="*/ 0 w 2926080"/>
              <a:gd name="connsiteY3" fmla="*/ 3844227 h 3844227"/>
            </a:gdLst>
            <a:ahLst/>
            <a:cxnLst>
              <a:cxn ang="0">
                <a:pos x="connsiteX0" y="connsiteY0"/>
              </a:cxn>
              <a:cxn ang="0">
                <a:pos x="connsiteX1" y="connsiteY1"/>
              </a:cxn>
              <a:cxn ang="0">
                <a:pos x="connsiteX2" y="connsiteY2"/>
              </a:cxn>
              <a:cxn ang="0">
                <a:pos x="connsiteX3" y="connsiteY3"/>
              </a:cxn>
            </a:cxnLst>
            <a:rect l="l" t="t" r="r" b="b"/>
            <a:pathLst>
              <a:path w="2926080" h="3844227">
                <a:moveTo>
                  <a:pt x="0" y="0"/>
                </a:moveTo>
                <a:lnTo>
                  <a:pt x="2926080" y="0"/>
                </a:lnTo>
                <a:lnTo>
                  <a:pt x="2926080" y="3844227"/>
                </a:lnTo>
                <a:lnTo>
                  <a:pt x="0" y="3844227"/>
                </a:lnTo>
                <a:close/>
              </a:path>
            </a:pathLst>
          </a:custGeom>
          <a:solidFill>
            <a:schemeClr val="bg1">
              <a:alpha val="80000"/>
            </a:schemeClr>
          </a:solidFill>
          <a:ln>
            <a:noFill/>
          </a:ln>
          <a:effectLst>
            <a:outerShdw blurRad="469900" dist="495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p:nvSpPr>
        <p:spPr>
          <a:xfrm rot="19078401">
            <a:off x="6263411" y="573459"/>
            <a:ext cx="4927634" cy="4304315"/>
          </a:xfrm>
          <a:prstGeom prst="triangl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4903354" y="2529974"/>
            <a:ext cx="1661993" cy="2378155"/>
          </a:xfrm>
          <a:prstGeom prst="rect">
            <a:avLst/>
          </a:prstGeom>
          <a:noFill/>
        </p:spPr>
        <p:txBody>
          <a:bodyPr vert="eaVert" wrap="square" rtlCol="0">
            <a:spAutoFit/>
          </a:bodyPr>
          <a:lstStyle/>
          <a:p>
            <a:pPr>
              <a:lnSpc>
                <a:spcPct val="150000"/>
              </a:lnSpc>
            </a:pPr>
            <a:r>
              <a:rPr lang="zh-CN" altLang="en-US" sz="1600" kern="0" dirty="0">
                <a:solidFill>
                  <a:srgbClr val="00525A"/>
                </a:solidFill>
                <a:latin typeface="柳公权柳体" panose="02000000000000000000" pitchFamily="2" charset="-122"/>
                <a:ea typeface="柳公权柳体" panose="02000000000000000000" pitchFamily="2" charset="-122"/>
              </a:rPr>
              <a:t>点击输入本栏的具体文字，简明扼要的说明分项内容，此为概念图解，请根据您的具体内容酌情修改。</a:t>
            </a:r>
            <a:endParaRPr lang="en-US" altLang="zh-CN" sz="1600" kern="0" dirty="0">
              <a:solidFill>
                <a:srgbClr val="00525A"/>
              </a:solidFill>
              <a:latin typeface="柳公权柳体" panose="02000000000000000000" pitchFamily="2" charset="-122"/>
              <a:ea typeface="柳公权柳体" panose="02000000000000000000" pitchFamily="2" charset="-122"/>
            </a:endParaRPr>
          </a:p>
        </p:txBody>
      </p:sp>
      <p:sp>
        <p:nvSpPr>
          <p:cNvPr id="9" name="文本框 8"/>
          <p:cNvSpPr txBox="1"/>
          <p:nvPr/>
        </p:nvSpPr>
        <p:spPr>
          <a:xfrm>
            <a:off x="1740051" y="2529974"/>
            <a:ext cx="1661993" cy="3104843"/>
          </a:xfrm>
          <a:prstGeom prst="rect">
            <a:avLst/>
          </a:prstGeom>
          <a:noFill/>
        </p:spPr>
        <p:txBody>
          <a:bodyPr vert="eaVert" wrap="square" rtlCol="0">
            <a:spAutoFit/>
          </a:bodyPr>
          <a:lstStyle/>
          <a:p>
            <a:pPr>
              <a:lnSpc>
                <a:spcPct val="150000"/>
              </a:lnSpc>
            </a:pPr>
            <a:r>
              <a:rPr lang="zh-CN" altLang="en-US" sz="1600" kern="0" dirty="0">
                <a:solidFill>
                  <a:srgbClr val="000000">
                    <a:lumMod val="65000"/>
                    <a:lumOff val="35000"/>
                  </a:srgbClr>
                </a:solidFill>
                <a:latin typeface="柳公权柳体" panose="02000000000000000000" pitchFamily="2" charset="-122"/>
                <a:ea typeface="柳公权柳体" panose="02000000000000000000" pitchFamily="2" charset="-122"/>
              </a:rPr>
              <a:t>点击输入本栏的具体文字，简明扼要的说明分项内容，此为概念图解，请根据您的具体内容酌情修改。</a:t>
            </a:r>
            <a:endParaRPr lang="en-US" altLang="zh-CN" sz="1600" kern="0" dirty="0">
              <a:solidFill>
                <a:srgbClr val="000000">
                  <a:lumMod val="65000"/>
                  <a:lumOff val="35000"/>
                </a:srgbClr>
              </a:solidFill>
              <a:latin typeface="柳公权柳体" panose="02000000000000000000" pitchFamily="2" charset="-122"/>
              <a:ea typeface="柳公权柳体" panose="02000000000000000000" pitchFamily="2" charset="-122"/>
            </a:endParaRPr>
          </a:p>
        </p:txBody>
      </p:sp>
      <p:sp>
        <p:nvSpPr>
          <p:cNvPr id="10" name="文本框 9"/>
          <p:cNvSpPr txBox="1"/>
          <p:nvPr/>
        </p:nvSpPr>
        <p:spPr>
          <a:xfrm>
            <a:off x="6645748" y="2559427"/>
            <a:ext cx="492443" cy="3253021"/>
          </a:xfrm>
          <a:prstGeom prst="rect">
            <a:avLst/>
          </a:prstGeom>
          <a:noFill/>
        </p:spPr>
        <p:txBody>
          <a:bodyPr vert="eaVert" wrap="square" rtlCol="0">
            <a:spAutoFit/>
          </a:bodyPr>
          <a:lstStyle/>
          <a:p>
            <a:r>
              <a:rPr lang="zh-CN" altLang="en-US" sz="2000" b="1" dirty="0">
                <a:solidFill>
                  <a:srgbClr val="00525A"/>
                </a:solidFill>
                <a:latin typeface="柳公权柳体" panose="02000000000000000000" pitchFamily="2" charset="-122"/>
                <a:ea typeface="柳公权柳体" panose="02000000000000000000" pitchFamily="2" charset="-122"/>
              </a:rPr>
              <a:t>输入标题</a:t>
            </a:r>
            <a:endParaRPr lang="zh-CN" altLang="en-US" sz="2000" b="1" dirty="0">
              <a:solidFill>
                <a:srgbClr val="00525A"/>
              </a:solidFill>
              <a:latin typeface="柳公权柳体" panose="02000000000000000000" pitchFamily="2" charset="-122"/>
              <a:ea typeface="柳公权柳体" panose="02000000000000000000" pitchFamily="2" charset="-122"/>
            </a:endParaRPr>
          </a:p>
        </p:txBody>
      </p:sp>
      <p:sp>
        <p:nvSpPr>
          <p:cNvPr id="11" name="文本框 10"/>
          <p:cNvSpPr txBox="1"/>
          <p:nvPr/>
        </p:nvSpPr>
        <p:spPr>
          <a:xfrm>
            <a:off x="3524788" y="2582491"/>
            <a:ext cx="492443" cy="3253021"/>
          </a:xfrm>
          <a:prstGeom prst="rect">
            <a:avLst/>
          </a:prstGeom>
          <a:noFill/>
        </p:spPr>
        <p:txBody>
          <a:bodyPr vert="eaVert" wrap="square" rtlCol="0">
            <a:spAutoFit/>
          </a:bodyPr>
          <a:lstStyle/>
          <a:p>
            <a:r>
              <a:rPr lang="zh-CN" altLang="en-US" sz="2000" b="1" dirty="0">
                <a:latin typeface="柳公权柳体" panose="02000000000000000000" pitchFamily="2" charset="-122"/>
                <a:ea typeface="柳公权柳体" panose="02000000000000000000" pitchFamily="2" charset="-122"/>
              </a:rPr>
              <a:t>输入标题</a:t>
            </a:r>
            <a:endParaRPr lang="zh-CN" altLang="en-US" sz="2000" b="1" dirty="0">
              <a:latin typeface="柳公权柳体" panose="02000000000000000000" pitchFamily="2" charset="-122"/>
              <a:ea typeface="柳公权柳体" panose="02000000000000000000" pitchFamily="2" charset="-122"/>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3566" y="134685"/>
            <a:ext cx="6588630" cy="6588630"/>
          </a:xfrm>
          <a:prstGeom prst="rect">
            <a:avLst/>
          </a:prstGeom>
        </p:spPr>
      </p:pic>
      <p:pic>
        <p:nvPicPr>
          <p:cNvPr id="22" name="图片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7308" y="5136845"/>
            <a:ext cx="287272" cy="28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3"/>
          <p:cNvSpPr txBox="1"/>
          <p:nvPr/>
        </p:nvSpPr>
        <p:spPr>
          <a:xfrm>
            <a:off x="4772940" y="276277"/>
            <a:ext cx="2661166" cy="768350"/>
          </a:xfrm>
          <a:prstGeom prst="rect">
            <a:avLst/>
          </a:prstGeom>
          <a:noFill/>
        </p:spPr>
        <p:txBody>
          <a:bodyPr vert="horz" wrap="square" rtlCol="0">
            <a:spAutoFit/>
          </a:bodyPr>
          <a:lstStyle/>
          <a:p>
            <a:pPr algn="ctr"/>
            <a:r>
              <a:rPr lang="zh-CN" altLang="en-US" sz="4400" dirty="0">
                <a:solidFill>
                  <a:srgbClr val="4D413E"/>
                </a:solidFill>
                <a:latin typeface="字酷堂海藏楷体" panose="02010609030101010101" pitchFamily="49" charset="-122"/>
                <a:ea typeface="字酷堂海藏楷体" panose="02010609030101010101" pitchFamily="49" charset="-122"/>
              </a:rPr>
              <a:t>好客模板</a:t>
            </a:r>
            <a:endParaRPr lang="zh-CN" altLang="en-US" sz="4400" dirty="0">
              <a:solidFill>
                <a:srgbClr val="4D413E"/>
              </a:solidFill>
              <a:latin typeface="字酷堂海藏楷体" panose="02010609030101010101" pitchFamily="49" charset="-122"/>
              <a:ea typeface="字酷堂海藏楷体" panose="0201060903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21" presetClass="entr" presetSubtype="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2"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2000"/>
                                        <p:tgtEl>
                                          <p:spTgt spid="8"/>
                                        </p:tgtEl>
                                      </p:cBhvr>
                                    </p:animEffect>
                                  </p:childTnLst>
                                </p:cTn>
                              </p:par>
                              <p:par>
                                <p:cTn id="23" presetID="21" presetClass="entr" presetSubtype="1"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heel(1)">
                                      <p:cBhvr>
                                        <p:cTn id="25" dur="2000"/>
                                        <p:tgtEl>
                                          <p:spTgt spid="21"/>
                                        </p:tgtEl>
                                      </p:cBhvr>
                                    </p:animEffect>
                                  </p:childTnLst>
                                </p:cTn>
                              </p:par>
                            </p:childTnLst>
                          </p:cTn>
                        </p:par>
                        <p:par>
                          <p:cTn id="26" fill="hold">
                            <p:stCondLst>
                              <p:cond delay="4000"/>
                            </p:stCondLst>
                            <p:childTnLst>
                              <p:par>
                                <p:cTn id="27" presetID="55"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strVal val="#ppt_w*0.70"/>
                                          </p:val>
                                        </p:tav>
                                        <p:tav tm="100000">
                                          <p:val>
                                            <p:strVal val="#ppt_w"/>
                                          </p:val>
                                        </p:tav>
                                      </p:tavLst>
                                    </p:anim>
                                    <p:anim calcmode="lin" valueType="num">
                                      <p:cBhvr>
                                        <p:cTn id="30" dur="1000" fill="hold"/>
                                        <p:tgtEl>
                                          <p:spTgt spid="15"/>
                                        </p:tgtEl>
                                        <p:attrNameLst>
                                          <p:attrName>ppt_h</p:attrName>
                                        </p:attrNameLst>
                                      </p:cBhvr>
                                      <p:tavLst>
                                        <p:tav tm="0">
                                          <p:val>
                                            <p:strVal val="#ppt_h"/>
                                          </p:val>
                                        </p:tav>
                                        <p:tav tm="100000">
                                          <p:val>
                                            <p:strVal val="#ppt_h"/>
                                          </p:val>
                                        </p:tav>
                                      </p:tavLst>
                                    </p:anim>
                                    <p:animEffect transition="in" filter="fade">
                                      <p:cBhvr>
                                        <p:cTn id="31" dur="1000"/>
                                        <p:tgtEl>
                                          <p:spTgt spid="15"/>
                                        </p:tgtEl>
                                      </p:cBhvr>
                                    </p:animEffect>
                                  </p:childTnLst>
                                </p:cTn>
                              </p:par>
                            </p:childTnLst>
                          </p:cTn>
                        </p:par>
                        <p:par>
                          <p:cTn id="32" fill="hold">
                            <p:stCondLst>
                              <p:cond delay="5000"/>
                            </p:stCondLst>
                            <p:childTnLst>
                              <p:par>
                                <p:cTn id="33" presetID="47"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par>
                          <p:cTn id="38" fill="hold">
                            <p:stCondLst>
                              <p:cond delay="6000"/>
                            </p:stCondLst>
                            <p:childTnLst>
                              <p:par>
                                <p:cTn id="39" presetID="22" presetClass="entr" presetSubtype="2"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right)">
                                      <p:cBhvr>
                                        <p:cTn id="41" dur="2000"/>
                                        <p:tgtEl>
                                          <p:spTgt spid="9"/>
                                        </p:tgtEl>
                                      </p:cBhvr>
                                    </p:animEffect>
                                  </p:childTnLst>
                                </p:cTn>
                              </p:par>
                              <p:par>
                                <p:cTn id="42" presetID="4" presetClass="entr" presetSubtype="32"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ox(out)">
                                      <p:cBhvr>
                                        <p:cTn id="44"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animBg="1"/>
      <p:bldP spid="8"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62" name="文本框 61"/>
          <p:cNvSpPr txBox="1"/>
          <p:nvPr/>
        </p:nvSpPr>
        <p:spPr>
          <a:xfrm>
            <a:off x="6156339" y="2112232"/>
            <a:ext cx="1723549" cy="400110"/>
          </a:xfrm>
          <a:prstGeom prst="rect">
            <a:avLst/>
          </a:prstGeom>
          <a:noFill/>
          <a:effectLst>
            <a:outerShdw blurRad="50800" dist="38100" dir="2700000" algn="tl" rotWithShape="0">
              <a:prstClr val="black">
                <a:alpha val="40000"/>
              </a:prstClr>
            </a:outerShdw>
          </a:effectLst>
        </p:spPr>
        <p:txBody>
          <a:bodyPr vert="horz" wrap="none" rtlCol="0">
            <a:spAutoFit/>
          </a:bodyPr>
          <a:lstStyle/>
          <a:p>
            <a:r>
              <a:rPr lang="zh-CN" altLang="en-US" sz="2000" dirty="0">
                <a:solidFill>
                  <a:srgbClr val="00525A"/>
                </a:solidFill>
                <a:latin typeface="字酷堂海藏楷体" panose="02010609030101010101" pitchFamily="49" charset="-122"/>
                <a:ea typeface="字酷堂海藏楷体" panose="02010609030101010101" pitchFamily="49" charset="-122"/>
              </a:rPr>
              <a:t>添加您的标题</a:t>
            </a:r>
            <a:endParaRPr lang="zh-CN" altLang="en-US" sz="2000" dirty="0">
              <a:solidFill>
                <a:srgbClr val="00525A"/>
              </a:solidFill>
              <a:latin typeface="字酷堂海藏楷体" panose="02010609030101010101" pitchFamily="49" charset="-122"/>
              <a:ea typeface="字酷堂海藏楷体" panose="02010609030101010101" pitchFamily="49" charset="-122"/>
            </a:endParaRPr>
          </a:p>
        </p:txBody>
      </p:sp>
      <p:sp>
        <p:nvSpPr>
          <p:cNvPr id="63" name="矩形 62"/>
          <p:cNvSpPr/>
          <p:nvPr/>
        </p:nvSpPr>
        <p:spPr>
          <a:xfrm>
            <a:off x="6156339" y="2550148"/>
            <a:ext cx="4721527" cy="715581"/>
          </a:xfrm>
          <a:prstGeom prst="rect">
            <a:avLst/>
          </a:prstGeom>
        </p:spPr>
        <p:txBody>
          <a:bodyPr wrap="square">
            <a:spAutoFit/>
          </a:bodyPr>
          <a:lstStyle/>
          <a:p>
            <a:pPr>
              <a:lnSpc>
                <a:spcPct val="150000"/>
              </a:lnSpc>
            </a:pPr>
            <a:r>
              <a:rPr lang="zh-CN" altLang="en-US" sz="900">
                <a:solidFill>
                  <a:srgbClr val="00525A"/>
                </a:solidFill>
              </a:rPr>
              <a:t>Please add your text content here, or copy your text, paste it here, and select only the text. Please add your text Please add your text content here, or copy your text, paste it here, and select only the text. Please add your text </a:t>
            </a:r>
            <a:endParaRPr lang="zh-CN" altLang="en-US" sz="900">
              <a:solidFill>
                <a:srgbClr val="00525A"/>
              </a:solidFill>
            </a:endParaRPr>
          </a:p>
        </p:txBody>
      </p:sp>
      <p:sp>
        <p:nvSpPr>
          <p:cNvPr id="64" name="文本框 63"/>
          <p:cNvSpPr txBox="1"/>
          <p:nvPr/>
        </p:nvSpPr>
        <p:spPr>
          <a:xfrm>
            <a:off x="6156339" y="3981635"/>
            <a:ext cx="1723549" cy="400110"/>
          </a:xfrm>
          <a:prstGeom prst="rect">
            <a:avLst/>
          </a:prstGeom>
          <a:noFill/>
          <a:effectLst>
            <a:outerShdw blurRad="50800" dist="38100" dir="2700000" algn="tl" rotWithShape="0">
              <a:prstClr val="black">
                <a:alpha val="40000"/>
              </a:prstClr>
            </a:outerShdw>
          </a:effectLst>
        </p:spPr>
        <p:txBody>
          <a:bodyPr vert="horz" wrap="none" rtlCol="0">
            <a:spAutoFit/>
          </a:bodyPr>
          <a:lstStyle/>
          <a:p>
            <a:r>
              <a:rPr lang="zh-CN" altLang="en-US" sz="2000" dirty="0">
                <a:solidFill>
                  <a:srgbClr val="00525A"/>
                </a:solidFill>
                <a:latin typeface="字酷堂海藏楷体" panose="02010609030101010101" pitchFamily="49" charset="-122"/>
                <a:ea typeface="字酷堂海藏楷体" panose="02010609030101010101" pitchFamily="49" charset="-122"/>
              </a:rPr>
              <a:t>添加您的标题</a:t>
            </a:r>
            <a:endParaRPr lang="zh-CN" altLang="en-US" sz="2000" dirty="0">
              <a:solidFill>
                <a:srgbClr val="00525A"/>
              </a:solidFill>
              <a:latin typeface="字酷堂海藏楷体" panose="02010609030101010101" pitchFamily="49" charset="-122"/>
              <a:ea typeface="字酷堂海藏楷体" panose="02010609030101010101" pitchFamily="49" charset="-122"/>
            </a:endParaRPr>
          </a:p>
        </p:txBody>
      </p:sp>
      <p:sp>
        <p:nvSpPr>
          <p:cNvPr id="65" name="矩形 64"/>
          <p:cNvSpPr/>
          <p:nvPr/>
        </p:nvSpPr>
        <p:spPr>
          <a:xfrm>
            <a:off x="6156339" y="4419551"/>
            <a:ext cx="4721527" cy="715581"/>
          </a:xfrm>
          <a:prstGeom prst="rect">
            <a:avLst/>
          </a:prstGeom>
        </p:spPr>
        <p:txBody>
          <a:bodyPr wrap="square">
            <a:spAutoFit/>
          </a:bodyPr>
          <a:lstStyle/>
          <a:p>
            <a:pPr>
              <a:lnSpc>
                <a:spcPct val="150000"/>
              </a:lnSpc>
            </a:pPr>
            <a:r>
              <a:rPr lang="zh-CN" altLang="en-US" sz="900">
                <a:solidFill>
                  <a:srgbClr val="00525A"/>
                </a:solidFill>
              </a:rPr>
              <a:t>Please add your text content here, or copy your text, paste it here, and select only the text. Please add your text Please add your text content here, or copy your text, paste it here, and select only the text. Please add your text </a:t>
            </a:r>
            <a:endParaRPr lang="zh-CN" altLang="en-US" sz="900">
              <a:solidFill>
                <a:srgbClr val="00525A"/>
              </a:solidFill>
            </a:endParaRPr>
          </a:p>
        </p:txBody>
      </p:sp>
      <p:pic>
        <p:nvPicPr>
          <p:cNvPr id="69" name="图片 6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351" y="2204489"/>
            <a:ext cx="4841318" cy="3152269"/>
          </a:xfrm>
          <a:prstGeom prst="rect">
            <a:avLst/>
          </a:prstGeom>
        </p:spPr>
      </p:pic>
      <p:sp>
        <p:nvSpPr>
          <p:cNvPr id="9" name="文本框 8"/>
          <p:cNvSpPr txBox="1"/>
          <p:nvPr/>
        </p:nvSpPr>
        <p:spPr>
          <a:xfrm>
            <a:off x="4772940" y="276277"/>
            <a:ext cx="2661166" cy="768350"/>
          </a:xfrm>
          <a:prstGeom prst="rect">
            <a:avLst/>
          </a:prstGeom>
          <a:noFill/>
        </p:spPr>
        <p:txBody>
          <a:bodyPr vert="horz" wrap="square" rtlCol="0">
            <a:spAutoFit/>
          </a:bodyPr>
          <a:lstStyle/>
          <a:p>
            <a:pPr algn="ctr"/>
            <a:r>
              <a:rPr lang="zh-CN" altLang="en-US" sz="4400" dirty="0">
                <a:solidFill>
                  <a:srgbClr val="4D413E"/>
                </a:solidFill>
                <a:latin typeface="字酷堂海藏楷体" panose="02010609030101010101" pitchFamily="49" charset="-122"/>
                <a:ea typeface="字酷堂海藏楷体" panose="02010609030101010101" pitchFamily="49" charset="-122"/>
              </a:rPr>
              <a:t>好客模板</a:t>
            </a:r>
            <a:endParaRPr lang="zh-CN" altLang="en-US" sz="4400" dirty="0">
              <a:solidFill>
                <a:srgbClr val="4D413E"/>
              </a:solidFill>
              <a:latin typeface="字酷堂海藏楷体" panose="02010609030101010101" pitchFamily="49" charset="-122"/>
              <a:ea typeface="字酷堂海藏楷体" panose="0201060903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750"/>
                                        <p:tgtEl>
                                          <p:spTgt spid="69"/>
                                        </p:tgtEl>
                                      </p:cBhvr>
                                    </p:animEffect>
                                  </p:childTnLst>
                                </p:cTn>
                              </p:par>
                              <p:par>
                                <p:cTn id="8" presetID="35" presetClass="path" presetSubtype="0" decel="100000" fill="hold" nodeType="withEffect">
                                  <p:stCondLst>
                                    <p:cond delay="0"/>
                                  </p:stCondLst>
                                  <p:childTnLst>
                                    <p:animMotion origin="layout" path="M -4.375E-6 -4.07407E-6 L 0.04493 -4.07407E-6 " pathEditMode="relative" rAng="0" ptsTypes="AA">
                                      <p:cBhvr>
                                        <p:cTn id="9" dur="1250" spd="-100000" fill="hold"/>
                                        <p:tgtEl>
                                          <p:spTgt spid="69"/>
                                        </p:tgtEl>
                                        <p:attrNameLst>
                                          <p:attrName>ppt_x</p:attrName>
                                          <p:attrName>ppt_y</p:attrName>
                                        </p:attrNameLst>
                                      </p:cBhvr>
                                      <p:rCtr x="2240" y="0"/>
                                    </p:animMotion>
                                  </p:childTnLst>
                                </p:cTn>
                              </p:par>
                              <p:par>
                                <p:cTn id="10" presetID="10" presetClass="entr" presetSubtype="0" fill="hold" grpId="0" nodeType="withEffect">
                                  <p:stCondLst>
                                    <p:cond delay="50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750"/>
                                        <p:tgtEl>
                                          <p:spTgt spid="62"/>
                                        </p:tgtEl>
                                      </p:cBhvr>
                                    </p:animEffect>
                                  </p:childTnLst>
                                </p:cTn>
                              </p:par>
                              <p:par>
                                <p:cTn id="13" presetID="35" presetClass="path" presetSubtype="0" decel="100000" fill="hold" grpId="1" nodeType="withEffect">
                                  <p:stCondLst>
                                    <p:cond delay="500"/>
                                  </p:stCondLst>
                                  <p:childTnLst>
                                    <p:animMotion origin="layout" path="M -4.375E-6 -4.07407E-6 L 0.04493 -4.07407E-6 " pathEditMode="relative" rAng="0" ptsTypes="AA">
                                      <p:cBhvr>
                                        <p:cTn id="14" dur="1250" spd="-100000" fill="hold"/>
                                        <p:tgtEl>
                                          <p:spTgt spid="62"/>
                                        </p:tgtEl>
                                        <p:attrNameLst>
                                          <p:attrName>ppt_x</p:attrName>
                                          <p:attrName>ppt_y</p:attrName>
                                        </p:attrNameLst>
                                      </p:cBhvr>
                                      <p:rCtr x="2240" y="0"/>
                                    </p:animMotion>
                                  </p:childTnLst>
                                </p:cTn>
                              </p:par>
                              <p:par>
                                <p:cTn id="15" presetID="10" presetClass="entr" presetSubtype="0" fill="hold" grpId="0" nodeType="withEffect">
                                  <p:stCondLst>
                                    <p:cond delay="50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750"/>
                                        <p:tgtEl>
                                          <p:spTgt spid="63"/>
                                        </p:tgtEl>
                                      </p:cBhvr>
                                    </p:animEffect>
                                  </p:childTnLst>
                                </p:cTn>
                              </p:par>
                              <p:par>
                                <p:cTn id="18" presetID="35" presetClass="path" presetSubtype="0" decel="100000" fill="hold" grpId="1" nodeType="withEffect">
                                  <p:stCondLst>
                                    <p:cond delay="500"/>
                                  </p:stCondLst>
                                  <p:childTnLst>
                                    <p:animMotion origin="layout" path="M 4.375E-6 7.40741E-7 L -0.04011 7.40741E-7 " pathEditMode="relative" rAng="0" ptsTypes="AA">
                                      <p:cBhvr>
                                        <p:cTn id="19" dur="1250" spd="-100000" fill="hold"/>
                                        <p:tgtEl>
                                          <p:spTgt spid="63"/>
                                        </p:tgtEl>
                                        <p:attrNameLst>
                                          <p:attrName>ppt_x</p:attrName>
                                          <p:attrName>ppt_y</p:attrName>
                                        </p:attrNameLst>
                                      </p:cBhvr>
                                      <p:rCtr x="-2005" y="0"/>
                                    </p:animMotion>
                                  </p:childTnLst>
                                </p:cTn>
                              </p:par>
                              <p:par>
                                <p:cTn id="20" presetID="10" presetClass="entr" presetSubtype="0" fill="hold" grpId="0" nodeType="withEffect">
                                  <p:stCondLst>
                                    <p:cond delay="50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750"/>
                                        <p:tgtEl>
                                          <p:spTgt spid="64"/>
                                        </p:tgtEl>
                                      </p:cBhvr>
                                    </p:animEffect>
                                  </p:childTnLst>
                                </p:cTn>
                              </p:par>
                              <p:par>
                                <p:cTn id="23" presetID="35" presetClass="path" presetSubtype="0" decel="100000" fill="hold" grpId="1" nodeType="withEffect">
                                  <p:stCondLst>
                                    <p:cond delay="500"/>
                                  </p:stCondLst>
                                  <p:childTnLst>
                                    <p:animMotion origin="layout" path="M -4.375E-6 -4.07407E-6 L 0.04493 -4.07407E-6 " pathEditMode="relative" rAng="0" ptsTypes="AA">
                                      <p:cBhvr>
                                        <p:cTn id="24" dur="1250" spd="-100000" fill="hold"/>
                                        <p:tgtEl>
                                          <p:spTgt spid="64"/>
                                        </p:tgtEl>
                                        <p:attrNameLst>
                                          <p:attrName>ppt_x</p:attrName>
                                          <p:attrName>ppt_y</p:attrName>
                                        </p:attrNameLst>
                                      </p:cBhvr>
                                      <p:rCtr x="2240" y="0"/>
                                    </p:animMotion>
                                  </p:childTnLst>
                                </p:cTn>
                              </p:par>
                              <p:par>
                                <p:cTn id="25" presetID="10" presetClass="entr" presetSubtype="0" fill="hold" grpId="0" nodeType="withEffect">
                                  <p:stCondLst>
                                    <p:cond delay="50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750"/>
                                        <p:tgtEl>
                                          <p:spTgt spid="65"/>
                                        </p:tgtEl>
                                      </p:cBhvr>
                                    </p:animEffect>
                                  </p:childTnLst>
                                </p:cTn>
                              </p:par>
                              <p:par>
                                <p:cTn id="28" presetID="35" presetClass="path" presetSubtype="0" decel="100000" fill="hold" grpId="1" nodeType="withEffect">
                                  <p:stCondLst>
                                    <p:cond delay="500"/>
                                  </p:stCondLst>
                                  <p:childTnLst>
                                    <p:animMotion origin="layout" path="M 4.375E-6 7.40741E-7 L -0.04011 7.40741E-7 " pathEditMode="relative" rAng="0" ptsTypes="AA">
                                      <p:cBhvr>
                                        <p:cTn id="29" dur="1250" spd="-100000" fill="hold"/>
                                        <p:tgtEl>
                                          <p:spTgt spid="65"/>
                                        </p:tgtEl>
                                        <p:attrNameLst>
                                          <p:attrName>ppt_x</p:attrName>
                                          <p:attrName>ppt_y</p:attrName>
                                        </p:attrNameLst>
                                      </p:cBhvr>
                                      <p:rCtr x="-200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P spid="63" grpId="0"/>
      <p:bldP spid="63" grpId="1"/>
      <p:bldP spid="64" grpId="0"/>
      <p:bldP spid="64" grpId="1"/>
      <p:bldP spid="65" grpId="0"/>
      <p:bldP spid="65"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53" name="图片 52"/>
          <p:cNvPicPr>
            <a:picLocks noChangeAspect="1"/>
          </p:cNvPicPr>
          <p:nvPr/>
        </p:nvPicPr>
        <p:blipFill>
          <a:blip r:embed="rId2">
            <a:biLevel thresh="25000"/>
          </a:blip>
          <a:stretch>
            <a:fillRect/>
          </a:stretch>
        </p:blipFill>
        <p:spPr>
          <a:xfrm>
            <a:off x="483208" y="2232710"/>
            <a:ext cx="5397622" cy="2772248"/>
          </a:xfrm>
          <a:prstGeom prst="rect">
            <a:avLst/>
          </a:prstGeom>
          <a:solidFill>
            <a:schemeClr val="bg1"/>
          </a:solidFill>
          <a:effectLst>
            <a:outerShdw blurRad="254000" dist="38100" dir="2700000" algn="tl" rotWithShape="0">
              <a:prstClr val="black">
                <a:alpha val="20000"/>
              </a:prstClr>
            </a:outerShdw>
          </a:effectLst>
        </p:spPr>
      </p:pic>
      <p:sp>
        <p:nvSpPr>
          <p:cNvPr id="63" name="文本框 62"/>
          <p:cNvSpPr txBox="1"/>
          <p:nvPr/>
        </p:nvSpPr>
        <p:spPr>
          <a:xfrm>
            <a:off x="1084575" y="2745818"/>
            <a:ext cx="1723549" cy="400110"/>
          </a:xfrm>
          <a:prstGeom prst="rect">
            <a:avLst/>
          </a:prstGeom>
          <a:noFill/>
        </p:spPr>
        <p:txBody>
          <a:bodyPr vert="horz" wrap="none" rtlCol="0">
            <a:spAutoFit/>
          </a:bodyPr>
          <a:lstStyle/>
          <a:p>
            <a:r>
              <a:rPr lang="zh-CN" altLang="en-US" sz="2000" dirty="0">
                <a:solidFill>
                  <a:schemeClr val="tx1">
                    <a:lumMod val="50000"/>
                    <a:lumOff val="50000"/>
                  </a:schemeClr>
                </a:solidFill>
                <a:latin typeface="字酷堂海藏楷体" panose="02010609030101010101" pitchFamily="49" charset="-122"/>
                <a:ea typeface="字酷堂海藏楷体" panose="02010609030101010101" pitchFamily="49" charset="-122"/>
              </a:rPr>
              <a:t>添加您的标题</a:t>
            </a:r>
            <a:endParaRPr lang="zh-CN" altLang="en-US" sz="2000" dirty="0">
              <a:solidFill>
                <a:schemeClr val="tx1">
                  <a:lumMod val="50000"/>
                  <a:lumOff val="50000"/>
                </a:schemeClr>
              </a:solidFill>
              <a:latin typeface="字酷堂海藏楷体" panose="02010609030101010101" pitchFamily="49" charset="-122"/>
              <a:ea typeface="字酷堂海藏楷体" panose="02010609030101010101" pitchFamily="49" charset="-122"/>
            </a:endParaRPr>
          </a:p>
        </p:txBody>
      </p:sp>
      <p:sp>
        <p:nvSpPr>
          <p:cNvPr id="64" name="矩形 63"/>
          <p:cNvSpPr/>
          <p:nvPr/>
        </p:nvSpPr>
        <p:spPr>
          <a:xfrm>
            <a:off x="1084575" y="3240454"/>
            <a:ext cx="4100225" cy="1338828"/>
          </a:xfrm>
          <a:prstGeom prst="rect">
            <a:avLst/>
          </a:prstGeom>
        </p:spPr>
        <p:txBody>
          <a:bodyPr wrap="square">
            <a:spAutoFit/>
          </a:bodyPr>
          <a:lstStyle/>
          <a:p>
            <a:pPr>
              <a:lnSpc>
                <a:spcPct val="150000"/>
              </a:lnSpc>
            </a:pPr>
            <a:r>
              <a:rPr lang="zh-CN" altLang="en-US" sz="900">
                <a:solidFill>
                  <a:schemeClr val="bg1">
                    <a:lumMod val="65000"/>
                  </a:schemeClr>
                </a:solidFill>
              </a:rPr>
              <a:t>Please add your text content here, or copy your text, paste it here, and select only the text. Please add your text content here, or copy your text, Please add your text content here, or copy your text, paste it here, and select only the text. Please add your text content here, or copy your text, </a:t>
            </a:r>
            <a:endParaRPr lang="en-US" altLang="zh-CN" sz="900">
              <a:solidFill>
                <a:schemeClr val="bg1">
                  <a:lumMod val="65000"/>
                </a:schemeClr>
              </a:solidFill>
            </a:endParaRPr>
          </a:p>
          <a:p>
            <a:pPr>
              <a:lnSpc>
                <a:spcPct val="150000"/>
              </a:lnSpc>
            </a:pPr>
            <a:r>
              <a:rPr lang="zh-CN" altLang="en-US" sz="900">
                <a:solidFill>
                  <a:schemeClr val="bg1">
                    <a:lumMod val="65000"/>
                  </a:schemeClr>
                </a:solidFill>
              </a:rPr>
              <a:t>Please add your text content here, or copy your text, paste it here, and select only the text. Please add your text content here, or copy your text, </a:t>
            </a:r>
            <a:endParaRPr lang="zh-CN" altLang="en-US" sz="900">
              <a:solidFill>
                <a:schemeClr val="bg1">
                  <a:lumMod val="65000"/>
                </a:schemeClr>
              </a:solidFill>
            </a:endParaRPr>
          </a:p>
        </p:txBody>
      </p:sp>
      <p:pic>
        <p:nvPicPr>
          <p:cNvPr id="57" name="图片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1834" y="1725313"/>
            <a:ext cx="6710166" cy="4369109"/>
          </a:xfrm>
          <a:prstGeom prst="rect">
            <a:avLst/>
          </a:prstGeom>
        </p:spPr>
      </p:pic>
      <p:sp>
        <p:nvSpPr>
          <p:cNvPr id="13" name="文本框 12"/>
          <p:cNvSpPr txBox="1"/>
          <p:nvPr/>
        </p:nvSpPr>
        <p:spPr>
          <a:xfrm>
            <a:off x="4772940" y="276277"/>
            <a:ext cx="2661166" cy="768350"/>
          </a:xfrm>
          <a:prstGeom prst="rect">
            <a:avLst/>
          </a:prstGeom>
          <a:noFill/>
        </p:spPr>
        <p:txBody>
          <a:bodyPr vert="horz" wrap="square" rtlCol="0">
            <a:spAutoFit/>
          </a:bodyPr>
          <a:lstStyle/>
          <a:p>
            <a:pPr algn="ctr"/>
            <a:r>
              <a:rPr lang="zh-CN" altLang="en-US" sz="4400" dirty="0">
                <a:solidFill>
                  <a:srgbClr val="4D413E"/>
                </a:solidFill>
                <a:latin typeface="字酷堂海藏楷体" panose="02010609030101010101" pitchFamily="49" charset="-122"/>
                <a:ea typeface="字酷堂海藏楷体" panose="02010609030101010101" pitchFamily="49" charset="-122"/>
              </a:rPr>
              <a:t>好客模板</a:t>
            </a:r>
            <a:endParaRPr lang="zh-CN" altLang="en-US" sz="4400" dirty="0">
              <a:solidFill>
                <a:srgbClr val="4D413E"/>
              </a:solidFill>
              <a:latin typeface="字酷堂海藏楷体" panose="02010609030101010101" pitchFamily="49" charset="-122"/>
              <a:ea typeface="字酷堂海藏楷体" panose="0201060903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750"/>
                                        <p:tgtEl>
                                          <p:spTgt spid="57"/>
                                        </p:tgtEl>
                                      </p:cBhvr>
                                    </p:animEffect>
                                  </p:childTnLst>
                                </p:cTn>
                              </p:par>
                              <p:par>
                                <p:cTn id="8" presetID="35" presetClass="path" presetSubtype="0" decel="100000" fill="hold" nodeType="withEffect">
                                  <p:stCondLst>
                                    <p:cond delay="0"/>
                                  </p:stCondLst>
                                  <p:childTnLst>
                                    <p:animMotion origin="layout" path="M 4.375E-6 7.40741E-7 L -0.04011 7.40741E-7 " pathEditMode="relative" rAng="0" ptsTypes="AA">
                                      <p:cBhvr>
                                        <p:cTn id="9" dur="1250" spd="-100000" fill="hold"/>
                                        <p:tgtEl>
                                          <p:spTgt spid="57"/>
                                        </p:tgtEl>
                                        <p:attrNameLst>
                                          <p:attrName>ppt_x</p:attrName>
                                          <p:attrName>ppt_y</p:attrName>
                                        </p:attrNameLst>
                                      </p:cBhvr>
                                      <p:rCtr x="-2005" y="0"/>
                                    </p:animMotion>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1000"/>
                                        <p:tgtEl>
                                          <p:spTgt spid="53"/>
                                        </p:tgtEl>
                                      </p:cBhvr>
                                    </p:animEffect>
                                    <p:anim calcmode="lin" valueType="num">
                                      <p:cBhvr>
                                        <p:cTn id="14" dur="1000" fill="hold"/>
                                        <p:tgtEl>
                                          <p:spTgt spid="53"/>
                                        </p:tgtEl>
                                        <p:attrNameLst>
                                          <p:attrName>ppt_x</p:attrName>
                                        </p:attrNameLst>
                                      </p:cBhvr>
                                      <p:tavLst>
                                        <p:tav tm="0">
                                          <p:val>
                                            <p:strVal val="#ppt_x"/>
                                          </p:val>
                                        </p:tav>
                                        <p:tav tm="100000">
                                          <p:val>
                                            <p:strVal val="#ppt_x"/>
                                          </p:val>
                                        </p:tav>
                                      </p:tavLst>
                                    </p:anim>
                                    <p:anim calcmode="lin" valueType="num">
                                      <p:cBhvr>
                                        <p:cTn id="15" dur="1000" fill="hold"/>
                                        <p:tgtEl>
                                          <p:spTgt spid="53"/>
                                        </p:tgtEl>
                                        <p:attrNameLst>
                                          <p:attrName>ppt_y</p:attrName>
                                        </p:attrNameLst>
                                      </p:cBhvr>
                                      <p:tavLst>
                                        <p:tav tm="0">
                                          <p:val>
                                            <p:strVal val="#ppt_y+.1"/>
                                          </p:val>
                                        </p:tav>
                                        <p:tav tm="100000">
                                          <p:val>
                                            <p:strVal val="#ppt_y"/>
                                          </p:val>
                                        </p:tav>
                                      </p:tavLst>
                                    </p:anim>
                                  </p:childTnLst>
                                </p:cTn>
                              </p:par>
                              <p:par>
                                <p:cTn id="16" presetID="10" presetClass="entr" presetSubtype="0" fill="hold" grpId="0" nodeType="withEffect">
                                  <p:stCondLst>
                                    <p:cond delay="100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1000"/>
                                        <p:tgtEl>
                                          <p:spTgt spid="63"/>
                                        </p:tgtEl>
                                      </p:cBhvr>
                                    </p:animEffect>
                                  </p:childTnLst>
                                </p:cTn>
                              </p:par>
                              <p:par>
                                <p:cTn id="19" presetID="64" presetClass="path" presetSubtype="0" decel="100000" fill="hold" grpId="1" nodeType="withEffect">
                                  <p:stCondLst>
                                    <p:cond delay="1000"/>
                                  </p:stCondLst>
                                  <p:childTnLst>
                                    <p:animMotion origin="layout" path="M -3.54167E-6 -1.11111E-6 L -3.54167E-6 -0.08657 " pathEditMode="relative" rAng="0" ptsTypes="AA">
                                      <p:cBhvr>
                                        <p:cTn id="20" dur="1000" spd="-100000" fill="hold"/>
                                        <p:tgtEl>
                                          <p:spTgt spid="63"/>
                                        </p:tgtEl>
                                        <p:attrNameLst>
                                          <p:attrName>ppt_x</p:attrName>
                                          <p:attrName>ppt_y</p:attrName>
                                        </p:attrNameLst>
                                      </p:cBhvr>
                                      <p:rCtr x="0" y="-4329"/>
                                    </p:animMotion>
                                  </p:childTnLst>
                                </p:cTn>
                              </p:par>
                              <p:par>
                                <p:cTn id="21" presetID="10" presetClass="entr" presetSubtype="0" fill="hold" grpId="0" nodeType="withEffect">
                                  <p:stCondLst>
                                    <p:cond delay="1000"/>
                                  </p:stCondLst>
                                  <p:childTnLst>
                                    <p:set>
                                      <p:cBhvr>
                                        <p:cTn id="22" dur="1" fill="hold">
                                          <p:stCondLst>
                                            <p:cond delay="0"/>
                                          </p:stCondLst>
                                        </p:cTn>
                                        <p:tgtEl>
                                          <p:spTgt spid="64"/>
                                        </p:tgtEl>
                                        <p:attrNameLst>
                                          <p:attrName>style.visibility</p:attrName>
                                        </p:attrNameLst>
                                      </p:cBhvr>
                                      <p:to>
                                        <p:strVal val="visible"/>
                                      </p:to>
                                    </p:set>
                                    <p:animEffect transition="in" filter="fade">
                                      <p:cBhvr>
                                        <p:cTn id="23" dur="750"/>
                                        <p:tgtEl>
                                          <p:spTgt spid="64"/>
                                        </p:tgtEl>
                                      </p:cBhvr>
                                    </p:animEffect>
                                  </p:childTnLst>
                                </p:cTn>
                              </p:par>
                              <p:par>
                                <p:cTn id="24" presetID="35" presetClass="path" presetSubtype="0" decel="100000" fill="hold" grpId="1" nodeType="withEffect">
                                  <p:stCondLst>
                                    <p:cond delay="1000"/>
                                  </p:stCondLst>
                                  <p:childTnLst>
                                    <p:animMotion origin="layout" path="M 4.375E-6 7.40741E-7 L -0.04011 7.40741E-7 " pathEditMode="relative" rAng="0" ptsTypes="AA">
                                      <p:cBhvr>
                                        <p:cTn id="25" dur="1250" spd="-100000" fill="hold"/>
                                        <p:tgtEl>
                                          <p:spTgt spid="64"/>
                                        </p:tgtEl>
                                        <p:attrNameLst>
                                          <p:attrName>ppt_x</p:attrName>
                                          <p:attrName>ppt_y</p:attrName>
                                        </p:attrNameLst>
                                      </p:cBhvr>
                                      <p:rCtr x="-200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3" grpId="1"/>
      <p:bldP spid="64" grpId="0"/>
      <p:bldP spid="64"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5723867" y="1090272"/>
            <a:ext cx="3724096" cy="2215991"/>
          </a:xfrm>
          <a:prstGeom prst="rect">
            <a:avLst/>
          </a:prstGeom>
          <a:noFill/>
        </p:spPr>
        <p:txBody>
          <a:bodyPr vert="horz" wrap="none" rtlCol="0">
            <a:spAutoFit/>
          </a:bodyPr>
          <a:lstStyle/>
          <a:p>
            <a:pPr algn="ctr"/>
            <a:r>
              <a:rPr lang="zh-CN" altLang="en-US" sz="13800" dirty="0">
                <a:solidFill>
                  <a:srgbClr val="00525A"/>
                </a:solidFill>
                <a:effectLst>
                  <a:outerShdw blurRad="38100" dist="38100" dir="2700000" algn="tl">
                    <a:srgbClr val="000000">
                      <a:alpha val="43137"/>
                    </a:srgbClr>
                  </a:outerShdw>
                </a:effectLst>
                <a:latin typeface="弥勒古楷体" panose="02010601030101010101" pitchFamily="2" charset="-122"/>
                <a:ea typeface="弥勒古楷体" panose="02010601030101010101" pitchFamily="2" charset="-122"/>
              </a:rPr>
              <a:t>卷叁</a:t>
            </a:r>
            <a:endParaRPr lang="zh-CN" altLang="en-US" sz="13800" dirty="0">
              <a:solidFill>
                <a:srgbClr val="00525A"/>
              </a:solidFill>
              <a:effectLst>
                <a:outerShdw blurRad="38100" dist="38100" dir="2700000" algn="tl">
                  <a:srgbClr val="000000">
                    <a:alpha val="43137"/>
                  </a:srgbClr>
                </a:outerShdw>
              </a:effectLst>
              <a:latin typeface="弥勒古楷体" panose="02010601030101010101" pitchFamily="2" charset="-122"/>
              <a:ea typeface="弥勒古楷体" panose="02010601030101010101" pitchFamily="2" charset="-122"/>
            </a:endParaRPr>
          </a:p>
        </p:txBody>
      </p:sp>
      <p:sp>
        <p:nvSpPr>
          <p:cNvPr id="3" name="文本框 2"/>
          <p:cNvSpPr txBox="1"/>
          <p:nvPr/>
        </p:nvSpPr>
        <p:spPr>
          <a:xfrm rot="16200000">
            <a:off x="-435376" y="5002905"/>
            <a:ext cx="2162195" cy="954107"/>
          </a:xfrm>
          <a:prstGeom prst="rect">
            <a:avLst/>
          </a:prstGeom>
          <a:noFill/>
        </p:spPr>
        <p:txBody>
          <a:bodyPr wrap="none" rtlCol="0">
            <a:spAutoFit/>
          </a:bodyPr>
          <a:lstStyle/>
          <a:p>
            <a:r>
              <a:rPr lang="en-US" altLang="zh-CN" sz="2800" dirty="0">
                <a:solidFill>
                  <a:srgbClr val="4D413E"/>
                </a:solidFill>
                <a:latin typeface="Adobe Garamond Pro" panose="02020502060506020403" pitchFamily="18" charset="0"/>
              </a:rPr>
              <a:t>Neutral</a:t>
            </a:r>
            <a:endParaRPr lang="en-US" altLang="zh-CN" sz="2800" dirty="0">
              <a:solidFill>
                <a:srgbClr val="4D413E"/>
              </a:solidFill>
              <a:latin typeface="Adobe Garamond Pro" panose="02020502060506020403" pitchFamily="18" charset="0"/>
            </a:endParaRPr>
          </a:p>
          <a:p>
            <a:r>
              <a:rPr lang="en-US" altLang="zh-CN" sz="2800" dirty="0">
                <a:solidFill>
                  <a:srgbClr val="00525A"/>
                </a:solidFill>
                <a:latin typeface="Adobe Garamond Pro" panose="02020502060506020403" pitchFamily="18" charset="0"/>
              </a:rPr>
              <a:t>         Oriental</a:t>
            </a:r>
            <a:endParaRPr lang="zh-CN" altLang="en-US" sz="2800" dirty="0">
              <a:solidFill>
                <a:srgbClr val="00525A"/>
              </a:solidFill>
              <a:latin typeface="Adobe Garamond Pro" panose="02020502060506020403" pitchFamily="18" charset="0"/>
            </a:endParaRPr>
          </a:p>
        </p:txBody>
      </p:sp>
      <p:sp>
        <p:nvSpPr>
          <p:cNvPr id="4" name="PA_文本框 4"/>
          <p:cNvSpPr txBox="1"/>
          <p:nvPr>
            <p:custDataLst>
              <p:tags r:id="rId2"/>
            </p:custDataLst>
          </p:nvPr>
        </p:nvSpPr>
        <p:spPr>
          <a:xfrm>
            <a:off x="168668" y="2754600"/>
            <a:ext cx="553998" cy="2500341"/>
          </a:xfrm>
          <a:prstGeom prst="rect">
            <a:avLst/>
          </a:prstGeom>
          <a:noFill/>
        </p:spPr>
        <p:txBody>
          <a:bodyPr vert="eaVert" wrap="square" rtlCol="0">
            <a:spAutoFit/>
          </a:bodyPr>
          <a:lstStyle/>
          <a:p>
            <a:pPr algn="r"/>
            <a:r>
              <a:rPr lang="en-US" altLang="zh-CN" sz="1200" dirty="0">
                <a:solidFill>
                  <a:srgbClr val="4D413E"/>
                </a:solidFill>
                <a:latin typeface="Adobe Arabic" panose="02040503050201020203" pitchFamily="18" charset="-78"/>
                <a:ea typeface="Adobe 繁黑體 Std B" panose="020B0700000000000000" pitchFamily="34" charset="-128"/>
                <a:cs typeface="Adobe Arabic" panose="02040503050201020203" pitchFamily="18" charset="-78"/>
              </a:rPr>
              <a:t>Write down The business scope of your</a:t>
            </a:r>
            <a:endParaRPr lang="en-US" altLang="zh-CN" sz="1200" dirty="0">
              <a:solidFill>
                <a:srgbClr val="4D413E"/>
              </a:solidFill>
              <a:latin typeface="Adobe Arabic" panose="02040503050201020203" pitchFamily="18" charset="-78"/>
              <a:ea typeface="Adobe 繁黑體 Std B" panose="020B0700000000000000" pitchFamily="34" charset="-128"/>
              <a:cs typeface="Adobe Arabic" panose="02040503050201020203" pitchFamily="18" charset="-78"/>
            </a:endParaRPr>
          </a:p>
          <a:p>
            <a:pPr algn="r"/>
            <a:r>
              <a:rPr lang="en-US" altLang="zh-CN" sz="1200" dirty="0">
                <a:solidFill>
                  <a:srgbClr val="4D413E"/>
                </a:solidFill>
                <a:latin typeface="Adobe Arabic" panose="02040503050201020203" pitchFamily="18" charset="-78"/>
                <a:ea typeface="Adobe 繁黑體 Std B" panose="020B0700000000000000" pitchFamily="34" charset="-128"/>
                <a:cs typeface="Adobe Arabic" panose="02040503050201020203" pitchFamily="18" charset="-78"/>
              </a:rPr>
              <a:t>Company here</a:t>
            </a:r>
            <a:endParaRPr lang="zh-CN" altLang="en-US" sz="1200" dirty="0">
              <a:solidFill>
                <a:srgbClr val="4D413E"/>
              </a:solidFill>
              <a:latin typeface="Adobe Arabic" panose="02040503050201020203" pitchFamily="18" charset="-78"/>
              <a:ea typeface="Adobe 繁黑體 Std B" panose="020B0700000000000000" pitchFamily="34" charset="-128"/>
              <a:cs typeface="Adobe Arabic" panose="02040503050201020203" pitchFamily="18" charset="-78"/>
            </a:endParaRPr>
          </a:p>
        </p:txBody>
      </p:sp>
      <p:sp>
        <p:nvSpPr>
          <p:cNvPr id="5" name="文本框 4"/>
          <p:cNvSpPr txBox="1"/>
          <p:nvPr/>
        </p:nvSpPr>
        <p:spPr>
          <a:xfrm>
            <a:off x="11243861" y="34722"/>
            <a:ext cx="923330" cy="2554545"/>
          </a:xfrm>
          <a:prstGeom prst="rect">
            <a:avLst/>
          </a:prstGeom>
          <a:noFill/>
        </p:spPr>
        <p:txBody>
          <a:bodyPr vert="eaVert" wrap="none" rtlCol="0">
            <a:spAutoFit/>
          </a:bodyPr>
          <a:lstStyle/>
          <a:p>
            <a:pPr algn="ctr"/>
            <a:r>
              <a:rPr lang="zh-CN" altLang="en-US" sz="4800" dirty="0">
                <a:solidFill>
                  <a:srgbClr val="00525A">
                    <a:alpha val="41000"/>
                  </a:srgbClr>
                </a:solidFill>
                <a:latin typeface="弥勒古楷体" panose="02010601030101010101" pitchFamily="2" charset="-122"/>
                <a:ea typeface="弥勒古楷体" panose="02010601030101010101" pitchFamily="2" charset="-122"/>
              </a:rPr>
              <a:t>传统文化</a:t>
            </a:r>
            <a:endParaRPr lang="zh-CN" altLang="en-US" sz="4800" dirty="0">
              <a:solidFill>
                <a:srgbClr val="00525A">
                  <a:alpha val="41000"/>
                </a:srgbClr>
              </a:solidFill>
              <a:latin typeface="弥勒古楷体" panose="02010601030101010101" pitchFamily="2" charset="-122"/>
              <a:ea typeface="弥勒古楷体" panose="02010601030101010101" pitchFamily="2" charset="-122"/>
            </a:endParaRPr>
          </a:p>
        </p:txBody>
      </p:sp>
      <p:sp>
        <p:nvSpPr>
          <p:cNvPr id="6" name="PA_文本框 5"/>
          <p:cNvSpPr txBox="1"/>
          <p:nvPr>
            <p:custDataLst>
              <p:tags r:id="rId3"/>
            </p:custDataLst>
          </p:nvPr>
        </p:nvSpPr>
        <p:spPr>
          <a:xfrm>
            <a:off x="10313692" y="869599"/>
            <a:ext cx="987770" cy="1523494"/>
          </a:xfrm>
          <a:prstGeom prst="rect">
            <a:avLst/>
          </a:prstGeom>
          <a:noFill/>
        </p:spPr>
        <p:txBody>
          <a:bodyPr wrap="none" rtlCol="0">
            <a:spAutoFit/>
          </a:bodyPr>
          <a:lstStyle>
            <a:defPPr>
              <a:defRPr lang="zh-CN"/>
            </a:defPPr>
            <a:lvl1pPr>
              <a:lnSpc>
                <a:spcPts val="2000"/>
              </a:lnSpc>
              <a:defRPr sz="2000" b="1">
                <a:gradFill>
                  <a:gsLst>
                    <a:gs pos="0">
                      <a:srgbClr val="F5BF8B"/>
                    </a:gs>
                    <a:gs pos="97000">
                      <a:srgbClr val="A7624E"/>
                    </a:gs>
                  </a:gsLst>
                  <a:lin ang="5400000" scaled="1"/>
                </a:gradFill>
                <a:latin typeface="Adobe Arabic" panose="02040503050201020203" pitchFamily="18" charset="-78"/>
                <a:ea typeface="Adobe 繁黑體 Std B" panose="020B0700000000000000" pitchFamily="34" charset="-128"/>
                <a:cs typeface="Adobe Arabic" panose="02040503050201020203" pitchFamily="18" charset="-78"/>
              </a:defRPr>
            </a:lvl1pPr>
          </a:lstStyle>
          <a:p>
            <a:pPr algn="r">
              <a:lnSpc>
                <a:spcPct val="200000"/>
              </a:lnSpc>
            </a:pPr>
            <a:r>
              <a:rPr lang="en-US" altLang="zh-CN" sz="1200" dirty="0">
                <a:gradFill>
                  <a:gsLst>
                    <a:gs pos="0">
                      <a:srgbClr val="00525A"/>
                    </a:gs>
                    <a:gs pos="97000">
                      <a:srgbClr val="DAD2AC"/>
                    </a:gs>
                  </a:gsLst>
                  <a:lin ang="5400000" scaled="1"/>
                </a:gradFill>
              </a:rPr>
              <a:t>Try not</a:t>
            </a:r>
            <a:endParaRPr lang="en-US" altLang="zh-CN" sz="1200" dirty="0">
              <a:gradFill>
                <a:gsLst>
                  <a:gs pos="0">
                    <a:srgbClr val="00525A"/>
                  </a:gs>
                  <a:gs pos="97000">
                    <a:srgbClr val="DAD2AC"/>
                  </a:gs>
                </a:gsLst>
                <a:lin ang="5400000" scaled="1"/>
              </a:gradFill>
            </a:endParaRPr>
          </a:p>
          <a:p>
            <a:pPr algn="r">
              <a:lnSpc>
                <a:spcPct val="200000"/>
              </a:lnSpc>
            </a:pPr>
            <a:r>
              <a:rPr lang="en-US" altLang="zh-CN" sz="1200" dirty="0">
                <a:gradFill>
                  <a:gsLst>
                    <a:gs pos="0">
                      <a:srgbClr val="00525A"/>
                    </a:gs>
                    <a:gs pos="97000">
                      <a:srgbClr val="DAD2AC"/>
                    </a:gs>
                  </a:gsLst>
                  <a:lin ang="5400000" scaled="1"/>
                </a:gradFill>
              </a:rPr>
              <a:t>To make your</a:t>
            </a:r>
            <a:endParaRPr lang="en-US" altLang="zh-CN" sz="1200" dirty="0">
              <a:gradFill>
                <a:gsLst>
                  <a:gs pos="0">
                    <a:srgbClr val="00525A"/>
                  </a:gs>
                  <a:gs pos="97000">
                    <a:srgbClr val="DAD2AC"/>
                  </a:gs>
                </a:gsLst>
                <a:lin ang="5400000" scaled="1"/>
              </a:gradFill>
            </a:endParaRPr>
          </a:p>
          <a:p>
            <a:pPr algn="r">
              <a:lnSpc>
                <a:spcPct val="200000"/>
              </a:lnSpc>
            </a:pPr>
            <a:r>
              <a:rPr lang="en-US" altLang="zh-CN" sz="1200" dirty="0">
                <a:gradFill>
                  <a:gsLst>
                    <a:gs pos="0">
                      <a:srgbClr val="00525A"/>
                    </a:gs>
                    <a:gs pos="97000">
                      <a:srgbClr val="DAD2AC"/>
                    </a:gs>
                  </a:gsLst>
                  <a:lin ang="5400000" scaled="1"/>
                </a:gradFill>
              </a:rPr>
              <a:t>Company profile</a:t>
            </a:r>
            <a:endParaRPr lang="en-US" altLang="zh-CN" sz="1200" dirty="0">
              <a:gradFill>
                <a:gsLst>
                  <a:gs pos="0">
                    <a:srgbClr val="00525A"/>
                  </a:gs>
                  <a:gs pos="97000">
                    <a:srgbClr val="DAD2AC"/>
                  </a:gs>
                </a:gsLst>
                <a:lin ang="5400000" scaled="1"/>
              </a:gradFill>
            </a:endParaRPr>
          </a:p>
          <a:p>
            <a:pPr algn="r">
              <a:lnSpc>
                <a:spcPct val="200000"/>
              </a:lnSpc>
            </a:pPr>
            <a:r>
              <a:rPr lang="en-US" altLang="zh-CN" sz="1200" dirty="0">
                <a:gradFill>
                  <a:gsLst>
                    <a:gs pos="0">
                      <a:srgbClr val="00525A"/>
                    </a:gs>
                    <a:gs pos="97000">
                      <a:srgbClr val="DAD2AC"/>
                    </a:gs>
                  </a:gsLst>
                  <a:lin ang="5400000" scaled="1"/>
                </a:gradFill>
              </a:rPr>
              <a:t>Too long</a:t>
            </a:r>
            <a:endParaRPr lang="zh-CN" altLang="en-US" sz="1200" dirty="0">
              <a:gradFill>
                <a:gsLst>
                  <a:gs pos="0">
                    <a:srgbClr val="00525A"/>
                  </a:gs>
                  <a:gs pos="97000">
                    <a:srgbClr val="DAD2AC"/>
                  </a:gs>
                </a:gsLst>
                <a:lin ang="5400000" scaled="1"/>
              </a:gra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64" presetClass="path" presetSubtype="0" decel="100000" fill="hold" grpId="1" nodeType="withEffect">
                                  <p:stCondLst>
                                    <p:cond delay="500"/>
                                  </p:stCondLst>
                                  <p:childTnLst>
                                    <p:animMotion origin="layout" path="M -3.54167E-6 -1.11111E-6 L -3.54167E-6 -0.08657 " pathEditMode="relative" rAng="0" ptsTypes="AA">
                                      <p:cBhvr>
                                        <p:cTn id="9" dur="1000" spd="-100000" fill="hold"/>
                                        <p:tgtEl>
                                          <p:spTgt spid="2"/>
                                        </p:tgtEl>
                                        <p:attrNameLst>
                                          <p:attrName>ppt_x</p:attrName>
                                          <p:attrName>ppt_y</p:attrName>
                                        </p:attrNameLst>
                                      </p:cBhvr>
                                      <p:rCtr x="0"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57" name="组合 56"/>
          <p:cNvGrpSpPr/>
          <p:nvPr/>
        </p:nvGrpSpPr>
        <p:grpSpPr>
          <a:xfrm>
            <a:off x="5375848" y="2026418"/>
            <a:ext cx="646331" cy="646479"/>
            <a:chOff x="9916297" y="2659559"/>
            <a:chExt cx="756366" cy="756539"/>
          </a:xfrm>
        </p:grpSpPr>
        <p:grpSp>
          <p:nvGrpSpPr>
            <p:cNvPr id="58" name="组合 57"/>
            <p:cNvGrpSpPr/>
            <p:nvPr/>
          </p:nvGrpSpPr>
          <p:grpSpPr>
            <a:xfrm>
              <a:off x="9934934" y="2659559"/>
              <a:ext cx="736148" cy="736148"/>
              <a:chOff x="1525138" y="2463812"/>
              <a:chExt cx="736148" cy="736148"/>
            </a:xfrm>
          </p:grpSpPr>
          <p:sp>
            <p:nvSpPr>
              <p:cNvPr id="60" name="矩形 59"/>
              <p:cNvSpPr/>
              <p:nvPr/>
            </p:nvSpPr>
            <p:spPr>
              <a:xfrm>
                <a:off x="1525138" y="2463812"/>
                <a:ext cx="736148" cy="736148"/>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00525A"/>
                  </a:solidFill>
                  <a:latin typeface="字酷堂海藏楷体" panose="02010609030101010101" pitchFamily="49" charset="-122"/>
                  <a:ea typeface="字酷堂海藏楷体" panose="02010609030101010101" pitchFamily="49" charset="-122"/>
                </a:endParaRPr>
              </a:p>
            </p:txBody>
          </p:sp>
          <p:cxnSp>
            <p:nvCxnSpPr>
              <p:cNvPr id="61" name="直接连接符 60"/>
              <p:cNvCxnSpPr>
                <a:stCxn id="60" idx="1"/>
                <a:endCxn id="60" idx="3"/>
              </p:cNvCxnSpPr>
              <p:nvPr/>
            </p:nvCxnSpPr>
            <p:spPr>
              <a:xfrm>
                <a:off x="1525138" y="2831886"/>
                <a:ext cx="73614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a:stCxn id="60" idx="0"/>
                <a:endCxn id="60" idx="2"/>
              </p:cNvCxnSpPr>
              <p:nvPr/>
            </p:nvCxnSpPr>
            <p:spPr>
              <a:xfrm>
                <a:off x="1893212" y="2463812"/>
                <a:ext cx="0" cy="7361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9" name="文本框 58"/>
            <p:cNvSpPr txBox="1"/>
            <p:nvPr/>
          </p:nvSpPr>
          <p:spPr>
            <a:xfrm>
              <a:off x="9916297" y="2659732"/>
              <a:ext cx="756366" cy="756366"/>
            </a:xfrm>
            <a:prstGeom prst="rect">
              <a:avLst/>
            </a:prstGeom>
            <a:noFill/>
          </p:spPr>
          <p:txBody>
            <a:bodyPr vert="horz" wrap="none" rtlCol="0" anchor="ctr" anchorCtr="0">
              <a:spAutoFit/>
            </a:bodyPr>
            <a:lstStyle/>
            <a:p>
              <a:pPr algn="ctr"/>
              <a:r>
                <a:rPr lang="zh-CN" altLang="en-US" sz="3600" dirty="0">
                  <a:solidFill>
                    <a:srgbClr val="00525A"/>
                  </a:solidFill>
                  <a:latin typeface="字酷堂海藏楷体" panose="02010609030101010101" pitchFamily="49" charset="-122"/>
                  <a:ea typeface="字酷堂海藏楷体" panose="02010609030101010101" pitchFamily="49" charset="-122"/>
                </a:rPr>
                <a:t>壹</a:t>
              </a:r>
              <a:endParaRPr lang="zh-CN" altLang="en-US" sz="3600" dirty="0">
                <a:solidFill>
                  <a:srgbClr val="00525A"/>
                </a:solidFill>
                <a:latin typeface="字酷堂海藏楷体" panose="02010609030101010101" pitchFamily="49" charset="-122"/>
                <a:ea typeface="字酷堂海藏楷体" panose="02010609030101010101" pitchFamily="49" charset="-122"/>
              </a:endParaRPr>
            </a:p>
          </p:txBody>
        </p:sp>
      </p:grpSp>
      <p:grpSp>
        <p:nvGrpSpPr>
          <p:cNvPr id="63" name="组合 62"/>
          <p:cNvGrpSpPr/>
          <p:nvPr/>
        </p:nvGrpSpPr>
        <p:grpSpPr>
          <a:xfrm>
            <a:off x="6970714" y="2026418"/>
            <a:ext cx="646331" cy="646479"/>
            <a:chOff x="9916297" y="2659559"/>
            <a:chExt cx="756366" cy="756539"/>
          </a:xfrm>
        </p:grpSpPr>
        <p:grpSp>
          <p:nvGrpSpPr>
            <p:cNvPr id="64" name="组合 63"/>
            <p:cNvGrpSpPr/>
            <p:nvPr/>
          </p:nvGrpSpPr>
          <p:grpSpPr>
            <a:xfrm>
              <a:off x="9934934" y="2659559"/>
              <a:ext cx="736148" cy="736148"/>
              <a:chOff x="1525138" y="2463812"/>
              <a:chExt cx="736148" cy="736148"/>
            </a:xfrm>
          </p:grpSpPr>
          <p:sp>
            <p:nvSpPr>
              <p:cNvPr id="66" name="矩形 65"/>
              <p:cNvSpPr/>
              <p:nvPr/>
            </p:nvSpPr>
            <p:spPr>
              <a:xfrm>
                <a:off x="1525138" y="2463812"/>
                <a:ext cx="736148" cy="736148"/>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00525A"/>
                  </a:solidFill>
                  <a:latin typeface="字酷堂海藏楷体" panose="02010609030101010101" pitchFamily="49" charset="-122"/>
                  <a:ea typeface="字酷堂海藏楷体" panose="02010609030101010101" pitchFamily="49" charset="-122"/>
                </a:endParaRPr>
              </a:p>
            </p:txBody>
          </p:sp>
          <p:cxnSp>
            <p:nvCxnSpPr>
              <p:cNvPr id="67" name="直接连接符 66"/>
              <p:cNvCxnSpPr>
                <a:stCxn id="66" idx="1"/>
                <a:endCxn id="66" idx="3"/>
              </p:cNvCxnSpPr>
              <p:nvPr/>
            </p:nvCxnSpPr>
            <p:spPr>
              <a:xfrm>
                <a:off x="1525138" y="2831886"/>
                <a:ext cx="73614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a:stCxn id="66" idx="0"/>
                <a:endCxn id="66" idx="2"/>
              </p:cNvCxnSpPr>
              <p:nvPr/>
            </p:nvCxnSpPr>
            <p:spPr>
              <a:xfrm>
                <a:off x="1893212" y="2463812"/>
                <a:ext cx="0" cy="7361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5" name="文本框 64"/>
            <p:cNvSpPr txBox="1"/>
            <p:nvPr/>
          </p:nvSpPr>
          <p:spPr>
            <a:xfrm>
              <a:off x="9916297" y="2659732"/>
              <a:ext cx="756366" cy="756366"/>
            </a:xfrm>
            <a:prstGeom prst="rect">
              <a:avLst/>
            </a:prstGeom>
            <a:noFill/>
          </p:spPr>
          <p:txBody>
            <a:bodyPr vert="horz" wrap="none" rtlCol="0" anchor="ctr" anchorCtr="0">
              <a:spAutoFit/>
            </a:bodyPr>
            <a:lstStyle/>
            <a:p>
              <a:pPr algn="ctr"/>
              <a:r>
                <a:rPr lang="zh-CN" altLang="en-US" sz="3600" dirty="0">
                  <a:solidFill>
                    <a:srgbClr val="00525A"/>
                  </a:solidFill>
                  <a:latin typeface="字酷堂海藏楷体" panose="02010609030101010101" pitchFamily="49" charset="-122"/>
                  <a:ea typeface="字酷堂海藏楷体" panose="02010609030101010101" pitchFamily="49" charset="-122"/>
                </a:rPr>
                <a:t>贰</a:t>
              </a:r>
              <a:endParaRPr lang="zh-CN" altLang="en-US" sz="3600" dirty="0">
                <a:solidFill>
                  <a:srgbClr val="00525A"/>
                </a:solidFill>
                <a:latin typeface="字酷堂海藏楷体" panose="02010609030101010101" pitchFamily="49" charset="-122"/>
                <a:ea typeface="字酷堂海藏楷体" panose="02010609030101010101" pitchFamily="49" charset="-122"/>
              </a:endParaRPr>
            </a:p>
          </p:txBody>
        </p:sp>
      </p:grpSp>
      <p:grpSp>
        <p:nvGrpSpPr>
          <p:cNvPr id="69" name="组合 68"/>
          <p:cNvGrpSpPr/>
          <p:nvPr/>
        </p:nvGrpSpPr>
        <p:grpSpPr>
          <a:xfrm>
            <a:off x="8565580" y="2026418"/>
            <a:ext cx="646331" cy="646479"/>
            <a:chOff x="9916297" y="2659559"/>
            <a:chExt cx="756366" cy="756539"/>
          </a:xfrm>
        </p:grpSpPr>
        <p:grpSp>
          <p:nvGrpSpPr>
            <p:cNvPr id="70" name="组合 69"/>
            <p:cNvGrpSpPr/>
            <p:nvPr/>
          </p:nvGrpSpPr>
          <p:grpSpPr>
            <a:xfrm>
              <a:off x="9934934" y="2659559"/>
              <a:ext cx="736148" cy="736148"/>
              <a:chOff x="1525138" y="2463812"/>
              <a:chExt cx="736148" cy="736148"/>
            </a:xfrm>
          </p:grpSpPr>
          <p:sp>
            <p:nvSpPr>
              <p:cNvPr id="72" name="矩形 71"/>
              <p:cNvSpPr/>
              <p:nvPr/>
            </p:nvSpPr>
            <p:spPr>
              <a:xfrm>
                <a:off x="1525138" y="2463812"/>
                <a:ext cx="736148" cy="736148"/>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00525A"/>
                  </a:solidFill>
                  <a:latin typeface="字酷堂海藏楷体" panose="02010609030101010101" pitchFamily="49" charset="-122"/>
                  <a:ea typeface="字酷堂海藏楷体" panose="02010609030101010101" pitchFamily="49" charset="-122"/>
                </a:endParaRPr>
              </a:p>
            </p:txBody>
          </p:sp>
          <p:cxnSp>
            <p:nvCxnSpPr>
              <p:cNvPr id="73" name="直接连接符 72"/>
              <p:cNvCxnSpPr>
                <a:stCxn id="72" idx="1"/>
                <a:endCxn id="72" idx="3"/>
              </p:cNvCxnSpPr>
              <p:nvPr/>
            </p:nvCxnSpPr>
            <p:spPr>
              <a:xfrm>
                <a:off x="1525138" y="2831886"/>
                <a:ext cx="73614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a:stCxn id="72" idx="0"/>
                <a:endCxn id="72" idx="2"/>
              </p:cNvCxnSpPr>
              <p:nvPr/>
            </p:nvCxnSpPr>
            <p:spPr>
              <a:xfrm>
                <a:off x="1893212" y="2463812"/>
                <a:ext cx="0" cy="7361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1" name="文本框 70"/>
            <p:cNvSpPr txBox="1"/>
            <p:nvPr/>
          </p:nvSpPr>
          <p:spPr>
            <a:xfrm>
              <a:off x="9916297" y="2659732"/>
              <a:ext cx="756366" cy="756366"/>
            </a:xfrm>
            <a:prstGeom prst="rect">
              <a:avLst/>
            </a:prstGeom>
            <a:noFill/>
          </p:spPr>
          <p:txBody>
            <a:bodyPr vert="horz" wrap="none" rtlCol="0" anchor="ctr" anchorCtr="0">
              <a:spAutoFit/>
            </a:bodyPr>
            <a:lstStyle/>
            <a:p>
              <a:pPr algn="ctr"/>
              <a:r>
                <a:rPr lang="zh-CN" altLang="en-US" sz="3600" dirty="0">
                  <a:solidFill>
                    <a:srgbClr val="00525A"/>
                  </a:solidFill>
                  <a:latin typeface="字酷堂海藏楷体" panose="02010609030101010101" pitchFamily="49" charset="-122"/>
                  <a:ea typeface="字酷堂海藏楷体" panose="02010609030101010101" pitchFamily="49" charset="-122"/>
                </a:rPr>
                <a:t>叁</a:t>
              </a:r>
              <a:endParaRPr lang="zh-CN" altLang="en-US" sz="3600" dirty="0">
                <a:solidFill>
                  <a:srgbClr val="00525A"/>
                </a:solidFill>
                <a:latin typeface="字酷堂海藏楷体" panose="02010609030101010101" pitchFamily="49" charset="-122"/>
                <a:ea typeface="字酷堂海藏楷体" panose="02010609030101010101" pitchFamily="49" charset="-122"/>
              </a:endParaRPr>
            </a:p>
          </p:txBody>
        </p:sp>
      </p:grpSp>
      <p:grpSp>
        <p:nvGrpSpPr>
          <p:cNvPr id="75" name="组合 74"/>
          <p:cNvGrpSpPr/>
          <p:nvPr/>
        </p:nvGrpSpPr>
        <p:grpSpPr>
          <a:xfrm>
            <a:off x="10160446" y="2026418"/>
            <a:ext cx="646331" cy="656418"/>
            <a:chOff x="9916297" y="2659559"/>
            <a:chExt cx="756366" cy="768170"/>
          </a:xfrm>
        </p:grpSpPr>
        <p:grpSp>
          <p:nvGrpSpPr>
            <p:cNvPr id="76" name="组合 75"/>
            <p:cNvGrpSpPr/>
            <p:nvPr/>
          </p:nvGrpSpPr>
          <p:grpSpPr>
            <a:xfrm>
              <a:off x="9934934" y="2659559"/>
              <a:ext cx="736148" cy="736148"/>
              <a:chOff x="1525138" y="2463812"/>
              <a:chExt cx="736148" cy="736148"/>
            </a:xfrm>
          </p:grpSpPr>
          <p:sp>
            <p:nvSpPr>
              <p:cNvPr id="78" name="矩形 77"/>
              <p:cNvSpPr/>
              <p:nvPr/>
            </p:nvSpPr>
            <p:spPr>
              <a:xfrm>
                <a:off x="1525138" y="2463812"/>
                <a:ext cx="736148" cy="736148"/>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00525A"/>
                  </a:solidFill>
                  <a:latin typeface="字酷堂海藏楷体" panose="02010609030101010101" pitchFamily="49" charset="-122"/>
                  <a:ea typeface="字酷堂海藏楷体" panose="02010609030101010101" pitchFamily="49" charset="-122"/>
                </a:endParaRPr>
              </a:p>
            </p:txBody>
          </p:sp>
          <p:cxnSp>
            <p:nvCxnSpPr>
              <p:cNvPr id="79" name="直接连接符 78"/>
              <p:cNvCxnSpPr>
                <a:stCxn id="78" idx="1"/>
                <a:endCxn id="78" idx="3"/>
              </p:cNvCxnSpPr>
              <p:nvPr/>
            </p:nvCxnSpPr>
            <p:spPr>
              <a:xfrm>
                <a:off x="1525138" y="2831886"/>
                <a:ext cx="73614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a:stCxn id="78" idx="0"/>
                <a:endCxn id="78" idx="2"/>
              </p:cNvCxnSpPr>
              <p:nvPr/>
            </p:nvCxnSpPr>
            <p:spPr>
              <a:xfrm>
                <a:off x="1893212" y="2463812"/>
                <a:ext cx="0" cy="7361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7" name="文本框 76"/>
            <p:cNvSpPr txBox="1"/>
            <p:nvPr/>
          </p:nvSpPr>
          <p:spPr>
            <a:xfrm>
              <a:off x="9916297" y="2671363"/>
              <a:ext cx="756366" cy="756366"/>
            </a:xfrm>
            <a:prstGeom prst="rect">
              <a:avLst/>
            </a:prstGeom>
            <a:noFill/>
          </p:spPr>
          <p:txBody>
            <a:bodyPr vert="horz" wrap="none" rtlCol="0" anchor="ctr" anchorCtr="0">
              <a:spAutoFit/>
            </a:bodyPr>
            <a:lstStyle/>
            <a:p>
              <a:pPr algn="ctr"/>
              <a:r>
                <a:rPr lang="zh-CN" altLang="en-US" sz="3600" dirty="0">
                  <a:solidFill>
                    <a:srgbClr val="00525A"/>
                  </a:solidFill>
                  <a:latin typeface="字酷堂海藏楷体" panose="02010609030101010101" pitchFamily="49" charset="-122"/>
                  <a:ea typeface="字酷堂海藏楷体" panose="02010609030101010101" pitchFamily="49" charset="-122"/>
                </a:rPr>
                <a:t>肆</a:t>
              </a:r>
              <a:endParaRPr lang="zh-CN" altLang="en-US" sz="3600" dirty="0">
                <a:solidFill>
                  <a:srgbClr val="00525A"/>
                </a:solidFill>
                <a:latin typeface="字酷堂海藏楷体" panose="02010609030101010101" pitchFamily="49" charset="-122"/>
                <a:ea typeface="字酷堂海藏楷体" panose="02010609030101010101" pitchFamily="49" charset="-122"/>
              </a:endParaRPr>
            </a:p>
          </p:txBody>
        </p:sp>
      </p:grpSp>
      <p:sp>
        <p:nvSpPr>
          <p:cNvPr id="82" name="矩形 81"/>
          <p:cNvSpPr/>
          <p:nvPr/>
        </p:nvSpPr>
        <p:spPr>
          <a:xfrm>
            <a:off x="5213668" y="2935000"/>
            <a:ext cx="1015663" cy="2577469"/>
          </a:xfrm>
          <a:prstGeom prst="rect">
            <a:avLst/>
          </a:prstGeom>
        </p:spPr>
        <p:txBody>
          <a:bodyPr vert="eaVert" wrap="square">
            <a:spAutoFit/>
          </a:bodyPr>
          <a:lstStyle/>
          <a:p>
            <a:pPr>
              <a:lnSpc>
                <a:spcPct val="150000"/>
              </a:lnSpc>
            </a:pPr>
            <a:r>
              <a:rPr lang="zh-CN" altLang="en-US" sz="900">
                <a:solidFill>
                  <a:srgbClr val="00525A"/>
                </a:solidFill>
              </a:rPr>
              <a:t>Please add your text content here, or copy your text, paste it here, and select only the text. Please add your text Please add your text content here, or copy your text, paste it here, </a:t>
            </a:r>
            <a:endParaRPr lang="zh-CN" altLang="en-US" sz="900">
              <a:solidFill>
                <a:srgbClr val="00525A"/>
              </a:solidFill>
            </a:endParaRPr>
          </a:p>
        </p:txBody>
      </p:sp>
      <p:sp>
        <p:nvSpPr>
          <p:cNvPr id="83" name="矩形 82"/>
          <p:cNvSpPr/>
          <p:nvPr/>
        </p:nvSpPr>
        <p:spPr>
          <a:xfrm>
            <a:off x="6812217" y="2935000"/>
            <a:ext cx="1015663" cy="2577469"/>
          </a:xfrm>
          <a:prstGeom prst="rect">
            <a:avLst/>
          </a:prstGeom>
        </p:spPr>
        <p:txBody>
          <a:bodyPr vert="eaVert" wrap="square">
            <a:spAutoFit/>
          </a:bodyPr>
          <a:lstStyle/>
          <a:p>
            <a:pPr>
              <a:lnSpc>
                <a:spcPct val="150000"/>
              </a:lnSpc>
            </a:pPr>
            <a:r>
              <a:rPr lang="zh-CN" altLang="en-US" sz="900">
                <a:solidFill>
                  <a:srgbClr val="00525A"/>
                </a:solidFill>
              </a:rPr>
              <a:t>Please add your text content here, or copy your text, paste it here, and select only the text. Please add your text Please add your text content here, or copy your text, paste it here, </a:t>
            </a:r>
            <a:endParaRPr lang="zh-CN" altLang="en-US" sz="900">
              <a:solidFill>
                <a:srgbClr val="00525A"/>
              </a:solidFill>
            </a:endParaRPr>
          </a:p>
        </p:txBody>
      </p:sp>
      <p:sp>
        <p:nvSpPr>
          <p:cNvPr id="84" name="矩形 83"/>
          <p:cNvSpPr/>
          <p:nvPr/>
        </p:nvSpPr>
        <p:spPr>
          <a:xfrm>
            <a:off x="8410766" y="2885305"/>
            <a:ext cx="1015663" cy="2577469"/>
          </a:xfrm>
          <a:prstGeom prst="rect">
            <a:avLst/>
          </a:prstGeom>
        </p:spPr>
        <p:txBody>
          <a:bodyPr vert="eaVert" wrap="square">
            <a:spAutoFit/>
          </a:bodyPr>
          <a:lstStyle/>
          <a:p>
            <a:pPr>
              <a:lnSpc>
                <a:spcPct val="150000"/>
              </a:lnSpc>
            </a:pPr>
            <a:r>
              <a:rPr lang="zh-CN" altLang="en-US" sz="900">
                <a:solidFill>
                  <a:srgbClr val="00525A"/>
                </a:solidFill>
              </a:rPr>
              <a:t>Please add your text content here, or copy your text, paste it here, and select only the text. Please add your text Please add your text content here, or copy your text, paste it here, </a:t>
            </a:r>
            <a:endParaRPr lang="zh-CN" altLang="en-US" sz="900">
              <a:solidFill>
                <a:srgbClr val="00525A"/>
              </a:solidFill>
            </a:endParaRPr>
          </a:p>
        </p:txBody>
      </p:sp>
      <p:sp>
        <p:nvSpPr>
          <p:cNvPr id="85" name="矩形 84"/>
          <p:cNvSpPr/>
          <p:nvPr/>
        </p:nvSpPr>
        <p:spPr>
          <a:xfrm>
            <a:off x="10009314" y="2935001"/>
            <a:ext cx="1015663" cy="2577469"/>
          </a:xfrm>
          <a:prstGeom prst="rect">
            <a:avLst/>
          </a:prstGeom>
        </p:spPr>
        <p:txBody>
          <a:bodyPr vert="eaVert" wrap="square">
            <a:spAutoFit/>
          </a:bodyPr>
          <a:lstStyle/>
          <a:p>
            <a:pPr>
              <a:lnSpc>
                <a:spcPct val="150000"/>
              </a:lnSpc>
            </a:pPr>
            <a:r>
              <a:rPr lang="zh-CN" altLang="en-US" sz="900">
                <a:solidFill>
                  <a:srgbClr val="00525A"/>
                </a:solidFill>
              </a:rPr>
              <a:t>Please add your text content here, or copy your text, paste it here, and select only the text. Please add your text Please add your text content here, or copy your text, paste it here, </a:t>
            </a:r>
            <a:endParaRPr lang="zh-CN" altLang="en-US" sz="900">
              <a:solidFill>
                <a:srgbClr val="00525A"/>
              </a:solidFill>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67023" y="1045718"/>
            <a:ext cx="3389404" cy="5205514"/>
          </a:xfrm>
          <a:prstGeom prst="rect">
            <a:avLst/>
          </a:prstGeom>
        </p:spPr>
      </p:pic>
      <p:sp>
        <p:nvSpPr>
          <p:cNvPr id="32" name="文本框 31"/>
          <p:cNvSpPr txBox="1"/>
          <p:nvPr/>
        </p:nvSpPr>
        <p:spPr>
          <a:xfrm>
            <a:off x="4772940" y="276277"/>
            <a:ext cx="2661166" cy="768350"/>
          </a:xfrm>
          <a:prstGeom prst="rect">
            <a:avLst/>
          </a:prstGeom>
          <a:noFill/>
        </p:spPr>
        <p:txBody>
          <a:bodyPr vert="horz" wrap="square" rtlCol="0">
            <a:spAutoFit/>
          </a:bodyPr>
          <a:lstStyle/>
          <a:p>
            <a:pPr algn="ctr"/>
            <a:r>
              <a:rPr lang="zh-CN" altLang="en-US" sz="4400" dirty="0">
                <a:solidFill>
                  <a:srgbClr val="4D413E"/>
                </a:solidFill>
                <a:latin typeface="字酷堂海藏楷体" panose="02010609030101010101" pitchFamily="49" charset="-122"/>
                <a:ea typeface="字酷堂海藏楷体" panose="02010609030101010101" pitchFamily="49" charset="-122"/>
              </a:rPr>
              <a:t>好客模板</a:t>
            </a:r>
            <a:endParaRPr lang="zh-CN" altLang="en-US" sz="4400" dirty="0">
              <a:solidFill>
                <a:srgbClr val="4D413E"/>
              </a:solidFill>
              <a:latin typeface="字酷堂海藏楷体" panose="02010609030101010101" pitchFamily="49" charset="-122"/>
              <a:ea typeface="字酷堂海藏楷体" panose="0201060903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childTnLst>
                                </p:cTn>
                              </p:par>
                              <p:par>
                                <p:cTn id="8" presetID="64" presetClass="path" presetSubtype="0" decel="100000" fill="hold" nodeType="withEffect">
                                  <p:stCondLst>
                                    <p:cond delay="1500"/>
                                  </p:stCondLst>
                                  <p:childTnLst>
                                    <p:animMotion origin="layout" path="M -3.54167E-6 -1.11111E-6 L -3.54167E-6 -0.08657 " pathEditMode="relative" rAng="0" ptsTypes="AA">
                                      <p:cBhvr>
                                        <p:cTn id="9" dur="1000" spd="-100000" fill="hold"/>
                                        <p:tgtEl>
                                          <p:spTgt spid="57"/>
                                        </p:tgtEl>
                                        <p:attrNameLst>
                                          <p:attrName>ppt_x</p:attrName>
                                          <p:attrName>ppt_y</p:attrName>
                                        </p:attrNameLst>
                                      </p:cBhvr>
                                      <p:rCtr x="0" y="-4329"/>
                                    </p:animMotion>
                                  </p:childTnLst>
                                </p:cTn>
                              </p:par>
                              <p:par>
                                <p:cTn id="10" presetID="10" presetClass="entr" presetSubtype="0" fill="hold" grpId="0" nodeType="withEffect">
                                  <p:stCondLst>
                                    <p:cond delay="1500"/>
                                  </p:stCondLst>
                                  <p:childTnLst>
                                    <p:set>
                                      <p:cBhvr>
                                        <p:cTn id="11" dur="1" fill="hold">
                                          <p:stCondLst>
                                            <p:cond delay="0"/>
                                          </p:stCondLst>
                                        </p:cTn>
                                        <p:tgtEl>
                                          <p:spTgt spid="82"/>
                                        </p:tgtEl>
                                        <p:attrNameLst>
                                          <p:attrName>style.visibility</p:attrName>
                                        </p:attrNameLst>
                                      </p:cBhvr>
                                      <p:to>
                                        <p:strVal val="visible"/>
                                      </p:to>
                                    </p:set>
                                    <p:animEffect transition="in" filter="fade">
                                      <p:cBhvr>
                                        <p:cTn id="12" dur="1000"/>
                                        <p:tgtEl>
                                          <p:spTgt spid="82"/>
                                        </p:tgtEl>
                                      </p:cBhvr>
                                    </p:animEffect>
                                  </p:childTnLst>
                                </p:cTn>
                              </p:par>
                              <p:par>
                                <p:cTn id="13" presetID="64" presetClass="path" presetSubtype="0" decel="100000" fill="hold" grpId="1" nodeType="withEffect">
                                  <p:stCondLst>
                                    <p:cond delay="1500"/>
                                  </p:stCondLst>
                                  <p:childTnLst>
                                    <p:animMotion origin="layout" path="M 4.79167E-6 -1.11111E-6 L 4.79167E-6 0.1162 " pathEditMode="relative" rAng="0" ptsTypes="AA">
                                      <p:cBhvr>
                                        <p:cTn id="14" dur="1000" spd="-100000" fill="hold"/>
                                        <p:tgtEl>
                                          <p:spTgt spid="82"/>
                                        </p:tgtEl>
                                        <p:attrNameLst>
                                          <p:attrName>ppt_x</p:attrName>
                                          <p:attrName>ppt_y</p:attrName>
                                        </p:attrNameLst>
                                      </p:cBhvr>
                                      <p:rCtr x="0" y="5810"/>
                                    </p:animMotion>
                                  </p:childTnLst>
                                </p:cTn>
                              </p:par>
                              <p:par>
                                <p:cTn id="15" presetID="10" presetClass="entr" presetSubtype="0" fill="hold" nodeType="withEffect">
                                  <p:stCondLst>
                                    <p:cond delay="225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1000"/>
                                        <p:tgtEl>
                                          <p:spTgt spid="63"/>
                                        </p:tgtEl>
                                      </p:cBhvr>
                                    </p:animEffect>
                                  </p:childTnLst>
                                </p:cTn>
                              </p:par>
                              <p:par>
                                <p:cTn id="18" presetID="64" presetClass="path" presetSubtype="0" decel="100000" fill="hold" nodeType="withEffect">
                                  <p:stCondLst>
                                    <p:cond delay="2250"/>
                                  </p:stCondLst>
                                  <p:childTnLst>
                                    <p:animMotion origin="layout" path="M -3.54167E-6 -1.11111E-6 L -3.54167E-6 -0.08657 " pathEditMode="relative" rAng="0" ptsTypes="AA">
                                      <p:cBhvr>
                                        <p:cTn id="19" dur="1000" spd="-100000" fill="hold"/>
                                        <p:tgtEl>
                                          <p:spTgt spid="63"/>
                                        </p:tgtEl>
                                        <p:attrNameLst>
                                          <p:attrName>ppt_x</p:attrName>
                                          <p:attrName>ppt_y</p:attrName>
                                        </p:attrNameLst>
                                      </p:cBhvr>
                                      <p:rCtr x="0" y="-4329"/>
                                    </p:animMotion>
                                  </p:childTnLst>
                                </p:cTn>
                              </p:par>
                              <p:par>
                                <p:cTn id="20" presetID="10" presetClass="entr" presetSubtype="0" fill="hold" grpId="0" nodeType="withEffect">
                                  <p:stCondLst>
                                    <p:cond delay="225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1000"/>
                                        <p:tgtEl>
                                          <p:spTgt spid="83"/>
                                        </p:tgtEl>
                                      </p:cBhvr>
                                    </p:animEffect>
                                  </p:childTnLst>
                                </p:cTn>
                              </p:par>
                              <p:par>
                                <p:cTn id="23" presetID="64" presetClass="path" presetSubtype="0" decel="100000" fill="hold" grpId="1" nodeType="withEffect">
                                  <p:stCondLst>
                                    <p:cond delay="2250"/>
                                  </p:stCondLst>
                                  <p:childTnLst>
                                    <p:animMotion origin="layout" path="M 4.79167E-6 -1.11111E-6 L 4.79167E-6 0.1162 " pathEditMode="relative" rAng="0" ptsTypes="AA">
                                      <p:cBhvr>
                                        <p:cTn id="24" dur="1000" spd="-100000" fill="hold"/>
                                        <p:tgtEl>
                                          <p:spTgt spid="83"/>
                                        </p:tgtEl>
                                        <p:attrNameLst>
                                          <p:attrName>ppt_x</p:attrName>
                                          <p:attrName>ppt_y</p:attrName>
                                        </p:attrNameLst>
                                      </p:cBhvr>
                                      <p:rCtr x="0" y="5810"/>
                                    </p:animMotion>
                                  </p:childTnLst>
                                </p:cTn>
                              </p:par>
                              <p:par>
                                <p:cTn id="25" presetID="10" presetClass="entr" presetSubtype="0" fill="hold" nodeType="withEffect">
                                  <p:stCondLst>
                                    <p:cond delay="300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1000"/>
                                        <p:tgtEl>
                                          <p:spTgt spid="69"/>
                                        </p:tgtEl>
                                      </p:cBhvr>
                                    </p:animEffect>
                                  </p:childTnLst>
                                </p:cTn>
                              </p:par>
                              <p:par>
                                <p:cTn id="28" presetID="64" presetClass="path" presetSubtype="0" decel="100000" fill="hold" nodeType="withEffect">
                                  <p:stCondLst>
                                    <p:cond delay="3000"/>
                                  </p:stCondLst>
                                  <p:childTnLst>
                                    <p:animMotion origin="layout" path="M -3.54167E-6 -1.11111E-6 L -3.54167E-6 -0.08657 " pathEditMode="relative" rAng="0" ptsTypes="AA">
                                      <p:cBhvr>
                                        <p:cTn id="29" dur="1000" spd="-100000" fill="hold"/>
                                        <p:tgtEl>
                                          <p:spTgt spid="69"/>
                                        </p:tgtEl>
                                        <p:attrNameLst>
                                          <p:attrName>ppt_x</p:attrName>
                                          <p:attrName>ppt_y</p:attrName>
                                        </p:attrNameLst>
                                      </p:cBhvr>
                                      <p:rCtr x="0" y="-4329"/>
                                    </p:animMotion>
                                  </p:childTnLst>
                                </p:cTn>
                              </p:par>
                              <p:par>
                                <p:cTn id="30" presetID="10" presetClass="entr" presetSubtype="0" fill="hold" grpId="0" nodeType="withEffect">
                                  <p:stCondLst>
                                    <p:cond delay="3000"/>
                                  </p:stCondLst>
                                  <p:childTnLst>
                                    <p:set>
                                      <p:cBhvr>
                                        <p:cTn id="31" dur="1" fill="hold">
                                          <p:stCondLst>
                                            <p:cond delay="0"/>
                                          </p:stCondLst>
                                        </p:cTn>
                                        <p:tgtEl>
                                          <p:spTgt spid="84"/>
                                        </p:tgtEl>
                                        <p:attrNameLst>
                                          <p:attrName>style.visibility</p:attrName>
                                        </p:attrNameLst>
                                      </p:cBhvr>
                                      <p:to>
                                        <p:strVal val="visible"/>
                                      </p:to>
                                    </p:set>
                                    <p:animEffect transition="in" filter="fade">
                                      <p:cBhvr>
                                        <p:cTn id="32" dur="1000"/>
                                        <p:tgtEl>
                                          <p:spTgt spid="84"/>
                                        </p:tgtEl>
                                      </p:cBhvr>
                                    </p:animEffect>
                                  </p:childTnLst>
                                </p:cTn>
                              </p:par>
                              <p:par>
                                <p:cTn id="33" presetID="64" presetClass="path" presetSubtype="0" decel="100000" fill="hold" grpId="1" nodeType="withEffect">
                                  <p:stCondLst>
                                    <p:cond delay="3000"/>
                                  </p:stCondLst>
                                  <p:childTnLst>
                                    <p:animMotion origin="layout" path="M 4.79167E-6 -1.11111E-6 L 4.79167E-6 0.1162 " pathEditMode="relative" rAng="0" ptsTypes="AA">
                                      <p:cBhvr>
                                        <p:cTn id="34" dur="1000" spd="-100000" fill="hold"/>
                                        <p:tgtEl>
                                          <p:spTgt spid="84"/>
                                        </p:tgtEl>
                                        <p:attrNameLst>
                                          <p:attrName>ppt_x</p:attrName>
                                          <p:attrName>ppt_y</p:attrName>
                                        </p:attrNameLst>
                                      </p:cBhvr>
                                      <p:rCtr x="0" y="5810"/>
                                    </p:animMotion>
                                  </p:childTnLst>
                                </p:cTn>
                              </p:par>
                              <p:par>
                                <p:cTn id="35" presetID="10" presetClass="entr" presetSubtype="0" fill="hold" nodeType="withEffect">
                                  <p:stCondLst>
                                    <p:cond delay="3750"/>
                                  </p:stCondLst>
                                  <p:childTnLst>
                                    <p:set>
                                      <p:cBhvr>
                                        <p:cTn id="36" dur="1" fill="hold">
                                          <p:stCondLst>
                                            <p:cond delay="0"/>
                                          </p:stCondLst>
                                        </p:cTn>
                                        <p:tgtEl>
                                          <p:spTgt spid="75"/>
                                        </p:tgtEl>
                                        <p:attrNameLst>
                                          <p:attrName>style.visibility</p:attrName>
                                        </p:attrNameLst>
                                      </p:cBhvr>
                                      <p:to>
                                        <p:strVal val="visible"/>
                                      </p:to>
                                    </p:set>
                                    <p:animEffect transition="in" filter="fade">
                                      <p:cBhvr>
                                        <p:cTn id="37" dur="1000"/>
                                        <p:tgtEl>
                                          <p:spTgt spid="75"/>
                                        </p:tgtEl>
                                      </p:cBhvr>
                                    </p:animEffect>
                                  </p:childTnLst>
                                </p:cTn>
                              </p:par>
                              <p:par>
                                <p:cTn id="38" presetID="64" presetClass="path" presetSubtype="0" decel="100000" fill="hold" nodeType="withEffect">
                                  <p:stCondLst>
                                    <p:cond delay="3750"/>
                                  </p:stCondLst>
                                  <p:childTnLst>
                                    <p:animMotion origin="layout" path="M -3.54167E-6 -1.11111E-6 L -3.54167E-6 -0.08657 " pathEditMode="relative" rAng="0" ptsTypes="AA">
                                      <p:cBhvr>
                                        <p:cTn id="39" dur="1000" spd="-100000" fill="hold"/>
                                        <p:tgtEl>
                                          <p:spTgt spid="75"/>
                                        </p:tgtEl>
                                        <p:attrNameLst>
                                          <p:attrName>ppt_x</p:attrName>
                                          <p:attrName>ppt_y</p:attrName>
                                        </p:attrNameLst>
                                      </p:cBhvr>
                                      <p:rCtr x="0" y="-4329"/>
                                    </p:animMotion>
                                  </p:childTnLst>
                                </p:cTn>
                              </p:par>
                              <p:par>
                                <p:cTn id="40" presetID="10" presetClass="entr" presetSubtype="0" fill="hold" grpId="0" nodeType="withEffect">
                                  <p:stCondLst>
                                    <p:cond delay="3750"/>
                                  </p:stCondLst>
                                  <p:childTnLst>
                                    <p:set>
                                      <p:cBhvr>
                                        <p:cTn id="41" dur="1" fill="hold">
                                          <p:stCondLst>
                                            <p:cond delay="0"/>
                                          </p:stCondLst>
                                        </p:cTn>
                                        <p:tgtEl>
                                          <p:spTgt spid="85"/>
                                        </p:tgtEl>
                                        <p:attrNameLst>
                                          <p:attrName>style.visibility</p:attrName>
                                        </p:attrNameLst>
                                      </p:cBhvr>
                                      <p:to>
                                        <p:strVal val="visible"/>
                                      </p:to>
                                    </p:set>
                                    <p:animEffect transition="in" filter="fade">
                                      <p:cBhvr>
                                        <p:cTn id="42" dur="1000"/>
                                        <p:tgtEl>
                                          <p:spTgt spid="85"/>
                                        </p:tgtEl>
                                      </p:cBhvr>
                                    </p:animEffect>
                                  </p:childTnLst>
                                </p:cTn>
                              </p:par>
                              <p:par>
                                <p:cTn id="43" presetID="64" presetClass="path" presetSubtype="0" decel="100000" fill="hold" grpId="1" nodeType="withEffect">
                                  <p:stCondLst>
                                    <p:cond delay="3750"/>
                                  </p:stCondLst>
                                  <p:childTnLst>
                                    <p:animMotion origin="layout" path="M 4.79167E-6 -1.11111E-6 L 4.79167E-6 0.1162 " pathEditMode="relative" rAng="0" ptsTypes="AA">
                                      <p:cBhvr>
                                        <p:cTn id="44" dur="1000" spd="-100000" fill="hold"/>
                                        <p:tgtEl>
                                          <p:spTgt spid="85"/>
                                        </p:tgtEl>
                                        <p:attrNameLst>
                                          <p:attrName>ppt_x</p:attrName>
                                          <p:attrName>ppt_y</p:attrName>
                                        </p:attrNameLst>
                                      </p:cBhvr>
                                      <p:rCtr x="0" y="5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2" grpId="1"/>
      <p:bldP spid="83" grpId="0"/>
      <p:bldP spid="83" grpId="1"/>
      <p:bldP spid="84" grpId="0"/>
      <p:bldP spid="84" grpId="1"/>
      <p:bldP spid="85" grpId="0"/>
      <p:bldP spid="85"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1" name="矩形 30"/>
          <p:cNvSpPr/>
          <p:nvPr/>
        </p:nvSpPr>
        <p:spPr>
          <a:xfrm>
            <a:off x="3376919" y="3023842"/>
            <a:ext cx="492443" cy="2118529"/>
          </a:xfrm>
          <a:prstGeom prst="rect">
            <a:avLst/>
          </a:prstGeom>
          <a:noFill/>
          <a:ln>
            <a:noFill/>
          </a:ln>
        </p:spPr>
        <p:txBody>
          <a:bodyPr vert="eaVert" wrap="square">
            <a:spAutoFit/>
          </a:bodyPr>
          <a:lstStyle/>
          <a:p>
            <a:r>
              <a:rPr lang="zh-CN" altLang="en-US" sz="2000" b="1" dirty="0">
                <a:solidFill>
                  <a:srgbClr val="00525A"/>
                </a:solidFill>
                <a:latin typeface="柳公权柳体" panose="02000000000000000000" pitchFamily="2" charset="-122"/>
                <a:ea typeface="柳公权柳体" panose="02000000000000000000" pitchFamily="2" charset="-122"/>
              </a:rPr>
              <a:t>输入可长可短标题</a:t>
            </a:r>
            <a:endParaRPr lang="zh-CN" altLang="en-US" sz="2000" b="1" dirty="0">
              <a:solidFill>
                <a:srgbClr val="00525A"/>
              </a:solidFill>
              <a:latin typeface="柳公权柳体" panose="02000000000000000000" pitchFamily="2" charset="-122"/>
              <a:ea typeface="柳公权柳体" panose="02000000000000000000" pitchFamily="2" charset="-122"/>
            </a:endParaRPr>
          </a:p>
        </p:txBody>
      </p:sp>
      <p:cxnSp>
        <p:nvCxnSpPr>
          <p:cNvPr id="32" name="直接连接符 31"/>
          <p:cNvCxnSpPr/>
          <p:nvPr/>
        </p:nvCxnSpPr>
        <p:spPr>
          <a:xfrm>
            <a:off x="3286830" y="3023842"/>
            <a:ext cx="0" cy="22281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3" name="文本框 6"/>
          <p:cNvSpPr txBox="1"/>
          <p:nvPr/>
        </p:nvSpPr>
        <p:spPr>
          <a:xfrm>
            <a:off x="1378616" y="3102750"/>
            <a:ext cx="1846659" cy="2228547"/>
          </a:xfrm>
          <a:prstGeom prst="rect">
            <a:avLst/>
          </a:prstGeom>
          <a:noFill/>
          <a:ln>
            <a:noFill/>
          </a:ln>
        </p:spPr>
        <p:txBody>
          <a:bodyPr vert="eaVert" wrap="square">
            <a:spAutoFit/>
          </a:bodyPr>
          <a:lstStyle>
            <a:defPPr>
              <a:defRPr lang="zh-CN"/>
            </a:defPPr>
            <a:lvl1pPr>
              <a:lnSpc>
                <a:spcPct val="150000"/>
              </a:lnSpc>
              <a:defRPr sz="1200" kern="0">
                <a:latin typeface="楷体" panose="02010609060101010101" pitchFamily="49" charset="-122"/>
                <a:ea typeface="楷体" panose="02010609060101010101" pitchFamily="49" charset="-122"/>
              </a:defRPr>
            </a:lvl1pPr>
          </a:lstStyle>
          <a:p>
            <a:r>
              <a:rPr lang="zh-CN" altLang="en-US" dirty="0">
                <a:solidFill>
                  <a:srgbClr val="00525A"/>
                </a:solidFill>
                <a:latin typeface="柳公权柳体" panose="02000000000000000000" pitchFamily="2" charset="-122"/>
                <a:ea typeface="柳公权柳体" panose="02000000000000000000" pitchFamily="2" charset="-122"/>
              </a:rPr>
              <a:t>您的内容打在这里，或者通过复制您的文本后，在此框中选择粘贴，并选择只保留文字。</a:t>
            </a:r>
            <a:r>
              <a:rPr lang="zh-CN" altLang="en-US" dirty="0">
                <a:solidFill>
                  <a:srgbClr val="00525A"/>
                </a:solidFill>
                <a:latin typeface="柳公权柳体" panose="02000000000000000000" pitchFamily="2" charset="-122"/>
                <a:ea typeface="柳公权柳体" panose="02000000000000000000" pitchFamily="2" charset="-122"/>
                <a:sym typeface="微软雅黑" panose="020B0503020204020204" charset="-122"/>
              </a:rPr>
              <a:t>在此录入上述图表的描述说明，在此录入上述图表</a:t>
            </a:r>
            <a:r>
              <a:rPr lang="zh-CN" altLang="en-US" dirty="0">
                <a:solidFill>
                  <a:srgbClr val="00525A"/>
                </a:solidFill>
                <a:latin typeface="柳公权柳体" panose="02000000000000000000" pitchFamily="2" charset="-122"/>
                <a:ea typeface="柳公权柳体" panose="02000000000000000000" pitchFamily="2" charset="-122"/>
              </a:rPr>
              <a:t>或者通过复制您的文本后，在此框中</a:t>
            </a:r>
            <a:endParaRPr lang="zh-CN" altLang="en-US" dirty="0">
              <a:solidFill>
                <a:srgbClr val="00525A"/>
              </a:solidFill>
              <a:latin typeface="柳公权柳体" panose="02000000000000000000" pitchFamily="2" charset="-122"/>
              <a:ea typeface="柳公权柳体" panose="02000000000000000000" pitchFamily="2" charset="-122"/>
            </a:endParaRPr>
          </a:p>
        </p:txBody>
      </p:sp>
      <p:sp>
        <p:nvSpPr>
          <p:cNvPr id="58" name="矩形 57"/>
          <p:cNvSpPr/>
          <p:nvPr/>
        </p:nvSpPr>
        <p:spPr>
          <a:xfrm>
            <a:off x="10033207" y="2489143"/>
            <a:ext cx="492443" cy="2118529"/>
          </a:xfrm>
          <a:prstGeom prst="rect">
            <a:avLst/>
          </a:prstGeom>
          <a:noFill/>
          <a:ln>
            <a:noFill/>
          </a:ln>
        </p:spPr>
        <p:txBody>
          <a:bodyPr vert="eaVert" wrap="square">
            <a:spAutoFit/>
          </a:bodyPr>
          <a:lstStyle/>
          <a:p>
            <a:r>
              <a:rPr lang="zh-CN" altLang="en-US" sz="2000" b="1" dirty="0">
                <a:solidFill>
                  <a:srgbClr val="00525A"/>
                </a:solidFill>
                <a:latin typeface="柳公权柳体" panose="02000000000000000000" pitchFamily="2" charset="-122"/>
                <a:ea typeface="柳公权柳体" panose="02000000000000000000" pitchFamily="2" charset="-122"/>
              </a:rPr>
              <a:t>输入可长可短标题</a:t>
            </a:r>
            <a:endParaRPr lang="zh-CN" altLang="en-US" sz="2000" b="1" dirty="0">
              <a:solidFill>
                <a:srgbClr val="00525A"/>
              </a:solidFill>
              <a:latin typeface="柳公权柳体" panose="02000000000000000000" pitchFamily="2" charset="-122"/>
              <a:ea typeface="柳公权柳体" panose="02000000000000000000" pitchFamily="2" charset="-122"/>
            </a:endParaRPr>
          </a:p>
        </p:txBody>
      </p:sp>
      <p:cxnSp>
        <p:nvCxnSpPr>
          <p:cNvPr id="59" name="直接连接符 58"/>
          <p:cNvCxnSpPr/>
          <p:nvPr/>
        </p:nvCxnSpPr>
        <p:spPr>
          <a:xfrm>
            <a:off x="9943118" y="2489143"/>
            <a:ext cx="0" cy="22281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4" name="文本框 6"/>
          <p:cNvSpPr txBox="1"/>
          <p:nvPr/>
        </p:nvSpPr>
        <p:spPr>
          <a:xfrm>
            <a:off x="8034904" y="2568051"/>
            <a:ext cx="1846659" cy="2228547"/>
          </a:xfrm>
          <a:prstGeom prst="rect">
            <a:avLst/>
          </a:prstGeom>
          <a:noFill/>
          <a:ln>
            <a:noFill/>
          </a:ln>
        </p:spPr>
        <p:txBody>
          <a:bodyPr vert="eaVert" wrap="square">
            <a:spAutoFit/>
          </a:bodyPr>
          <a:lstStyle>
            <a:defPPr>
              <a:defRPr lang="zh-CN"/>
            </a:defPPr>
            <a:lvl1pPr>
              <a:lnSpc>
                <a:spcPct val="150000"/>
              </a:lnSpc>
              <a:defRPr sz="1200" kern="0">
                <a:latin typeface="楷体" panose="02010609060101010101" pitchFamily="49" charset="-122"/>
                <a:ea typeface="楷体" panose="02010609060101010101" pitchFamily="49" charset="-122"/>
              </a:defRPr>
            </a:lvl1pPr>
          </a:lstStyle>
          <a:p>
            <a:r>
              <a:rPr lang="zh-CN" altLang="en-US" dirty="0">
                <a:solidFill>
                  <a:srgbClr val="00525A"/>
                </a:solidFill>
                <a:latin typeface="柳公权柳体" panose="02000000000000000000" pitchFamily="2" charset="-122"/>
                <a:ea typeface="柳公权柳体" panose="02000000000000000000" pitchFamily="2" charset="-122"/>
              </a:rPr>
              <a:t>您的内容打在这里，或者通过复制您的文本后，在此框中选择粘贴，并选择只保留文字。</a:t>
            </a:r>
            <a:r>
              <a:rPr lang="zh-CN" altLang="en-US" dirty="0">
                <a:solidFill>
                  <a:srgbClr val="00525A"/>
                </a:solidFill>
                <a:latin typeface="柳公权柳体" panose="02000000000000000000" pitchFamily="2" charset="-122"/>
                <a:ea typeface="柳公权柳体" panose="02000000000000000000" pitchFamily="2" charset="-122"/>
                <a:sym typeface="微软雅黑" panose="020B0503020204020204" charset="-122"/>
              </a:rPr>
              <a:t>在此录入上述图表的描述说明，在此录入上述图表</a:t>
            </a:r>
            <a:r>
              <a:rPr lang="zh-CN" altLang="en-US" dirty="0">
                <a:solidFill>
                  <a:srgbClr val="00525A"/>
                </a:solidFill>
                <a:latin typeface="柳公权柳体" panose="02000000000000000000" pitchFamily="2" charset="-122"/>
                <a:ea typeface="柳公权柳体" panose="02000000000000000000" pitchFamily="2" charset="-122"/>
              </a:rPr>
              <a:t>或者通过复制您的文本后，在此框中</a:t>
            </a:r>
            <a:endParaRPr lang="zh-CN" altLang="en-US" dirty="0">
              <a:solidFill>
                <a:srgbClr val="00525A"/>
              </a:solidFill>
              <a:latin typeface="柳公权柳体" panose="02000000000000000000" pitchFamily="2" charset="-122"/>
              <a:ea typeface="柳公权柳体" panose="02000000000000000000" pitchFamily="2"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7826" y="1462289"/>
            <a:ext cx="4846320" cy="4735841"/>
          </a:xfrm>
          <a:prstGeom prst="rect">
            <a:avLst/>
          </a:prstGeom>
        </p:spPr>
      </p:pic>
      <p:sp>
        <p:nvSpPr>
          <p:cNvPr id="13" name="文本框 12"/>
          <p:cNvSpPr txBox="1"/>
          <p:nvPr/>
        </p:nvSpPr>
        <p:spPr>
          <a:xfrm>
            <a:off x="4772940" y="276277"/>
            <a:ext cx="2661166" cy="768350"/>
          </a:xfrm>
          <a:prstGeom prst="rect">
            <a:avLst/>
          </a:prstGeom>
          <a:noFill/>
        </p:spPr>
        <p:txBody>
          <a:bodyPr vert="horz" wrap="square" rtlCol="0">
            <a:spAutoFit/>
          </a:bodyPr>
          <a:lstStyle/>
          <a:p>
            <a:pPr algn="ctr"/>
            <a:r>
              <a:rPr lang="zh-CN" altLang="en-US" sz="4400" dirty="0">
                <a:solidFill>
                  <a:srgbClr val="4D413E"/>
                </a:solidFill>
                <a:latin typeface="字酷堂海藏楷体" panose="02010609030101010101" pitchFamily="49" charset="-122"/>
                <a:ea typeface="字酷堂海藏楷体" panose="02010609030101010101" pitchFamily="49" charset="-122"/>
              </a:rPr>
              <a:t>好客模板</a:t>
            </a:r>
            <a:endParaRPr lang="zh-CN" altLang="en-US" sz="4400" dirty="0">
              <a:solidFill>
                <a:srgbClr val="4D413E"/>
              </a:solidFill>
              <a:latin typeface="字酷堂海藏楷体" panose="02010609030101010101" pitchFamily="49" charset="-122"/>
              <a:ea typeface="字酷堂海藏楷体" panose="02010609030101010101" pitchFamily="49" charset="-122"/>
            </a:endParaRPr>
          </a:p>
        </p:txBody>
      </p:sp>
      <p:pic>
        <p:nvPicPr>
          <p:cNvPr id="47" name="图片 46"/>
          <p:cNvPicPr>
            <a:picLocks noChangeAspect="1"/>
          </p:cNvPicPr>
          <p:nvPr/>
        </p:nvPicPr>
        <p:blipFill>
          <a:blip r:embed="rId3"/>
          <a:stretch>
            <a:fillRect/>
          </a:stretch>
        </p:blipFill>
        <p:spPr>
          <a:xfrm>
            <a:off x="6731623" y="4217023"/>
            <a:ext cx="831951" cy="701035"/>
          </a:xfrm>
          <a:prstGeom prst="rect">
            <a:avLst/>
          </a:prstGeom>
        </p:spPr>
      </p:pic>
      <p:sp>
        <p:nvSpPr>
          <p:cNvPr id="53" name="矩形 52"/>
          <p:cNvSpPr/>
          <p:nvPr/>
        </p:nvSpPr>
        <p:spPr>
          <a:xfrm>
            <a:off x="6000465" y="3226938"/>
            <a:ext cx="553998" cy="1569660"/>
          </a:xfrm>
          <a:prstGeom prst="rect">
            <a:avLst/>
          </a:prstGeom>
          <a:noFill/>
        </p:spPr>
        <p:txBody>
          <a:bodyPr wrap="square" rtlCol="0">
            <a:spAutoFit/>
          </a:bodyPr>
          <a:lstStyle/>
          <a:p>
            <a:r>
              <a:rPr lang="zh-CN" altLang="en-US" sz="2400" b="1" dirty="0">
                <a:solidFill>
                  <a:srgbClr val="4D413E"/>
                </a:solidFill>
                <a:latin typeface="柳公权柳体" panose="02000000000000000000" pitchFamily="2" charset="-122"/>
                <a:ea typeface="柳公权柳体" panose="02000000000000000000" pitchFamily="2" charset="-122"/>
              </a:rPr>
              <a:t>东方文化</a:t>
            </a:r>
            <a:endParaRPr lang="zh-CN" altLang="en-US" sz="2400" b="1" dirty="0">
              <a:solidFill>
                <a:srgbClr val="4D413E"/>
              </a:solidFill>
              <a:latin typeface="柳公权柳体" panose="02000000000000000000" pitchFamily="2" charset="-122"/>
              <a:ea typeface="柳公权柳体" panose="02000000000000000000" pitchFamily="2" charset="-122"/>
            </a:endParaRPr>
          </a:p>
        </p:txBody>
      </p:sp>
      <p:sp>
        <p:nvSpPr>
          <p:cNvPr id="54" name="TextBox 18"/>
          <p:cNvSpPr txBox="1"/>
          <p:nvPr/>
        </p:nvSpPr>
        <p:spPr>
          <a:xfrm rot="5400000">
            <a:off x="4988423" y="3577194"/>
            <a:ext cx="1915589" cy="523220"/>
          </a:xfrm>
          <a:prstGeom prst="rect">
            <a:avLst/>
          </a:prstGeom>
          <a:noFill/>
        </p:spPr>
        <p:txBody>
          <a:bodyPr wrap="square" rtlCol="0">
            <a:spAutoFit/>
          </a:bodyPr>
          <a:lstStyle/>
          <a:p>
            <a:r>
              <a:rPr lang="en-US" altLang="zh-CN" sz="2800" dirty="0">
                <a:solidFill>
                  <a:srgbClr val="4D413E"/>
                </a:solidFill>
                <a:latin typeface="华文宋体" panose="02010600040101010101" pitchFamily="2" charset="-122"/>
                <a:ea typeface="华文宋体" panose="02010600040101010101" pitchFamily="2" charset="-122"/>
              </a:rPr>
              <a:t>C</a:t>
            </a:r>
            <a:r>
              <a:rPr lang="en-US" altLang="zh-CN" dirty="0">
                <a:solidFill>
                  <a:srgbClr val="4D413E"/>
                </a:solidFill>
                <a:latin typeface="华文宋体" panose="02010600040101010101" pitchFamily="2" charset="-122"/>
                <a:ea typeface="华文宋体" panose="02010600040101010101" pitchFamily="2" charset="-122"/>
              </a:rPr>
              <a:t>HIN</a:t>
            </a:r>
            <a:r>
              <a:rPr lang="en-US" altLang="zh-CN" sz="2800" dirty="0">
                <a:solidFill>
                  <a:srgbClr val="4D413E"/>
                </a:solidFill>
                <a:latin typeface="华文宋体" panose="02010600040101010101" pitchFamily="2" charset="-122"/>
                <a:ea typeface="华文宋体" panose="02010600040101010101" pitchFamily="2" charset="-122"/>
              </a:rPr>
              <a:t>A</a:t>
            </a:r>
            <a:r>
              <a:rPr lang="en-US" altLang="zh-CN" dirty="0">
                <a:solidFill>
                  <a:srgbClr val="4D413E"/>
                </a:solidFill>
                <a:latin typeface="华文宋体" panose="02010600040101010101" pitchFamily="2" charset="-122"/>
                <a:ea typeface="华文宋体" panose="02010600040101010101" pitchFamily="2" charset="-122"/>
              </a:rPr>
              <a:t> D</a:t>
            </a:r>
            <a:endParaRPr lang="zh-CN" altLang="en-US" dirty="0">
              <a:solidFill>
                <a:srgbClr val="4D413E"/>
              </a:solidFill>
              <a:latin typeface="华文宋体" panose="02010600040101010101" pitchFamily="2" charset="-122"/>
              <a:ea typeface="华文宋体"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500"/>
                                            <p:tgtEl>
                                              <p:spTgt spid="32"/>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2" presetClass="entr" presetSubtype="3" accel="35000" fill="hold" nodeType="withEffect" p14:presetBounceEnd="55000">
                                      <p:stCondLst>
                                        <p:cond delay="0"/>
                                      </p:stCondLst>
                                      <p:childTnLst>
                                        <p:set>
                                          <p:cBhvr>
                                            <p:cTn id="19" dur="1" fill="hold">
                                              <p:stCondLst>
                                                <p:cond delay="0"/>
                                              </p:stCondLst>
                                            </p:cTn>
                                            <p:tgtEl>
                                              <p:spTgt spid="47"/>
                                            </p:tgtEl>
                                            <p:attrNameLst>
                                              <p:attrName>style.visibility</p:attrName>
                                            </p:attrNameLst>
                                          </p:cBhvr>
                                          <p:to>
                                            <p:strVal val="visible"/>
                                          </p:to>
                                        </p:set>
                                        <p:anim calcmode="lin" valueType="num" p14:bounceEnd="55000">
                                          <p:cBhvr additive="base">
                                            <p:cTn id="20" dur="2000" fill="hold"/>
                                            <p:tgtEl>
                                              <p:spTgt spid="47"/>
                                            </p:tgtEl>
                                            <p:attrNameLst>
                                              <p:attrName>ppt_x</p:attrName>
                                            </p:attrNameLst>
                                          </p:cBhvr>
                                          <p:tavLst>
                                            <p:tav tm="0">
                                              <p:val>
                                                <p:strVal val="1+#ppt_w/2"/>
                                              </p:val>
                                            </p:tav>
                                            <p:tav tm="100000">
                                              <p:val>
                                                <p:strVal val="#ppt_x"/>
                                              </p:val>
                                            </p:tav>
                                          </p:tavLst>
                                        </p:anim>
                                        <p:anim calcmode="lin" valueType="num" p14:bounceEnd="55000">
                                          <p:cBhvr additive="base">
                                            <p:cTn id="21" dur="20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1000"/>
                                            <p:tgtEl>
                                              <p:spTgt spid="53"/>
                                            </p:tgtEl>
                                          </p:cBhvr>
                                        </p:animEffect>
                                        <p:anim calcmode="lin" valueType="num">
                                          <p:cBhvr>
                                            <p:cTn id="27" dur="1000" fill="hold"/>
                                            <p:tgtEl>
                                              <p:spTgt spid="53"/>
                                            </p:tgtEl>
                                            <p:attrNameLst>
                                              <p:attrName>ppt_x</p:attrName>
                                            </p:attrNameLst>
                                          </p:cBhvr>
                                          <p:tavLst>
                                            <p:tav tm="0">
                                              <p:val>
                                                <p:strVal val="#ppt_x"/>
                                              </p:val>
                                            </p:tav>
                                            <p:tav tm="100000">
                                              <p:val>
                                                <p:strVal val="#ppt_x"/>
                                              </p:val>
                                            </p:tav>
                                          </p:tavLst>
                                        </p:anim>
                                        <p:anim calcmode="lin" valueType="num">
                                          <p:cBhvr>
                                            <p:cTn id="28" dur="1000" fill="hold"/>
                                            <p:tgtEl>
                                              <p:spTgt spid="53"/>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1000"/>
                                            <p:tgtEl>
                                              <p:spTgt spid="54"/>
                                            </p:tgtEl>
                                          </p:cBhvr>
                                        </p:animEffect>
                                        <p:anim calcmode="lin" valueType="num">
                                          <p:cBhvr>
                                            <p:cTn id="32" dur="1000" fill="hold"/>
                                            <p:tgtEl>
                                              <p:spTgt spid="54"/>
                                            </p:tgtEl>
                                            <p:attrNameLst>
                                              <p:attrName>ppt_x</p:attrName>
                                            </p:attrNameLst>
                                          </p:cBhvr>
                                          <p:tavLst>
                                            <p:tav tm="0">
                                              <p:val>
                                                <p:strVal val="#ppt_x"/>
                                              </p:val>
                                            </p:tav>
                                            <p:tav tm="100000">
                                              <p:val>
                                                <p:strVal val="#ppt_x"/>
                                              </p:val>
                                            </p:tav>
                                          </p:tavLst>
                                        </p:anim>
                                        <p:anim calcmode="lin" valueType="num">
                                          <p:cBhvr>
                                            <p:cTn id="33" dur="1000" fill="hold"/>
                                            <p:tgtEl>
                                              <p:spTgt spid="54"/>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22" presetClass="entr" presetSubtype="1" fill="hold" grpId="0" nodeType="after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wipe(up)">
                                          <p:cBhvr>
                                            <p:cTn id="37" dur="500"/>
                                            <p:tgtEl>
                                              <p:spTgt spid="5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up)">
                                          <p:cBhvr>
                                            <p:cTn id="42" dur="500"/>
                                            <p:tgtEl>
                                              <p:spTgt spid="59"/>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74"/>
                                            </p:tgtEl>
                                            <p:attrNameLst>
                                              <p:attrName>style.visibility</p:attrName>
                                            </p:attrNameLst>
                                          </p:cBhvr>
                                          <p:to>
                                            <p:strVal val="visible"/>
                                          </p:to>
                                        </p:set>
                                        <p:animEffect transition="in" filter="fade">
                                          <p:cBhvr>
                                            <p:cTn id="45" dur="1000"/>
                                            <p:tgtEl>
                                              <p:spTgt spid="74"/>
                                            </p:tgtEl>
                                          </p:cBhvr>
                                        </p:animEffect>
                                        <p:anim calcmode="lin" valueType="num">
                                          <p:cBhvr>
                                            <p:cTn id="46" dur="1000" fill="hold"/>
                                            <p:tgtEl>
                                              <p:spTgt spid="74"/>
                                            </p:tgtEl>
                                            <p:attrNameLst>
                                              <p:attrName>ppt_x</p:attrName>
                                            </p:attrNameLst>
                                          </p:cBhvr>
                                          <p:tavLst>
                                            <p:tav tm="0">
                                              <p:val>
                                                <p:strVal val="#ppt_x"/>
                                              </p:val>
                                            </p:tav>
                                            <p:tav tm="100000">
                                              <p:val>
                                                <p:strVal val="#ppt_x"/>
                                              </p:val>
                                            </p:tav>
                                          </p:tavLst>
                                        </p:anim>
                                        <p:anim calcmode="lin" valueType="num">
                                          <p:cBhvr>
                                            <p:cTn id="47"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58" grpId="0"/>
          <p:bldP spid="74" grpId="0"/>
          <p:bldP spid="53" grpId="0"/>
          <p:bldP spid="5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500"/>
                                            <p:tgtEl>
                                              <p:spTgt spid="32"/>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2" presetClass="entr" presetSubtype="3" accel="35000" fill="hold" nodeType="withEffect">
                                      <p:stCondLst>
                                        <p:cond delay="0"/>
                                      </p:stCondLst>
                                      <p:childTnLst>
                                        <p:set>
                                          <p:cBhvr>
                                            <p:cTn id="19" dur="1" fill="hold">
                                              <p:stCondLst>
                                                <p:cond delay="0"/>
                                              </p:stCondLst>
                                            </p:cTn>
                                            <p:tgtEl>
                                              <p:spTgt spid="47"/>
                                            </p:tgtEl>
                                            <p:attrNameLst>
                                              <p:attrName>style.visibility</p:attrName>
                                            </p:attrNameLst>
                                          </p:cBhvr>
                                          <p:to>
                                            <p:strVal val="visible"/>
                                          </p:to>
                                        </p:set>
                                        <p:anim calcmode="lin" valueType="num">
                                          <p:cBhvr additive="base">
                                            <p:cTn id="20" dur="2000" fill="hold"/>
                                            <p:tgtEl>
                                              <p:spTgt spid="47"/>
                                            </p:tgtEl>
                                            <p:attrNameLst>
                                              <p:attrName>ppt_x</p:attrName>
                                            </p:attrNameLst>
                                          </p:cBhvr>
                                          <p:tavLst>
                                            <p:tav tm="0">
                                              <p:val>
                                                <p:strVal val="1+#ppt_w/2"/>
                                              </p:val>
                                            </p:tav>
                                            <p:tav tm="100000">
                                              <p:val>
                                                <p:strVal val="#ppt_x"/>
                                              </p:val>
                                            </p:tav>
                                          </p:tavLst>
                                        </p:anim>
                                        <p:anim calcmode="lin" valueType="num">
                                          <p:cBhvr additive="base">
                                            <p:cTn id="21" dur="20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1000"/>
                                            <p:tgtEl>
                                              <p:spTgt spid="53"/>
                                            </p:tgtEl>
                                          </p:cBhvr>
                                        </p:animEffect>
                                        <p:anim calcmode="lin" valueType="num">
                                          <p:cBhvr>
                                            <p:cTn id="27" dur="1000" fill="hold"/>
                                            <p:tgtEl>
                                              <p:spTgt spid="53"/>
                                            </p:tgtEl>
                                            <p:attrNameLst>
                                              <p:attrName>ppt_x</p:attrName>
                                            </p:attrNameLst>
                                          </p:cBhvr>
                                          <p:tavLst>
                                            <p:tav tm="0">
                                              <p:val>
                                                <p:strVal val="#ppt_x"/>
                                              </p:val>
                                            </p:tav>
                                            <p:tav tm="100000">
                                              <p:val>
                                                <p:strVal val="#ppt_x"/>
                                              </p:val>
                                            </p:tav>
                                          </p:tavLst>
                                        </p:anim>
                                        <p:anim calcmode="lin" valueType="num">
                                          <p:cBhvr>
                                            <p:cTn id="28" dur="1000" fill="hold"/>
                                            <p:tgtEl>
                                              <p:spTgt spid="53"/>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1000"/>
                                            <p:tgtEl>
                                              <p:spTgt spid="54"/>
                                            </p:tgtEl>
                                          </p:cBhvr>
                                        </p:animEffect>
                                        <p:anim calcmode="lin" valueType="num">
                                          <p:cBhvr>
                                            <p:cTn id="32" dur="1000" fill="hold"/>
                                            <p:tgtEl>
                                              <p:spTgt spid="54"/>
                                            </p:tgtEl>
                                            <p:attrNameLst>
                                              <p:attrName>ppt_x</p:attrName>
                                            </p:attrNameLst>
                                          </p:cBhvr>
                                          <p:tavLst>
                                            <p:tav tm="0">
                                              <p:val>
                                                <p:strVal val="#ppt_x"/>
                                              </p:val>
                                            </p:tav>
                                            <p:tav tm="100000">
                                              <p:val>
                                                <p:strVal val="#ppt_x"/>
                                              </p:val>
                                            </p:tav>
                                          </p:tavLst>
                                        </p:anim>
                                        <p:anim calcmode="lin" valueType="num">
                                          <p:cBhvr>
                                            <p:cTn id="33" dur="1000" fill="hold"/>
                                            <p:tgtEl>
                                              <p:spTgt spid="54"/>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22" presetClass="entr" presetSubtype="1" fill="hold" grpId="0" nodeType="after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wipe(up)">
                                          <p:cBhvr>
                                            <p:cTn id="37" dur="500"/>
                                            <p:tgtEl>
                                              <p:spTgt spid="5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up)">
                                          <p:cBhvr>
                                            <p:cTn id="42" dur="500"/>
                                            <p:tgtEl>
                                              <p:spTgt spid="59"/>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74"/>
                                            </p:tgtEl>
                                            <p:attrNameLst>
                                              <p:attrName>style.visibility</p:attrName>
                                            </p:attrNameLst>
                                          </p:cBhvr>
                                          <p:to>
                                            <p:strVal val="visible"/>
                                          </p:to>
                                        </p:set>
                                        <p:animEffect transition="in" filter="fade">
                                          <p:cBhvr>
                                            <p:cTn id="45" dur="1000"/>
                                            <p:tgtEl>
                                              <p:spTgt spid="74"/>
                                            </p:tgtEl>
                                          </p:cBhvr>
                                        </p:animEffect>
                                        <p:anim calcmode="lin" valueType="num">
                                          <p:cBhvr>
                                            <p:cTn id="46" dur="1000" fill="hold"/>
                                            <p:tgtEl>
                                              <p:spTgt spid="74"/>
                                            </p:tgtEl>
                                            <p:attrNameLst>
                                              <p:attrName>ppt_x</p:attrName>
                                            </p:attrNameLst>
                                          </p:cBhvr>
                                          <p:tavLst>
                                            <p:tav tm="0">
                                              <p:val>
                                                <p:strVal val="#ppt_x"/>
                                              </p:val>
                                            </p:tav>
                                            <p:tav tm="100000">
                                              <p:val>
                                                <p:strVal val="#ppt_x"/>
                                              </p:val>
                                            </p:tav>
                                          </p:tavLst>
                                        </p:anim>
                                        <p:anim calcmode="lin" valueType="num">
                                          <p:cBhvr>
                                            <p:cTn id="47"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58" grpId="0"/>
          <p:bldP spid="74" grpId="0"/>
          <p:bldP spid="53" grpId="0"/>
          <p:bldP spid="5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4421686" y="4456582"/>
            <a:ext cx="2646879" cy="1569660"/>
          </a:xfrm>
          <a:prstGeom prst="rect">
            <a:avLst/>
          </a:prstGeom>
          <a:noFill/>
        </p:spPr>
        <p:txBody>
          <a:bodyPr vert="horz" wrap="none" rtlCol="0">
            <a:spAutoFit/>
          </a:bodyPr>
          <a:lstStyle/>
          <a:p>
            <a:pPr algn="ctr"/>
            <a:r>
              <a:rPr lang="zh-CN" altLang="en-US" sz="9600" dirty="0">
                <a:solidFill>
                  <a:schemeClr val="bg1"/>
                </a:solidFill>
                <a:effectLst>
                  <a:outerShdw blurRad="38100" dist="38100" dir="2700000" algn="tl">
                    <a:srgbClr val="000000">
                      <a:alpha val="43137"/>
                    </a:srgbClr>
                  </a:outerShdw>
                </a:effectLst>
                <a:latin typeface="弥勒古楷体" panose="02010601030101010101" pitchFamily="2" charset="-122"/>
                <a:ea typeface="弥勒古楷体" panose="02010601030101010101" pitchFamily="2" charset="-122"/>
              </a:rPr>
              <a:t>目录</a:t>
            </a:r>
            <a:endParaRPr lang="zh-CN" altLang="en-US" sz="9600" dirty="0">
              <a:solidFill>
                <a:schemeClr val="bg1"/>
              </a:solidFill>
              <a:effectLst>
                <a:outerShdw blurRad="38100" dist="38100" dir="2700000" algn="tl">
                  <a:srgbClr val="000000">
                    <a:alpha val="43137"/>
                  </a:srgbClr>
                </a:outerShdw>
              </a:effectLst>
              <a:latin typeface="弥勒古楷体" panose="02010601030101010101" pitchFamily="2" charset="-122"/>
              <a:ea typeface="弥勒古楷体" panose="02010601030101010101" pitchFamily="2" charset="-122"/>
            </a:endParaRPr>
          </a:p>
        </p:txBody>
      </p:sp>
      <p:grpSp>
        <p:nvGrpSpPr>
          <p:cNvPr id="3" name="组合 2"/>
          <p:cNvGrpSpPr/>
          <p:nvPr/>
        </p:nvGrpSpPr>
        <p:grpSpPr>
          <a:xfrm>
            <a:off x="2292406" y="759749"/>
            <a:ext cx="646331" cy="646479"/>
            <a:chOff x="9916297" y="2659559"/>
            <a:chExt cx="756366" cy="756539"/>
          </a:xfrm>
        </p:grpSpPr>
        <p:grpSp>
          <p:nvGrpSpPr>
            <p:cNvPr id="4" name="组合 3"/>
            <p:cNvGrpSpPr/>
            <p:nvPr/>
          </p:nvGrpSpPr>
          <p:grpSpPr>
            <a:xfrm>
              <a:off x="9934934" y="2659559"/>
              <a:ext cx="736148" cy="736148"/>
              <a:chOff x="1525138" y="2463812"/>
              <a:chExt cx="736148" cy="736148"/>
            </a:xfrm>
          </p:grpSpPr>
          <p:sp>
            <p:nvSpPr>
              <p:cNvPr id="6" name="矩形 5"/>
              <p:cNvSpPr/>
              <p:nvPr/>
            </p:nvSpPr>
            <p:spPr>
              <a:xfrm>
                <a:off x="1525138" y="2463812"/>
                <a:ext cx="736148" cy="736148"/>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4D413E"/>
                  </a:solidFill>
                  <a:latin typeface="字酷堂海藏楷体" panose="02010609030101010101" pitchFamily="49" charset="-122"/>
                  <a:ea typeface="字酷堂海藏楷体" panose="02010609030101010101" pitchFamily="49" charset="-122"/>
                </a:endParaRPr>
              </a:p>
            </p:txBody>
          </p:sp>
          <p:cxnSp>
            <p:nvCxnSpPr>
              <p:cNvPr id="7" name="直接连接符 6"/>
              <p:cNvCxnSpPr>
                <a:stCxn id="6" idx="1"/>
                <a:endCxn id="6" idx="3"/>
              </p:cNvCxnSpPr>
              <p:nvPr/>
            </p:nvCxnSpPr>
            <p:spPr>
              <a:xfrm>
                <a:off x="1525138" y="2831886"/>
                <a:ext cx="73614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a:stCxn id="6" idx="0"/>
                <a:endCxn id="6" idx="2"/>
              </p:cNvCxnSpPr>
              <p:nvPr/>
            </p:nvCxnSpPr>
            <p:spPr>
              <a:xfrm>
                <a:off x="1893212" y="2463812"/>
                <a:ext cx="0" cy="7361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nvSpPr>
          <p:spPr>
            <a:xfrm>
              <a:off x="9916297" y="2659732"/>
              <a:ext cx="756366" cy="756366"/>
            </a:xfrm>
            <a:prstGeom prst="rect">
              <a:avLst/>
            </a:prstGeom>
            <a:noFill/>
          </p:spPr>
          <p:txBody>
            <a:bodyPr vert="horz" wrap="none" rtlCol="0" anchor="ctr" anchorCtr="0">
              <a:spAutoFit/>
            </a:bodyPr>
            <a:lstStyle/>
            <a:p>
              <a:pPr algn="ctr"/>
              <a:r>
                <a:rPr lang="zh-CN" altLang="en-US" sz="3600" dirty="0">
                  <a:solidFill>
                    <a:srgbClr val="4D413E"/>
                  </a:solidFill>
                  <a:latin typeface="字酷堂海藏楷体" panose="02010609030101010101" pitchFamily="49" charset="-122"/>
                  <a:ea typeface="字酷堂海藏楷体" panose="02010609030101010101" pitchFamily="49" charset="-122"/>
                </a:rPr>
                <a:t>壹</a:t>
              </a:r>
              <a:endParaRPr lang="zh-CN" altLang="en-US" sz="3600" dirty="0">
                <a:solidFill>
                  <a:srgbClr val="4D413E"/>
                </a:solidFill>
                <a:latin typeface="字酷堂海藏楷体" panose="02010609030101010101" pitchFamily="49" charset="-122"/>
                <a:ea typeface="字酷堂海藏楷体" panose="02010609030101010101" pitchFamily="49" charset="-122"/>
              </a:endParaRPr>
            </a:p>
          </p:txBody>
        </p:sp>
      </p:grpSp>
      <p:grpSp>
        <p:nvGrpSpPr>
          <p:cNvPr id="9" name="组合 8"/>
          <p:cNvGrpSpPr/>
          <p:nvPr/>
        </p:nvGrpSpPr>
        <p:grpSpPr>
          <a:xfrm>
            <a:off x="3887272" y="759749"/>
            <a:ext cx="646331" cy="646479"/>
            <a:chOff x="9916297" y="2659559"/>
            <a:chExt cx="756366" cy="756539"/>
          </a:xfrm>
        </p:grpSpPr>
        <p:grpSp>
          <p:nvGrpSpPr>
            <p:cNvPr id="10" name="组合 9"/>
            <p:cNvGrpSpPr/>
            <p:nvPr/>
          </p:nvGrpSpPr>
          <p:grpSpPr>
            <a:xfrm>
              <a:off x="9934934" y="2659559"/>
              <a:ext cx="736148" cy="736148"/>
              <a:chOff x="1525138" y="2463812"/>
              <a:chExt cx="736148" cy="736148"/>
            </a:xfrm>
          </p:grpSpPr>
          <p:sp>
            <p:nvSpPr>
              <p:cNvPr id="12" name="矩形 11"/>
              <p:cNvSpPr/>
              <p:nvPr/>
            </p:nvSpPr>
            <p:spPr>
              <a:xfrm>
                <a:off x="1525138" y="2463812"/>
                <a:ext cx="736148" cy="736148"/>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4D413E"/>
                  </a:solidFill>
                  <a:latin typeface="字酷堂海藏楷体" panose="02010609030101010101" pitchFamily="49" charset="-122"/>
                  <a:ea typeface="字酷堂海藏楷体" panose="02010609030101010101" pitchFamily="49" charset="-122"/>
                </a:endParaRPr>
              </a:p>
            </p:txBody>
          </p:sp>
          <p:cxnSp>
            <p:nvCxnSpPr>
              <p:cNvPr id="13" name="直接连接符 12"/>
              <p:cNvCxnSpPr>
                <a:stCxn id="12" idx="1"/>
                <a:endCxn id="12" idx="3"/>
              </p:cNvCxnSpPr>
              <p:nvPr/>
            </p:nvCxnSpPr>
            <p:spPr>
              <a:xfrm>
                <a:off x="1525138" y="2831886"/>
                <a:ext cx="73614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12" idx="0"/>
                <a:endCxn id="12" idx="2"/>
              </p:cNvCxnSpPr>
              <p:nvPr/>
            </p:nvCxnSpPr>
            <p:spPr>
              <a:xfrm>
                <a:off x="1893212" y="2463812"/>
                <a:ext cx="0" cy="7361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 name="文本框 10"/>
            <p:cNvSpPr txBox="1"/>
            <p:nvPr/>
          </p:nvSpPr>
          <p:spPr>
            <a:xfrm>
              <a:off x="9916297" y="2659732"/>
              <a:ext cx="756366" cy="756366"/>
            </a:xfrm>
            <a:prstGeom prst="rect">
              <a:avLst/>
            </a:prstGeom>
            <a:noFill/>
          </p:spPr>
          <p:txBody>
            <a:bodyPr vert="horz" wrap="none" rtlCol="0" anchor="ctr" anchorCtr="0">
              <a:spAutoFit/>
            </a:bodyPr>
            <a:lstStyle/>
            <a:p>
              <a:pPr algn="ctr"/>
              <a:r>
                <a:rPr lang="zh-CN" altLang="en-US" sz="3600" dirty="0">
                  <a:solidFill>
                    <a:srgbClr val="4D413E"/>
                  </a:solidFill>
                  <a:latin typeface="字酷堂海藏楷体" panose="02010609030101010101" pitchFamily="49" charset="-122"/>
                  <a:ea typeface="字酷堂海藏楷体" panose="02010609030101010101" pitchFamily="49" charset="-122"/>
                </a:rPr>
                <a:t>贰</a:t>
              </a:r>
              <a:endParaRPr lang="zh-CN" altLang="en-US" sz="3600" dirty="0">
                <a:solidFill>
                  <a:srgbClr val="4D413E"/>
                </a:solidFill>
                <a:latin typeface="字酷堂海藏楷体" panose="02010609030101010101" pitchFamily="49" charset="-122"/>
                <a:ea typeface="字酷堂海藏楷体" panose="02010609030101010101" pitchFamily="49" charset="-122"/>
              </a:endParaRPr>
            </a:p>
          </p:txBody>
        </p:sp>
      </p:grpSp>
      <p:grpSp>
        <p:nvGrpSpPr>
          <p:cNvPr id="15" name="组合 14"/>
          <p:cNvGrpSpPr/>
          <p:nvPr/>
        </p:nvGrpSpPr>
        <p:grpSpPr>
          <a:xfrm>
            <a:off x="7602377" y="759749"/>
            <a:ext cx="646331" cy="646479"/>
            <a:chOff x="9916297" y="2659559"/>
            <a:chExt cx="756366" cy="756539"/>
          </a:xfrm>
        </p:grpSpPr>
        <p:grpSp>
          <p:nvGrpSpPr>
            <p:cNvPr id="16" name="组合 15"/>
            <p:cNvGrpSpPr/>
            <p:nvPr/>
          </p:nvGrpSpPr>
          <p:grpSpPr>
            <a:xfrm>
              <a:off x="9934934" y="2659559"/>
              <a:ext cx="736148" cy="736148"/>
              <a:chOff x="1525138" y="2463812"/>
              <a:chExt cx="736148" cy="736148"/>
            </a:xfrm>
          </p:grpSpPr>
          <p:sp>
            <p:nvSpPr>
              <p:cNvPr id="18" name="矩形 17"/>
              <p:cNvSpPr/>
              <p:nvPr/>
            </p:nvSpPr>
            <p:spPr>
              <a:xfrm>
                <a:off x="1525138" y="2463812"/>
                <a:ext cx="736148" cy="736148"/>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4D413E"/>
                  </a:solidFill>
                  <a:latin typeface="字酷堂海藏楷体" panose="02010609030101010101" pitchFamily="49" charset="-122"/>
                  <a:ea typeface="字酷堂海藏楷体" panose="02010609030101010101" pitchFamily="49" charset="-122"/>
                </a:endParaRPr>
              </a:p>
            </p:txBody>
          </p:sp>
          <p:cxnSp>
            <p:nvCxnSpPr>
              <p:cNvPr id="19" name="直接连接符 18"/>
              <p:cNvCxnSpPr>
                <a:stCxn id="18" idx="1"/>
                <a:endCxn id="18" idx="3"/>
              </p:cNvCxnSpPr>
              <p:nvPr/>
            </p:nvCxnSpPr>
            <p:spPr>
              <a:xfrm>
                <a:off x="1525138" y="2831886"/>
                <a:ext cx="73614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a:stCxn id="18" idx="0"/>
                <a:endCxn id="18" idx="2"/>
              </p:cNvCxnSpPr>
              <p:nvPr/>
            </p:nvCxnSpPr>
            <p:spPr>
              <a:xfrm>
                <a:off x="1893212" y="2463812"/>
                <a:ext cx="0" cy="7361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7" name="文本框 16"/>
            <p:cNvSpPr txBox="1"/>
            <p:nvPr/>
          </p:nvSpPr>
          <p:spPr>
            <a:xfrm>
              <a:off x="9916297" y="2659732"/>
              <a:ext cx="756366" cy="756366"/>
            </a:xfrm>
            <a:prstGeom prst="rect">
              <a:avLst/>
            </a:prstGeom>
            <a:noFill/>
          </p:spPr>
          <p:txBody>
            <a:bodyPr vert="horz" wrap="none" rtlCol="0" anchor="ctr" anchorCtr="0">
              <a:spAutoFit/>
            </a:bodyPr>
            <a:lstStyle/>
            <a:p>
              <a:pPr algn="ctr"/>
              <a:r>
                <a:rPr lang="zh-CN" altLang="en-US" sz="3600" dirty="0">
                  <a:solidFill>
                    <a:srgbClr val="4D413E"/>
                  </a:solidFill>
                  <a:latin typeface="字酷堂海藏楷体" panose="02010609030101010101" pitchFamily="49" charset="-122"/>
                  <a:ea typeface="字酷堂海藏楷体" panose="02010609030101010101" pitchFamily="49" charset="-122"/>
                </a:rPr>
                <a:t>叁</a:t>
              </a:r>
              <a:endParaRPr lang="zh-CN" altLang="en-US" sz="3600" dirty="0">
                <a:solidFill>
                  <a:srgbClr val="4D413E"/>
                </a:solidFill>
                <a:latin typeface="字酷堂海藏楷体" panose="02010609030101010101" pitchFamily="49" charset="-122"/>
                <a:ea typeface="字酷堂海藏楷体" panose="02010609030101010101" pitchFamily="49" charset="-122"/>
              </a:endParaRPr>
            </a:p>
          </p:txBody>
        </p:sp>
      </p:grpSp>
      <p:grpSp>
        <p:nvGrpSpPr>
          <p:cNvPr id="21" name="组合 20"/>
          <p:cNvGrpSpPr/>
          <p:nvPr/>
        </p:nvGrpSpPr>
        <p:grpSpPr>
          <a:xfrm>
            <a:off x="9197243" y="759749"/>
            <a:ext cx="646331" cy="656418"/>
            <a:chOff x="9916297" y="2659559"/>
            <a:chExt cx="756366" cy="768170"/>
          </a:xfrm>
        </p:grpSpPr>
        <p:grpSp>
          <p:nvGrpSpPr>
            <p:cNvPr id="22" name="组合 21"/>
            <p:cNvGrpSpPr/>
            <p:nvPr/>
          </p:nvGrpSpPr>
          <p:grpSpPr>
            <a:xfrm>
              <a:off x="9934934" y="2659559"/>
              <a:ext cx="736148" cy="736148"/>
              <a:chOff x="1525138" y="2463812"/>
              <a:chExt cx="736148" cy="736148"/>
            </a:xfrm>
          </p:grpSpPr>
          <p:sp>
            <p:nvSpPr>
              <p:cNvPr id="24" name="矩形 23"/>
              <p:cNvSpPr/>
              <p:nvPr/>
            </p:nvSpPr>
            <p:spPr>
              <a:xfrm>
                <a:off x="1525138" y="2463812"/>
                <a:ext cx="736148" cy="736148"/>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4D413E"/>
                  </a:solidFill>
                  <a:latin typeface="字酷堂海藏楷体" panose="02010609030101010101" pitchFamily="49" charset="-122"/>
                  <a:ea typeface="字酷堂海藏楷体" panose="02010609030101010101" pitchFamily="49" charset="-122"/>
                </a:endParaRPr>
              </a:p>
            </p:txBody>
          </p:sp>
          <p:cxnSp>
            <p:nvCxnSpPr>
              <p:cNvPr id="25" name="直接连接符 24"/>
              <p:cNvCxnSpPr>
                <a:stCxn id="24" idx="1"/>
                <a:endCxn id="24" idx="3"/>
              </p:cNvCxnSpPr>
              <p:nvPr/>
            </p:nvCxnSpPr>
            <p:spPr>
              <a:xfrm>
                <a:off x="1525138" y="2831886"/>
                <a:ext cx="73614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24" idx="0"/>
                <a:endCxn id="24" idx="2"/>
              </p:cNvCxnSpPr>
              <p:nvPr/>
            </p:nvCxnSpPr>
            <p:spPr>
              <a:xfrm>
                <a:off x="1893212" y="2463812"/>
                <a:ext cx="0" cy="7361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3" name="文本框 22"/>
            <p:cNvSpPr txBox="1"/>
            <p:nvPr/>
          </p:nvSpPr>
          <p:spPr>
            <a:xfrm>
              <a:off x="9916297" y="2671363"/>
              <a:ext cx="756366" cy="756366"/>
            </a:xfrm>
            <a:prstGeom prst="rect">
              <a:avLst/>
            </a:prstGeom>
            <a:noFill/>
          </p:spPr>
          <p:txBody>
            <a:bodyPr vert="horz" wrap="none" rtlCol="0" anchor="ctr" anchorCtr="0">
              <a:spAutoFit/>
            </a:bodyPr>
            <a:lstStyle/>
            <a:p>
              <a:pPr algn="ctr"/>
              <a:r>
                <a:rPr lang="zh-CN" altLang="en-US" sz="3600" dirty="0">
                  <a:solidFill>
                    <a:srgbClr val="4D413E"/>
                  </a:solidFill>
                  <a:latin typeface="字酷堂海藏楷体" panose="02010609030101010101" pitchFamily="49" charset="-122"/>
                  <a:ea typeface="字酷堂海藏楷体" panose="02010609030101010101" pitchFamily="49" charset="-122"/>
                </a:rPr>
                <a:t>肆</a:t>
              </a:r>
              <a:endParaRPr lang="zh-CN" altLang="en-US" sz="3600" dirty="0">
                <a:solidFill>
                  <a:srgbClr val="4D413E"/>
                </a:solidFill>
                <a:latin typeface="字酷堂海藏楷体" panose="02010609030101010101" pitchFamily="49" charset="-122"/>
                <a:ea typeface="字酷堂海藏楷体" panose="02010609030101010101" pitchFamily="49" charset="-122"/>
              </a:endParaRPr>
            </a:p>
          </p:txBody>
        </p:sp>
      </p:grpSp>
      <p:sp>
        <p:nvSpPr>
          <p:cNvPr id="27" name="矩形 26"/>
          <p:cNvSpPr/>
          <p:nvPr/>
        </p:nvSpPr>
        <p:spPr>
          <a:xfrm>
            <a:off x="2130226" y="1668331"/>
            <a:ext cx="1015663" cy="1549887"/>
          </a:xfrm>
          <a:prstGeom prst="rect">
            <a:avLst/>
          </a:prstGeom>
        </p:spPr>
        <p:txBody>
          <a:bodyPr vert="eaVert" wrap="square">
            <a:spAutoFit/>
          </a:bodyPr>
          <a:lstStyle/>
          <a:p>
            <a:pPr>
              <a:lnSpc>
                <a:spcPct val="150000"/>
              </a:lnSpc>
            </a:pPr>
            <a:r>
              <a:rPr lang="zh-CN" altLang="en-US" sz="900" dirty="0">
                <a:solidFill>
                  <a:srgbClr val="4D413E"/>
                </a:solidFill>
              </a:rPr>
              <a:t>Please add your text content here, or copy your text, paste it here, and select only the text. Please add your text</a:t>
            </a:r>
            <a:endParaRPr lang="zh-CN" altLang="en-US" sz="900" dirty="0">
              <a:solidFill>
                <a:srgbClr val="4D413E"/>
              </a:solidFill>
            </a:endParaRPr>
          </a:p>
        </p:txBody>
      </p:sp>
      <p:sp>
        <p:nvSpPr>
          <p:cNvPr id="28" name="矩形 27"/>
          <p:cNvSpPr/>
          <p:nvPr/>
        </p:nvSpPr>
        <p:spPr>
          <a:xfrm>
            <a:off x="3728775" y="1668331"/>
            <a:ext cx="1015663" cy="1549887"/>
          </a:xfrm>
          <a:prstGeom prst="rect">
            <a:avLst/>
          </a:prstGeom>
        </p:spPr>
        <p:txBody>
          <a:bodyPr vert="eaVert" wrap="square">
            <a:spAutoFit/>
          </a:bodyPr>
          <a:lstStyle/>
          <a:p>
            <a:pPr>
              <a:lnSpc>
                <a:spcPct val="150000"/>
              </a:lnSpc>
            </a:pPr>
            <a:r>
              <a:rPr lang="zh-CN" altLang="en-US" sz="900" dirty="0">
                <a:solidFill>
                  <a:srgbClr val="4D413E"/>
                </a:solidFill>
              </a:rPr>
              <a:t>Please add your text content here, or copy your text, paste it here, and select only the text. Please add your text</a:t>
            </a:r>
            <a:endParaRPr lang="zh-CN" altLang="en-US" sz="900" dirty="0">
              <a:solidFill>
                <a:srgbClr val="4D413E"/>
              </a:solidFill>
            </a:endParaRPr>
          </a:p>
        </p:txBody>
      </p:sp>
      <p:sp>
        <p:nvSpPr>
          <p:cNvPr id="29" name="矩形 28"/>
          <p:cNvSpPr/>
          <p:nvPr/>
        </p:nvSpPr>
        <p:spPr>
          <a:xfrm>
            <a:off x="7447563" y="1618636"/>
            <a:ext cx="1015663" cy="1549887"/>
          </a:xfrm>
          <a:prstGeom prst="rect">
            <a:avLst/>
          </a:prstGeom>
        </p:spPr>
        <p:txBody>
          <a:bodyPr vert="eaVert" wrap="square">
            <a:spAutoFit/>
          </a:bodyPr>
          <a:lstStyle/>
          <a:p>
            <a:pPr>
              <a:lnSpc>
                <a:spcPct val="150000"/>
              </a:lnSpc>
            </a:pPr>
            <a:r>
              <a:rPr lang="zh-CN" altLang="en-US" sz="900" dirty="0">
                <a:solidFill>
                  <a:srgbClr val="4D413E"/>
                </a:solidFill>
              </a:rPr>
              <a:t>Please add your text content here, or copy your text, paste it here, and select only the text. Please add your text</a:t>
            </a:r>
            <a:endParaRPr lang="zh-CN" altLang="en-US" sz="900" dirty="0">
              <a:solidFill>
                <a:srgbClr val="4D413E"/>
              </a:solidFill>
            </a:endParaRPr>
          </a:p>
        </p:txBody>
      </p:sp>
      <p:sp>
        <p:nvSpPr>
          <p:cNvPr id="30" name="矩形 29"/>
          <p:cNvSpPr/>
          <p:nvPr/>
        </p:nvSpPr>
        <p:spPr>
          <a:xfrm>
            <a:off x="9046111" y="1668332"/>
            <a:ext cx="1015663" cy="1549887"/>
          </a:xfrm>
          <a:prstGeom prst="rect">
            <a:avLst/>
          </a:prstGeom>
        </p:spPr>
        <p:txBody>
          <a:bodyPr vert="eaVert" wrap="square">
            <a:spAutoFit/>
          </a:bodyPr>
          <a:lstStyle/>
          <a:p>
            <a:pPr>
              <a:lnSpc>
                <a:spcPct val="150000"/>
              </a:lnSpc>
            </a:pPr>
            <a:r>
              <a:rPr lang="zh-CN" altLang="en-US" sz="900" dirty="0">
                <a:solidFill>
                  <a:srgbClr val="4D413E"/>
                </a:solidFill>
              </a:rPr>
              <a:t>Please add your text content here, or copy your text, paste it here, and select only the text. Please add your text</a:t>
            </a:r>
            <a:endParaRPr lang="zh-CN" altLang="en-US" sz="900" dirty="0">
              <a:solidFill>
                <a:srgbClr val="4D413E"/>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64" presetClass="path" presetSubtype="0" decel="100000" fill="hold" nodeType="withEffect">
                                  <p:stCondLst>
                                    <p:cond delay="1500"/>
                                  </p:stCondLst>
                                  <p:childTnLst>
                                    <p:animMotion origin="layout" path="M -3.54167E-6 -1.11111E-6 L -3.54167E-6 -0.08657 " pathEditMode="relative" rAng="0" ptsTypes="AA">
                                      <p:cBhvr>
                                        <p:cTn id="9" dur="1000" spd="-100000" fill="hold"/>
                                        <p:tgtEl>
                                          <p:spTgt spid="3"/>
                                        </p:tgtEl>
                                        <p:attrNameLst>
                                          <p:attrName>ppt_x</p:attrName>
                                          <p:attrName>ppt_y</p:attrName>
                                        </p:attrNameLst>
                                      </p:cBhvr>
                                      <p:rCtr x="0" y="-4329"/>
                                    </p:animMotion>
                                  </p:childTnLst>
                                </p:cTn>
                              </p:par>
                              <p:par>
                                <p:cTn id="10" presetID="10" presetClass="entr" presetSubtype="0" fill="hold" grpId="0" nodeType="withEffect">
                                  <p:stCondLst>
                                    <p:cond delay="150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childTnLst>
                                </p:cTn>
                              </p:par>
                              <p:par>
                                <p:cTn id="13" presetID="64" presetClass="path" presetSubtype="0" decel="100000" fill="hold" grpId="1" nodeType="withEffect">
                                  <p:stCondLst>
                                    <p:cond delay="1500"/>
                                  </p:stCondLst>
                                  <p:childTnLst>
                                    <p:animMotion origin="layout" path="M 4.79167E-6 -1.11111E-6 L 4.79167E-6 0.1162 " pathEditMode="relative" rAng="0" ptsTypes="AA">
                                      <p:cBhvr>
                                        <p:cTn id="14" dur="1000" spd="-100000" fill="hold"/>
                                        <p:tgtEl>
                                          <p:spTgt spid="27"/>
                                        </p:tgtEl>
                                        <p:attrNameLst>
                                          <p:attrName>ppt_x</p:attrName>
                                          <p:attrName>ppt_y</p:attrName>
                                        </p:attrNameLst>
                                      </p:cBhvr>
                                      <p:rCtr x="0" y="5810"/>
                                    </p:animMotion>
                                  </p:childTnLst>
                                </p:cTn>
                              </p:par>
                              <p:par>
                                <p:cTn id="15" presetID="10" presetClass="entr" presetSubtype="0" fill="hold" nodeType="withEffect">
                                  <p:stCondLst>
                                    <p:cond delay="22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par>
                                <p:cTn id="18" presetID="64" presetClass="path" presetSubtype="0" decel="100000" fill="hold" nodeType="withEffect">
                                  <p:stCondLst>
                                    <p:cond delay="2250"/>
                                  </p:stCondLst>
                                  <p:childTnLst>
                                    <p:animMotion origin="layout" path="M -3.54167E-6 -1.11111E-6 L -3.54167E-6 -0.08657 " pathEditMode="relative" rAng="0" ptsTypes="AA">
                                      <p:cBhvr>
                                        <p:cTn id="19" dur="1000" spd="-100000" fill="hold"/>
                                        <p:tgtEl>
                                          <p:spTgt spid="9"/>
                                        </p:tgtEl>
                                        <p:attrNameLst>
                                          <p:attrName>ppt_x</p:attrName>
                                          <p:attrName>ppt_y</p:attrName>
                                        </p:attrNameLst>
                                      </p:cBhvr>
                                      <p:rCtr x="0" y="-4329"/>
                                    </p:animMotion>
                                  </p:childTnLst>
                                </p:cTn>
                              </p:par>
                              <p:par>
                                <p:cTn id="20" presetID="10" presetClass="entr" presetSubtype="0" fill="hold" grpId="0" nodeType="withEffect">
                                  <p:stCondLst>
                                    <p:cond delay="225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childTnLst>
                                </p:cTn>
                              </p:par>
                              <p:par>
                                <p:cTn id="23" presetID="64" presetClass="path" presetSubtype="0" decel="100000" fill="hold" grpId="1" nodeType="withEffect">
                                  <p:stCondLst>
                                    <p:cond delay="2250"/>
                                  </p:stCondLst>
                                  <p:childTnLst>
                                    <p:animMotion origin="layout" path="M 4.79167E-6 -1.11111E-6 L 4.79167E-6 0.1162 " pathEditMode="relative" rAng="0" ptsTypes="AA">
                                      <p:cBhvr>
                                        <p:cTn id="24" dur="1000" spd="-100000" fill="hold"/>
                                        <p:tgtEl>
                                          <p:spTgt spid="28"/>
                                        </p:tgtEl>
                                        <p:attrNameLst>
                                          <p:attrName>ppt_x</p:attrName>
                                          <p:attrName>ppt_y</p:attrName>
                                        </p:attrNameLst>
                                      </p:cBhvr>
                                      <p:rCtr x="0" y="5810"/>
                                    </p:animMotion>
                                  </p:childTnLst>
                                </p:cTn>
                              </p:par>
                              <p:par>
                                <p:cTn id="25" presetID="10" presetClass="entr" presetSubtype="0" fill="hold" nodeType="withEffect">
                                  <p:stCondLst>
                                    <p:cond delay="30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childTnLst>
                                </p:cTn>
                              </p:par>
                              <p:par>
                                <p:cTn id="28" presetID="64" presetClass="path" presetSubtype="0" decel="100000" fill="hold" nodeType="withEffect">
                                  <p:stCondLst>
                                    <p:cond delay="3000"/>
                                  </p:stCondLst>
                                  <p:childTnLst>
                                    <p:animMotion origin="layout" path="M -3.54167E-6 -1.11111E-6 L -3.54167E-6 -0.08657 " pathEditMode="relative" rAng="0" ptsTypes="AA">
                                      <p:cBhvr>
                                        <p:cTn id="29" dur="1000" spd="-100000" fill="hold"/>
                                        <p:tgtEl>
                                          <p:spTgt spid="15"/>
                                        </p:tgtEl>
                                        <p:attrNameLst>
                                          <p:attrName>ppt_x</p:attrName>
                                          <p:attrName>ppt_y</p:attrName>
                                        </p:attrNameLst>
                                      </p:cBhvr>
                                      <p:rCtr x="0" y="-4329"/>
                                    </p:animMotion>
                                  </p:childTnLst>
                                </p:cTn>
                              </p:par>
                              <p:par>
                                <p:cTn id="30" presetID="10" presetClass="entr" presetSubtype="0" fill="hold" grpId="0" nodeType="withEffect">
                                  <p:stCondLst>
                                    <p:cond delay="300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1000"/>
                                        <p:tgtEl>
                                          <p:spTgt spid="29"/>
                                        </p:tgtEl>
                                      </p:cBhvr>
                                    </p:animEffect>
                                  </p:childTnLst>
                                </p:cTn>
                              </p:par>
                              <p:par>
                                <p:cTn id="33" presetID="64" presetClass="path" presetSubtype="0" decel="100000" fill="hold" grpId="1" nodeType="withEffect">
                                  <p:stCondLst>
                                    <p:cond delay="3000"/>
                                  </p:stCondLst>
                                  <p:childTnLst>
                                    <p:animMotion origin="layout" path="M 4.79167E-6 -1.11111E-6 L 4.79167E-6 0.1162 " pathEditMode="relative" rAng="0" ptsTypes="AA">
                                      <p:cBhvr>
                                        <p:cTn id="34" dur="1000" spd="-100000" fill="hold"/>
                                        <p:tgtEl>
                                          <p:spTgt spid="29"/>
                                        </p:tgtEl>
                                        <p:attrNameLst>
                                          <p:attrName>ppt_x</p:attrName>
                                          <p:attrName>ppt_y</p:attrName>
                                        </p:attrNameLst>
                                      </p:cBhvr>
                                      <p:rCtr x="0" y="5810"/>
                                    </p:animMotion>
                                  </p:childTnLst>
                                </p:cTn>
                              </p:par>
                              <p:par>
                                <p:cTn id="35" presetID="10" presetClass="entr" presetSubtype="0" fill="hold" nodeType="withEffect">
                                  <p:stCondLst>
                                    <p:cond delay="375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childTnLst>
                                </p:cTn>
                              </p:par>
                              <p:par>
                                <p:cTn id="38" presetID="64" presetClass="path" presetSubtype="0" decel="100000" fill="hold" nodeType="withEffect">
                                  <p:stCondLst>
                                    <p:cond delay="3750"/>
                                  </p:stCondLst>
                                  <p:childTnLst>
                                    <p:animMotion origin="layout" path="M -3.54167E-6 -1.11111E-6 L -3.54167E-6 -0.08657 " pathEditMode="relative" rAng="0" ptsTypes="AA">
                                      <p:cBhvr>
                                        <p:cTn id="39" dur="1000" spd="-100000" fill="hold"/>
                                        <p:tgtEl>
                                          <p:spTgt spid="21"/>
                                        </p:tgtEl>
                                        <p:attrNameLst>
                                          <p:attrName>ppt_x</p:attrName>
                                          <p:attrName>ppt_y</p:attrName>
                                        </p:attrNameLst>
                                      </p:cBhvr>
                                      <p:rCtr x="0" y="-4329"/>
                                    </p:animMotion>
                                  </p:childTnLst>
                                </p:cTn>
                              </p:par>
                              <p:par>
                                <p:cTn id="40" presetID="10" presetClass="entr" presetSubtype="0" fill="hold" grpId="0" nodeType="withEffect">
                                  <p:stCondLst>
                                    <p:cond delay="375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1000"/>
                                        <p:tgtEl>
                                          <p:spTgt spid="30"/>
                                        </p:tgtEl>
                                      </p:cBhvr>
                                    </p:animEffect>
                                  </p:childTnLst>
                                </p:cTn>
                              </p:par>
                              <p:par>
                                <p:cTn id="43" presetID="64" presetClass="path" presetSubtype="0" decel="100000" fill="hold" grpId="1" nodeType="withEffect">
                                  <p:stCondLst>
                                    <p:cond delay="3750"/>
                                  </p:stCondLst>
                                  <p:childTnLst>
                                    <p:animMotion origin="layout" path="M 4.79167E-6 -1.11111E-6 L 4.79167E-6 0.1162 " pathEditMode="relative" rAng="0" ptsTypes="AA">
                                      <p:cBhvr>
                                        <p:cTn id="44" dur="1000" spd="-100000" fill="hold"/>
                                        <p:tgtEl>
                                          <p:spTgt spid="30"/>
                                        </p:tgtEl>
                                        <p:attrNameLst>
                                          <p:attrName>ppt_x</p:attrName>
                                          <p:attrName>ppt_y</p:attrName>
                                        </p:attrNameLst>
                                      </p:cBhvr>
                                      <p:rCtr x="0" y="5810"/>
                                    </p:animMotion>
                                  </p:childTnLst>
                                </p:cTn>
                              </p:par>
                              <p:par>
                                <p:cTn id="45" presetID="10" presetClass="entr" presetSubtype="0" fill="hold" grpId="0" nodeType="withEffect">
                                  <p:stCondLst>
                                    <p:cond delay="50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childTnLst>
                                </p:cTn>
                              </p:par>
                              <p:par>
                                <p:cTn id="48" presetID="64" presetClass="path" presetSubtype="0" decel="100000" fill="hold" grpId="1" nodeType="withEffect">
                                  <p:stCondLst>
                                    <p:cond delay="500"/>
                                  </p:stCondLst>
                                  <p:childTnLst>
                                    <p:animMotion origin="layout" path="M -3.54167E-6 -1.11111E-6 L -3.54167E-6 -0.08657 " pathEditMode="relative" rAng="0" ptsTypes="AA">
                                      <p:cBhvr>
                                        <p:cTn id="49" dur="1000" spd="-100000" fill="hold"/>
                                        <p:tgtEl>
                                          <p:spTgt spid="2"/>
                                        </p:tgtEl>
                                        <p:attrNameLst>
                                          <p:attrName>ppt_x</p:attrName>
                                          <p:attrName>ppt_y</p:attrName>
                                        </p:attrNameLst>
                                      </p:cBhvr>
                                      <p:rCtr x="0"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7" grpId="0"/>
      <p:bldP spid="27" grpId="1"/>
      <p:bldP spid="28" grpId="0"/>
      <p:bldP spid="28" grpId="1"/>
      <p:bldP spid="29" grpId="0"/>
      <p:bldP spid="29" grpId="1"/>
      <p:bldP spid="30" grpId="0"/>
      <p:bldP spid="30"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2">
            <a:extLst>
              <a:ext uri="{28A0092B-C50C-407E-A947-70E740481C1C}">
                <a14:useLocalDpi xmlns:a14="http://schemas.microsoft.com/office/drawing/2010/main" val="0"/>
              </a:ext>
            </a:extLst>
          </a:blip>
          <a:srcRect l="17444" r="17444"/>
          <a:stretch>
            <a:fillRect/>
          </a:stretch>
        </p:blipFill>
        <p:spPr>
          <a:xfrm>
            <a:off x="883081" y="1233692"/>
            <a:ext cx="4805138" cy="4805138"/>
          </a:xfrm>
          <a:prstGeom prst="ellipse">
            <a:avLst/>
          </a:prstGeom>
          <a:effectLst>
            <a:outerShdw blurRad="50800" dist="38100" dir="5400000" algn="t" rotWithShape="0">
              <a:prstClr val="black">
                <a:alpha val="40000"/>
              </a:prstClr>
            </a:outerShdw>
          </a:effectLst>
        </p:spPr>
      </p:pic>
      <p:sp>
        <p:nvSpPr>
          <p:cNvPr id="42" name="矩形 41"/>
          <p:cNvSpPr/>
          <p:nvPr/>
        </p:nvSpPr>
        <p:spPr>
          <a:xfrm>
            <a:off x="5745731" y="2773073"/>
            <a:ext cx="5586145" cy="2294191"/>
          </a:xfrm>
          <a:prstGeom prst="rect">
            <a:avLst/>
          </a:prstGeom>
        </p:spPr>
        <p:txBody>
          <a:bodyPr vert="eaVert" wrap="square">
            <a:spAutoFit/>
          </a:bodyPr>
          <a:lstStyle/>
          <a:p>
            <a:pPr lvl="0">
              <a:lnSpc>
                <a:spcPct val="150000"/>
              </a:lnSpc>
              <a:defRPr/>
            </a:pPr>
            <a:r>
              <a:rPr lang="zh-CN" altLang="en-US" dirty="0">
                <a:solidFill>
                  <a:srgbClr val="00525A"/>
                </a:solidFill>
                <a:latin typeface="柳公权柳体" panose="02000000000000000000" pitchFamily="2" charset="-122"/>
                <a:ea typeface="柳公权柳体" panose="02000000000000000000" pitchFamily="2" charset="-122"/>
              </a:rPr>
              <a:t>明月几时有？把酒问青天。不知天上宫阙、今夕是何年？我欲乘风归去，惟恐琼楼玉宇，高处不胜寒．起舞弄清影，何似在人间？  转朱阁，低绮户，照无眠。不应有恨、何事长向别时圆？人有悲欢离合，月有阴晴圆缺，此事古难全。但愿人长久，千里共蝉娟。</a:t>
            </a:r>
            <a:endParaRPr kumimoji="0" lang="zh-CN" altLang="en-US" i="0" u="none" strike="noStrike" kern="1200" cap="none" spc="0" normalizeH="0" baseline="0" noProof="0" dirty="0">
              <a:ln>
                <a:noFill/>
              </a:ln>
              <a:solidFill>
                <a:srgbClr val="00525A"/>
              </a:solidFill>
              <a:effectLst/>
              <a:uLnTx/>
              <a:uFillTx/>
              <a:latin typeface="柳公权柳体" panose="02000000000000000000" pitchFamily="2" charset="-122"/>
              <a:ea typeface="柳公权柳体" panose="02000000000000000000" pitchFamily="2" charset="-122"/>
            </a:endParaRPr>
          </a:p>
        </p:txBody>
      </p:sp>
      <p:pic>
        <p:nvPicPr>
          <p:cNvPr id="43" name="图片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6774" y="4779992"/>
            <a:ext cx="287272" cy="28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4772940" y="276277"/>
            <a:ext cx="2661166" cy="768350"/>
          </a:xfrm>
          <a:prstGeom prst="rect">
            <a:avLst/>
          </a:prstGeom>
          <a:noFill/>
        </p:spPr>
        <p:txBody>
          <a:bodyPr vert="horz" wrap="square" rtlCol="0">
            <a:spAutoFit/>
          </a:bodyPr>
          <a:lstStyle/>
          <a:p>
            <a:pPr algn="ctr"/>
            <a:r>
              <a:rPr lang="zh-CN" altLang="en-US" sz="4400" dirty="0">
                <a:solidFill>
                  <a:srgbClr val="4D413E"/>
                </a:solidFill>
                <a:latin typeface="字酷堂海藏楷体" panose="02010609030101010101" pitchFamily="49" charset="-122"/>
                <a:ea typeface="字酷堂海藏楷体" panose="02010609030101010101" pitchFamily="49" charset="-122"/>
              </a:rPr>
              <a:t>好客模板</a:t>
            </a:r>
            <a:endParaRPr lang="zh-CN" altLang="en-US" sz="4400" dirty="0">
              <a:solidFill>
                <a:srgbClr val="4D413E"/>
              </a:solidFill>
              <a:latin typeface="字酷堂海藏楷体" panose="02010609030101010101" pitchFamily="49" charset="-122"/>
              <a:ea typeface="字酷堂海藏楷体" panose="0201060903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3000" fill="hold"/>
                                        <p:tgtEl>
                                          <p:spTgt spid="10"/>
                                        </p:tgtEl>
                                        <p:attrNameLst>
                                          <p:attrName>ppt_x</p:attrName>
                                        </p:attrNameLst>
                                      </p:cBhvr>
                                      <p:tavLst>
                                        <p:tav tm="0">
                                          <p:val>
                                            <p:strVal val="1+#ppt_w/2"/>
                                          </p:val>
                                        </p:tav>
                                        <p:tav tm="100000">
                                          <p:val>
                                            <p:strVal val="#ppt_x"/>
                                          </p:val>
                                        </p:tav>
                                      </p:tavLst>
                                    </p:anim>
                                    <p:anim calcmode="lin" valueType="num">
                                      <p:cBhvr additive="base">
                                        <p:cTn id="8" dur="3000" fill="hold"/>
                                        <p:tgtEl>
                                          <p:spTgt spid="10"/>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right)">
                                      <p:cBhvr>
                                        <p:cTn id="11" dur="3000"/>
                                        <p:tgtEl>
                                          <p:spTgt spid="42"/>
                                        </p:tgtEl>
                                      </p:cBhvr>
                                    </p:animEffect>
                                  </p:childTnLst>
                                </p:cTn>
                              </p:par>
                            </p:childTnLst>
                          </p:cTn>
                        </p:par>
                        <p:par>
                          <p:cTn id="12" fill="hold">
                            <p:stCondLst>
                              <p:cond delay="3000"/>
                            </p:stCondLst>
                            <p:childTnLst>
                              <p:par>
                                <p:cTn id="13" presetID="4" presetClass="entr" presetSubtype="32"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ox(out)">
                                      <p:cBhvr>
                                        <p:cTn id="15"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7" name="矩形 46"/>
          <p:cNvSpPr/>
          <p:nvPr/>
        </p:nvSpPr>
        <p:spPr>
          <a:xfrm>
            <a:off x="5248051" y="1422026"/>
            <a:ext cx="1639819" cy="163981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525A"/>
              </a:solidFill>
            </a:endParaRPr>
          </a:p>
        </p:txBody>
      </p:sp>
      <p:sp>
        <p:nvSpPr>
          <p:cNvPr id="48" name="矩形 47"/>
          <p:cNvSpPr/>
          <p:nvPr/>
        </p:nvSpPr>
        <p:spPr>
          <a:xfrm>
            <a:off x="5700774" y="3092919"/>
            <a:ext cx="1639819" cy="163981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525A"/>
              </a:solidFill>
            </a:endParaRPr>
          </a:p>
        </p:txBody>
      </p:sp>
      <p:sp>
        <p:nvSpPr>
          <p:cNvPr id="49" name="矩形 48"/>
          <p:cNvSpPr/>
          <p:nvPr/>
        </p:nvSpPr>
        <p:spPr>
          <a:xfrm>
            <a:off x="5387089" y="4814696"/>
            <a:ext cx="1639819" cy="163981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525A"/>
              </a:solidFill>
            </a:endParaRPr>
          </a:p>
        </p:txBody>
      </p:sp>
      <p:sp>
        <p:nvSpPr>
          <p:cNvPr id="51" name="文本框 8"/>
          <p:cNvSpPr txBox="1"/>
          <p:nvPr/>
        </p:nvSpPr>
        <p:spPr>
          <a:xfrm>
            <a:off x="7065987" y="1506694"/>
            <a:ext cx="2796883" cy="338633"/>
          </a:xfrm>
          <a:prstGeom prst="rect">
            <a:avLst/>
          </a:prstGeom>
          <a:noFill/>
        </p:spPr>
        <p:txBody>
          <a:bodyPr wrap="square" rtlCol="0">
            <a:spAutoFit/>
          </a:bodyPr>
          <a:lstStyle/>
          <a:p>
            <a:pPr fontAlgn="auto">
              <a:spcBef>
                <a:spcPts val="0"/>
              </a:spcBef>
              <a:spcAft>
                <a:spcPts val="0"/>
              </a:spcAft>
            </a:pPr>
            <a:r>
              <a:rPr lang="zh-CN" altLang="en-US" sz="1600" b="1" dirty="0">
                <a:solidFill>
                  <a:srgbClr val="00525A"/>
                </a:solidFill>
                <a:latin typeface="字酷堂海藏楷体" panose="02010609030101010101" pitchFamily="49" charset="-122"/>
                <a:ea typeface="字酷堂海藏楷体" panose="02010609030101010101" pitchFamily="49" charset="-122"/>
                <a:cs typeface="Lato Regular"/>
              </a:rPr>
              <a:t>东方文化</a:t>
            </a:r>
            <a:endParaRPr lang="zh-CN" altLang="en-US" sz="1600" b="1" dirty="0">
              <a:solidFill>
                <a:srgbClr val="00525A"/>
              </a:solidFill>
              <a:latin typeface="字酷堂海藏楷体" panose="02010609030101010101" pitchFamily="49" charset="-122"/>
              <a:ea typeface="字酷堂海藏楷体" panose="02010609030101010101" pitchFamily="49" charset="-122"/>
              <a:cs typeface="Lato Regular"/>
            </a:endParaRPr>
          </a:p>
        </p:txBody>
      </p:sp>
      <p:sp>
        <p:nvSpPr>
          <p:cNvPr id="52" name="矩形 51"/>
          <p:cNvSpPr/>
          <p:nvPr/>
        </p:nvSpPr>
        <p:spPr>
          <a:xfrm>
            <a:off x="6819402" y="1811291"/>
            <a:ext cx="3043468" cy="744627"/>
          </a:xfrm>
          <a:prstGeom prst="rect">
            <a:avLst/>
          </a:prstGeom>
        </p:spPr>
        <p:txBody>
          <a:bodyPr wrap="square">
            <a:spAutoFit/>
          </a:bodyPr>
          <a:lstStyle/>
          <a:p>
            <a:pPr fontAlgn="auto">
              <a:lnSpc>
                <a:spcPct val="120000"/>
              </a:lnSpc>
              <a:spcBef>
                <a:spcPts val="0"/>
              </a:spcBef>
              <a:spcAft>
                <a:spcPts val="0"/>
              </a:spcAft>
            </a:pPr>
            <a:r>
              <a:rPr lang="zh-CN" altLang="en-US" sz="1200" dirty="0">
                <a:solidFill>
                  <a:srgbClr val="00525A"/>
                </a:solidFill>
                <a:latin typeface="柳公权柳体" panose="02000000000000000000" pitchFamily="2" charset="-122"/>
                <a:ea typeface="柳公权柳体" panose="02000000000000000000" pitchFamily="2" charset="-122"/>
              </a:rPr>
              <a:t>这里输入简单的文字概述里输入简单文字概述输入简单的文字概述里输入输入里这里输入简单的文字概述</a:t>
            </a:r>
            <a:endParaRPr lang="zh-CN" altLang="en-US" sz="1200" dirty="0">
              <a:solidFill>
                <a:srgbClr val="00525A"/>
              </a:solidFill>
              <a:latin typeface="柳公权柳体" panose="02000000000000000000" pitchFamily="2" charset="-122"/>
              <a:ea typeface="柳公权柳体" panose="02000000000000000000" pitchFamily="2" charset="-122"/>
            </a:endParaRPr>
          </a:p>
        </p:txBody>
      </p:sp>
      <p:sp>
        <p:nvSpPr>
          <p:cNvPr id="53" name="文本框 8"/>
          <p:cNvSpPr txBox="1"/>
          <p:nvPr/>
        </p:nvSpPr>
        <p:spPr>
          <a:xfrm>
            <a:off x="7417716" y="3181100"/>
            <a:ext cx="2796883" cy="338633"/>
          </a:xfrm>
          <a:prstGeom prst="rect">
            <a:avLst/>
          </a:prstGeom>
          <a:noFill/>
        </p:spPr>
        <p:txBody>
          <a:bodyPr wrap="square" rtlCol="0">
            <a:spAutoFit/>
          </a:bodyPr>
          <a:lstStyle/>
          <a:p>
            <a:pPr fontAlgn="auto">
              <a:spcBef>
                <a:spcPts val="0"/>
              </a:spcBef>
              <a:spcAft>
                <a:spcPts val="0"/>
              </a:spcAft>
            </a:pPr>
            <a:r>
              <a:rPr lang="zh-CN" altLang="en-US" sz="1600" b="1" dirty="0">
                <a:solidFill>
                  <a:srgbClr val="00525A"/>
                </a:solidFill>
                <a:latin typeface="字酷堂海藏楷体" panose="02010609030101010101" pitchFamily="49" charset="-122"/>
                <a:ea typeface="字酷堂海藏楷体" panose="02010609030101010101" pitchFamily="49" charset="-122"/>
                <a:cs typeface="Lato Regular"/>
              </a:rPr>
              <a:t>东方文化</a:t>
            </a:r>
            <a:endParaRPr lang="zh-CN" altLang="en-US" sz="1600" b="1" dirty="0">
              <a:solidFill>
                <a:srgbClr val="00525A"/>
              </a:solidFill>
              <a:latin typeface="字酷堂海藏楷体" panose="02010609030101010101" pitchFamily="49" charset="-122"/>
              <a:ea typeface="字酷堂海藏楷体" panose="02010609030101010101" pitchFamily="49" charset="-122"/>
              <a:cs typeface="Lato Regular"/>
            </a:endParaRPr>
          </a:p>
        </p:txBody>
      </p:sp>
      <p:sp>
        <p:nvSpPr>
          <p:cNvPr id="54" name="矩形 53"/>
          <p:cNvSpPr/>
          <p:nvPr/>
        </p:nvSpPr>
        <p:spPr>
          <a:xfrm>
            <a:off x="7171131" y="3485697"/>
            <a:ext cx="3043468" cy="744627"/>
          </a:xfrm>
          <a:prstGeom prst="rect">
            <a:avLst/>
          </a:prstGeom>
        </p:spPr>
        <p:txBody>
          <a:bodyPr wrap="square">
            <a:spAutoFit/>
          </a:bodyPr>
          <a:lstStyle/>
          <a:p>
            <a:pPr fontAlgn="auto">
              <a:lnSpc>
                <a:spcPct val="120000"/>
              </a:lnSpc>
              <a:spcBef>
                <a:spcPts val="0"/>
              </a:spcBef>
              <a:spcAft>
                <a:spcPts val="0"/>
              </a:spcAft>
            </a:pPr>
            <a:r>
              <a:rPr lang="zh-CN" altLang="en-US" sz="1200" dirty="0">
                <a:solidFill>
                  <a:srgbClr val="00525A"/>
                </a:solidFill>
                <a:latin typeface="柳公权柳体" panose="02000000000000000000" pitchFamily="2" charset="-122"/>
                <a:ea typeface="柳公权柳体" panose="02000000000000000000" pitchFamily="2" charset="-122"/>
              </a:rPr>
              <a:t>这里输入简单的文字概述里输入简单文字概述输入简单的文字概述里输入输入里这里输入简单的文字概述</a:t>
            </a:r>
            <a:endParaRPr lang="zh-CN" altLang="en-US" sz="1200" dirty="0">
              <a:solidFill>
                <a:srgbClr val="00525A"/>
              </a:solidFill>
              <a:latin typeface="柳公权柳体" panose="02000000000000000000" pitchFamily="2" charset="-122"/>
              <a:ea typeface="柳公权柳体" panose="02000000000000000000" pitchFamily="2" charset="-122"/>
            </a:endParaRPr>
          </a:p>
        </p:txBody>
      </p:sp>
      <p:sp>
        <p:nvSpPr>
          <p:cNvPr id="55" name="文本框 8"/>
          <p:cNvSpPr txBox="1"/>
          <p:nvPr/>
        </p:nvSpPr>
        <p:spPr>
          <a:xfrm>
            <a:off x="7064410" y="4798671"/>
            <a:ext cx="2796883" cy="338633"/>
          </a:xfrm>
          <a:prstGeom prst="rect">
            <a:avLst/>
          </a:prstGeom>
          <a:noFill/>
        </p:spPr>
        <p:txBody>
          <a:bodyPr wrap="square" rtlCol="0">
            <a:spAutoFit/>
          </a:bodyPr>
          <a:lstStyle/>
          <a:p>
            <a:pPr fontAlgn="auto">
              <a:spcBef>
                <a:spcPts val="0"/>
              </a:spcBef>
              <a:spcAft>
                <a:spcPts val="0"/>
              </a:spcAft>
            </a:pPr>
            <a:r>
              <a:rPr lang="zh-CN" altLang="en-US" sz="1600" b="1" dirty="0">
                <a:solidFill>
                  <a:srgbClr val="00525A"/>
                </a:solidFill>
                <a:latin typeface="字酷堂海藏楷体" panose="02010609030101010101" pitchFamily="49" charset="-122"/>
                <a:ea typeface="字酷堂海藏楷体" panose="02010609030101010101" pitchFamily="49" charset="-122"/>
                <a:cs typeface="Lato Regular"/>
              </a:rPr>
              <a:t>东方文化</a:t>
            </a:r>
            <a:endParaRPr lang="zh-CN" altLang="en-US" sz="1600" b="1" dirty="0">
              <a:solidFill>
                <a:srgbClr val="00525A"/>
              </a:solidFill>
              <a:latin typeface="字酷堂海藏楷体" panose="02010609030101010101" pitchFamily="49" charset="-122"/>
              <a:ea typeface="字酷堂海藏楷体" panose="02010609030101010101" pitchFamily="49" charset="-122"/>
              <a:cs typeface="Lato Regular"/>
            </a:endParaRPr>
          </a:p>
        </p:txBody>
      </p:sp>
      <p:sp>
        <p:nvSpPr>
          <p:cNvPr id="56" name="矩形 55"/>
          <p:cNvSpPr/>
          <p:nvPr/>
        </p:nvSpPr>
        <p:spPr>
          <a:xfrm>
            <a:off x="6817825" y="5103268"/>
            <a:ext cx="3043468" cy="744627"/>
          </a:xfrm>
          <a:prstGeom prst="rect">
            <a:avLst/>
          </a:prstGeom>
        </p:spPr>
        <p:txBody>
          <a:bodyPr wrap="square">
            <a:spAutoFit/>
          </a:bodyPr>
          <a:lstStyle/>
          <a:p>
            <a:pPr fontAlgn="auto">
              <a:lnSpc>
                <a:spcPct val="120000"/>
              </a:lnSpc>
              <a:spcBef>
                <a:spcPts val="0"/>
              </a:spcBef>
              <a:spcAft>
                <a:spcPts val="0"/>
              </a:spcAft>
            </a:pPr>
            <a:r>
              <a:rPr lang="zh-CN" altLang="en-US" sz="1200" dirty="0">
                <a:solidFill>
                  <a:srgbClr val="00525A"/>
                </a:solidFill>
                <a:latin typeface="柳公权柳体" panose="02000000000000000000" pitchFamily="2" charset="-122"/>
                <a:ea typeface="柳公权柳体" panose="02000000000000000000" pitchFamily="2" charset="-122"/>
              </a:rPr>
              <a:t>这里输入简单的文字概述里输入简单文字概述输入简单的文字概述里输入输入里这里输入简单的文字概述</a:t>
            </a:r>
            <a:endParaRPr lang="zh-CN" altLang="en-US" sz="1200" dirty="0">
              <a:solidFill>
                <a:srgbClr val="00525A"/>
              </a:solidFill>
              <a:latin typeface="柳公权柳体" panose="02000000000000000000" pitchFamily="2" charset="-122"/>
              <a:ea typeface="柳公权柳体" panose="02000000000000000000" pitchFamily="2" charset="-122"/>
            </a:endParaRPr>
          </a:p>
        </p:txBody>
      </p:sp>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17444" b="17444"/>
          <a:stretch>
            <a:fillRect/>
          </a:stretch>
        </p:blipFill>
        <p:spPr>
          <a:xfrm>
            <a:off x="1806650" y="1914627"/>
            <a:ext cx="3760063" cy="3760063"/>
          </a:xfrm>
          <a:prstGeom prst="ellipse">
            <a:avLst/>
          </a:prstGeom>
        </p:spPr>
      </p:pic>
      <p:sp>
        <p:nvSpPr>
          <p:cNvPr id="14" name="文本框 13"/>
          <p:cNvSpPr txBox="1"/>
          <p:nvPr/>
        </p:nvSpPr>
        <p:spPr>
          <a:xfrm>
            <a:off x="4772940" y="276277"/>
            <a:ext cx="2661166" cy="768350"/>
          </a:xfrm>
          <a:prstGeom prst="rect">
            <a:avLst/>
          </a:prstGeom>
          <a:noFill/>
        </p:spPr>
        <p:txBody>
          <a:bodyPr vert="horz" wrap="square" rtlCol="0">
            <a:spAutoFit/>
          </a:bodyPr>
          <a:lstStyle/>
          <a:p>
            <a:pPr algn="ctr"/>
            <a:r>
              <a:rPr lang="zh-CN" altLang="en-US" sz="4400" dirty="0">
                <a:solidFill>
                  <a:srgbClr val="4D413E"/>
                </a:solidFill>
                <a:latin typeface="字酷堂海藏楷体" panose="02010609030101010101" pitchFamily="49" charset="-122"/>
                <a:ea typeface="字酷堂海藏楷体" panose="02010609030101010101" pitchFamily="49" charset="-122"/>
              </a:rPr>
              <a:t>好客模板</a:t>
            </a:r>
            <a:endParaRPr lang="zh-CN" altLang="en-US" sz="4400" dirty="0">
              <a:solidFill>
                <a:srgbClr val="4D413E"/>
              </a:solidFill>
              <a:latin typeface="字酷堂海藏楷体" panose="02010609030101010101" pitchFamily="49" charset="-122"/>
              <a:ea typeface="字酷堂海藏楷体" panose="0201060903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7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67000">
                                          <p:cBhvr additive="base">
                                            <p:cTn id="7" dur="2000" fill="hold"/>
                                            <p:tgtEl>
                                              <p:spTgt spid="47"/>
                                            </p:tgtEl>
                                            <p:attrNameLst>
                                              <p:attrName>ppt_x</p:attrName>
                                            </p:attrNameLst>
                                          </p:cBhvr>
                                          <p:tavLst>
                                            <p:tav tm="0">
                                              <p:val>
                                                <p:strVal val="#ppt_x"/>
                                              </p:val>
                                            </p:tav>
                                            <p:tav tm="100000">
                                              <p:val>
                                                <p:strVal val="#ppt_x"/>
                                              </p:val>
                                            </p:tav>
                                          </p:tavLst>
                                        </p:anim>
                                        <p:anim calcmode="lin" valueType="num" p14:bounceEnd="67000">
                                          <p:cBhvr additive="base">
                                            <p:cTn id="8" dur="20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7000">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14:bounceEnd="67000">
                                          <p:cBhvr additive="base">
                                            <p:cTn id="11" dur="2000" fill="hold"/>
                                            <p:tgtEl>
                                              <p:spTgt spid="48"/>
                                            </p:tgtEl>
                                            <p:attrNameLst>
                                              <p:attrName>ppt_x</p:attrName>
                                            </p:attrNameLst>
                                          </p:cBhvr>
                                          <p:tavLst>
                                            <p:tav tm="0">
                                              <p:val>
                                                <p:strVal val="#ppt_x"/>
                                              </p:val>
                                            </p:tav>
                                            <p:tav tm="100000">
                                              <p:val>
                                                <p:strVal val="#ppt_x"/>
                                              </p:val>
                                            </p:tav>
                                          </p:tavLst>
                                        </p:anim>
                                        <p:anim calcmode="lin" valueType="num" p14:bounceEnd="67000">
                                          <p:cBhvr additive="base">
                                            <p:cTn id="12" dur="2000" fill="hold"/>
                                            <p:tgtEl>
                                              <p:spTgt spid="4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7000">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14:bounceEnd="67000">
                                          <p:cBhvr additive="base">
                                            <p:cTn id="15" dur="2000" fill="hold"/>
                                            <p:tgtEl>
                                              <p:spTgt spid="49"/>
                                            </p:tgtEl>
                                            <p:attrNameLst>
                                              <p:attrName>ppt_x</p:attrName>
                                            </p:attrNameLst>
                                          </p:cBhvr>
                                          <p:tavLst>
                                            <p:tav tm="0">
                                              <p:val>
                                                <p:strVal val="#ppt_x"/>
                                              </p:val>
                                            </p:tav>
                                            <p:tav tm="100000">
                                              <p:val>
                                                <p:strVal val="#ppt_x"/>
                                              </p:val>
                                            </p:tav>
                                          </p:tavLst>
                                        </p:anim>
                                        <p:anim calcmode="lin" valueType="num" p14:bounceEnd="67000">
                                          <p:cBhvr additive="base">
                                            <p:cTn id="16" dur="2000" fill="hold"/>
                                            <p:tgtEl>
                                              <p:spTgt spid="49"/>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wipe(left)">
                                          <p:cBhvr>
                                            <p:cTn id="20" dur="500"/>
                                            <p:tgtEl>
                                              <p:spTgt spid="51"/>
                                            </p:tgtEl>
                                          </p:cBhvr>
                                        </p:animEffect>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wipe(left)">
                                          <p:cBhvr>
                                            <p:cTn id="24" dur="1000"/>
                                            <p:tgtEl>
                                              <p:spTgt spid="52"/>
                                            </p:tgtEl>
                                          </p:cBhvr>
                                        </p:animEffect>
                                      </p:childTnLst>
                                    </p:cTn>
                                  </p:par>
                                </p:childTnLst>
                              </p:cTn>
                            </p:par>
                            <p:par>
                              <p:cTn id="25" fill="hold">
                                <p:stCondLst>
                                  <p:cond delay="3500"/>
                                </p:stCondLst>
                                <p:childTnLst>
                                  <p:par>
                                    <p:cTn id="26" presetID="22" presetClass="entr" presetSubtype="8" fill="hold" grpId="0" nodeType="after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wipe(left)">
                                          <p:cBhvr>
                                            <p:cTn id="28" dur="500"/>
                                            <p:tgtEl>
                                              <p:spTgt spid="53"/>
                                            </p:tgtEl>
                                          </p:cBhvr>
                                        </p:animEffect>
                                      </p:childTnLst>
                                    </p:cTn>
                                  </p:par>
                                </p:childTnLst>
                              </p:cTn>
                            </p:par>
                            <p:par>
                              <p:cTn id="29" fill="hold">
                                <p:stCondLst>
                                  <p:cond delay="4000"/>
                                </p:stCondLst>
                                <p:childTnLst>
                                  <p:par>
                                    <p:cTn id="30" presetID="22" presetClass="entr" presetSubtype="8" fill="hold" grpId="0" nodeType="after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wipe(left)">
                                          <p:cBhvr>
                                            <p:cTn id="32" dur="1000"/>
                                            <p:tgtEl>
                                              <p:spTgt spid="54"/>
                                            </p:tgtEl>
                                          </p:cBhvr>
                                        </p:animEffect>
                                      </p:childTnLst>
                                    </p:cTn>
                                  </p:par>
                                </p:childTnLst>
                              </p:cTn>
                            </p:par>
                            <p:par>
                              <p:cTn id="33" fill="hold">
                                <p:stCondLst>
                                  <p:cond delay="5000"/>
                                </p:stCondLst>
                                <p:childTnLst>
                                  <p:par>
                                    <p:cTn id="34" presetID="22" presetClass="entr" presetSubtype="8" fill="hold" grpId="0" nodeType="after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wipe(left)">
                                          <p:cBhvr>
                                            <p:cTn id="36" dur="500"/>
                                            <p:tgtEl>
                                              <p:spTgt spid="55"/>
                                            </p:tgtEl>
                                          </p:cBhvr>
                                        </p:animEffect>
                                      </p:childTnLst>
                                    </p:cTn>
                                  </p:par>
                                </p:childTnLst>
                              </p:cTn>
                            </p:par>
                            <p:par>
                              <p:cTn id="37" fill="hold">
                                <p:stCondLst>
                                  <p:cond delay="5500"/>
                                </p:stCondLst>
                                <p:childTnLst>
                                  <p:par>
                                    <p:cTn id="38" presetID="22" presetClass="entr" presetSubtype="8" fill="hold" grpId="0" nodeType="after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left)">
                                          <p:cBhvr>
                                            <p:cTn id="40"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1" grpId="0"/>
          <p:bldP spid="52" grpId="0"/>
          <p:bldP spid="53" grpId="0"/>
          <p:bldP spid="54" grpId="0"/>
          <p:bldP spid="55" grpId="0"/>
          <p:bldP spid="5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2000" fill="hold"/>
                                            <p:tgtEl>
                                              <p:spTgt spid="47"/>
                                            </p:tgtEl>
                                            <p:attrNameLst>
                                              <p:attrName>ppt_x</p:attrName>
                                            </p:attrNameLst>
                                          </p:cBhvr>
                                          <p:tavLst>
                                            <p:tav tm="0">
                                              <p:val>
                                                <p:strVal val="#ppt_x"/>
                                              </p:val>
                                            </p:tav>
                                            <p:tav tm="100000">
                                              <p:val>
                                                <p:strVal val="#ppt_x"/>
                                              </p:val>
                                            </p:tav>
                                          </p:tavLst>
                                        </p:anim>
                                        <p:anim calcmode="lin" valueType="num">
                                          <p:cBhvr additive="base">
                                            <p:cTn id="8" dur="20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2000" fill="hold"/>
                                            <p:tgtEl>
                                              <p:spTgt spid="48"/>
                                            </p:tgtEl>
                                            <p:attrNameLst>
                                              <p:attrName>ppt_x</p:attrName>
                                            </p:attrNameLst>
                                          </p:cBhvr>
                                          <p:tavLst>
                                            <p:tav tm="0">
                                              <p:val>
                                                <p:strVal val="#ppt_x"/>
                                              </p:val>
                                            </p:tav>
                                            <p:tav tm="100000">
                                              <p:val>
                                                <p:strVal val="#ppt_x"/>
                                              </p:val>
                                            </p:tav>
                                          </p:tavLst>
                                        </p:anim>
                                        <p:anim calcmode="lin" valueType="num">
                                          <p:cBhvr additive="base">
                                            <p:cTn id="12" dur="2000" fill="hold"/>
                                            <p:tgtEl>
                                              <p:spTgt spid="4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2000" fill="hold"/>
                                            <p:tgtEl>
                                              <p:spTgt spid="49"/>
                                            </p:tgtEl>
                                            <p:attrNameLst>
                                              <p:attrName>ppt_x</p:attrName>
                                            </p:attrNameLst>
                                          </p:cBhvr>
                                          <p:tavLst>
                                            <p:tav tm="0">
                                              <p:val>
                                                <p:strVal val="#ppt_x"/>
                                              </p:val>
                                            </p:tav>
                                            <p:tav tm="100000">
                                              <p:val>
                                                <p:strVal val="#ppt_x"/>
                                              </p:val>
                                            </p:tav>
                                          </p:tavLst>
                                        </p:anim>
                                        <p:anim calcmode="lin" valueType="num">
                                          <p:cBhvr additive="base">
                                            <p:cTn id="16" dur="2000" fill="hold"/>
                                            <p:tgtEl>
                                              <p:spTgt spid="49"/>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wipe(left)">
                                          <p:cBhvr>
                                            <p:cTn id="20" dur="500"/>
                                            <p:tgtEl>
                                              <p:spTgt spid="51"/>
                                            </p:tgtEl>
                                          </p:cBhvr>
                                        </p:animEffect>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wipe(left)">
                                          <p:cBhvr>
                                            <p:cTn id="24" dur="1000"/>
                                            <p:tgtEl>
                                              <p:spTgt spid="52"/>
                                            </p:tgtEl>
                                          </p:cBhvr>
                                        </p:animEffect>
                                      </p:childTnLst>
                                    </p:cTn>
                                  </p:par>
                                </p:childTnLst>
                              </p:cTn>
                            </p:par>
                            <p:par>
                              <p:cTn id="25" fill="hold">
                                <p:stCondLst>
                                  <p:cond delay="3500"/>
                                </p:stCondLst>
                                <p:childTnLst>
                                  <p:par>
                                    <p:cTn id="26" presetID="22" presetClass="entr" presetSubtype="8" fill="hold" grpId="0" nodeType="after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wipe(left)">
                                          <p:cBhvr>
                                            <p:cTn id="28" dur="500"/>
                                            <p:tgtEl>
                                              <p:spTgt spid="53"/>
                                            </p:tgtEl>
                                          </p:cBhvr>
                                        </p:animEffect>
                                      </p:childTnLst>
                                    </p:cTn>
                                  </p:par>
                                </p:childTnLst>
                              </p:cTn>
                            </p:par>
                            <p:par>
                              <p:cTn id="29" fill="hold">
                                <p:stCondLst>
                                  <p:cond delay="4000"/>
                                </p:stCondLst>
                                <p:childTnLst>
                                  <p:par>
                                    <p:cTn id="30" presetID="22" presetClass="entr" presetSubtype="8" fill="hold" grpId="0" nodeType="after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wipe(left)">
                                          <p:cBhvr>
                                            <p:cTn id="32" dur="1000"/>
                                            <p:tgtEl>
                                              <p:spTgt spid="54"/>
                                            </p:tgtEl>
                                          </p:cBhvr>
                                        </p:animEffect>
                                      </p:childTnLst>
                                    </p:cTn>
                                  </p:par>
                                </p:childTnLst>
                              </p:cTn>
                            </p:par>
                            <p:par>
                              <p:cTn id="33" fill="hold">
                                <p:stCondLst>
                                  <p:cond delay="5000"/>
                                </p:stCondLst>
                                <p:childTnLst>
                                  <p:par>
                                    <p:cTn id="34" presetID="22" presetClass="entr" presetSubtype="8" fill="hold" grpId="0" nodeType="after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wipe(left)">
                                          <p:cBhvr>
                                            <p:cTn id="36" dur="500"/>
                                            <p:tgtEl>
                                              <p:spTgt spid="55"/>
                                            </p:tgtEl>
                                          </p:cBhvr>
                                        </p:animEffect>
                                      </p:childTnLst>
                                    </p:cTn>
                                  </p:par>
                                </p:childTnLst>
                              </p:cTn>
                            </p:par>
                            <p:par>
                              <p:cTn id="37" fill="hold">
                                <p:stCondLst>
                                  <p:cond delay="5500"/>
                                </p:stCondLst>
                                <p:childTnLst>
                                  <p:par>
                                    <p:cTn id="38" presetID="22" presetClass="entr" presetSubtype="8" fill="hold" grpId="0" nodeType="after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left)">
                                          <p:cBhvr>
                                            <p:cTn id="40"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1" grpId="0"/>
          <p:bldP spid="52" grpId="0"/>
          <p:bldP spid="53" grpId="0"/>
          <p:bldP spid="54" grpId="0"/>
          <p:bldP spid="55" grpId="0"/>
          <p:bldP spid="56"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5085914" y="1069007"/>
            <a:ext cx="3724096" cy="2215991"/>
          </a:xfrm>
          <a:prstGeom prst="rect">
            <a:avLst/>
          </a:prstGeom>
          <a:noFill/>
        </p:spPr>
        <p:txBody>
          <a:bodyPr vert="horz" wrap="none" rtlCol="0">
            <a:spAutoFit/>
          </a:bodyPr>
          <a:lstStyle/>
          <a:p>
            <a:pPr algn="ctr"/>
            <a:r>
              <a:rPr lang="zh-CN" altLang="en-US" sz="13800" dirty="0">
                <a:solidFill>
                  <a:srgbClr val="00525A"/>
                </a:solidFill>
                <a:effectLst>
                  <a:outerShdw blurRad="38100" dist="38100" dir="2700000" algn="tl">
                    <a:srgbClr val="000000">
                      <a:alpha val="43137"/>
                    </a:srgbClr>
                  </a:outerShdw>
                </a:effectLst>
                <a:latin typeface="弥勒古楷体" panose="02010601030101010101" pitchFamily="2" charset="-122"/>
                <a:ea typeface="弥勒古楷体" panose="02010601030101010101" pitchFamily="2" charset="-122"/>
              </a:rPr>
              <a:t>卷肆</a:t>
            </a:r>
            <a:endParaRPr lang="zh-CN" altLang="en-US" sz="13800" dirty="0">
              <a:solidFill>
                <a:srgbClr val="00525A"/>
              </a:solidFill>
              <a:effectLst>
                <a:outerShdw blurRad="38100" dist="38100" dir="2700000" algn="tl">
                  <a:srgbClr val="000000">
                    <a:alpha val="43137"/>
                  </a:srgbClr>
                </a:outerShdw>
              </a:effectLst>
              <a:latin typeface="弥勒古楷体" panose="02010601030101010101" pitchFamily="2" charset="-122"/>
              <a:ea typeface="弥勒古楷体" panose="02010601030101010101" pitchFamily="2" charset="-122"/>
            </a:endParaRPr>
          </a:p>
        </p:txBody>
      </p:sp>
      <p:sp>
        <p:nvSpPr>
          <p:cNvPr id="7" name="文本框 6"/>
          <p:cNvSpPr txBox="1"/>
          <p:nvPr/>
        </p:nvSpPr>
        <p:spPr>
          <a:xfrm rot="16200000">
            <a:off x="-435376" y="5002905"/>
            <a:ext cx="2162195" cy="954107"/>
          </a:xfrm>
          <a:prstGeom prst="rect">
            <a:avLst/>
          </a:prstGeom>
          <a:noFill/>
        </p:spPr>
        <p:txBody>
          <a:bodyPr wrap="none" rtlCol="0">
            <a:spAutoFit/>
          </a:bodyPr>
          <a:lstStyle/>
          <a:p>
            <a:r>
              <a:rPr lang="en-US" altLang="zh-CN" sz="2800" dirty="0">
                <a:solidFill>
                  <a:srgbClr val="4D413E"/>
                </a:solidFill>
                <a:latin typeface="Adobe Garamond Pro" panose="02020502060506020403" pitchFamily="18" charset="0"/>
              </a:rPr>
              <a:t>Neutral</a:t>
            </a:r>
            <a:endParaRPr lang="en-US" altLang="zh-CN" sz="2800" dirty="0">
              <a:solidFill>
                <a:srgbClr val="4D413E"/>
              </a:solidFill>
              <a:latin typeface="Adobe Garamond Pro" panose="02020502060506020403" pitchFamily="18" charset="0"/>
            </a:endParaRPr>
          </a:p>
          <a:p>
            <a:r>
              <a:rPr lang="en-US" altLang="zh-CN" sz="2800" dirty="0">
                <a:solidFill>
                  <a:srgbClr val="00525A"/>
                </a:solidFill>
                <a:latin typeface="Adobe Garamond Pro" panose="02020502060506020403" pitchFamily="18" charset="0"/>
              </a:rPr>
              <a:t>         Oriental</a:t>
            </a:r>
            <a:endParaRPr lang="zh-CN" altLang="en-US" sz="2800" dirty="0">
              <a:solidFill>
                <a:srgbClr val="00525A"/>
              </a:solidFill>
              <a:latin typeface="Adobe Garamond Pro" panose="02020502060506020403" pitchFamily="18" charset="0"/>
            </a:endParaRPr>
          </a:p>
        </p:txBody>
      </p:sp>
      <p:sp>
        <p:nvSpPr>
          <p:cNvPr id="8" name="PA_文本框 4"/>
          <p:cNvSpPr txBox="1"/>
          <p:nvPr>
            <p:custDataLst>
              <p:tags r:id="rId2"/>
            </p:custDataLst>
          </p:nvPr>
        </p:nvSpPr>
        <p:spPr>
          <a:xfrm>
            <a:off x="168668" y="2754600"/>
            <a:ext cx="553998" cy="2500341"/>
          </a:xfrm>
          <a:prstGeom prst="rect">
            <a:avLst/>
          </a:prstGeom>
          <a:noFill/>
        </p:spPr>
        <p:txBody>
          <a:bodyPr vert="eaVert" wrap="square" rtlCol="0">
            <a:spAutoFit/>
          </a:bodyPr>
          <a:lstStyle/>
          <a:p>
            <a:pPr algn="r"/>
            <a:r>
              <a:rPr lang="en-US" altLang="zh-CN" sz="1200" dirty="0">
                <a:solidFill>
                  <a:srgbClr val="4D413E"/>
                </a:solidFill>
                <a:latin typeface="Adobe Arabic" panose="02040503050201020203" pitchFamily="18" charset="-78"/>
                <a:ea typeface="Adobe 繁黑體 Std B" panose="020B0700000000000000" pitchFamily="34" charset="-128"/>
                <a:cs typeface="Adobe Arabic" panose="02040503050201020203" pitchFamily="18" charset="-78"/>
              </a:rPr>
              <a:t>Write down The business scope of your</a:t>
            </a:r>
            <a:endParaRPr lang="en-US" altLang="zh-CN" sz="1200" dirty="0">
              <a:solidFill>
                <a:srgbClr val="4D413E"/>
              </a:solidFill>
              <a:latin typeface="Adobe Arabic" panose="02040503050201020203" pitchFamily="18" charset="-78"/>
              <a:ea typeface="Adobe 繁黑體 Std B" panose="020B0700000000000000" pitchFamily="34" charset="-128"/>
              <a:cs typeface="Adobe Arabic" panose="02040503050201020203" pitchFamily="18" charset="-78"/>
            </a:endParaRPr>
          </a:p>
          <a:p>
            <a:pPr algn="r"/>
            <a:r>
              <a:rPr lang="en-US" altLang="zh-CN" sz="1200" dirty="0">
                <a:solidFill>
                  <a:srgbClr val="4D413E"/>
                </a:solidFill>
                <a:latin typeface="Adobe Arabic" panose="02040503050201020203" pitchFamily="18" charset="-78"/>
                <a:ea typeface="Adobe 繁黑體 Std B" panose="020B0700000000000000" pitchFamily="34" charset="-128"/>
                <a:cs typeface="Adobe Arabic" panose="02040503050201020203" pitchFamily="18" charset="-78"/>
              </a:rPr>
              <a:t>Company here</a:t>
            </a:r>
            <a:endParaRPr lang="zh-CN" altLang="en-US" sz="1200" dirty="0">
              <a:solidFill>
                <a:srgbClr val="4D413E"/>
              </a:solidFill>
              <a:latin typeface="Adobe Arabic" panose="02040503050201020203" pitchFamily="18" charset="-78"/>
              <a:ea typeface="Adobe 繁黑體 Std B" panose="020B0700000000000000" pitchFamily="34" charset="-128"/>
              <a:cs typeface="Adobe Arabic" panose="02040503050201020203" pitchFamily="18" charset="-78"/>
            </a:endParaRPr>
          </a:p>
        </p:txBody>
      </p:sp>
      <p:sp>
        <p:nvSpPr>
          <p:cNvPr id="9" name="文本框 8"/>
          <p:cNvSpPr txBox="1"/>
          <p:nvPr/>
        </p:nvSpPr>
        <p:spPr>
          <a:xfrm>
            <a:off x="11243861" y="34722"/>
            <a:ext cx="923330" cy="2554545"/>
          </a:xfrm>
          <a:prstGeom prst="rect">
            <a:avLst/>
          </a:prstGeom>
          <a:noFill/>
        </p:spPr>
        <p:txBody>
          <a:bodyPr vert="eaVert" wrap="none" rtlCol="0">
            <a:spAutoFit/>
          </a:bodyPr>
          <a:lstStyle/>
          <a:p>
            <a:pPr algn="ctr"/>
            <a:r>
              <a:rPr lang="zh-CN" altLang="en-US" sz="4800" dirty="0">
                <a:solidFill>
                  <a:srgbClr val="00525A">
                    <a:alpha val="41000"/>
                  </a:srgbClr>
                </a:solidFill>
                <a:latin typeface="弥勒古楷体" panose="02010601030101010101" pitchFamily="2" charset="-122"/>
                <a:ea typeface="弥勒古楷体" panose="02010601030101010101" pitchFamily="2" charset="-122"/>
              </a:rPr>
              <a:t>传统文化</a:t>
            </a:r>
            <a:endParaRPr lang="zh-CN" altLang="en-US" sz="4800" dirty="0">
              <a:solidFill>
                <a:srgbClr val="00525A">
                  <a:alpha val="41000"/>
                </a:srgbClr>
              </a:solidFill>
              <a:latin typeface="弥勒古楷体" panose="02010601030101010101" pitchFamily="2" charset="-122"/>
              <a:ea typeface="弥勒古楷体" panose="02010601030101010101" pitchFamily="2" charset="-122"/>
            </a:endParaRPr>
          </a:p>
        </p:txBody>
      </p:sp>
      <p:sp>
        <p:nvSpPr>
          <p:cNvPr id="10" name="PA_文本框 5"/>
          <p:cNvSpPr txBox="1"/>
          <p:nvPr>
            <p:custDataLst>
              <p:tags r:id="rId3"/>
            </p:custDataLst>
          </p:nvPr>
        </p:nvSpPr>
        <p:spPr>
          <a:xfrm>
            <a:off x="10313692" y="869599"/>
            <a:ext cx="987770" cy="1523494"/>
          </a:xfrm>
          <a:prstGeom prst="rect">
            <a:avLst/>
          </a:prstGeom>
          <a:noFill/>
        </p:spPr>
        <p:txBody>
          <a:bodyPr wrap="none" rtlCol="0">
            <a:spAutoFit/>
          </a:bodyPr>
          <a:lstStyle>
            <a:defPPr>
              <a:defRPr lang="zh-CN"/>
            </a:defPPr>
            <a:lvl1pPr>
              <a:lnSpc>
                <a:spcPts val="2000"/>
              </a:lnSpc>
              <a:defRPr sz="2000" b="1">
                <a:gradFill>
                  <a:gsLst>
                    <a:gs pos="0">
                      <a:srgbClr val="F5BF8B"/>
                    </a:gs>
                    <a:gs pos="97000">
                      <a:srgbClr val="A7624E"/>
                    </a:gs>
                  </a:gsLst>
                  <a:lin ang="5400000" scaled="1"/>
                </a:gradFill>
                <a:latin typeface="Adobe Arabic" panose="02040503050201020203" pitchFamily="18" charset="-78"/>
                <a:ea typeface="Adobe 繁黑體 Std B" panose="020B0700000000000000" pitchFamily="34" charset="-128"/>
                <a:cs typeface="Adobe Arabic" panose="02040503050201020203" pitchFamily="18" charset="-78"/>
              </a:defRPr>
            </a:lvl1pPr>
          </a:lstStyle>
          <a:p>
            <a:pPr algn="r">
              <a:lnSpc>
                <a:spcPct val="200000"/>
              </a:lnSpc>
            </a:pPr>
            <a:r>
              <a:rPr lang="en-US" altLang="zh-CN" sz="1200" dirty="0">
                <a:gradFill>
                  <a:gsLst>
                    <a:gs pos="0">
                      <a:srgbClr val="00525A"/>
                    </a:gs>
                    <a:gs pos="97000">
                      <a:srgbClr val="DAD2AC"/>
                    </a:gs>
                  </a:gsLst>
                  <a:lin ang="5400000" scaled="1"/>
                </a:gradFill>
              </a:rPr>
              <a:t>Try not</a:t>
            </a:r>
            <a:endParaRPr lang="en-US" altLang="zh-CN" sz="1200" dirty="0">
              <a:gradFill>
                <a:gsLst>
                  <a:gs pos="0">
                    <a:srgbClr val="00525A"/>
                  </a:gs>
                  <a:gs pos="97000">
                    <a:srgbClr val="DAD2AC"/>
                  </a:gs>
                </a:gsLst>
                <a:lin ang="5400000" scaled="1"/>
              </a:gradFill>
            </a:endParaRPr>
          </a:p>
          <a:p>
            <a:pPr algn="r">
              <a:lnSpc>
                <a:spcPct val="200000"/>
              </a:lnSpc>
            </a:pPr>
            <a:r>
              <a:rPr lang="en-US" altLang="zh-CN" sz="1200" dirty="0">
                <a:gradFill>
                  <a:gsLst>
                    <a:gs pos="0">
                      <a:srgbClr val="00525A"/>
                    </a:gs>
                    <a:gs pos="97000">
                      <a:srgbClr val="DAD2AC"/>
                    </a:gs>
                  </a:gsLst>
                  <a:lin ang="5400000" scaled="1"/>
                </a:gradFill>
              </a:rPr>
              <a:t>To make your</a:t>
            </a:r>
            <a:endParaRPr lang="en-US" altLang="zh-CN" sz="1200" dirty="0">
              <a:gradFill>
                <a:gsLst>
                  <a:gs pos="0">
                    <a:srgbClr val="00525A"/>
                  </a:gs>
                  <a:gs pos="97000">
                    <a:srgbClr val="DAD2AC"/>
                  </a:gs>
                </a:gsLst>
                <a:lin ang="5400000" scaled="1"/>
              </a:gradFill>
            </a:endParaRPr>
          </a:p>
          <a:p>
            <a:pPr algn="r">
              <a:lnSpc>
                <a:spcPct val="200000"/>
              </a:lnSpc>
            </a:pPr>
            <a:r>
              <a:rPr lang="en-US" altLang="zh-CN" sz="1200" dirty="0">
                <a:gradFill>
                  <a:gsLst>
                    <a:gs pos="0">
                      <a:srgbClr val="00525A"/>
                    </a:gs>
                    <a:gs pos="97000">
                      <a:srgbClr val="DAD2AC"/>
                    </a:gs>
                  </a:gsLst>
                  <a:lin ang="5400000" scaled="1"/>
                </a:gradFill>
              </a:rPr>
              <a:t>Company profile</a:t>
            </a:r>
            <a:endParaRPr lang="en-US" altLang="zh-CN" sz="1200" dirty="0">
              <a:gradFill>
                <a:gsLst>
                  <a:gs pos="0">
                    <a:srgbClr val="00525A"/>
                  </a:gs>
                  <a:gs pos="97000">
                    <a:srgbClr val="DAD2AC"/>
                  </a:gs>
                </a:gsLst>
                <a:lin ang="5400000" scaled="1"/>
              </a:gradFill>
            </a:endParaRPr>
          </a:p>
          <a:p>
            <a:pPr algn="r">
              <a:lnSpc>
                <a:spcPct val="200000"/>
              </a:lnSpc>
            </a:pPr>
            <a:r>
              <a:rPr lang="en-US" altLang="zh-CN" sz="1200" dirty="0">
                <a:gradFill>
                  <a:gsLst>
                    <a:gs pos="0">
                      <a:srgbClr val="00525A"/>
                    </a:gs>
                    <a:gs pos="97000">
                      <a:srgbClr val="DAD2AC"/>
                    </a:gs>
                  </a:gsLst>
                  <a:lin ang="5400000" scaled="1"/>
                </a:gradFill>
              </a:rPr>
              <a:t>Too long</a:t>
            </a:r>
            <a:endParaRPr lang="zh-CN" altLang="en-US" sz="1200" dirty="0">
              <a:gradFill>
                <a:gsLst>
                  <a:gs pos="0">
                    <a:srgbClr val="00525A"/>
                  </a:gs>
                  <a:gs pos="97000">
                    <a:srgbClr val="DAD2AC"/>
                  </a:gs>
                </a:gsLst>
                <a:lin ang="5400000" scaled="1"/>
              </a:gra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64" presetClass="path" presetSubtype="0" decel="100000" fill="hold" grpId="1" nodeType="withEffect">
                                  <p:stCondLst>
                                    <p:cond delay="500"/>
                                  </p:stCondLst>
                                  <p:childTnLst>
                                    <p:animMotion origin="layout" path="M -3.54167E-6 -1.11111E-6 L -3.54167E-6 -0.08657 " pathEditMode="relative" rAng="0" ptsTypes="AA">
                                      <p:cBhvr>
                                        <p:cTn id="9" dur="1000" spd="-100000" fill="hold"/>
                                        <p:tgtEl>
                                          <p:spTgt spid="2"/>
                                        </p:tgtEl>
                                        <p:attrNameLst>
                                          <p:attrName>ppt_x</p:attrName>
                                          <p:attrName>ppt_y</p:attrName>
                                        </p:attrNameLst>
                                      </p:cBhvr>
                                      <p:rCtr x="0"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3" name="矩形 22"/>
          <p:cNvSpPr/>
          <p:nvPr/>
        </p:nvSpPr>
        <p:spPr>
          <a:xfrm>
            <a:off x="3459089" y="1382446"/>
            <a:ext cx="553998" cy="1569660"/>
          </a:xfrm>
          <a:prstGeom prst="rect">
            <a:avLst/>
          </a:prstGeom>
          <a:noFill/>
        </p:spPr>
        <p:txBody>
          <a:bodyPr wrap="square" rtlCol="0">
            <a:spAutoFit/>
          </a:bodyPr>
          <a:lstStyle/>
          <a:p>
            <a:r>
              <a:rPr lang="zh-CN" altLang="en-US" sz="2400" b="1" dirty="0">
                <a:solidFill>
                  <a:srgbClr val="00525A"/>
                </a:solidFill>
                <a:latin typeface="柳公权柳体" panose="02000000000000000000" pitchFamily="2" charset="-122"/>
                <a:ea typeface="柳公权柳体" panose="02000000000000000000" pitchFamily="2" charset="-122"/>
              </a:rPr>
              <a:t>东方文化</a:t>
            </a:r>
            <a:endParaRPr lang="zh-CN" altLang="en-US" sz="2400" b="1" dirty="0">
              <a:solidFill>
                <a:srgbClr val="00525A"/>
              </a:solidFill>
              <a:latin typeface="柳公权柳体" panose="02000000000000000000" pitchFamily="2" charset="-122"/>
              <a:ea typeface="柳公权柳体" panose="02000000000000000000" pitchFamily="2" charset="-122"/>
            </a:endParaRPr>
          </a:p>
        </p:txBody>
      </p:sp>
      <p:sp>
        <p:nvSpPr>
          <p:cNvPr id="24" name="TextBox 18"/>
          <p:cNvSpPr txBox="1"/>
          <p:nvPr/>
        </p:nvSpPr>
        <p:spPr>
          <a:xfrm rot="5400000">
            <a:off x="2447047" y="1732702"/>
            <a:ext cx="1915589" cy="523220"/>
          </a:xfrm>
          <a:prstGeom prst="rect">
            <a:avLst/>
          </a:prstGeom>
          <a:noFill/>
        </p:spPr>
        <p:txBody>
          <a:bodyPr wrap="square" rtlCol="0">
            <a:spAutoFit/>
          </a:bodyPr>
          <a:lstStyle/>
          <a:p>
            <a:r>
              <a:rPr lang="en-US" altLang="zh-CN" sz="2800" dirty="0">
                <a:solidFill>
                  <a:srgbClr val="00525A"/>
                </a:solidFill>
                <a:latin typeface="华文宋体" panose="02010600040101010101" pitchFamily="2" charset="-122"/>
                <a:ea typeface="华文宋体" panose="02010600040101010101" pitchFamily="2" charset="-122"/>
              </a:rPr>
              <a:t>C</a:t>
            </a:r>
            <a:r>
              <a:rPr lang="en-US" altLang="zh-CN" dirty="0">
                <a:solidFill>
                  <a:srgbClr val="00525A"/>
                </a:solidFill>
                <a:latin typeface="华文宋体" panose="02010600040101010101" pitchFamily="2" charset="-122"/>
                <a:ea typeface="华文宋体" panose="02010600040101010101" pitchFamily="2" charset="-122"/>
              </a:rPr>
              <a:t>HIN</a:t>
            </a:r>
            <a:r>
              <a:rPr lang="en-US" altLang="zh-CN" sz="2800" dirty="0">
                <a:solidFill>
                  <a:srgbClr val="00525A"/>
                </a:solidFill>
                <a:latin typeface="华文宋体" panose="02010600040101010101" pitchFamily="2" charset="-122"/>
                <a:ea typeface="华文宋体" panose="02010600040101010101" pitchFamily="2" charset="-122"/>
              </a:rPr>
              <a:t>A</a:t>
            </a:r>
            <a:r>
              <a:rPr lang="en-US" altLang="zh-CN" dirty="0">
                <a:solidFill>
                  <a:srgbClr val="00525A"/>
                </a:solidFill>
                <a:latin typeface="华文宋体" panose="02010600040101010101" pitchFamily="2" charset="-122"/>
                <a:ea typeface="华文宋体" panose="02010600040101010101" pitchFamily="2" charset="-122"/>
              </a:rPr>
              <a:t> D</a:t>
            </a:r>
            <a:endParaRPr lang="zh-CN" altLang="en-US" dirty="0">
              <a:solidFill>
                <a:srgbClr val="00525A"/>
              </a:solidFill>
              <a:latin typeface="华文宋体" panose="02010600040101010101" pitchFamily="2" charset="-122"/>
              <a:ea typeface="华文宋体" panose="02010600040101010101" pitchFamily="2" charset="-122"/>
            </a:endParaRPr>
          </a:p>
        </p:txBody>
      </p:sp>
      <p:cxnSp>
        <p:nvCxnSpPr>
          <p:cNvPr id="25" name="直接连接符 24"/>
          <p:cNvCxnSpPr/>
          <p:nvPr/>
        </p:nvCxnSpPr>
        <p:spPr>
          <a:xfrm>
            <a:off x="1629672" y="2857958"/>
            <a:ext cx="0" cy="29523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矩形 25"/>
          <p:cNvSpPr>
            <a:spLocks noChangeArrowheads="1"/>
          </p:cNvSpPr>
          <p:nvPr/>
        </p:nvSpPr>
        <p:spPr bwMode="auto">
          <a:xfrm>
            <a:off x="1818621" y="2952106"/>
            <a:ext cx="1015663" cy="2969173"/>
          </a:xfrm>
          <a:prstGeom prst="rect">
            <a:avLst/>
          </a:prstGeom>
          <a:noFill/>
          <a:ln>
            <a:noFill/>
          </a:ln>
        </p:spPr>
        <p:txBody>
          <a:bodyPr vert="eaVert" wrap="square">
            <a:spAutoFit/>
          </a:bodyPr>
          <a:lstStyle/>
          <a:p>
            <a:pPr algn="just">
              <a:lnSpc>
                <a:spcPct val="150000"/>
              </a:lnSpc>
            </a:pPr>
            <a:r>
              <a:rPr lang="zh-CN" altLang="en-US" sz="1200" kern="0" dirty="0">
                <a:solidFill>
                  <a:srgbClr val="00525A"/>
                </a:solidFill>
                <a:latin typeface="柳公权柳体" panose="02000000000000000000" pitchFamily="2" charset="-122"/>
                <a:ea typeface="柳公权柳体" panose="02000000000000000000" pitchFamily="2" charset="-122"/>
              </a:rPr>
              <a:t>点击输入本栏的具体文字，简明扼要的说明分项内容，此为概念图解，请根据您的具体内容酌情修</a:t>
            </a:r>
            <a:endParaRPr lang="zh-CN" altLang="en-US" sz="1200" dirty="0">
              <a:solidFill>
                <a:srgbClr val="00525A"/>
              </a:solidFill>
              <a:latin typeface="汉仪良品线简" panose="00020600040101010101" pitchFamily="18" charset="-122"/>
              <a:ea typeface="汉仪良品线简" panose="00020600040101010101" pitchFamily="18" charset="-122"/>
            </a:endParaRPr>
          </a:p>
        </p:txBody>
      </p:sp>
      <p:cxnSp>
        <p:nvCxnSpPr>
          <p:cNvPr id="27" name="直接连接符 26"/>
          <p:cNvCxnSpPr/>
          <p:nvPr/>
        </p:nvCxnSpPr>
        <p:spPr>
          <a:xfrm>
            <a:off x="3052072" y="2857958"/>
            <a:ext cx="0" cy="29523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矩形 28"/>
          <p:cNvSpPr>
            <a:spLocks noChangeArrowheads="1"/>
          </p:cNvSpPr>
          <p:nvPr/>
        </p:nvSpPr>
        <p:spPr bwMode="auto">
          <a:xfrm>
            <a:off x="6555258" y="3926061"/>
            <a:ext cx="4673881" cy="2276905"/>
          </a:xfrm>
          <a:prstGeom prst="rect">
            <a:avLst/>
          </a:prstGeom>
          <a:noFill/>
          <a:ln>
            <a:noFill/>
          </a:ln>
        </p:spPr>
        <p:txBody>
          <a:bodyPr wrap="square">
            <a:spAutoFit/>
          </a:bodyPr>
          <a:lstStyle/>
          <a:p>
            <a:pPr>
              <a:lnSpc>
                <a:spcPct val="150000"/>
              </a:lnSpc>
            </a:pPr>
            <a:r>
              <a:rPr lang="zh-CN" altLang="en-US" sz="1200" kern="0" dirty="0">
                <a:solidFill>
                  <a:srgbClr val="00525A"/>
                </a:solidFill>
                <a:latin typeface="柳公权柳体" panose="02000000000000000000" pitchFamily="2" charset="-122"/>
                <a:ea typeface="柳公权柳体" panose="02000000000000000000" pitchFamily="2" charset="-122"/>
              </a:rPr>
              <a:t>点击输入本栏的具体文字，简明扼要的说明分项内容，此为概念图解，请根据您的具体内容酌情修改。点击输入本栏的具体文字，简明扼要的说明分项内容，此为概念图解，请根据您的具体内容酌情修改。点击输入本栏的具体文字，简明扼要的说明分项内容，此为概念图解，请根据您的具体内容酌情修改。点击输入本栏的具体文字，简明扼要的说明分项内容，此为概念图解，请根据您的具体内容酌情修改。</a:t>
            </a:r>
            <a:endParaRPr lang="zh-CN" altLang="en-US" sz="1200" dirty="0">
              <a:solidFill>
                <a:srgbClr val="00525A"/>
              </a:solidFill>
              <a:latin typeface="柳公权柳体" panose="02000000000000000000" pitchFamily="2" charset="-122"/>
              <a:ea typeface="柳公权柳体" panose="02000000000000000000" pitchFamily="2" charset="-122"/>
            </a:endParaRPr>
          </a:p>
          <a:p>
            <a:pPr>
              <a:lnSpc>
                <a:spcPct val="150000"/>
              </a:lnSpc>
            </a:pPr>
            <a:endParaRPr lang="zh-CN" altLang="en-US" sz="1200" dirty="0">
              <a:solidFill>
                <a:srgbClr val="00525A"/>
              </a:solidFill>
              <a:latin typeface="柳公权柳体" panose="02000000000000000000" pitchFamily="2" charset="-122"/>
              <a:ea typeface="柳公权柳体" panose="02000000000000000000" pitchFamily="2" charset="-122"/>
            </a:endParaRP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0517" y="163285"/>
            <a:ext cx="3671246" cy="4554205"/>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7669" y="1994312"/>
            <a:ext cx="4287252" cy="4287252"/>
          </a:xfrm>
          <a:prstGeom prst="rect">
            <a:avLst/>
          </a:prstGeom>
        </p:spPr>
      </p:pic>
      <p:sp>
        <p:nvSpPr>
          <p:cNvPr id="13" name="文本框 12"/>
          <p:cNvSpPr txBox="1"/>
          <p:nvPr/>
        </p:nvSpPr>
        <p:spPr>
          <a:xfrm>
            <a:off x="4772940" y="276277"/>
            <a:ext cx="2661166" cy="768350"/>
          </a:xfrm>
          <a:prstGeom prst="rect">
            <a:avLst/>
          </a:prstGeom>
          <a:noFill/>
        </p:spPr>
        <p:txBody>
          <a:bodyPr vert="horz" wrap="square" rtlCol="0">
            <a:spAutoFit/>
          </a:bodyPr>
          <a:lstStyle/>
          <a:p>
            <a:pPr algn="ctr"/>
            <a:r>
              <a:rPr lang="zh-CN" altLang="en-US" sz="4400" dirty="0">
                <a:solidFill>
                  <a:srgbClr val="4D413E"/>
                </a:solidFill>
                <a:latin typeface="字酷堂海藏楷体" panose="02010609030101010101" pitchFamily="49" charset="-122"/>
                <a:ea typeface="字酷堂海藏楷体" panose="02010609030101010101" pitchFamily="49" charset="-122"/>
              </a:rPr>
              <a:t>好客模板</a:t>
            </a:r>
            <a:endParaRPr lang="zh-CN" altLang="en-US" sz="4400" dirty="0">
              <a:solidFill>
                <a:srgbClr val="4D413E"/>
              </a:solidFill>
              <a:latin typeface="字酷堂海藏楷体" panose="02010609030101010101" pitchFamily="49" charset="-122"/>
              <a:ea typeface="字酷堂海藏楷体" panose="0201060903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1000"/>
                                        <p:tgtEl>
                                          <p:spTgt spid="25"/>
                                        </p:tgtEl>
                                      </p:cBhvr>
                                    </p:animEffect>
                                  </p:childTnLst>
                                </p:cTn>
                              </p:par>
                              <p:par>
                                <p:cTn id="18" presetID="47"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1000"/>
                                        <p:tgtEl>
                                          <p:spTgt spid="27"/>
                                        </p:tgtEl>
                                      </p:cBhvr>
                                    </p:animEffect>
                                  </p:childTnLst>
                                </p:cTn>
                              </p:par>
                              <p:par>
                                <p:cTn id="26" presetID="47"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6"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3" name="Freeform 68"/>
          <p:cNvSpPr>
            <a:spLocks noEditPoints="1"/>
          </p:cNvSpPr>
          <p:nvPr/>
        </p:nvSpPr>
        <p:spPr bwMode="auto">
          <a:xfrm>
            <a:off x="2066147" y="4358844"/>
            <a:ext cx="323620" cy="370579"/>
          </a:xfrm>
          <a:custGeom>
            <a:avLst/>
            <a:gdLst>
              <a:gd name="T0" fmla="*/ 199 w 242"/>
              <a:gd name="T1" fmla="*/ 43 h 277"/>
              <a:gd name="T2" fmla="*/ 43 w 242"/>
              <a:gd name="T3" fmla="*/ 43 h 277"/>
              <a:gd name="T4" fmla="*/ 43 w 242"/>
              <a:gd name="T5" fmla="*/ 199 h 277"/>
              <a:gd name="T6" fmla="*/ 121 w 242"/>
              <a:gd name="T7" fmla="*/ 277 h 277"/>
              <a:gd name="T8" fmla="*/ 199 w 242"/>
              <a:gd name="T9" fmla="*/ 199 h 277"/>
              <a:gd name="T10" fmla="*/ 199 w 242"/>
              <a:gd name="T11" fmla="*/ 43 h 277"/>
              <a:gd name="T12" fmla="*/ 121 w 242"/>
              <a:gd name="T13" fmla="*/ 195 h 277"/>
              <a:gd name="T14" fmla="*/ 47 w 242"/>
              <a:gd name="T15" fmla="*/ 121 h 277"/>
              <a:gd name="T16" fmla="*/ 121 w 242"/>
              <a:gd name="T17" fmla="*/ 47 h 277"/>
              <a:gd name="T18" fmla="*/ 195 w 242"/>
              <a:gd name="T19" fmla="*/ 121 h 277"/>
              <a:gd name="T20" fmla="*/ 121 w 242"/>
              <a:gd name="T21" fmla="*/ 195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277">
                <a:moveTo>
                  <a:pt x="199" y="43"/>
                </a:moveTo>
                <a:cubicBezTo>
                  <a:pt x="156" y="0"/>
                  <a:pt x="86" y="0"/>
                  <a:pt x="43" y="43"/>
                </a:cubicBezTo>
                <a:cubicBezTo>
                  <a:pt x="0" y="86"/>
                  <a:pt x="0" y="156"/>
                  <a:pt x="43" y="199"/>
                </a:cubicBezTo>
                <a:cubicBezTo>
                  <a:pt x="121" y="277"/>
                  <a:pt x="121" y="277"/>
                  <a:pt x="121" y="277"/>
                </a:cubicBezTo>
                <a:cubicBezTo>
                  <a:pt x="199" y="199"/>
                  <a:pt x="199" y="199"/>
                  <a:pt x="199" y="199"/>
                </a:cubicBezTo>
                <a:cubicBezTo>
                  <a:pt x="242" y="156"/>
                  <a:pt x="242" y="86"/>
                  <a:pt x="199" y="43"/>
                </a:cubicBezTo>
                <a:close/>
                <a:moveTo>
                  <a:pt x="121" y="195"/>
                </a:moveTo>
                <a:cubicBezTo>
                  <a:pt x="80" y="195"/>
                  <a:pt x="47" y="162"/>
                  <a:pt x="47" y="121"/>
                </a:cubicBezTo>
                <a:cubicBezTo>
                  <a:pt x="47" y="80"/>
                  <a:pt x="80" y="47"/>
                  <a:pt x="121" y="47"/>
                </a:cubicBezTo>
                <a:cubicBezTo>
                  <a:pt x="162" y="47"/>
                  <a:pt x="195" y="80"/>
                  <a:pt x="195" y="121"/>
                </a:cubicBezTo>
                <a:cubicBezTo>
                  <a:pt x="195" y="162"/>
                  <a:pt x="162" y="195"/>
                  <a:pt x="121" y="195"/>
                </a:cubicBezTo>
                <a:close/>
              </a:path>
            </a:pathLst>
          </a:custGeom>
          <a:solidFill>
            <a:schemeClr val="bg1"/>
          </a:solidFill>
          <a:ln>
            <a:noFill/>
          </a:ln>
        </p:spPr>
        <p:txBody>
          <a:bodyPr vert="horz" wrap="square" lIns="45720" tIns="22860" rIns="45720" bIns="22860" numCol="1" anchor="t" anchorCtr="0" compatLnSpc="1"/>
          <a:lstStyle/>
          <a:p>
            <a:endParaRPr lang="en-US">
              <a:solidFill>
                <a:srgbClr val="00525A"/>
              </a:solidFill>
            </a:endParaRPr>
          </a:p>
        </p:txBody>
      </p:sp>
      <p:sp>
        <p:nvSpPr>
          <p:cNvPr id="54" name="文本框 53"/>
          <p:cNvSpPr txBox="1"/>
          <p:nvPr/>
        </p:nvSpPr>
        <p:spPr>
          <a:xfrm>
            <a:off x="1730118" y="2910652"/>
            <a:ext cx="995680" cy="583565"/>
          </a:xfrm>
          <a:prstGeom prst="rect">
            <a:avLst/>
          </a:prstGeom>
          <a:noFill/>
        </p:spPr>
        <p:txBody>
          <a:bodyPr vert="horz" wrap="none" rtlCol="0">
            <a:spAutoFit/>
          </a:bodyPr>
          <a:lstStyle/>
          <a:p>
            <a:pPr algn="ctr"/>
            <a:r>
              <a:rPr lang="en-US" altLang="zh-CN" sz="3200" dirty="0">
                <a:solidFill>
                  <a:srgbClr val="00525A"/>
                </a:solidFill>
                <a:latin typeface="字酷堂海藏楷体" panose="02010609030101010101" pitchFamily="49" charset="-122"/>
                <a:ea typeface="字酷堂海藏楷体" panose="02010609030101010101" pitchFamily="49" charset="-122"/>
              </a:rPr>
              <a:t>2019</a:t>
            </a:r>
            <a:endParaRPr lang="zh-CN" altLang="en-US" sz="3200" dirty="0">
              <a:solidFill>
                <a:srgbClr val="00525A"/>
              </a:solidFill>
              <a:latin typeface="字酷堂海藏楷体" panose="02010609030101010101" pitchFamily="49" charset="-122"/>
              <a:ea typeface="字酷堂海藏楷体" panose="02010609030101010101" pitchFamily="49" charset="-122"/>
            </a:endParaRPr>
          </a:p>
        </p:txBody>
      </p:sp>
      <p:sp>
        <p:nvSpPr>
          <p:cNvPr id="55" name="矩形 54"/>
          <p:cNvSpPr/>
          <p:nvPr/>
        </p:nvSpPr>
        <p:spPr>
          <a:xfrm>
            <a:off x="1076368" y="3495427"/>
            <a:ext cx="2303178" cy="715581"/>
          </a:xfrm>
          <a:prstGeom prst="rect">
            <a:avLst/>
          </a:prstGeom>
        </p:spPr>
        <p:txBody>
          <a:bodyPr wrap="square">
            <a:spAutoFit/>
          </a:bodyPr>
          <a:lstStyle/>
          <a:p>
            <a:pPr algn="ctr">
              <a:lnSpc>
                <a:spcPct val="150000"/>
              </a:lnSpc>
            </a:pPr>
            <a:r>
              <a:rPr lang="zh-CN" altLang="en-US" sz="900" dirty="0">
                <a:solidFill>
                  <a:srgbClr val="00525A"/>
                </a:solidFill>
              </a:rPr>
              <a:t>Please add your text content here, or copy your text, paste it here, and select only the text. Please add your text</a:t>
            </a:r>
            <a:endParaRPr lang="zh-CN" altLang="en-US" sz="900" dirty="0">
              <a:solidFill>
                <a:srgbClr val="00525A"/>
              </a:solidFill>
            </a:endParaRPr>
          </a:p>
        </p:txBody>
      </p:sp>
      <p:sp>
        <p:nvSpPr>
          <p:cNvPr id="60" name="Freeform 68"/>
          <p:cNvSpPr>
            <a:spLocks noEditPoints="1"/>
          </p:cNvSpPr>
          <p:nvPr/>
        </p:nvSpPr>
        <p:spPr bwMode="auto">
          <a:xfrm>
            <a:off x="4675649" y="4298022"/>
            <a:ext cx="323620" cy="370579"/>
          </a:xfrm>
          <a:custGeom>
            <a:avLst/>
            <a:gdLst>
              <a:gd name="T0" fmla="*/ 199 w 242"/>
              <a:gd name="T1" fmla="*/ 43 h 277"/>
              <a:gd name="T2" fmla="*/ 43 w 242"/>
              <a:gd name="T3" fmla="*/ 43 h 277"/>
              <a:gd name="T4" fmla="*/ 43 w 242"/>
              <a:gd name="T5" fmla="*/ 199 h 277"/>
              <a:gd name="T6" fmla="*/ 121 w 242"/>
              <a:gd name="T7" fmla="*/ 277 h 277"/>
              <a:gd name="T8" fmla="*/ 199 w 242"/>
              <a:gd name="T9" fmla="*/ 199 h 277"/>
              <a:gd name="T10" fmla="*/ 199 w 242"/>
              <a:gd name="T11" fmla="*/ 43 h 277"/>
              <a:gd name="T12" fmla="*/ 121 w 242"/>
              <a:gd name="T13" fmla="*/ 195 h 277"/>
              <a:gd name="T14" fmla="*/ 47 w 242"/>
              <a:gd name="T15" fmla="*/ 121 h 277"/>
              <a:gd name="T16" fmla="*/ 121 w 242"/>
              <a:gd name="T17" fmla="*/ 47 h 277"/>
              <a:gd name="T18" fmla="*/ 195 w 242"/>
              <a:gd name="T19" fmla="*/ 121 h 277"/>
              <a:gd name="T20" fmla="*/ 121 w 242"/>
              <a:gd name="T21" fmla="*/ 195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277">
                <a:moveTo>
                  <a:pt x="199" y="43"/>
                </a:moveTo>
                <a:cubicBezTo>
                  <a:pt x="156" y="0"/>
                  <a:pt x="86" y="0"/>
                  <a:pt x="43" y="43"/>
                </a:cubicBezTo>
                <a:cubicBezTo>
                  <a:pt x="0" y="86"/>
                  <a:pt x="0" y="156"/>
                  <a:pt x="43" y="199"/>
                </a:cubicBezTo>
                <a:cubicBezTo>
                  <a:pt x="121" y="277"/>
                  <a:pt x="121" y="277"/>
                  <a:pt x="121" y="277"/>
                </a:cubicBezTo>
                <a:cubicBezTo>
                  <a:pt x="199" y="199"/>
                  <a:pt x="199" y="199"/>
                  <a:pt x="199" y="199"/>
                </a:cubicBezTo>
                <a:cubicBezTo>
                  <a:pt x="242" y="156"/>
                  <a:pt x="242" y="86"/>
                  <a:pt x="199" y="43"/>
                </a:cubicBezTo>
                <a:close/>
                <a:moveTo>
                  <a:pt x="121" y="195"/>
                </a:moveTo>
                <a:cubicBezTo>
                  <a:pt x="80" y="195"/>
                  <a:pt x="47" y="162"/>
                  <a:pt x="47" y="121"/>
                </a:cubicBezTo>
                <a:cubicBezTo>
                  <a:pt x="47" y="80"/>
                  <a:pt x="80" y="47"/>
                  <a:pt x="121" y="47"/>
                </a:cubicBezTo>
                <a:cubicBezTo>
                  <a:pt x="162" y="47"/>
                  <a:pt x="195" y="80"/>
                  <a:pt x="195" y="121"/>
                </a:cubicBezTo>
                <a:cubicBezTo>
                  <a:pt x="195" y="162"/>
                  <a:pt x="162" y="195"/>
                  <a:pt x="121" y="195"/>
                </a:cubicBezTo>
                <a:close/>
              </a:path>
            </a:pathLst>
          </a:custGeom>
          <a:solidFill>
            <a:schemeClr val="bg1"/>
          </a:solidFill>
          <a:ln>
            <a:noFill/>
          </a:ln>
        </p:spPr>
        <p:txBody>
          <a:bodyPr vert="horz" wrap="square" lIns="45720" tIns="22860" rIns="45720" bIns="22860" numCol="1" anchor="t" anchorCtr="0" compatLnSpc="1"/>
          <a:lstStyle/>
          <a:p>
            <a:endParaRPr lang="en-US">
              <a:solidFill>
                <a:srgbClr val="00525A"/>
              </a:solidFill>
            </a:endParaRPr>
          </a:p>
        </p:txBody>
      </p:sp>
      <p:sp>
        <p:nvSpPr>
          <p:cNvPr id="61" name="文本框 60"/>
          <p:cNvSpPr txBox="1"/>
          <p:nvPr/>
        </p:nvSpPr>
        <p:spPr>
          <a:xfrm>
            <a:off x="4339620" y="2849830"/>
            <a:ext cx="995680" cy="583565"/>
          </a:xfrm>
          <a:prstGeom prst="rect">
            <a:avLst/>
          </a:prstGeom>
          <a:noFill/>
        </p:spPr>
        <p:txBody>
          <a:bodyPr vert="horz" wrap="none" rtlCol="0">
            <a:spAutoFit/>
          </a:bodyPr>
          <a:lstStyle/>
          <a:p>
            <a:pPr algn="ctr"/>
            <a:r>
              <a:rPr lang="en-US" altLang="zh-CN" sz="3200" dirty="0">
                <a:solidFill>
                  <a:srgbClr val="00525A"/>
                </a:solidFill>
                <a:latin typeface="字酷堂海藏楷体" panose="02010609030101010101" pitchFamily="49" charset="-122"/>
                <a:ea typeface="字酷堂海藏楷体" panose="02010609030101010101" pitchFamily="49" charset="-122"/>
              </a:rPr>
              <a:t>2020</a:t>
            </a:r>
            <a:endParaRPr lang="zh-CN" altLang="en-US" sz="3200" dirty="0">
              <a:solidFill>
                <a:srgbClr val="00525A"/>
              </a:solidFill>
              <a:latin typeface="字酷堂海藏楷体" panose="02010609030101010101" pitchFamily="49" charset="-122"/>
              <a:ea typeface="字酷堂海藏楷体" panose="02010609030101010101" pitchFamily="49" charset="-122"/>
            </a:endParaRPr>
          </a:p>
        </p:txBody>
      </p:sp>
      <p:sp>
        <p:nvSpPr>
          <p:cNvPr id="62" name="矩形 61"/>
          <p:cNvSpPr/>
          <p:nvPr/>
        </p:nvSpPr>
        <p:spPr>
          <a:xfrm>
            <a:off x="3685870" y="3434605"/>
            <a:ext cx="2303178" cy="715581"/>
          </a:xfrm>
          <a:prstGeom prst="rect">
            <a:avLst/>
          </a:prstGeom>
        </p:spPr>
        <p:txBody>
          <a:bodyPr wrap="square">
            <a:spAutoFit/>
          </a:bodyPr>
          <a:lstStyle/>
          <a:p>
            <a:pPr algn="ctr">
              <a:lnSpc>
                <a:spcPct val="150000"/>
              </a:lnSpc>
            </a:pPr>
            <a:r>
              <a:rPr lang="zh-CN" altLang="en-US" sz="900">
                <a:solidFill>
                  <a:srgbClr val="00525A"/>
                </a:solidFill>
              </a:rPr>
              <a:t>Please add your text content here, or copy your text, paste it here, and select only the text. Please add your text</a:t>
            </a:r>
            <a:endParaRPr lang="zh-CN" altLang="en-US" sz="900">
              <a:solidFill>
                <a:srgbClr val="00525A"/>
              </a:solidFill>
            </a:endParaRPr>
          </a:p>
        </p:txBody>
      </p:sp>
      <p:sp>
        <p:nvSpPr>
          <p:cNvPr id="63" name="Freeform 68"/>
          <p:cNvSpPr>
            <a:spLocks noEditPoints="1"/>
          </p:cNvSpPr>
          <p:nvPr/>
        </p:nvSpPr>
        <p:spPr bwMode="auto">
          <a:xfrm>
            <a:off x="7288825" y="3806029"/>
            <a:ext cx="323620" cy="370579"/>
          </a:xfrm>
          <a:custGeom>
            <a:avLst/>
            <a:gdLst>
              <a:gd name="T0" fmla="*/ 199 w 242"/>
              <a:gd name="T1" fmla="*/ 43 h 277"/>
              <a:gd name="T2" fmla="*/ 43 w 242"/>
              <a:gd name="T3" fmla="*/ 43 h 277"/>
              <a:gd name="T4" fmla="*/ 43 w 242"/>
              <a:gd name="T5" fmla="*/ 199 h 277"/>
              <a:gd name="T6" fmla="*/ 121 w 242"/>
              <a:gd name="T7" fmla="*/ 277 h 277"/>
              <a:gd name="T8" fmla="*/ 199 w 242"/>
              <a:gd name="T9" fmla="*/ 199 h 277"/>
              <a:gd name="T10" fmla="*/ 199 w 242"/>
              <a:gd name="T11" fmla="*/ 43 h 277"/>
              <a:gd name="T12" fmla="*/ 121 w 242"/>
              <a:gd name="T13" fmla="*/ 195 h 277"/>
              <a:gd name="T14" fmla="*/ 47 w 242"/>
              <a:gd name="T15" fmla="*/ 121 h 277"/>
              <a:gd name="T16" fmla="*/ 121 w 242"/>
              <a:gd name="T17" fmla="*/ 47 h 277"/>
              <a:gd name="T18" fmla="*/ 195 w 242"/>
              <a:gd name="T19" fmla="*/ 121 h 277"/>
              <a:gd name="T20" fmla="*/ 121 w 242"/>
              <a:gd name="T21" fmla="*/ 195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277">
                <a:moveTo>
                  <a:pt x="199" y="43"/>
                </a:moveTo>
                <a:cubicBezTo>
                  <a:pt x="156" y="0"/>
                  <a:pt x="86" y="0"/>
                  <a:pt x="43" y="43"/>
                </a:cubicBezTo>
                <a:cubicBezTo>
                  <a:pt x="0" y="86"/>
                  <a:pt x="0" y="156"/>
                  <a:pt x="43" y="199"/>
                </a:cubicBezTo>
                <a:cubicBezTo>
                  <a:pt x="121" y="277"/>
                  <a:pt x="121" y="277"/>
                  <a:pt x="121" y="277"/>
                </a:cubicBezTo>
                <a:cubicBezTo>
                  <a:pt x="199" y="199"/>
                  <a:pt x="199" y="199"/>
                  <a:pt x="199" y="199"/>
                </a:cubicBezTo>
                <a:cubicBezTo>
                  <a:pt x="242" y="156"/>
                  <a:pt x="242" y="86"/>
                  <a:pt x="199" y="43"/>
                </a:cubicBezTo>
                <a:close/>
                <a:moveTo>
                  <a:pt x="121" y="195"/>
                </a:moveTo>
                <a:cubicBezTo>
                  <a:pt x="80" y="195"/>
                  <a:pt x="47" y="162"/>
                  <a:pt x="47" y="121"/>
                </a:cubicBezTo>
                <a:cubicBezTo>
                  <a:pt x="47" y="80"/>
                  <a:pt x="80" y="47"/>
                  <a:pt x="121" y="47"/>
                </a:cubicBezTo>
                <a:cubicBezTo>
                  <a:pt x="162" y="47"/>
                  <a:pt x="195" y="80"/>
                  <a:pt x="195" y="121"/>
                </a:cubicBezTo>
                <a:cubicBezTo>
                  <a:pt x="195" y="162"/>
                  <a:pt x="162" y="195"/>
                  <a:pt x="121" y="195"/>
                </a:cubicBezTo>
                <a:close/>
              </a:path>
            </a:pathLst>
          </a:custGeom>
          <a:solidFill>
            <a:schemeClr val="bg1"/>
          </a:solidFill>
          <a:ln>
            <a:noFill/>
          </a:ln>
        </p:spPr>
        <p:txBody>
          <a:bodyPr vert="horz" wrap="square" lIns="45720" tIns="22860" rIns="45720" bIns="22860" numCol="1" anchor="t" anchorCtr="0" compatLnSpc="1"/>
          <a:lstStyle/>
          <a:p>
            <a:endParaRPr lang="en-US">
              <a:solidFill>
                <a:srgbClr val="00525A"/>
              </a:solidFill>
            </a:endParaRPr>
          </a:p>
        </p:txBody>
      </p:sp>
      <p:sp>
        <p:nvSpPr>
          <p:cNvPr id="64" name="文本框 63"/>
          <p:cNvSpPr txBox="1"/>
          <p:nvPr/>
        </p:nvSpPr>
        <p:spPr>
          <a:xfrm>
            <a:off x="6952796" y="2357837"/>
            <a:ext cx="995680" cy="583565"/>
          </a:xfrm>
          <a:prstGeom prst="rect">
            <a:avLst/>
          </a:prstGeom>
          <a:noFill/>
        </p:spPr>
        <p:txBody>
          <a:bodyPr vert="horz" wrap="none" rtlCol="0">
            <a:spAutoFit/>
          </a:bodyPr>
          <a:lstStyle/>
          <a:p>
            <a:pPr algn="ctr"/>
            <a:r>
              <a:rPr lang="en-US" altLang="zh-CN" sz="3200" dirty="0">
                <a:solidFill>
                  <a:srgbClr val="00525A"/>
                </a:solidFill>
                <a:latin typeface="字酷堂海藏楷体" panose="02010609030101010101" pitchFamily="49" charset="-122"/>
                <a:ea typeface="字酷堂海藏楷体" panose="02010609030101010101" pitchFamily="49" charset="-122"/>
              </a:rPr>
              <a:t>2021</a:t>
            </a:r>
            <a:endParaRPr lang="zh-CN" altLang="en-US" sz="3200" dirty="0">
              <a:solidFill>
                <a:srgbClr val="00525A"/>
              </a:solidFill>
              <a:latin typeface="字酷堂海藏楷体" panose="02010609030101010101" pitchFamily="49" charset="-122"/>
              <a:ea typeface="字酷堂海藏楷体" panose="02010609030101010101" pitchFamily="49" charset="-122"/>
            </a:endParaRPr>
          </a:p>
        </p:txBody>
      </p:sp>
      <p:sp>
        <p:nvSpPr>
          <p:cNvPr id="65" name="矩形 64"/>
          <p:cNvSpPr/>
          <p:nvPr/>
        </p:nvSpPr>
        <p:spPr>
          <a:xfrm>
            <a:off x="6299046" y="2942612"/>
            <a:ext cx="2303178" cy="715581"/>
          </a:xfrm>
          <a:prstGeom prst="rect">
            <a:avLst/>
          </a:prstGeom>
        </p:spPr>
        <p:txBody>
          <a:bodyPr wrap="square">
            <a:spAutoFit/>
          </a:bodyPr>
          <a:lstStyle/>
          <a:p>
            <a:pPr algn="ctr">
              <a:lnSpc>
                <a:spcPct val="150000"/>
              </a:lnSpc>
            </a:pPr>
            <a:r>
              <a:rPr lang="zh-CN" altLang="en-US" sz="900">
                <a:solidFill>
                  <a:srgbClr val="00525A"/>
                </a:solidFill>
              </a:rPr>
              <a:t>Please add your text content here, or copy your text, paste it here, and select only the text. Please add your text</a:t>
            </a:r>
            <a:endParaRPr lang="zh-CN" altLang="en-US" sz="900">
              <a:solidFill>
                <a:srgbClr val="00525A"/>
              </a:solidFill>
            </a:endParaRPr>
          </a:p>
        </p:txBody>
      </p:sp>
      <p:sp>
        <p:nvSpPr>
          <p:cNvPr id="66" name="Freeform 68"/>
          <p:cNvSpPr>
            <a:spLocks noEditPoints="1"/>
          </p:cNvSpPr>
          <p:nvPr/>
        </p:nvSpPr>
        <p:spPr bwMode="auto">
          <a:xfrm>
            <a:off x="9894655" y="3662549"/>
            <a:ext cx="323620" cy="370579"/>
          </a:xfrm>
          <a:custGeom>
            <a:avLst/>
            <a:gdLst>
              <a:gd name="T0" fmla="*/ 199 w 242"/>
              <a:gd name="T1" fmla="*/ 43 h 277"/>
              <a:gd name="T2" fmla="*/ 43 w 242"/>
              <a:gd name="T3" fmla="*/ 43 h 277"/>
              <a:gd name="T4" fmla="*/ 43 w 242"/>
              <a:gd name="T5" fmla="*/ 199 h 277"/>
              <a:gd name="T6" fmla="*/ 121 w 242"/>
              <a:gd name="T7" fmla="*/ 277 h 277"/>
              <a:gd name="T8" fmla="*/ 199 w 242"/>
              <a:gd name="T9" fmla="*/ 199 h 277"/>
              <a:gd name="T10" fmla="*/ 199 w 242"/>
              <a:gd name="T11" fmla="*/ 43 h 277"/>
              <a:gd name="T12" fmla="*/ 121 w 242"/>
              <a:gd name="T13" fmla="*/ 195 h 277"/>
              <a:gd name="T14" fmla="*/ 47 w 242"/>
              <a:gd name="T15" fmla="*/ 121 h 277"/>
              <a:gd name="T16" fmla="*/ 121 w 242"/>
              <a:gd name="T17" fmla="*/ 47 h 277"/>
              <a:gd name="T18" fmla="*/ 195 w 242"/>
              <a:gd name="T19" fmla="*/ 121 h 277"/>
              <a:gd name="T20" fmla="*/ 121 w 242"/>
              <a:gd name="T21" fmla="*/ 195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277">
                <a:moveTo>
                  <a:pt x="199" y="43"/>
                </a:moveTo>
                <a:cubicBezTo>
                  <a:pt x="156" y="0"/>
                  <a:pt x="86" y="0"/>
                  <a:pt x="43" y="43"/>
                </a:cubicBezTo>
                <a:cubicBezTo>
                  <a:pt x="0" y="86"/>
                  <a:pt x="0" y="156"/>
                  <a:pt x="43" y="199"/>
                </a:cubicBezTo>
                <a:cubicBezTo>
                  <a:pt x="121" y="277"/>
                  <a:pt x="121" y="277"/>
                  <a:pt x="121" y="277"/>
                </a:cubicBezTo>
                <a:cubicBezTo>
                  <a:pt x="199" y="199"/>
                  <a:pt x="199" y="199"/>
                  <a:pt x="199" y="199"/>
                </a:cubicBezTo>
                <a:cubicBezTo>
                  <a:pt x="242" y="156"/>
                  <a:pt x="242" y="86"/>
                  <a:pt x="199" y="43"/>
                </a:cubicBezTo>
                <a:close/>
                <a:moveTo>
                  <a:pt x="121" y="195"/>
                </a:moveTo>
                <a:cubicBezTo>
                  <a:pt x="80" y="195"/>
                  <a:pt x="47" y="162"/>
                  <a:pt x="47" y="121"/>
                </a:cubicBezTo>
                <a:cubicBezTo>
                  <a:pt x="47" y="80"/>
                  <a:pt x="80" y="47"/>
                  <a:pt x="121" y="47"/>
                </a:cubicBezTo>
                <a:cubicBezTo>
                  <a:pt x="162" y="47"/>
                  <a:pt x="195" y="80"/>
                  <a:pt x="195" y="121"/>
                </a:cubicBezTo>
                <a:cubicBezTo>
                  <a:pt x="195" y="162"/>
                  <a:pt x="162" y="195"/>
                  <a:pt x="121" y="195"/>
                </a:cubicBezTo>
                <a:close/>
              </a:path>
            </a:pathLst>
          </a:custGeom>
          <a:solidFill>
            <a:schemeClr val="bg1"/>
          </a:solidFill>
          <a:ln>
            <a:noFill/>
          </a:ln>
        </p:spPr>
        <p:txBody>
          <a:bodyPr vert="horz" wrap="square" lIns="45720" tIns="22860" rIns="45720" bIns="22860" numCol="1" anchor="t" anchorCtr="0" compatLnSpc="1"/>
          <a:lstStyle/>
          <a:p>
            <a:endParaRPr lang="en-US">
              <a:solidFill>
                <a:srgbClr val="00525A"/>
              </a:solidFill>
            </a:endParaRPr>
          </a:p>
        </p:txBody>
      </p:sp>
      <p:sp>
        <p:nvSpPr>
          <p:cNvPr id="67" name="文本框 66"/>
          <p:cNvSpPr txBox="1"/>
          <p:nvPr/>
        </p:nvSpPr>
        <p:spPr>
          <a:xfrm>
            <a:off x="9558626" y="2214357"/>
            <a:ext cx="995680" cy="583565"/>
          </a:xfrm>
          <a:prstGeom prst="rect">
            <a:avLst/>
          </a:prstGeom>
          <a:noFill/>
        </p:spPr>
        <p:txBody>
          <a:bodyPr vert="horz" wrap="none" rtlCol="0">
            <a:spAutoFit/>
          </a:bodyPr>
          <a:lstStyle/>
          <a:p>
            <a:pPr algn="ctr"/>
            <a:r>
              <a:rPr lang="en-US" altLang="zh-CN" sz="3200" dirty="0">
                <a:solidFill>
                  <a:srgbClr val="00525A"/>
                </a:solidFill>
                <a:latin typeface="字酷堂海藏楷体" panose="02010609030101010101" pitchFamily="49" charset="-122"/>
                <a:ea typeface="字酷堂海藏楷体" panose="02010609030101010101" pitchFamily="49" charset="-122"/>
              </a:rPr>
              <a:t>2022</a:t>
            </a:r>
            <a:endParaRPr lang="zh-CN" altLang="en-US" sz="3200" dirty="0">
              <a:solidFill>
                <a:srgbClr val="00525A"/>
              </a:solidFill>
              <a:latin typeface="字酷堂海藏楷体" panose="02010609030101010101" pitchFamily="49" charset="-122"/>
              <a:ea typeface="字酷堂海藏楷体" panose="02010609030101010101" pitchFamily="49" charset="-122"/>
            </a:endParaRPr>
          </a:p>
        </p:txBody>
      </p:sp>
      <p:sp>
        <p:nvSpPr>
          <p:cNvPr id="68" name="矩形 67"/>
          <p:cNvSpPr/>
          <p:nvPr/>
        </p:nvSpPr>
        <p:spPr>
          <a:xfrm>
            <a:off x="8904876" y="2799132"/>
            <a:ext cx="2303178" cy="715581"/>
          </a:xfrm>
          <a:prstGeom prst="rect">
            <a:avLst/>
          </a:prstGeom>
        </p:spPr>
        <p:txBody>
          <a:bodyPr wrap="square">
            <a:spAutoFit/>
          </a:bodyPr>
          <a:lstStyle/>
          <a:p>
            <a:pPr algn="ctr">
              <a:lnSpc>
                <a:spcPct val="150000"/>
              </a:lnSpc>
            </a:pPr>
            <a:r>
              <a:rPr lang="zh-CN" altLang="en-US" sz="900">
                <a:solidFill>
                  <a:srgbClr val="00525A"/>
                </a:solidFill>
              </a:rPr>
              <a:t>Please add your text content here, or copy your text, paste it here, and select only the text. Please add your text</a:t>
            </a:r>
            <a:endParaRPr lang="zh-CN" altLang="en-US" sz="900">
              <a:solidFill>
                <a:srgbClr val="00525A"/>
              </a:solidFill>
            </a:endParaRPr>
          </a:p>
        </p:txBody>
      </p:sp>
      <p:sp>
        <p:nvSpPr>
          <p:cNvPr id="2" name="任意多边形: 形状 1"/>
          <p:cNvSpPr/>
          <p:nvPr/>
        </p:nvSpPr>
        <p:spPr>
          <a:xfrm>
            <a:off x="-90985" y="3579126"/>
            <a:ext cx="12282985" cy="1828800"/>
          </a:xfrm>
          <a:custGeom>
            <a:avLst/>
            <a:gdLst>
              <a:gd name="connsiteX0" fmla="*/ 0 w 12282985"/>
              <a:gd name="connsiteY0" fmla="*/ 1828800 h 1828800"/>
              <a:gd name="connsiteX1" fmla="*/ 2115403 w 12282985"/>
              <a:gd name="connsiteY1" fmla="*/ 1132764 h 1828800"/>
              <a:gd name="connsiteX2" fmla="*/ 4135272 w 12282985"/>
              <a:gd name="connsiteY2" fmla="*/ 1023582 h 1828800"/>
              <a:gd name="connsiteX3" fmla="*/ 6100549 w 12282985"/>
              <a:gd name="connsiteY3" fmla="*/ 1241946 h 1828800"/>
              <a:gd name="connsiteX4" fmla="*/ 8366078 w 12282985"/>
              <a:gd name="connsiteY4" fmla="*/ 300251 h 1828800"/>
              <a:gd name="connsiteX5" fmla="*/ 11013743 w 12282985"/>
              <a:gd name="connsiteY5" fmla="*/ 655092 h 1828800"/>
              <a:gd name="connsiteX6" fmla="*/ 12282985 w 12282985"/>
              <a:gd name="connsiteY6"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82985" h="1828800">
                <a:moveTo>
                  <a:pt x="0" y="1828800"/>
                </a:moveTo>
                <a:cubicBezTo>
                  <a:pt x="713095" y="1547883"/>
                  <a:pt x="1426191" y="1266967"/>
                  <a:pt x="2115403" y="1132764"/>
                </a:cubicBezTo>
                <a:cubicBezTo>
                  <a:pt x="2804615" y="998561"/>
                  <a:pt x="3471081" y="1005385"/>
                  <a:pt x="4135272" y="1023582"/>
                </a:cubicBezTo>
                <a:cubicBezTo>
                  <a:pt x="4799463" y="1041779"/>
                  <a:pt x="5395415" y="1362501"/>
                  <a:pt x="6100549" y="1241946"/>
                </a:cubicBezTo>
                <a:cubicBezTo>
                  <a:pt x="6805683" y="1121391"/>
                  <a:pt x="7547212" y="398060"/>
                  <a:pt x="8366078" y="300251"/>
                </a:cubicBezTo>
                <a:cubicBezTo>
                  <a:pt x="9184944" y="202442"/>
                  <a:pt x="10360925" y="705134"/>
                  <a:pt x="11013743" y="655092"/>
                </a:cubicBezTo>
                <a:cubicBezTo>
                  <a:pt x="11666561" y="605050"/>
                  <a:pt x="11974773" y="302525"/>
                  <a:pt x="12282985"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525A"/>
              </a:solidFill>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3000" y="3923396"/>
            <a:ext cx="1404536" cy="1490409"/>
          </a:xfrm>
          <a:prstGeom prst="rect">
            <a:avLst/>
          </a:prstGeom>
        </p:spPr>
      </p:pic>
      <p:pic>
        <p:nvPicPr>
          <p:cNvPr id="22" name="图片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682" y="3912480"/>
            <a:ext cx="1404536" cy="1490409"/>
          </a:xfrm>
          <a:prstGeom prst="rect">
            <a:avLst/>
          </a:prstGeom>
        </p:spPr>
      </p:pic>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4075" y="3346631"/>
            <a:ext cx="1404536" cy="1490409"/>
          </a:xfrm>
          <a:prstGeom prst="rect">
            <a:avLst/>
          </a:prstGeom>
        </p:spPr>
      </p:pic>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9248" y="3194206"/>
            <a:ext cx="1404536" cy="1490409"/>
          </a:xfrm>
          <a:prstGeom prst="rect">
            <a:avLst/>
          </a:prstGeom>
        </p:spPr>
      </p:pic>
      <p:sp>
        <p:nvSpPr>
          <p:cNvPr id="25" name="文本框 24"/>
          <p:cNvSpPr txBox="1"/>
          <p:nvPr/>
        </p:nvSpPr>
        <p:spPr>
          <a:xfrm>
            <a:off x="4772940" y="276277"/>
            <a:ext cx="2661166" cy="768350"/>
          </a:xfrm>
          <a:prstGeom prst="rect">
            <a:avLst/>
          </a:prstGeom>
          <a:noFill/>
        </p:spPr>
        <p:txBody>
          <a:bodyPr vert="horz" wrap="square" rtlCol="0">
            <a:spAutoFit/>
          </a:bodyPr>
          <a:lstStyle/>
          <a:p>
            <a:pPr algn="ctr"/>
            <a:r>
              <a:rPr lang="zh-CN" altLang="en-US" sz="4400" dirty="0">
                <a:solidFill>
                  <a:srgbClr val="4D413E"/>
                </a:solidFill>
                <a:latin typeface="字酷堂海藏楷体" panose="02010609030101010101" pitchFamily="49" charset="-122"/>
                <a:ea typeface="字酷堂海藏楷体" panose="02010609030101010101" pitchFamily="49" charset="-122"/>
              </a:rPr>
              <a:t>好客模板</a:t>
            </a:r>
            <a:endParaRPr lang="zh-CN" altLang="en-US" sz="4400" dirty="0">
              <a:solidFill>
                <a:srgbClr val="4D413E"/>
              </a:solidFill>
              <a:latin typeface="字酷堂海藏楷体" panose="02010609030101010101" pitchFamily="49" charset="-122"/>
              <a:ea typeface="字酷堂海藏楷体" panose="0201060903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childTnLst>
                                </p:cTn>
                              </p:par>
                              <p:par>
                                <p:cTn id="8" presetID="64" presetClass="path" presetSubtype="0" decel="100000" fill="hold" grpId="1" nodeType="withEffect">
                                  <p:stCondLst>
                                    <p:cond delay="0"/>
                                  </p:stCondLst>
                                  <p:childTnLst>
                                    <p:animMotion origin="layout" path="M -3.54167E-6 -1.11111E-6 L -3.54167E-6 -0.08657 " pathEditMode="relative" rAng="0" ptsTypes="AA">
                                      <p:cBhvr>
                                        <p:cTn id="9" dur="1000" spd="-100000" fill="hold"/>
                                        <p:tgtEl>
                                          <p:spTgt spid="53"/>
                                        </p:tgtEl>
                                        <p:attrNameLst>
                                          <p:attrName>ppt_x</p:attrName>
                                          <p:attrName>ppt_y</p:attrName>
                                        </p:attrNameLst>
                                      </p:cBhvr>
                                      <p:rCtr x="0" y="-4329"/>
                                    </p:animMotion>
                                  </p:childTnLst>
                                </p:cTn>
                              </p:par>
                              <p:par>
                                <p:cTn id="10" presetID="10" presetClass="entr" presetSubtype="0" fill="hold" grpId="0" nodeType="withEffect">
                                  <p:stCondLst>
                                    <p:cond delay="50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750"/>
                                        <p:tgtEl>
                                          <p:spTgt spid="54"/>
                                        </p:tgtEl>
                                      </p:cBhvr>
                                    </p:animEffect>
                                  </p:childTnLst>
                                </p:cTn>
                              </p:par>
                              <p:par>
                                <p:cTn id="13" presetID="35" presetClass="path" presetSubtype="0" decel="100000" fill="hold" grpId="1" nodeType="withEffect">
                                  <p:stCondLst>
                                    <p:cond delay="500"/>
                                  </p:stCondLst>
                                  <p:childTnLst>
                                    <p:animMotion origin="layout" path="M 4.375E-6 7.40741E-7 L -0.04011 7.40741E-7 " pathEditMode="relative" rAng="0" ptsTypes="AA">
                                      <p:cBhvr>
                                        <p:cTn id="14" dur="1250" spd="-100000" fill="hold"/>
                                        <p:tgtEl>
                                          <p:spTgt spid="54"/>
                                        </p:tgtEl>
                                        <p:attrNameLst>
                                          <p:attrName>ppt_x</p:attrName>
                                          <p:attrName>ppt_y</p:attrName>
                                        </p:attrNameLst>
                                      </p:cBhvr>
                                      <p:rCtr x="-2005" y="0"/>
                                    </p:animMotion>
                                  </p:childTnLst>
                                </p:cTn>
                              </p:par>
                              <p:par>
                                <p:cTn id="15" presetID="10" presetClass="entr" presetSubtype="0" fill="hold" grpId="0" nodeType="withEffect">
                                  <p:stCondLst>
                                    <p:cond delay="50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750"/>
                                        <p:tgtEl>
                                          <p:spTgt spid="55"/>
                                        </p:tgtEl>
                                      </p:cBhvr>
                                    </p:animEffect>
                                  </p:childTnLst>
                                </p:cTn>
                              </p:par>
                              <p:par>
                                <p:cTn id="18" presetID="35" presetClass="path" presetSubtype="0" decel="100000" fill="hold" grpId="1" nodeType="withEffect">
                                  <p:stCondLst>
                                    <p:cond delay="500"/>
                                  </p:stCondLst>
                                  <p:childTnLst>
                                    <p:animMotion origin="layout" path="M -4.375E-6 -4.07407E-6 L 0.04493 -4.07407E-6 " pathEditMode="relative" rAng="0" ptsTypes="AA">
                                      <p:cBhvr>
                                        <p:cTn id="19" dur="1250" spd="-100000" fill="hold"/>
                                        <p:tgtEl>
                                          <p:spTgt spid="55"/>
                                        </p:tgtEl>
                                        <p:attrNameLst>
                                          <p:attrName>ppt_x</p:attrName>
                                          <p:attrName>ppt_y</p:attrName>
                                        </p:attrNameLst>
                                      </p:cBhvr>
                                      <p:rCtr x="2240" y="0"/>
                                    </p:animMotion>
                                  </p:childTnLst>
                                </p:cTn>
                              </p:par>
                              <p:par>
                                <p:cTn id="20" presetID="10" presetClass="entr" presetSubtype="0" fill="hold" grpId="0" nodeType="withEffect">
                                  <p:stCondLst>
                                    <p:cond delay="150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1000"/>
                                        <p:tgtEl>
                                          <p:spTgt spid="60"/>
                                        </p:tgtEl>
                                      </p:cBhvr>
                                    </p:animEffect>
                                  </p:childTnLst>
                                </p:cTn>
                              </p:par>
                              <p:par>
                                <p:cTn id="23" presetID="64" presetClass="path" presetSubtype="0" decel="100000" fill="hold" grpId="1" nodeType="withEffect">
                                  <p:stCondLst>
                                    <p:cond delay="1500"/>
                                  </p:stCondLst>
                                  <p:childTnLst>
                                    <p:animMotion origin="layout" path="M -3.54167E-6 -1.11111E-6 L -3.54167E-6 -0.08657 " pathEditMode="relative" rAng="0" ptsTypes="AA">
                                      <p:cBhvr>
                                        <p:cTn id="24" dur="1000" spd="-100000" fill="hold"/>
                                        <p:tgtEl>
                                          <p:spTgt spid="60"/>
                                        </p:tgtEl>
                                        <p:attrNameLst>
                                          <p:attrName>ppt_x</p:attrName>
                                          <p:attrName>ppt_y</p:attrName>
                                        </p:attrNameLst>
                                      </p:cBhvr>
                                      <p:rCtr x="0" y="-4329"/>
                                    </p:animMotion>
                                  </p:childTnLst>
                                </p:cTn>
                              </p:par>
                              <p:par>
                                <p:cTn id="25" presetID="10" presetClass="entr" presetSubtype="0" fill="hold" grpId="0" nodeType="withEffect">
                                  <p:stCondLst>
                                    <p:cond delay="200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750"/>
                                        <p:tgtEl>
                                          <p:spTgt spid="61"/>
                                        </p:tgtEl>
                                      </p:cBhvr>
                                    </p:animEffect>
                                  </p:childTnLst>
                                </p:cTn>
                              </p:par>
                              <p:par>
                                <p:cTn id="28" presetID="35" presetClass="path" presetSubtype="0" decel="100000" fill="hold" grpId="1" nodeType="withEffect">
                                  <p:stCondLst>
                                    <p:cond delay="2000"/>
                                  </p:stCondLst>
                                  <p:childTnLst>
                                    <p:animMotion origin="layout" path="M 4.375E-6 7.40741E-7 L -0.04011 7.40741E-7 " pathEditMode="relative" rAng="0" ptsTypes="AA">
                                      <p:cBhvr>
                                        <p:cTn id="29" dur="1250" spd="-100000" fill="hold"/>
                                        <p:tgtEl>
                                          <p:spTgt spid="61"/>
                                        </p:tgtEl>
                                        <p:attrNameLst>
                                          <p:attrName>ppt_x</p:attrName>
                                          <p:attrName>ppt_y</p:attrName>
                                        </p:attrNameLst>
                                      </p:cBhvr>
                                      <p:rCtr x="-2005" y="0"/>
                                    </p:animMotion>
                                  </p:childTnLst>
                                </p:cTn>
                              </p:par>
                              <p:par>
                                <p:cTn id="30" presetID="10" presetClass="entr" presetSubtype="0" fill="hold" grpId="0" nodeType="withEffect">
                                  <p:stCondLst>
                                    <p:cond delay="200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750"/>
                                        <p:tgtEl>
                                          <p:spTgt spid="62"/>
                                        </p:tgtEl>
                                      </p:cBhvr>
                                    </p:animEffect>
                                  </p:childTnLst>
                                </p:cTn>
                              </p:par>
                              <p:par>
                                <p:cTn id="33" presetID="35" presetClass="path" presetSubtype="0" decel="100000" fill="hold" grpId="1" nodeType="withEffect">
                                  <p:stCondLst>
                                    <p:cond delay="2000"/>
                                  </p:stCondLst>
                                  <p:childTnLst>
                                    <p:animMotion origin="layout" path="M -4.375E-6 -4.07407E-6 L 0.04493 -4.07407E-6 " pathEditMode="relative" rAng="0" ptsTypes="AA">
                                      <p:cBhvr>
                                        <p:cTn id="34" dur="1250" spd="-100000" fill="hold"/>
                                        <p:tgtEl>
                                          <p:spTgt spid="62"/>
                                        </p:tgtEl>
                                        <p:attrNameLst>
                                          <p:attrName>ppt_x</p:attrName>
                                          <p:attrName>ppt_y</p:attrName>
                                        </p:attrNameLst>
                                      </p:cBhvr>
                                      <p:rCtr x="2240" y="0"/>
                                    </p:animMotion>
                                  </p:childTnLst>
                                </p:cTn>
                              </p:par>
                              <p:par>
                                <p:cTn id="35" presetID="10" presetClass="entr" presetSubtype="0" fill="hold" grpId="0" nodeType="withEffect">
                                  <p:stCondLst>
                                    <p:cond delay="3000"/>
                                  </p:stCondLst>
                                  <p:childTnLst>
                                    <p:set>
                                      <p:cBhvr>
                                        <p:cTn id="36" dur="1" fill="hold">
                                          <p:stCondLst>
                                            <p:cond delay="0"/>
                                          </p:stCondLst>
                                        </p:cTn>
                                        <p:tgtEl>
                                          <p:spTgt spid="63"/>
                                        </p:tgtEl>
                                        <p:attrNameLst>
                                          <p:attrName>style.visibility</p:attrName>
                                        </p:attrNameLst>
                                      </p:cBhvr>
                                      <p:to>
                                        <p:strVal val="visible"/>
                                      </p:to>
                                    </p:set>
                                    <p:animEffect transition="in" filter="fade">
                                      <p:cBhvr>
                                        <p:cTn id="37" dur="1000"/>
                                        <p:tgtEl>
                                          <p:spTgt spid="63"/>
                                        </p:tgtEl>
                                      </p:cBhvr>
                                    </p:animEffect>
                                  </p:childTnLst>
                                </p:cTn>
                              </p:par>
                              <p:par>
                                <p:cTn id="38" presetID="64" presetClass="path" presetSubtype="0" decel="100000" fill="hold" grpId="1" nodeType="withEffect">
                                  <p:stCondLst>
                                    <p:cond delay="3000"/>
                                  </p:stCondLst>
                                  <p:childTnLst>
                                    <p:animMotion origin="layout" path="M -3.54167E-6 -1.11111E-6 L -3.54167E-6 -0.08657 " pathEditMode="relative" rAng="0" ptsTypes="AA">
                                      <p:cBhvr>
                                        <p:cTn id="39" dur="1000" spd="-100000" fill="hold"/>
                                        <p:tgtEl>
                                          <p:spTgt spid="63"/>
                                        </p:tgtEl>
                                        <p:attrNameLst>
                                          <p:attrName>ppt_x</p:attrName>
                                          <p:attrName>ppt_y</p:attrName>
                                        </p:attrNameLst>
                                      </p:cBhvr>
                                      <p:rCtr x="0" y="-4329"/>
                                    </p:animMotion>
                                  </p:childTnLst>
                                </p:cTn>
                              </p:par>
                              <p:par>
                                <p:cTn id="40" presetID="10" presetClass="entr" presetSubtype="0" fill="hold" grpId="0" nodeType="withEffect">
                                  <p:stCondLst>
                                    <p:cond delay="350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750"/>
                                        <p:tgtEl>
                                          <p:spTgt spid="64"/>
                                        </p:tgtEl>
                                      </p:cBhvr>
                                    </p:animEffect>
                                  </p:childTnLst>
                                </p:cTn>
                              </p:par>
                              <p:par>
                                <p:cTn id="43" presetID="35" presetClass="path" presetSubtype="0" decel="100000" fill="hold" grpId="1" nodeType="withEffect">
                                  <p:stCondLst>
                                    <p:cond delay="3500"/>
                                  </p:stCondLst>
                                  <p:childTnLst>
                                    <p:animMotion origin="layout" path="M 4.375E-6 7.40741E-7 L -0.04011 7.40741E-7 " pathEditMode="relative" rAng="0" ptsTypes="AA">
                                      <p:cBhvr>
                                        <p:cTn id="44" dur="1250" spd="-100000" fill="hold"/>
                                        <p:tgtEl>
                                          <p:spTgt spid="64"/>
                                        </p:tgtEl>
                                        <p:attrNameLst>
                                          <p:attrName>ppt_x</p:attrName>
                                          <p:attrName>ppt_y</p:attrName>
                                        </p:attrNameLst>
                                      </p:cBhvr>
                                      <p:rCtr x="-2005" y="0"/>
                                    </p:animMotion>
                                  </p:childTnLst>
                                </p:cTn>
                              </p:par>
                              <p:par>
                                <p:cTn id="45" presetID="10" presetClass="entr" presetSubtype="0" fill="hold" grpId="0" nodeType="withEffect">
                                  <p:stCondLst>
                                    <p:cond delay="3500"/>
                                  </p:stCondLst>
                                  <p:childTnLst>
                                    <p:set>
                                      <p:cBhvr>
                                        <p:cTn id="46" dur="1" fill="hold">
                                          <p:stCondLst>
                                            <p:cond delay="0"/>
                                          </p:stCondLst>
                                        </p:cTn>
                                        <p:tgtEl>
                                          <p:spTgt spid="65"/>
                                        </p:tgtEl>
                                        <p:attrNameLst>
                                          <p:attrName>style.visibility</p:attrName>
                                        </p:attrNameLst>
                                      </p:cBhvr>
                                      <p:to>
                                        <p:strVal val="visible"/>
                                      </p:to>
                                    </p:set>
                                    <p:animEffect transition="in" filter="fade">
                                      <p:cBhvr>
                                        <p:cTn id="47" dur="750"/>
                                        <p:tgtEl>
                                          <p:spTgt spid="65"/>
                                        </p:tgtEl>
                                      </p:cBhvr>
                                    </p:animEffect>
                                  </p:childTnLst>
                                </p:cTn>
                              </p:par>
                              <p:par>
                                <p:cTn id="48" presetID="35" presetClass="path" presetSubtype="0" decel="100000" fill="hold" grpId="1" nodeType="withEffect">
                                  <p:stCondLst>
                                    <p:cond delay="3500"/>
                                  </p:stCondLst>
                                  <p:childTnLst>
                                    <p:animMotion origin="layout" path="M -4.375E-6 -4.07407E-6 L 0.04493 -4.07407E-6 " pathEditMode="relative" rAng="0" ptsTypes="AA">
                                      <p:cBhvr>
                                        <p:cTn id="49" dur="1250" spd="-100000" fill="hold"/>
                                        <p:tgtEl>
                                          <p:spTgt spid="65"/>
                                        </p:tgtEl>
                                        <p:attrNameLst>
                                          <p:attrName>ppt_x</p:attrName>
                                          <p:attrName>ppt_y</p:attrName>
                                        </p:attrNameLst>
                                      </p:cBhvr>
                                      <p:rCtr x="2240" y="0"/>
                                    </p:animMotion>
                                  </p:childTnLst>
                                </p:cTn>
                              </p:par>
                              <p:par>
                                <p:cTn id="50" presetID="10" presetClass="entr" presetSubtype="0" fill="hold" grpId="0" nodeType="withEffect">
                                  <p:stCondLst>
                                    <p:cond delay="450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1000"/>
                                        <p:tgtEl>
                                          <p:spTgt spid="66"/>
                                        </p:tgtEl>
                                      </p:cBhvr>
                                    </p:animEffect>
                                  </p:childTnLst>
                                </p:cTn>
                              </p:par>
                              <p:par>
                                <p:cTn id="53" presetID="64" presetClass="path" presetSubtype="0" decel="100000" fill="hold" grpId="1" nodeType="withEffect">
                                  <p:stCondLst>
                                    <p:cond delay="4500"/>
                                  </p:stCondLst>
                                  <p:childTnLst>
                                    <p:animMotion origin="layout" path="M -3.54167E-6 -1.11111E-6 L -3.54167E-6 -0.08657 " pathEditMode="relative" rAng="0" ptsTypes="AA">
                                      <p:cBhvr>
                                        <p:cTn id="54" dur="1000" spd="-100000" fill="hold"/>
                                        <p:tgtEl>
                                          <p:spTgt spid="66"/>
                                        </p:tgtEl>
                                        <p:attrNameLst>
                                          <p:attrName>ppt_x</p:attrName>
                                          <p:attrName>ppt_y</p:attrName>
                                        </p:attrNameLst>
                                      </p:cBhvr>
                                      <p:rCtr x="0" y="-4329"/>
                                    </p:animMotion>
                                  </p:childTnLst>
                                </p:cTn>
                              </p:par>
                              <p:par>
                                <p:cTn id="55" presetID="10" presetClass="entr" presetSubtype="0" fill="hold" grpId="0" nodeType="withEffect">
                                  <p:stCondLst>
                                    <p:cond delay="500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750"/>
                                        <p:tgtEl>
                                          <p:spTgt spid="67"/>
                                        </p:tgtEl>
                                      </p:cBhvr>
                                    </p:animEffect>
                                  </p:childTnLst>
                                </p:cTn>
                              </p:par>
                              <p:par>
                                <p:cTn id="58" presetID="35" presetClass="path" presetSubtype="0" decel="100000" fill="hold" grpId="1" nodeType="withEffect">
                                  <p:stCondLst>
                                    <p:cond delay="5000"/>
                                  </p:stCondLst>
                                  <p:childTnLst>
                                    <p:animMotion origin="layout" path="M 4.375E-6 7.40741E-7 L -0.04011 7.40741E-7 " pathEditMode="relative" rAng="0" ptsTypes="AA">
                                      <p:cBhvr>
                                        <p:cTn id="59" dur="1250" spd="-100000" fill="hold"/>
                                        <p:tgtEl>
                                          <p:spTgt spid="67"/>
                                        </p:tgtEl>
                                        <p:attrNameLst>
                                          <p:attrName>ppt_x</p:attrName>
                                          <p:attrName>ppt_y</p:attrName>
                                        </p:attrNameLst>
                                      </p:cBhvr>
                                      <p:rCtr x="-2005" y="0"/>
                                    </p:animMotion>
                                  </p:childTnLst>
                                </p:cTn>
                              </p:par>
                              <p:par>
                                <p:cTn id="60" presetID="10" presetClass="entr" presetSubtype="0" fill="hold" grpId="0" nodeType="withEffect">
                                  <p:stCondLst>
                                    <p:cond delay="5000"/>
                                  </p:stCondLst>
                                  <p:childTnLst>
                                    <p:set>
                                      <p:cBhvr>
                                        <p:cTn id="61" dur="1" fill="hold">
                                          <p:stCondLst>
                                            <p:cond delay="0"/>
                                          </p:stCondLst>
                                        </p:cTn>
                                        <p:tgtEl>
                                          <p:spTgt spid="68"/>
                                        </p:tgtEl>
                                        <p:attrNameLst>
                                          <p:attrName>style.visibility</p:attrName>
                                        </p:attrNameLst>
                                      </p:cBhvr>
                                      <p:to>
                                        <p:strVal val="visible"/>
                                      </p:to>
                                    </p:set>
                                    <p:animEffect transition="in" filter="fade">
                                      <p:cBhvr>
                                        <p:cTn id="62" dur="750"/>
                                        <p:tgtEl>
                                          <p:spTgt spid="68"/>
                                        </p:tgtEl>
                                      </p:cBhvr>
                                    </p:animEffect>
                                  </p:childTnLst>
                                </p:cTn>
                              </p:par>
                              <p:par>
                                <p:cTn id="63" presetID="35" presetClass="path" presetSubtype="0" decel="100000" fill="hold" grpId="1" nodeType="withEffect">
                                  <p:stCondLst>
                                    <p:cond delay="5000"/>
                                  </p:stCondLst>
                                  <p:childTnLst>
                                    <p:animMotion origin="layout" path="M -4.375E-6 -4.07407E-6 L 0.04493 -4.07407E-6 " pathEditMode="relative" rAng="0" ptsTypes="AA">
                                      <p:cBhvr>
                                        <p:cTn id="64" dur="1250" spd="-100000" fill="hold"/>
                                        <p:tgtEl>
                                          <p:spTgt spid="68"/>
                                        </p:tgtEl>
                                        <p:attrNameLst>
                                          <p:attrName>ppt_x</p:attrName>
                                          <p:attrName>ppt_y</p:attrName>
                                        </p:attrNameLst>
                                      </p:cBhvr>
                                      <p:rCtr x="224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P spid="54" grpId="0"/>
      <p:bldP spid="54" grpId="1"/>
      <p:bldP spid="55" grpId="0"/>
      <p:bldP spid="55" grpId="1"/>
      <p:bldP spid="60" grpId="0" animBg="1"/>
      <p:bldP spid="60" grpId="1" animBg="1"/>
      <p:bldP spid="61" grpId="0"/>
      <p:bldP spid="61" grpId="1"/>
      <p:bldP spid="62" grpId="0"/>
      <p:bldP spid="62" grpId="1"/>
      <p:bldP spid="63" grpId="0" animBg="1"/>
      <p:bldP spid="63" grpId="1" animBg="1"/>
      <p:bldP spid="64" grpId="0"/>
      <p:bldP spid="64" grpId="1"/>
      <p:bldP spid="65" grpId="0"/>
      <p:bldP spid="65" grpId="1"/>
      <p:bldP spid="66" grpId="0" animBg="1"/>
      <p:bldP spid="66" grpId="1" animBg="1"/>
      <p:bldP spid="67" grpId="0"/>
      <p:bldP spid="67" grpId="1"/>
      <p:bldP spid="68" grpId="0"/>
      <p:bldP spid="68"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55" name="图片 5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4045" y="1759678"/>
            <a:ext cx="4314176" cy="4314176"/>
          </a:xfrm>
          <a:prstGeom prst="rect">
            <a:avLst/>
          </a:prstGeom>
        </p:spPr>
      </p:pic>
      <p:grpSp>
        <p:nvGrpSpPr>
          <p:cNvPr id="117" name="组合 116"/>
          <p:cNvGrpSpPr/>
          <p:nvPr/>
        </p:nvGrpSpPr>
        <p:grpSpPr>
          <a:xfrm>
            <a:off x="7763134" y="2733384"/>
            <a:ext cx="3465285" cy="920036"/>
            <a:chOff x="7763134" y="2733384"/>
            <a:chExt cx="3465285" cy="920036"/>
          </a:xfrm>
        </p:grpSpPr>
        <p:sp>
          <p:nvSpPr>
            <p:cNvPr id="56" name="文本框 55"/>
            <p:cNvSpPr txBox="1"/>
            <p:nvPr/>
          </p:nvSpPr>
          <p:spPr>
            <a:xfrm>
              <a:off x="7763134" y="2733384"/>
              <a:ext cx="1723549" cy="400110"/>
            </a:xfrm>
            <a:prstGeom prst="rect">
              <a:avLst/>
            </a:prstGeom>
            <a:noFill/>
          </p:spPr>
          <p:txBody>
            <a:bodyPr vert="horz" wrap="none" rtlCol="0">
              <a:spAutoFit/>
            </a:bodyPr>
            <a:lstStyle/>
            <a:p>
              <a:r>
                <a:rPr lang="zh-CN" altLang="en-US" sz="2000" dirty="0">
                  <a:solidFill>
                    <a:srgbClr val="00525A"/>
                  </a:solidFill>
                  <a:latin typeface="字酷堂海藏楷体" panose="02010609030101010101" pitchFamily="49" charset="-122"/>
                  <a:ea typeface="字酷堂海藏楷体" panose="02010609030101010101" pitchFamily="49" charset="-122"/>
                </a:rPr>
                <a:t>添加您的标题</a:t>
              </a:r>
              <a:endParaRPr lang="zh-CN" altLang="en-US" sz="2000" dirty="0">
                <a:solidFill>
                  <a:srgbClr val="00525A"/>
                </a:solidFill>
                <a:latin typeface="字酷堂海藏楷体" panose="02010609030101010101" pitchFamily="49" charset="-122"/>
                <a:ea typeface="字酷堂海藏楷体" panose="02010609030101010101" pitchFamily="49" charset="-122"/>
              </a:endParaRPr>
            </a:p>
          </p:txBody>
        </p:sp>
        <p:sp>
          <p:nvSpPr>
            <p:cNvPr id="57" name="矩形 56"/>
            <p:cNvSpPr/>
            <p:nvPr/>
          </p:nvSpPr>
          <p:spPr>
            <a:xfrm>
              <a:off x="7763134" y="3171300"/>
              <a:ext cx="3465285" cy="482120"/>
            </a:xfrm>
            <a:prstGeom prst="rect">
              <a:avLst/>
            </a:prstGeom>
          </p:spPr>
          <p:txBody>
            <a:bodyPr wrap="square">
              <a:spAutoFit/>
            </a:bodyPr>
            <a:lstStyle/>
            <a:p>
              <a:pPr>
                <a:lnSpc>
                  <a:spcPct val="150000"/>
                </a:lnSpc>
              </a:pPr>
              <a:r>
                <a:rPr lang="zh-CN" altLang="en-US" sz="900">
                  <a:solidFill>
                    <a:srgbClr val="00525A"/>
                  </a:solidFill>
                </a:rPr>
                <a:t>Please add your text content here, or copy your text, paste it here, and select only the text. Please add your text</a:t>
              </a:r>
              <a:endParaRPr lang="zh-CN" altLang="en-US" sz="900">
                <a:solidFill>
                  <a:srgbClr val="00525A"/>
                </a:solidFill>
              </a:endParaRPr>
            </a:p>
          </p:txBody>
        </p:sp>
      </p:grpSp>
      <p:grpSp>
        <p:nvGrpSpPr>
          <p:cNvPr id="118" name="组合 117"/>
          <p:cNvGrpSpPr/>
          <p:nvPr/>
        </p:nvGrpSpPr>
        <p:grpSpPr>
          <a:xfrm>
            <a:off x="7763134" y="4314976"/>
            <a:ext cx="3465285" cy="920036"/>
            <a:chOff x="7763134" y="4314976"/>
            <a:chExt cx="3465285" cy="920036"/>
          </a:xfrm>
        </p:grpSpPr>
        <p:sp>
          <p:nvSpPr>
            <p:cNvPr id="58" name="文本框 57"/>
            <p:cNvSpPr txBox="1"/>
            <p:nvPr/>
          </p:nvSpPr>
          <p:spPr>
            <a:xfrm>
              <a:off x="7763134" y="4314976"/>
              <a:ext cx="1723549" cy="400110"/>
            </a:xfrm>
            <a:prstGeom prst="rect">
              <a:avLst/>
            </a:prstGeom>
            <a:noFill/>
          </p:spPr>
          <p:txBody>
            <a:bodyPr vert="horz" wrap="none" rtlCol="0">
              <a:spAutoFit/>
            </a:bodyPr>
            <a:lstStyle/>
            <a:p>
              <a:r>
                <a:rPr lang="zh-CN" altLang="en-US" sz="2000" dirty="0">
                  <a:solidFill>
                    <a:srgbClr val="00525A"/>
                  </a:solidFill>
                  <a:latin typeface="字酷堂海藏楷体" panose="02010609030101010101" pitchFamily="49" charset="-122"/>
                  <a:ea typeface="字酷堂海藏楷体" panose="02010609030101010101" pitchFamily="49" charset="-122"/>
                </a:rPr>
                <a:t>添加您的标题</a:t>
              </a:r>
              <a:endParaRPr lang="zh-CN" altLang="en-US" sz="2000" dirty="0">
                <a:solidFill>
                  <a:srgbClr val="00525A"/>
                </a:solidFill>
                <a:latin typeface="字酷堂海藏楷体" panose="02010609030101010101" pitchFamily="49" charset="-122"/>
                <a:ea typeface="字酷堂海藏楷体" panose="02010609030101010101" pitchFamily="49" charset="-122"/>
              </a:endParaRPr>
            </a:p>
          </p:txBody>
        </p:sp>
        <p:sp>
          <p:nvSpPr>
            <p:cNvPr id="59" name="矩形 58"/>
            <p:cNvSpPr/>
            <p:nvPr/>
          </p:nvSpPr>
          <p:spPr>
            <a:xfrm>
              <a:off x="7763134" y="4752892"/>
              <a:ext cx="3465285" cy="482120"/>
            </a:xfrm>
            <a:prstGeom prst="rect">
              <a:avLst/>
            </a:prstGeom>
          </p:spPr>
          <p:txBody>
            <a:bodyPr wrap="square">
              <a:spAutoFit/>
            </a:bodyPr>
            <a:lstStyle/>
            <a:p>
              <a:pPr>
                <a:lnSpc>
                  <a:spcPct val="150000"/>
                </a:lnSpc>
              </a:pPr>
              <a:r>
                <a:rPr lang="zh-CN" altLang="en-US" sz="900">
                  <a:solidFill>
                    <a:srgbClr val="00525A"/>
                  </a:solidFill>
                </a:rPr>
                <a:t>Please add your text content here, or copy your text, paste it here, and select only the text. Please add your text</a:t>
              </a:r>
              <a:endParaRPr lang="zh-CN" altLang="en-US" sz="900">
                <a:solidFill>
                  <a:srgbClr val="00525A"/>
                </a:solidFill>
              </a:endParaRPr>
            </a:p>
          </p:txBody>
        </p:sp>
      </p:grpSp>
      <p:grpSp>
        <p:nvGrpSpPr>
          <p:cNvPr id="115" name="组合 114"/>
          <p:cNvGrpSpPr/>
          <p:nvPr/>
        </p:nvGrpSpPr>
        <p:grpSpPr>
          <a:xfrm>
            <a:off x="853671" y="2733384"/>
            <a:ext cx="3465285" cy="920036"/>
            <a:chOff x="853671" y="2733384"/>
            <a:chExt cx="3465285" cy="920036"/>
          </a:xfrm>
        </p:grpSpPr>
        <p:sp>
          <p:nvSpPr>
            <p:cNvPr id="60" name="文本框 59"/>
            <p:cNvSpPr txBox="1"/>
            <p:nvPr/>
          </p:nvSpPr>
          <p:spPr>
            <a:xfrm>
              <a:off x="2595407" y="2733384"/>
              <a:ext cx="1723549" cy="400110"/>
            </a:xfrm>
            <a:prstGeom prst="rect">
              <a:avLst/>
            </a:prstGeom>
            <a:noFill/>
          </p:spPr>
          <p:txBody>
            <a:bodyPr vert="horz" wrap="none" rtlCol="0">
              <a:spAutoFit/>
            </a:bodyPr>
            <a:lstStyle/>
            <a:p>
              <a:pPr algn="r"/>
              <a:r>
                <a:rPr lang="zh-CN" altLang="en-US" sz="2000" dirty="0">
                  <a:solidFill>
                    <a:srgbClr val="00525A"/>
                  </a:solidFill>
                  <a:latin typeface="字酷堂海藏楷体" panose="02010609030101010101" pitchFamily="49" charset="-122"/>
                  <a:ea typeface="字酷堂海藏楷体" panose="02010609030101010101" pitchFamily="49" charset="-122"/>
                </a:rPr>
                <a:t>添加您的标题</a:t>
              </a:r>
              <a:endParaRPr lang="zh-CN" altLang="en-US" sz="2000" dirty="0">
                <a:solidFill>
                  <a:srgbClr val="00525A"/>
                </a:solidFill>
                <a:latin typeface="字酷堂海藏楷体" panose="02010609030101010101" pitchFamily="49" charset="-122"/>
                <a:ea typeface="字酷堂海藏楷体" panose="02010609030101010101" pitchFamily="49" charset="-122"/>
              </a:endParaRPr>
            </a:p>
          </p:txBody>
        </p:sp>
        <p:sp>
          <p:nvSpPr>
            <p:cNvPr id="61" name="矩形 60"/>
            <p:cNvSpPr/>
            <p:nvPr/>
          </p:nvSpPr>
          <p:spPr>
            <a:xfrm>
              <a:off x="853671" y="3171300"/>
              <a:ext cx="3465285" cy="482120"/>
            </a:xfrm>
            <a:prstGeom prst="rect">
              <a:avLst/>
            </a:prstGeom>
          </p:spPr>
          <p:txBody>
            <a:bodyPr wrap="square">
              <a:spAutoFit/>
            </a:bodyPr>
            <a:lstStyle/>
            <a:p>
              <a:pPr algn="r">
                <a:lnSpc>
                  <a:spcPct val="150000"/>
                </a:lnSpc>
              </a:pPr>
              <a:r>
                <a:rPr lang="zh-CN" altLang="en-US" sz="900">
                  <a:solidFill>
                    <a:srgbClr val="00525A"/>
                  </a:solidFill>
                </a:rPr>
                <a:t>Please add your text content here, or copy your text, paste it here, and select only the text. Please add your text</a:t>
              </a:r>
              <a:endParaRPr lang="zh-CN" altLang="en-US" sz="900">
                <a:solidFill>
                  <a:srgbClr val="00525A"/>
                </a:solidFill>
              </a:endParaRPr>
            </a:p>
          </p:txBody>
        </p:sp>
      </p:grpSp>
      <p:grpSp>
        <p:nvGrpSpPr>
          <p:cNvPr id="116" name="组合 115"/>
          <p:cNvGrpSpPr/>
          <p:nvPr/>
        </p:nvGrpSpPr>
        <p:grpSpPr>
          <a:xfrm>
            <a:off x="853671" y="4314976"/>
            <a:ext cx="3465285" cy="924588"/>
            <a:chOff x="853671" y="4314976"/>
            <a:chExt cx="3465285" cy="924588"/>
          </a:xfrm>
        </p:grpSpPr>
        <p:sp>
          <p:nvSpPr>
            <p:cNvPr id="62" name="文本框 61"/>
            <p:cNvSpPr txBox="1"/>
            <p:nvPr/>
          </p:nvSpPr>
          <p:spPr>
            <a:xfrm>
              <a:off x="2595407" y="4314976"/>
              <a:ext cx="1723549" cy="400110"/>
            </a:xfrm>
            <a:prstGeom prst="rect">
              <a:avLst/>
            </a:prstGeom>
            <a:noFill/>
          </p:spPr>
          <p:txBody>
            <a:bodyPr vert="horz" wrap="none" rtlCol="0">
              <a:spAutoFit/>
            </a:bodyPr>
            <a:lstStyle/>
            <a:p>
              <a:pPr algn="r"/>
              <a:r>
                <a:rPr lang="zh-CN" altLang="en-US" sz="2000" dirty="0">
                  <a:solidFill>
                    <a:srgbClr val="00525A"/>
                  </a:solidFill>
                  <a:latin typeface="字酷堂海藏楷体" panose="02010609030101010101" pitchFamily="49" charset="-122"/>
                  <a:ea typeface="字酷堂海藏楷体" panose="02010609030101010101" pitchFamily="49" charset="-122"/>
                </a:rPr>
                <a:t>添加您的标题</a:t>
              </a:r>
              <a:endParaRPr lang="zh-CN" altLang="en-US" sz="2000" dirty="0">
                <a:solidFill>
                  <a:srgbClr val="00525A"/>
                </a:solidFill>
                <a:latin typeface="字酷堂海藏楷体" panose="02010609030101010101" pitchFamily="49" charset="-122"/>
                <a:ea typeface="字酷堂海藏楷体" panose="02010609030101010101" pitchFamily="49" charset="-122"/>
              </a:endParaRPr>
            </a:p>
          </p:txBody>
        </p:sp>
        <p:sp>
          <p:nvSpPr>
            <p:cNvPr id="63" name="矩形 62"/>
            <p:cNvSpPr/>
            <p:nvPr/>
          </p:nvSpPr>
          <p:spPr>
            <a:xfrm>
              <a:off x="853671" y="4752892"/>
              <a:ext cx="3465285" cy="486672"/>
            </a:xfrm>
            <a:prstGeom prst="rect">
              <a:avLst/>
            </a:prstGeom>
          </p:spPr>
          <p:txBody>
            <a:bodyPr wrap="square">
              <a:spAutoFit/>
            </a:bodyPr>
            <a:lstStyle/>
            <a:p>
              <a:pPr algn="r">
                <a:lnSpc>
                  <a:spcPct val="150000"/>
                </a:lnSpc>
              </a:pPr>
              <a:r>
                <a:rPr lang="zh-CN" altLang="en-US" sz="900">
                  <a:solidFill>
                    <a:srgbClr val="00525A"/>
                  </a:solidFill>
                </a:rPr>
                <a:t>Please add your text content here, or copy your text, paste it here, and select only the text. Please add your text</a:t>
              </a:r>
              <a:endParaRPr lang="zh-CN" altLang="en-US" sz="900">
                <a:solidFill>
                  <a:srgbClr val="00525A"/>
                </a:solidFill>
              </a:endParaRPr>
            </a:p>
          </p:txBody>
        </p:sp>
      </p:grpSp>
      <p:sp>
        <p:nvSpPr>
          <p:cNvPr id="16" name="文本框 15"/>
          <p:cNvSpPr txBox="1"/>
          <p:nvPr/>
        </p:nvSpPr>
        <p:spPr>
          <a:xfrm>
            <a:off x="4772940" y="276277"/>
            <a:ext cx="2661166" cy="768350"/>
          </a:xfrm>
          <a:prstGeom prst="rect">
            <a:avLst/>
          </a:prstGeom>
          <a:noFill/>
        </p:spPr>
        <p:txBody>
          <a:bodyPr vert="horz" wrap="square" rtlCol="0">
            <a:spAutoFit/>
          </a:bodyPr>
          <a:lstStyle/>
          <a:p>
            <a:pPr algn="ctr"/>
            <a:r>
              <a:rPr lang="zh-CN" altLang="en-US" sz="4400" dirty="0">
                <a:solidFill>
                  <a:srgbClr val="4D413E"/>
                </a:solidFill>
                <a:latin typeface="字酷堂海藏楷体" panose="02010609030101010101" pitchFamily="49" charset="-122"/>
                <a:ea typeface="字酷堂海藏楷体" panose="02010609030101010101" pitchFamily="49" charset="-122"/>
              </a:rPr>
              <a:t>好客模板</a:t>
            </a:r>
            <a:endParaRPr lang="zh-CN" altLang="en-US" sz="4400" dirty="0">
              <a:solidFill>
                <a:srgbClr val="4D413E"/>
              </a:solidFill>
              <a:latin typeface="字酷堂海藏楷体" panose="02010609030101010101" pitchFamily="49" charset="-122"/>
              <a:ea typeface="字酷堂海藏楷体" panose="0201060903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75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750"/>
                                        <p:tgtEl>
                                          <p:spTgt spid="115"/>
                                        </p:tgtEl>
                                      </p:cBhvr>
                                    </p:animEffect>
                                  </p:childTnLst>
                                </p:cTn>
                              </p:par>
                              <p:par>
                                <p:cTn id="13" presetID="35" presetClass="path" presetSubtype="0" decel="100000" fill="hold" nodeType="withEffect">
                                  <p:stCondLst>
                                    <p:cond delay="750"/>
                                  </p:stCondLst>
                                  <p:childTnLst>
                                    <p:animMotion origin="layout" path="M -4.375E-6 -4.07407E-6 L 0.04493 -4.07407E-6 " pathEditMode="relative" rAng="0" ptsTypes="AA">
                                      <p:cBhvr>
                                        <p:cTn id="14" dur="1250" spd="-100000" fill="hold"/>
                                        <p:tgtEl>
                                          <p:spTgt spid="115"/>
                                        </p:tgtEl>
                                        <p:attrNameLst>
                                          <p:attrName>ppt_x</p:attrName>
                                          <p:attrName>ppt_y</p:attrName>
                                        </p:attrNameLst>
                                      </p:cBhvr>
                                      <p:rCtr x="2240" y="0"/>
                                    </p:animMotion>
                                  </p:childTnLst>
                                </p:cTn>
                              </p:par>
                              <p:par>
                                <p:cTn id="15" presetID="10" presetClass="entr" presetSubtype="0" fill="hold" nodeType="withEffect">
                                  <p:stCondLst>
                                    <p:cond delay="750"/>
                                  </p:stCondLst>
                                  <p:childTnLst>
                                    <p:set>
                                      <p:cBhvr>
                                        <p:cTn id="16" dur="1" fill="hold">
                                          <p:stCondLst>
                                            <p:cond delay="0"/>
                                          </p:stCondLst>
                                        </p:cTn>
                                        <p:tgtEl>
                                          <p:spTgt spid="117"/>
                                        </p:tgtEl>
                                        <p:attrNameLst>
                                          <p:attrName>style.visibility</p:attrName>
                                        </p:attrNameLst>
                                      </p:cBhvr>
                                      <p:to>
                                        <p:strVal val="visible"/>
                                      </p:to>
                                    </p:set>
                                    <p:animEffect transition="in" filter="fade">
                                      <p:cBhvr>
                                        <p:cTn id="17" dur="750"/>
                                        <p:tgtEl>
                                          <p:spTgt spid="117"/>
                                        </p:tgtEl>
                                      </p:cBhvr>
                                    </p:animEffect>
                                  </p:childTnLst>
                                </p:cTn>
                              </p:par>
                              <p:par>
                                <p:cTn id="18" presetID="35" presetClass="path" presetSubtype="0" decel="100000" fill="hold" nodeType="withEffect">
                                  <p:stCondLst>
                                    <p:cond delay="750"/>
                                  </p:stCondLst>
                                  <p:childTnLst>
                                    <p:animMotion origin="layout" path="M 4.375E-6 7.40741E-7 L -0.04011 7.40741E-7 " pathEditMode="relative" rAng="0" ptsTypes="AA">
                                      <p:cBhvr>
                                        <p:cTn id="19" dur="1250" spd="-100000" fill="hold"/>
                                        <p:tgtEl>
                                          <p:spTgt spid="117"/>
                                        </p:tgtEl>
                                        <p:attrNameLst>
                                          <p:attrName>ppt_x</p:attrName>
                                          <p:attrName>ppt_y</p:attrName>
                                        </p:attrNameLst>
                                      </p:cBhvr>
                                      <p:rCtr x="-2005" y="0"/>
                                    </p:animMotion>
                                  </p:childTnLst>
                                </p:cTn>
                              </p:par>
                              <p:par>
                                <p:cTn id="20" presetID="10" presetClass="entr" presetSubtype="0" fill="hold" nodeType="withEffect">
                                  <p:stCondLst>
                                    <p:cond delay="1750"/>
                                  </p:stCondLst>
                                  <p:childTnLst>
                                    <p:set>
                                      <p:cBhvr>
                                        <p:cTn id="21" dur="1" fill="hold">
                                          <p:stCondLst>
                                            <p:cond delay="0"/>
                                          </p:stCondLst>
                                        </p:cTn>
                                        <p:tgtEl>
                                          <p:spTgt spid="116"/>
                                        </p:tgtEl>
                                        <p:attrNameLst>
                                          <p:attrName>style.visibility</p:attrName>
                                        </p:attrNameLst>
                                      </p:cBhvr>
                                      <p:to>
                                        <p:strVal val="visible"/>
                                      </p:to>
                                    </p:set>
                                    <p:animEffect transition="in" filter="fade">
                                      <p:cBhvr>
                                        <p:cTn id="22" dur="750"/>
                                        <p:tgtEl>
                                          <p:spTgt spid="116"/>
                                        </p:tgtEl>
                                      </p:cBhvr>
                                    </p:animEffect>
                                  </p:childTnLst>
                                </p:cTn>
                              </p:par>
                              <p:par>
                                <p:cTn id="23" presetID="35" presetClass="path" presetSubtype="0" decel="100000" fill="hold" nodeType="withEffect">
                                  <p:stCondLst>
                                    <p:cond delay="1750"/>
                                  </p:stCondLst>
                                  <p:childTnLst>
                                    <p:animMotion origin="layout" path="M -4.375E-6 -4.07407E-6 L 0.04493 -4.07407E-6 " pathEditMode="relative" rAng="0" ptsTypes="AA">
                                      <p:cBhvr>
                                        <p:cTn id="24" dur="1250" spd="-100000" fill="hold"/>
                                        <p:tgtEl>
                                          <p:spTgt spid="116"/>
                                        </p:tgtEl>
                                        <p:attrNameLst>
                                          <p:attrName>ppt_x</p:attrName>
                                          <p:attrName>ppt_y</p:attrName>
                                        </p:attrNameLst>
                                      </p:cBhvr>
                                      <p:rCtr x="2240" y="0"/>
                                    </p:animMotion>
                                  </p:childTnLst>
                                </p:cTn>
                              </p:par>
                              <p:par>
                                <p:cTn id="25" presetID="10" presetClass="entr" presetSubtype="0" fill="hold" nodeType="withEffect">
                                  <p:stCondLst>
                                    <p:cond delay="1750"/>
                                  </p:stCondLst>
                                  <p:childTnLst>
                                    <p:set>
                                      <p:cBhvr>
                                        <p:cTn id="26" dur="1" fill="hold">
                                          <p:stCondLst>
                                            <p:cond delay="0"/>
                                          </p:stCondLst>
                                        </p:cTn>
                                        <p:tgtEl>
                                          <p:spTgt spid="118"/>
                                        </p:tgtEl>
                                        <p:attrNameLst>
                                          <p:attrName>style.visibility</p:attrName>
                                        </p:attrNameLst>
                                      </p:cBhvr>
                                      <p:to>
                                        <p:strVal val="visible"/>
                                      </p:to>
                                    </p:set>
                                    <p:animEffect transition="in" filter="fade">
                                      <p:cBhvr>
                                        <p:cTn id="27" dur="750"/>
                                        <p:tgtEl>
                                          <p:spTgt spid="118"/>
                                        </p:tgtEl>
                                      </p:cBhvr>
                                    </p:animEffect>
                                  </p:childTnLst>
                                </p:cTn>
                              </p:par>
                              <p:par>
                                <p:cTn id="28" presetID="35" presetClass="path" presetSubtype="0" decel="100000" fill="hold" nodeType="withEffect">
                                  <p:stCondLst>
                                    <p:cond delay="1750"/>
                                  </p:stCondLst>
                                  <p:childTnLst>
                                    <p:animMotion origin="layout" path="M 4.375E-6 7.40741E-7 L -0.04011 7.40741E-7 " pathEditMode="relative" rAng="0" ptsTypes="AA">
                                      <p:cBhvr>
                                        <p:cTn id="29" dur="1250" spd="-100000" fill="hold"/>
                                        <p:tgtEl>
                                          <p:spTgt spid="118"/>
                                        </p:tgtEl>
                                        <p:attrNameLst>
                                          <p:attrName>ppt_x</p:attrName>
                                          <p:attrName>ppt_y</p:attrName>
                                        </p:attrNameLst>
                                      </p:cBhvr>
                                      <p:rCtr x="-200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cxnSp>
        <p:nvCxnSpPr>
          <p:cNvPr id="62" name="直接连接符 61"/>
          <p:cNvCxnSpPr/>
          <p:nvPr/>
        </p:nvCxnSpPr>
        <p:spPr>
          <a:xfrm>
            <a:off x="3314995" y="2898536"/>
            <a:ext cx="1092273" cy="5511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V="1">
            <a:off x="5537226" y="2767606"/>
            <a:ext cx="991835" cy="6820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7822339" y="2708272"/>
            <a:ext cx="918041" cy="29787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9" name="文本框 68"/>
          <p:cNvSpPr txBox="1"/>
          <p:nvPr/>
        </p:nvSpPr>
        <p:spPr>
          <a:xfrm>
            <a:off x="1812225" y="3635838"/>
            <a:ext cx="1723549" cy="400110"/>
          </a:xfrm>
          <a:prstGeom prst="rect">
            <a:avLst/>
          </a:prstGeom>
          <a:noFill/>
        </p:spPr>
        <p:txBody>
          <a:bodyPr vert="horz" wrap="none" rtlCol="0">
            <a:spAutoFit/>
          </a:bodyPr>
          <a:lstStyle/>
          <a:p>
            <a:pPr algn="ctr"/>
            <a:r>
              <a:rPr lang="zh-CN" altLang="en-US" sz="2000" dirty="0">
                <a:solidFill>
                  <a:srgbClr val="00525A"/>
                </a:solidFill>
                <a:latin typeface="字酷堂海藏楷体" panose="02010609030101010101" pitchFamily="49" charset="-122"/>
                <a:ea typeface="字酷堂海藏楷体" panose="02010609030101010101" pitchFamily="49" charset="-122"/>
              </a:rPr>
              <a:t>添加您的标题</a:t>
            </a:r>
            <a:endParaRPr lang="zh-CN" altLang="en-US" sz="2000" dirty="0">
              <a:solidFill>
                <a:srgbClr val="00525A"/>
              </a:solidFill>
              <a:latin typeface="字酷堂海藏楷体" panose="02010609030101010101" pitchFamily="49" charset="-122"/>
              <a:ea typeface="字酷堂海藏楷体" panose="02010609030101010101" pitchFamily="49" charset="-122"/>
            </a:endParaRPr>
          </a:p>
        </p:txBody>
      </p:sp>
      <p:sp>
        <p:nvSpPr>
          <p:cNvPr id="70" name="矩形 69"/>
          <p:cNvSpPr/>
          <p:nvPr/>
        </p:nvSpPr>
        <p:spPr>
          <a:xfrm>
            <a:off x="1562963" y="4073754"/>
            <a:ext cx="2222073" cy="715581"/>
          </a:xfrm>
          <a:prstGeom prst="rect">
            <a:avLst/>
          </a:prstGeom>
        </p:spPr>
        <p:txBody>
          <a:bodyPr wrap="square">
            <a:spAutoFit/>
          </a:bodyPr>
          <a:lstStyle/>
          <a:p>
            <a:pPr algn="ctr">
              <a:lnSpc>
                <a:spcPct val="150000"/>
              </a:lnSpc>
            </a:pPr>
            <a:r>
              <a:rPr lang="zh-CN" altLang="en-US" sz="900">
                <a:solidFill>
                  <a:srgbClr val="00525A"/>
                </a:solidFill>
              </a:rPr>
              <a:t>Please add your text content here, or copy your text, paste it here, and select only the text. Please add your text</a:t>
            </a:r>
            <a:endParaRPr lang="zh-CN" altLang="en-US" sz="900">
              <a:solidFill>
                <a:srgbClr val="00525A"/>
              </a:solidFill>
            </a:endParaRPr>
          </a:p>
        </p:txBody>
      </p:sp>
      <p:sp>
        <p:nvSpPr>
          <p:cNvPr id="71" name="文本框 70"/>
          <p:cNvSpPr txBox="1"/>
          <p:nvPr/>
        </p:nvSpPr>
        <p:spPr>
          <a:xfrm>
            <a:off x="4143723" y="4422392"/>
            <a:ext cx="1723549" cy="400110"/>
          </a:xfrm>
          <a:prstGeom prst="rect">
            <a:avLst/>
          </a:prstGeom>
          <a:noFill/>
        </p:spPr>
        <p:txBody>
          <a:bodyPr vert="horz" wrap="none" rtlCol="0">
            <a:spAutoFit/>
          </a:bodyPr>
          <a:lstStyle/>
          <a:p>
            <a:pPr algn="ctr"/>
            <a:r>
              <a:rPr lang="zh-CN" altLang="en-US" sz="2000" dirty="0">
                <a:solidFill>
                  <a:srgbClr val="00525A"/>
                </a:solidFill>
                <a:latin typeface="字酷堂海藏楷体" panose="02010609030101010101" pitchFamily="49" charset="-122"/>
                <a:ea typeface="字酷堂海藏楷体" panose="02010609030101010101" pitchFamily="49" charset="-122"/>
              </a:rPr>
              <a:t>添加您的标题</a:t>
            </a:r>
            <a:endParaRPr lang="zh-CN" altLang="en-US" sz="2000" dirty="0">
              <a:solidFill>
                <a:srgbClr val="00525A"/>
              </a:solidFill>
              <a:latin typeface="字酷堂海藏楷体" panose="02010609030101010101" pitchFamily="49" charset="-122"/>
              <a:ea typeface="字酷堂海藏楷体" panose="02010609030101010101" pitchFamily="49" charset="-122"/>
            </a:endParaRPr>
          </a:p>
        </p:txBody>
      </p:sp>
      <p:sp>
        <p:nvSpPr>
          <p:cNvPr id="72" name="矩形 71"/>
          <p:cNvSpPr/>
          <p:nvPr/>
        </p:nvSpPr>
        <p:spPr>
          <a:xfrm>
            <a:off x="3894461" y="4860308"/>
            <a:ext cx="2222073" cy="715581"/>
          </a:xfrm>
          <a:prstGeom prst="rect">
            <a:avLst/>
          </a:prstGeom>
        </p:spPr>
        <p:txBody>
          <a:bodyPr wrap="square">
            <a:spAutoFit/>
          </a:bodyPr>
          <a:lstStyle/>
          <a:p>
            <a:pPr algn="ctr">
              <a:lnSpc>
                <a:spcPct val="150000"/>
              </a:lnSpc>
            </a:pPr>
            <a:r>
              <a:rPr lang="zh-CN" altLang="en-US" sz="900">
                <a:solidFill>
                  <a:srgbClr val="00525A"/>
                </a:solidFill>
              </a:rPr>
              <a:t>Please add your text content here, or copy your text, paste it here, and select only the text. Please add your text</a:t>
            </a:r>
            <a:endParaRPr lang="zh-CN" altLang="en-US" sz="900">
              <a:solidFill>
                <a:srgbClr val="00525A"/>
              </a:solidFill>
            </a:endParaRPr>
          </a:p>
        </p:txBody>
      </p:sp>
      <p:sp>
        <p:nvSpPr>
          <p:cNvPr id="73" name="文本框 72"/>
          <p:cNvSpPr txBox="1"/>
          <p:nvPr/>
        </p:nvSpPr>
        <p:spPr>
          <a:xfrm>
            <a:off x="6350203" y="3412244"/>
            <a:ext cx="1723549" cy="400110"/>
          </a:xfrm>
          <a:prstGeom prst="rect">
            <a:avLst/>
          </a:prstGeom>
          <a:noFill/>
        </p:spPr>
        <p:txBody>
          <a:bodyPr vert="horz" wrap="none" rtlCol="0">
            <a:spAutoFit/>
          </a:bodyPr>
          <a:lstStyle/>
          <a:p>
            <a:pPr algn="ctr"/>
            <a:r>
              <a:rPr lang="zh-CN" altLang="en-US" sz="2000" dirty="0">
                <a:solidFill>
                  <a:srgbClr val="00525A"/>
                </a:solidFill>
                <a:latin typeface="字酷堂海藏楷体" panose="02010609030101010101" pitchFamily="49" charset="-122"/>
                <a:ea typeface="字酷堂海藏楷体" panose="02010609030101010101" pitchFamily="49" charset="-122"/>
              </a:rPr>
              <a:t>添加您的标题</a:t>
            </a:r>
            <a:endParaRPr lang="zh-CN" altLang="en-US" sz="2000" dirty="0">
              <a:solidFill>
                <a:srgbClr val="00525A"/>
              </a:solidFill>
              <a:latin typeface="字酷堂海藏楷体" panose="02010609030101010101" pitchFamily="49" charset="-122"/>
              <a:ea typeface="字酷堂海藏楷体" panose="02010609030101010101" pitchFamily="49" charset="-122"/>
            </a:endParaRPr>
          </a:p>
        </p:txBody>
      </p:sp>
      <p:sp>
        <p:nvSpPr>
          <p:cNvPr id="74" name="矩形 73"/>
          <p:cNvSpPr/>
          <p:nvPr/>
        </p:nvSpPr>
        <p:spPr>
          <a:xfrm>
            <a:off x="6100941" y="3850160"/>
            <a:ext cx="2222073" cy="715581"/>
          </a:xfrm>
          <a:prstGeom prst="rect">
            <a:avLst/>
          </a:prstGeom>
        </p:spPr>
        <p:txBody>
          <a:bodyPr wrap="square">
            <a:spAutoFit/>
          </a:bodyPr>
          <a:lstStyle/>
          <a:p>
            <a:pPr algn="ctr">
              <a:lnSpc>
                <a:spcPct val="150000"/>
              </a:lnSpc>
            </a:pPr>
            <a:r>
              <a:rPr lang="zh-CN" altLang="en-US" sz="900">
                <a:solidFill>
                  <a:srgbClr val="00525A"/>
                </a:solidFill>
              </a:rPr>
              <a:t>Please add your text content here, or copy your text, paste it here, and select only the text. Please add your text</a:t>
            </a:r>
            <a:endParaRPr lang="zh-CN" altLang="en-US" sz="900">
              <a:solidFill>
                <a:srgbClr val="00525A"/>
              </a:solidFill>
            </a:endParaRPr>
          </a:p>
        </p:txBody>
      </p:sp>
      <p:sp>
        <p:nvSpPr>
          <p:cNvPr id="75" name="文本框 74"/>
          <p:cNvSpPr txBox="1"/>
          <p:nvPr/>
        </p:nvSpPr>
        <p:spPr>
          <a:xfrm>
            <a:off x="8683937" y="4073754"/>
            <a:ext cx="1723549" cy="400110"/>
          </a:xfrm>
          <a:prstGeom prst="rect">
            <a:avLst/>
          </a:prstGeom>
          <a:noFill/>
        </p:spPr>
        <p:txBody>
          <a:bodyPr vert="horz" wrap="none" rtlCol="0">
            <a:spAutoFit/>
          </a:bodyPr>
          <a:lstStyle/>
          <a:p>
            <a:pPr algn="ctr"/>
            <a:r>
              <a:rPr lang="zh-CN" altLang="en-US" sz="2000" dirty="0">
                <a:solidFill>
                  <a:srgbClr val="00525A"/>
                </a:solidFill>
                <a:latin typeface="字酷堂海藏楷体" panose="02010609030101010101" pitchFamily="49" charset="-122"/>
                <a:ea typeface="字酷堂海藏楷体" panose="02010609030101010101" pitchFamily="49" charset="-122"/>
              </a:rPr>
              <a:t>添加您的标题</a:t>
            </a:r>
            <a:endParaRPr lang="zh-CN" altLang="en-US" sz="2000" dirty="0">
              <a:solidFill>
                <a:srgbClr val="00525A"/>
              </a:solidFill>
              <a:latin typeface="字酷堂海藏楷体" panose="02010609030101010101" pitchFamily="49" charset="-122"/>
              <a:ea typeface="字酷堂海藏楷体" panose="02010609030101010101" pitchFamily="49" charset="-122"/>
            </a:endParaRPr>
          </a:p>
        </p:txBody>
      </p:sp>
      <p:sp>
        <p:nvSpPr>
          <p:cNvPr id="76" name="矩形 75"/>
          <p:cNvSpPr/>
          <p:nvPr/>
        </p:nvSpPr>
        <p:spPr>
          <a:xfrm>
            <a:off x="8434675" y="4511670"/>
            <a:ext cx="2222073" cy="715581"/>
          </a:xfrm>
          <a:prstGeom prst="rect">
            <a:avLst/>
          </a:prstGeom>
        </p:spPr>
        <p:txBody>
          <a:bodyPr wrap="square">
            <a:spAutoFit/>
          </a:bodyPr>
          <a:lstStyle/>
          <a:p>
            <a:pPr algn="ctr">
              <a:lnSpc>
                <a:spcPct val="150000"/>
              </a:lnSpc>
            </a:pPr>
            <a:r>
              <a:rPr lang="zh-CN" altLang="en-US" sz="900">
                <a:solidFill>
                  <a:srgbClr val="00525A"/>
                </a:solidFill>
              </a:rPr>
              <a:t>Please add your text content here, or copy your text, paste it here, and select only the text. Please add your text</a:t>
            </a:r>
            <a:endParaRPr lang="zh-CN" altLang="en-US" sz="900">
              <a:solidFill>
                <a:srgbClr val="00525A"/>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9501" y="1524650"/>
            <a:ext cx="2067909" cy="2127332"/>
          </a:xfrm>
          <a:prstGeom prst="rect">
            <a:avLst/>
          </a:prstGeom>
        </p:spPr>
      </p:pic>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8913" y="2257254"/>
            <a:ext cx="2067909" cy="2127332"/>
          </a:xfrm>
          <a:prstGeom prst="rect">
            <a:avLst/>
          </a:prstGeom>
        </p:spPr>
      </p:pic>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0058" y="1521893"/>
            <a:ext cx="2067909" cy="2127332"/>
          </a:xfrm>
          <a:prstGeom prst="rect">
            <a:avLst/>
          </a:prstGeom>
        </p:spPr>
      </p:pic>
      <p:pic>
        <p:nvPicPr>
          <p:cNvPr id="25" name="图片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9950" y="1793542"/>
            <a:ext cx="2067909" cy="2127332"/>
          </a:xfrm>
          <a:prstGeom prst="rect">
            <a:avLst/>
          </a:prstGeom>
        </p:spPr>
      </p:pic>
      <p:sp>
        <p:nvSpPr>
          <p:cNvPr id="18" name="文本框 17"/>
          <p:cNvSpPr txBox="1"/>
          <p:nvPr/>
        </p:nvSpPr>
        <p:spPr>
          <a:xfrm>
            <a:off x="4772940" y="276277"/>
            <a:ext cx="2661166" cy="768350"/>
          </a:xfrm>
          <a:prstGeom prst="rect">
            <a:avLst/>
          </a:prstGeom>
          <a:noFill/>
        </p:spPr>
        <p:txBody>
          <a:bodyPr vert="horz" wrap="square" rtlCol="0">
            <a:spAutoFit/>
          </a:bodyPr>
          <a:lstStyle/>
          <a:p>
            <a:pPr algn="ctr"/>
            <a:r>
              <a:rPr lang="zh-CN" altLang="en-US" sz="4400" dirty="0">
                <a:solidFill>
                  <a:srgbClr val="4D413E"/>
                </a:solidFill>
                <a:latin typeface="字酷堂海藏楷体" panose="02010609030101010101" pitchFamily="49" charset="-122"/>
                <a:ea typeface="字酷堂海藏楷体" panose="02010609030101010101" pitchFamily="49" charset="-122"/>
              </a:rPr>
              <a:t>好客模板</a:t>
            </a:r>
            <a:endParaRPr lang="zh-CN" altLang="en-US" sz="4400" dirty="0">
              <a:solidFill>
                <a:srgbClr val="4D413E"/>
              </a:solidFill>
              <a:latin typeface="字酷堂海藏楷体" panose="02010609030101010101" pitchFamily="49" charset="-122"/>
              <a:ea typeface="字酷堂海藏楷体" panose="02010609030101010101" pitchFamily="49" charset="-122"/>
            </a:endParaRPr>
          </a:p>
        </p:txBody>
      </p:sp>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390" y="1619260"/>
            <a:ext cx="2067909" cy="2020768"/>
          </a:xfrm>
          <a:prstGeom prst="rect">
            <a:avLst/>
          </a:prstGeom>
        </p:spPr>
      </p:pic>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7802" y="2351864"/>
            <a:ext cx="2067909" cy="2020768"/>
          </a:xfrm>
          <a:prstGeom prst="rect">
            <a:avLst/>
          </a:prstGeom>
        </p:spPr>
      </p:pic>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8947" y="1616503"/>
            <a:ext cx="2067909" cy="2020768"/>
          </a:xfrm>
          <a:prstGeom prst="rect">
            <a:avLst/>
          </a:prstGeom>
        </p:spPr>
      </p:pic>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8839" y="1888152"/>
            <a:ext cx="2067909" cy="202076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childTnLst>
                                </p:cTn>
                              </p:par>
                              <p:par>
                                <p:cTn id="8" presetID="64" presetClass="path" presetSubtype="0" decel="100000" fill="hold" grpId="1" nodeType="withEffect">
                                  <p:stCondLst>
                                    <p:cond delay="0"/>
                                  </p:stCondLst>
                                  <p:childTnLst>
                                    <p:animMotion origin="layout" path="M -3.54167E-6 -1.11111E-6 L -3.54167E-6 -0.08657 " pathEditMode="relative" rAng="0" ptsTypes="AA">
                                      <p:cBhvr>
                                        <p:cTn id="9" dur="1000" spd="-100000" fill="hold"/>
                                        <p:tgtEl>
                                          <p:spTgt spid="69"/>
                                        </p:tgtEl>
                                        <p:attrNameLst>
                                          <p:attrName>ppt_x</p:attrName>
                                          <p:attrName>ppt_y</p:attrName>
                                        </p:attrNameLst>
                                      </p:cBhvr>
                                      <p:rCtr x="0" y="-4329"/>
                                    </p:animMotion>
                                  </p:childTnLst>
                                </p:cTn>
                              </p:par>
                              <p:par>
                                <p:cTn id="10" presetID="10"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childTnLst>
                                </p:cTn>
                              </p:par>
                              <p:par>
                                <p:cTn id="13" presetID="64" presetClass="path" presetSubtype="0" decel="100000" fill="hold" grpId="1" nodeType="withEffect">
                                  <p:stCondLst>
                                    <p:cond delay="0"/>
                                  </p:stCondLst>
                                  <p:childTnLst>
                                    <p:animMotion origin="layout" path="M -8.33333E-7 -1.11111E-6 L -8.33333E-7 0.08403 " pathEditMode="relative" rAng="0" ptsTypes="AA">
                                      <p:cBhvr>
                                        <p:cTn id="14" dur="1000" spd="-100000" fill="hold"/>
                                        <p:tgtEl>
                                          <p:spTgt spid="70"/>
                                        </p:tgtEl>
                                        <p:attrNameLst>
                                          <p:attrName>ppt_x</p:attrName>
                                          <p:attrName>ppt_y</p:attrName>
                                        </p:attrNameLst>
                                      </p:cBhvr>
                                      <p:rCtr x="0" y="4190"/>
                                    </p:animMotion>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ipe(left)">
                                      <p:cBhvr>
                                        <p:cTn id="18" dur="500"/>
                                        <p:tgtEl>
                                          <p:spTgt spid="6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fade">
                                      <p:cBhvr>
                                        <p:cTn id="21" dur="1000"/>
                                        <p:tgtEl>
                                          <p:spTgt spid="71"/>
                                        </p:tgtEl>
                                      </p:cBhvr>
                                    </p:animEffect>
                                  </p:childTnLst>
                                </p:cTn>
                              </p:par>
                              <p:par>
                                <p:cTn id="22" presetID="64" presetClass="path" presetSubtype="0" decel="100000" fill="hold" grpId="1" nodeType="withEffect">
                                  <p:stCondLst>
                                    <p:cond delay="0"/>
                                  </p:stCondLst>
                                  <p:childTnLst>
                                    <p:animMotion origin="layout" path="M -3.54167E-6 -1.11111E-6 L -3.54167E-6 -0.08657 " pathEditMode="relative" rAng="0" ptsTypes="AA">
                                      <p:cBhvr>
                                        <p:cTn id="23" dur="1000" spd="-100000" fill="hold"/>
                                        <p:tgtEl>
                                          <p:spTgt spid="71"/>
                                        </p:tgtEl>
                                        <p:attrNameLst>
                                          <p:attrName>ppt_x</p:attrName>
                                          <p:attrName>ppt_y</p:attrName>
                                        </p:attrNameLst>
                                      </p:cBhvr>
                                      <p:rCtr x="0" y="-4329"/>
                                    </p:animMotion>
                                  </p:childTnLst>
                                </p:cTn>
                              </p:par>
                              <p:par>
                                <p:cTn id="24" presetID="10" presetClass="entr" presetSubtype="0" fill="hold" grpId="0" nodeType="with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1000"/>
                                        <p:tgtEl>
                                          <p:spTgt spid="72"/>
                                        </p:tgtEl>
                                      </p:cBhvr>
                                    </p:animEffect>
                                  </p:childTnLst>
                                </p:cTn>
                              </p:par>
                              <p:par>
                                <p:cTn id="27" presetID="64" presetClass="path" presetSubtype="0" decel="100000" fill="hold" grpId="1" nodeType="withEffect">
                                  <p:stCondLst>
                                    <p:cond delay="0"/>
                                  </p:stCondLst>
                                  <p:childTnLst>
                                    <p:animMotion origin="layout" path="M -8.33333E-7 -1.11111E-6 L -8.33333E-7 0.08403 " pathEditMode="relative" rAng="0" ptsTypes="AA">
                                      <p:cBhvr>
                                        <p:cTn id="28" dur="1000" spd="-100000" fill="hold"/>
                                        <p:tgtEl>
                                          <p:spTgt spid="72"/>
                                        </p:tgtEl>
                                        <p:attrNameLst>
                                          <p:attrName>ppt_x</p:attrName>
                                          <p:attrName>ppt_y</p:attrName>
                                        </p:attrNameLst>
                                      </p:cBhvr>
                                      <p:rCtr x="0" y="4190"/>
                                    </p:animMotion>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wipe(left)">
                                      <p:cBhvr>
                                        <p:cTn id="32" dur="500"/>
                                        <p:tgtEl>
                                          <p:spTgt spid="6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fade">
                                      <p:cBhvr>
                                        <p:cTn id="35" dur="1000"/>
                                        <p:tgtEl>
                                          <p:spTgt spid="73"/>
                                        </p:tgtEl>
                                      </p:cBhvr>
                                    </p:animEffect>
                                  </p:childTnLst>
                                </p:cTn>
                              </p:par>
                              <p:par>
                                <p:cTn id="36" presetID="64" presetClass="path" presetSubtype="0" decel="100000" fill="hold" grpId="1" nodeType="withEffect">
                                  <p:stCondLst>
                                    <p:cond delay="0"/>
                                  </p:stCondLst>
                                  <p:childTnLst>
                                    <p:animMotion origin="layout" path="M -3.54167E-6 -1.11111E-6 L -3.54167E-6 -0.08657 " pathEditMode="relative" rAng="0" ptsTypes="AA">
                                      <p:cBhvr>
                                        <p:cTn id="37" dur="1000" spd="-100000" fill="hold"/>
                                        <p:tgtEl>
                                          <p:spTgt spid="73"/>
                                        </p:tgtEl>
                                        <p:attrNameLst>
                                          <p:attrName>ppt_x</p:attrName>
                                          <p:attrName>ppt_y</p:attrName>
                                        </p:attrNameLst>
                                      </p:cBhvr>
                                      <p:rCtr x="0" y="-4329"/>
                                    </p:animMotion>
                                  </p:childTnLst>
                                </p:cTn>
                              </p:par>
                              <p:par>
                                <p:cTn id="38" presetID="10" presetClass="entr" presetSubtype="0" fill="hold" grpId="0" nodeType="with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fade">
                                      <p:cBhvr>
                                        <p:cTn id="40" dur="1000"/>
                                        <p:tgtEl>
                                          <p:spTgt spid="74"/>
                                        </p:tgtEl>
                                      </p:cBhvr>
                                    </p:animEffect>
                                  </p:childTnLst>
                                </p:cTn>
                              </p:par>
                              <p:par>
                                <p:cTn id="41" presetID="64" presetClass="path" presetSubtype="0" decel="100000" fill="hold" grpId="1" nodeType="withEffect">
                                  <p:stCondLst>
                                    <p:cond delay="0"/>
                                  </p:stCondLst>
                                  <p:childTnLst>
                                    <p:animMotion origin="layout" path="M -8.33333E-7 -1.11111E-6 L -8.33333E-7 0.08403 " pathEditMode="relative" rAng="0" ptsTypes="AA">
                                      <p:cBhvr>
                                        <p:cTn id="42" dur="1000" spd="-100000" fill="hold"/>
                                        <p:tgtEl>
                                          <p:spTgt spid="74"/>
                                        </p:tgtEl>
                                        <p:attrNameLst>
                                          <p:attrName>ppt_x</p:attrName>
                                          <p:attrName>ppt_y</p:attrName>
                                        </p:attrNameLst>
                                      </p:cBhvr>
                                      <p:rCtr x="0" y="4190"/>
                                    </p:animMotion>
                                  </p:childTnLst>
                                </p:cTn>
                              </p:par>
                            </p:childTnLst>
                          </p:cTn>
                        </p:par>
                        <p:par>
                          <p:cTn id="43" fill="hold">
                            <p:stCondLst>
                              <p:cond delay="2000"/>
                            </p:stCondLst>
                            <p:childTnLst>
                              <p:par>
                                <p:cTn id="44" presetID="22" presetClass="entr" presetSubtype="8" fill="hold" nodeType="after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wipe(left)">
                                      <p:cBhvr>
                                        <p:cTn id="46" dur="500"/>
                                        <p:tgtEl>
                                          <p:spTgt spid="6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5"/>
                                        </p:tgtEl>
                                        <p:attrNameLst>
                                          <p:attrName>style.visibility</p:attrName>
                                        </p:attrNameLst>
                                      </p:cBhvr>
                                      <p:to>
                                        <p:strVal val="visible"/>
                                      </p:to>
                                    </p:set>
                                    <p:animEffect transition="in" filter="fade">
                                      <p:cBhvr>
                                        <p:cTn id="49" dur="1000"/>
                                        <p:tgtEl>
                                          <p:spTgt spid="75"/>
                                        </p:tgtEl>
                                      </p:cBhvr>
                                    </p:animEffect>
                                  </p:childTnLst>
                                </p:cTn>
                              </p:par>
                              <p:par>
                                <p:cTn id="50" presetID="64" presetClass="path" presetSubtype="0" decel="100000" fill="hold" grpId="1" nodeType="withEffect">
                                  <p:stCondLst>
                                    <p:cond delay="0"/>
                                  </p:stCondLst>
                                  <p:childTnLst>
                                    <p:animMotion origin="layout" path="M -3.54167E-6 -1.11111E-6 L -3.54167E-6 -0.08657 " pathEditMode="relative" rAng="0" ptsTypes="AA">
                                      <p:cBhvr>
                                        <p:cTn id="51" dur="1000" spd="-100000" fill="hold"/>
                                        <p:tgtEl>
                                          <p:spTgt spid="75"/>
                                        </p:tgtEl>
                                        <p:attrNameLst>
                                          <p:attrName>ppt_x</p:attrName>
                                          <p:attrName>ppt_y</p:attrName>
                                        </p:attrNameLst>
                                      </p:cBhvr>
                                      <p:rCtr x="0" y="-4329"/>
                                    </p:animMotion>
                                  </p:childTnLst>
                                </p:cTn>
                              </p:par>
                              <p:par>
                                <p:cTn id="52" presetID="10" presetClass="entr" presetSubtype="0" fill="hold" grpId="0" nodeType="withEffect">
                                  <p:stCondLst>
                                    <p:cond delay="0"/>
                                  </p:stCondLst>
                                  <p:childTnLst>
                                    <p:set>
                                      <p:cBhvr>
                                        <p:cTn id="53" dur="1" fill="hold">
                                          <p:stCondLst>
                                            <p:cond delay="0"/>
                                          </p:stCondLst>
                                        </p:cTn>
                                        <p:tgtEl>
                                          <p:spTgt spid="76"/>
                                        </p:tgtEl>
                                        <p:attrNameLst>
                                          <p:attrName>style.visibility</p:attrName>
                                        </p:attrNameLst>
                                      </p:cBhvr>
                                      <p:to>
                                        <p:strVal val="visible"/>
                                      </p:to>
                                    </p:set>
                                    <p:animEffect transition="in" filter="fade">
                                      <p:cBhvr>
                                        <p:cTn id="54" dur="1000"/>
                                        <p:tgtEl>
                                          <p:spTgt spid="76"/>
                                        </p:tgtEl>
                                      </p:cBhvr>
                                    </p:animEffect>
                                  </p:childTnLst>
                                </p:cTn>
                              </p:par>
                              <p:par>
                                <p:cTn id="55" presetID="64" presetClass="path" presetSubtype="0" decel="100000" fill="hold" grpId="1" nodeType="withEffect">
                                  <p:stCondLst>
                                    <p:cond delay="0"/>
                                  </p:stCondLst>
                                  <p:childTnLst>
                                    <p:animMotion origin="layout" path="M -8.33333E-7 -1.11111E-6 L -8.33333E-7 0.08403 " pathEditMode="relative" rAng="0" ptsTypes="AA">
                                      <p:cBhvr>
                                        <p:cTn id="56" dur="1000" spd="-100000" fill="hold"/>
                                        <p:tgtEl>
                                          <p:spTgt spid="76"/>
                                        </p:tgtEl>
                                        <p:attrNameLst>
                                          <p:attrName>ppt_x</p:attrName>
                                          <p:attrName>ppt_y</p:attrName>
                                        </p:attrNameLst>
                                      </p:cBhvr>
                                      <p:rCtr x="0" y="4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69" grpId="1"/>
      <p:bldP spid="70" grpId="0"/>
      <p:bldP spid="70" grpId="1"/>
      <p:bldP spid="71" grpId="0"/>
      <p:bldP spid="71" grpId="1"/>
      <p:bldP spid="72" grpId="0"/>
      <p:bldP spid="72" grpId="1"/>
      <p:bldP spid="73" grpId="0"/>
      <p:bldP spid="73" grpId="1"/>
      <p:bldP spid="74" grpId="0"/>
      <p:bldP spid="74" grpId="1"/>
      <p:bldP spid="75" grpId="0"/>
      <p:bldP spid="75" grpId="1"/>
      <p:bldP spid="76" grpId="0"/>
      <p:bldP spid="76"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5326558" y="937206"/>
            <a:ext cx="1538883" cy="4606390"/>
          </a:xfrm>
          <a:prstGeom prst="rect">
            <a:avLst/>
          </a:prstGeom>
          <a:noFill/>
        </p:spPr>
        <p:txBody>
          <a:bodyPr vert="eaVert" wrap="none" rtlCol="0">
            <a:spAutoFit/>
          </a:bodyPr>
          <a:lstStyle/>
          <a:p>
            <a:pPr algn="ctr"/>
            <a:r>
              <a:rPr lang="zh-CN" altLang="en-US" sz="8800" dirty="0">
                <a:solidFill>
                  <a:schemeClr val="bg1"/>
                </a:solidFill>
                <a:effectLst>
                  <a:outerShdw blurRad="38100" dist="38100" dir="2700000" algn="tl">
                    <a:srgbClr val="000000">
                      <a:alpha val="43137"/>
                    </a:srgbClr>
                  </a:outerShdw>
                </a:effectLst>
                <a:latin typeface="弥勒古楷体" panose="02010601030101010101" pitchFamily="2" charset="-122"/>
                <a:ea typeface="弥勒古楷体" panose="02010601030101010101" pitchFamily="2" charset="-122"/>
              </a:rPr>
              <a:t>后会有期</a:t>
            </a:r>
            <a:endParaRPr lang="zh-CN" altLang="en-US" sz="8800" dirty="0">
              <a:solidFill>
                <a:schemeClr val="bg1"/>
              </a:solidFill>
              <a:effectLst>
                <a:outerShdw blurRad="38100" dist="38100" dir="2700000" algn="tl">
                  <a:srgbClr val="000000">
                    <a:alpha val="43137"/>
                  </a:srgbClr>
                </a:outerShdw>
              </a:effectLst>
              <a:latin typeface="弥勒古楷体" panose="02010601030101010101" pitchFamily="2" charset="-122"/>
              <a:ea typeface="弥勒古楷体" panose="02010601030101010101" pitchFamily="2" charset="-122"/>
            </a:endParaRPr>
          </a:p>
        </p:txBody>
      </p:sp>
      <p:sp>
        <p:nvSpPr>
          <p:cNvPr id="5" name="文本框 4"/>
          <p:cNvSpPr txBox="1"/>
          <p:nvPr/>
        </p:nvSpPr>
        <p:spPr>
          <a:xfrm>
            <a:off x="10754378" y="341026"/>
            <a:ext cx="1292662" cy="3785652"/>
          </a:xfrm>
          <a:prstGeom prst="rect">
            <a:avLst/>
          </a:prstGeom>
          <a:noFill/>
        </p:spPr>
        <p:txBody>
          <a:bodyPr vert="eaVert" wrap="none" rtlCol="0">
            <a:spAutoFit/>
          </a:bodyPr>
          <a:lstStyle/>
          <a:p>
            <a:pPr algn="ctr"/>
            <a:r>
              <a:rPr lang="zh-CN" altLang="en-US" sz="7200" dirty="0">
                <a:solidFill>
                  <a:srgbClr val="B8C1C1"/>
                </a:solidFill>
                <a:latin typeface="弥勒古楷体" panose="02010601030101010101" pitchFamily="2" charset="-122"/>
                <a:ea typeface="弥勒古楷体" panose="02010601030101010101" pitchFamily="2" charset="-122"/>
              </a:rPr>
              <a:t>传统文化</a:t>
            </a:r>
            <a:endParaRPr lang="zh-CN" altLang="en-US" sz="7200" dirty="0">
              <a:solidFill>
                <a:srgbClr val="B8C1C1"/>
              </a:solidFill>
              <a:latin typeface="弥勒古楷体" panose="02010601030101010101" pitchFamily="2" charset="-122"/>
              <a:ea typeface="弥勒古楷体" panose="02010601030101010101" pitchFamily="2" charset="-122"/>
            </a:endParaRPr>
          </a:p>
        </p:txBody>
      </p:sp>
      <p:sp>
        <p:nvSpPr>
          <p:cNvPr id="7" name="文本框 6"/>
          <p:cNvSpPr txBox="1"/>
          <p:nvPr/>
        </p:nvSpPr>
        <p:spPr>
          <a:xfrm rot="5400000">
            <a:off x="-306542" y="834942"/>
            <a:ext cx="2162195" cy="954107"/>
          </a:xfrm>
          <a:prstGeom prst="rect">
            <a:avLst/>
          </a:prstGeom>
          <a:noFill/>
        </p:spPr>
        <p:txBody>
          <a:bodyPr wrap="none" rtlCol="0">
            <a:spAutoFit/>
          </a:bodyPr>
          <a:lstStyle/>
          <a:p>
            <a:r>
              <a:rPr lang="en-US" altLang="zh-CN" sz="2800" dirty="0">
                <a:solidFill>
                  <a:srgbClr val="4D413E"/>
                </a:solidFill>
                <a:latin typeface="Adobe Garamond Pro" panose="02020502060506020403" pitchFamily="18" charset="0"/>
              </a:rPr>
              <a:t>Neutral</a:t>
            </a:r>
            <a:endParaRPr lang="en-US" altLang="zh-CN" sz="2800" dirty="0">
              <a:solidFill>
                <a:srgbClr val="4D413E"/>
              </a:solidFill>
              <a:latin typeface="Adobe Garamond Pro" panose="02020502060506020403" pitchFamily="18" charset="0"/>
            </a:endParaRPr>
          </a:p>
          <a:p>
            <a:r>
              <a:rPr lang="en-US" altLang="zh-CN" sz="2800" dirty="0">
                <a:solidFill>
                  <a:srgbClr val="00525A"/>
                </a:solidFill>
                <a:latin typeface="Adobe Garamond Pro" panose="02020502060506020403" pitchFamily="18" charset="0"/>
              </a:rPr>
              <a:t>         Oriental</a:t>
            </a:r>
            <a:endParaRPr lang="zh-CN" altLang="en-US" sz="2800" dirty="0">
              <a:solidFill>
                <a:srgbClr val="00525A"/>
              </a:solidFill>
              <a:latin typeface="Adobe Garamond Pro" panose="02020502060506020403" pitchFamily="18" charset="0"/>
            </a:endParaRPr>
          </a:p>
        </p:txBody>
      </p:sp>
      <p:sp>
        <p:nvSpPr>
          <p:cNvPr id="8" name="PA_文本框 4"/>
          <p:cNvSpPr txBox="1"/>
          <p:nvPr>
            <p:custDataLst>
              <p:tags r:id="rId2"/>
            </p:custDataLst>
          </p:nvPr>
        </p:nvSpPr>
        <p:spPr>
          <a:xfrm>
            <a:off x="730403" y="1433758"/>
            <a:ext cx="553998" cy="4722141"/>
          </a:xfrm>
          <a:prstGeom prst="rect">
            <a:avLst/>
          </a:prstGeom>
          <a:noFill/>
        </p:spPr>
        <p:txBody>
          <a:bodyPr vert="eaVert" wrap="square" rtlCol="0">
            <a:spAutoFit/>
          </a:bodyPr>
          <a:lstStyle/>
          <a:p>
            <a:r>
              <a:rPr lang="en-US" altLang="zh-CN" sz="1200" dirty="0">
                <a:solidFill>
                  <a:srgbClr val="4D413E"/>
                </a:solidFill>
                <a:latin typeface="Adobe Arabic" panose="02040503050201020203" pitchFamily="18" charset="-78"/>
                <a:ea typeface="Adobe 繁黑體 Std B" panose="020B0700000000000000" pitchFamily="34" charset="-128"/>
                <a:cs typeface="Adobe Arabic" panose="02040503050201020203" pitchFamily="18" charset="-78"/>
              </a:rPr>
              <a:t>Write down The business scope of your</a:t>
            </a:r>
            <a:endParaRPr lang="en-US" altLang="zh-CN" sz="1200" dirty="0">
              <a:solidFill>
                <a:srgbClr val="4D413E"/>
              </a:solidFill>
              <a:latin typeface="Adobe Arabic" panose="02040503050201020203" pitchFamily="18" charset="-78"/>
              <a:ea typeface="Adobe 繁黑體 Std B" panose="020B0700000000000000" pitchFamily="34" charset="-128"/>
              <a:cs typeface="Adobe Arabic" panose="02040503050201020203" pitchFamily="18" charset="-78"/>
            </a:endParaRPr>
          </a:p>
          <a:p>
            <a:r>
              <a:rPr lang="en-US" altLang="zh-CN" sz="1200" dirty="0">
                <a:solidFill>
                  <a:srgbClr val="4D413E"/>
                </a:solidFill>
                <a:latin typeface="Adobe Arabic" panose="02040503050201020203" pitchFamily="18" charset="-78"/>
                <a:ea typeface="Adobe 繁黑體 Std B" panose="020B0700000000000000" pitchFamily="34" charset="-128"/>
                <a:cs typeface="Adobe Arabic" panose="02040503050201020203" pitchFamily="18" charset="-78"/>
              </a:rPr>
              <a:t>Company here</a:t>
            </a:r>
            <a:endParaRPr lang="zh-CN" altLang="en-US" sz="1200" dirty="0">
              <a:solidFill>
                <a:srgbClr val="4D413E"/>
              </a:solidFill>
              <a:latin typeface="Adobe Arabic" panose="02040503050201020203" pitchFamily="18" charset="-78"/>
              <a:ea typeface="Adobe 繁黑體 Std B" panose="020B0700000000000000" pitchFamily="34" charset="-128"/>
              <a:cs typeface="Adobe Arabic" panose="02040503050201020203" pitchFamily="18" charset="-78"/>
            </a:endParaRPr>
          </a:p>
        </p:txBody>
      </p:sp>
      <p:sp>
        <p:nvSpPr>
          <p:cNvPr id="9" name="PA_文本框 5"/>
          <p:cNvSpPr txBox="1"/>
          <p:nvPr>
            <p:custDataLst>
              <p:tags r:id="rId3"/>
            </p:custDataLst>
          </p:nvPr>
        </p:nvSpPr>
        <p:spPr>
          <a:xfrm>
            <a:off x="9492494" y="1905404"/>
            <a:ext cx="1261884" cy="2000548"/>
          </a:xfrm>
          <a:prstGeom prst="rect">
            <a:avLst/>
          </a:prstGeom>
          <a:noFill/>
        </p:spPr>
        <p:txBody>
          <a:bodyPr wrap="none" rtlCol="0">
            <a:spAutoFit/>
          </a:bodyPr>
          <a:lstStyle>
            <a:defPPr>
              <a:defRPr lang="zh-CN"/>
            </a:defPPr>
            <a:lvl1pPr>
              <a:lnSpc>
                <a:spcPts val="2000"/>
              </a:lnSpc>
              <a:defRPr sz="2000" b="1">
                <a:gradFill>
                  <a:gsLst>
                    <a:gs pos="0">
                      <a:srgbClr val="F5BF8B"/>
                    </a:gs>
                    <a:gs pos="97000">
                      <a:srgbClr val="A7624E"/>
                    </a:gs>
                  </a:gsLst>
                  <a:lin ang="5400000" scaled="1"/>
                </a:gradFill>
                <a:latin typeface="Adobe Arabic" panose="02040503050201020203" pitchFamily="18" charset="-78"/>
                <a:ea typeface="Adobe 繁黑體 Std B" panose="020B0700000000000000" pitchFamily="34" charset="-128"/>
                <a:cs typeface="Adobe Arabic" panose="02040503050201020203" pitchFamily="18" charset="-78"/>
              </a:defRPr>
            </a:lvl1pPr>
          </a:lstStyle>
          <a:p>
            <a:pPr algn="r">
              <a:lnSpc>
                <a:spcPct val="200000"/>
              </a:lnSpc>
            </a:pPr>
            <a:r>
              <a:rPr lang="en-US" altLang="zh-CN" sz="1600" dirty="0">
                <a:gradFill>
                  <a:gsLst>
                    <a:gs pos="0">
                      <a:srgbClr val="4D413E"/>
                    </a:gs>
                    <a:gs pos="97000">
                      <a:srgbClr val="DAD2AC"/>
                    </a:gs>
                  </a:gsLst>
                  <a:lin ang="5400000" scaled="1"/>
                </a:gradFill>
              </a:rPr>
              <a:t>Try not</a:t>
            </a:r>
            <a:endParaRPr lang="en-US" altLang="zh-CN" sz="1600" dirty="0">
              <a:gradFill>
                <a:gsLst>
                  <a:gs pos="0">
                    <a:srgbClr val="4D413E"/>
                  </a:gs>
                  <a:gs pos="97000">
                    <a:srgbClr val="DAD2AC"/>
                  </a:gs>
                </a:gsLst>
                <a:lin ang="5400000" scaled="1"/>
              </a:gradFill>
            </a:endParaRPr>
          </a:p>
          <a:p>
            <a:pPr algn="r">
              <a:lnSpc>
                <a:spcPct val="200000"/>
              </a:lnSpc>
            </a:pPr>
            <a:r>
              <a:rPr lang="en-US" altLang="zh-CN" sz="1600" dirty="0">
                <a:gradFill>
                  <a:gsLst>
                    <a:gs pos="0">
                      <a:srgbClr val="4D413E"/>
                    </a:gs>
                    <a:gs pos="97000">
                      <a:srgbClr val="DAD2AC"/>
                    </a:gs>
                  </a:gsLst>
                  <a:lin ang="5400000" scaled="1"/>
                </a:gradFill>
              </a:rPr>
              <a:t>To make your</a:t>
            </a:r>
            <a:endParaRPr lang="en-US" altLang="zh-CN" sz="1600" dirty="0">
              <a:gradFill>
                <a:gsLst>
                  <a:gs pos="0">
                    <a:srgbClr val="4D413E"/>
                  </a:gs>
                  <a:gs pos="97000">
                    <a:srgbClr val="DAD2AC"/>
                  </a:gs>
                </a:gsLst>
                <a:lin ang="5400000" scaled="1"/>
              </a:gradFill>
            </a:endParaRPr>
          </a:p>
          <a:p>
            <a:pPr algn="r">
              <a:lnSpc>
                <a:spcPct val="200000"/>
              </a:lnSpc>
            </a:pPr>
            <a:r>
              <a:rPr lang="en-US" altLang="zh-CN" sz="1600" dirty="0">
                <a:gradFill>
                  <a:gsLst>
                    <a:gs pos="0">
                      <a:srgbClr val="4D413E"/>
                    </a:gs>
                    <a:gs pos="97000">
                      <a:srgbClr val="DAD2AC"/>
                    </a:gs>
                  </a:gsLst>
                  <a:lin ang="5400000" scaled="1"/>
                </a:gradFill>
              </a:rPr>
              <a:t>Company profile</a:t>
            </a:r>
            <a:endParaRPr lang="en-US" altLang="zh-CN" sz="1600" dirty="0">
              <a:gradFill>
                <a:gsLst>
                  <a:gs pos="0">
                    <a:srgbClr val="4D413E"/>
                  </a:gs>
                  <a:gs pos="97000">
                    <a:srgbClr val="DAD2AC"/>
                  </a:gs>
                </a:gsLst>
                <a:lin ang="5400000" scaled="1"/>
              </a:gradFill>
            </a:endParaRPr>
          </a:p>
          <a:p>
            <a:pPr algn="r">
              <a:lnSpc>
                <a:spcPct val="200000"/>
              </a:lnSpc>
            </a:pPr>
            <a:r>
              <a:rPr lang="en-US" altLang="zh-CN" sz="1600" dirty="0">
                <a:gradFill>
                  <a:gsLst>
                    <a:gs pos="0">
                      <a:srgbClr val="4D413E"/>
                    </a:gs>
                    <a:gs pos="97000">
                      <a:srgbClr val="DAD2AC"/>
                    </a:gs>
                  </a:gsLst>
                  <a:lin ang="5400000" scaled="1"/>
                </a:gradFill>
              </a:rPr>
              <a:t>Too long</a:t>
            </a:r>
            <a:endParaRPr lang="zh-CN" altLang="en-US" sz="1600" dirty="0">
              <a:gradFill>
                <a:gsLst>
                  <a:gs pos="0">
                    <a:srgbClr val="4D413E"/>
                  </a:gs>
                  <a:gs pos="97000">
                    <a:srgbClr val="DAD2AC"/>
                  </a:gs>
                </a:gsLst>
                <a:lin ang="5400000" scaled="1"/>
              </a:gra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64" presetClass="path" presetSubtype="0" decel="100000" fill="hold" grpId="1" nodeType="withEffect">
                                  <p:stCondLst>
                                    <p:cond delay="500"/>
                                  </p:stCondLst>
                                  <p:childTnLst>
                                    <p:animMotion origin="layout" path="M -3.54167E-6 -1.11111E-6 L -3.54167E-6 -0.08657 " pathEditMode="relative" rAng="0" ptsTypes="AA">
                                      <p:cBhvr>
                                        <p:cTn id="9" dur="1000" spd="-100000" fill="hold"/>
                                        <p:tgtEl>
                                          <p:spTgt spid="4"/>
                                        </p:tgtEl>
                                        <p:attrNameLst>
                                          <p:attrName>ppt_x</p:attrName>
                                          <p:attrName>ppt_y</p:attrName>
                                        </p:attrNameLst>
                                      </p:cBhvr>
                                      <p:rCtr x="0"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rot="5400000">
            <a:off x="-306542" y="834942"/>
            <a:ext cx="2162195" cy="954107"/>
          </a:xfrm>
          <a:prstGeom prst="rect">
            <a:avLst/>
          </a:prstGeom>
          <a:noFill/>
        </p:spPr>
        <p:txBody>
          <a:bodyPr wrap="none" rtlCol="0">
            <a:spAutoFit/>
          </a:bodyPr>
          <a:lstStyle/>
          <a:p>
            <a:r>
              <a:rPr lang="en-US" altLang="zh-CN" sz="2800" dirty="0">
                <a:solidFill>
                  <a:srgbClr val="4D413E"/>
                </a:solidFill>
                <a:latin typeface="Adobe Garamond Pro" panose="02020502060506020403" pitchFamily="18" charset="0"/>
              </a:rPr>
              <a:t>Neutral</a:t>
            </a:r>
            <a:endParaRPr lang="en-US" altLang="zh-CN" sz="2800" dirty="0">
              <a:solidFill>
                <a:srgbClr val="4D413E"/>
              </a:solidFill>
              <a:latin typeface="Adobe Garamond Pro" panose="02020502060506020403" pitchFamily="18" charset="0"/>
            </a:endParaRPr>
          </a:p>
          <a:p>
            <a:r>
              <a:rPr lang="en-US" altLang="zh-CN" sz="2800" dirty="0">
                <a:solidFill>
                  <a:srgbClr val="00525A"/>
                </a:solidFill>
                <a:latin typeface="Adobe Garamond Pro" panose="02020502060506020403" pitchFamily="18" charset="0"/>
              </a:rPr>
              <a:t>         Oriental</a:t>
            </a:r>
            <a:endParaRPr lang="zh-CN" altLang="en-US" sz="2800" dirty="0">
              <a:solidFill>
                <a:srgbClr val="00525A"/>
              </a:solidFill>
              <a:latin typeface="Adobe Garamond Pro" panose="02020502060506020403" pitchFamily="18" charset="0"/>
            </a:endParaRPr>
          </a:p>
        </p:txBody>
      </p:sp>
      <p:sp>
        <p:nvSpPr>
          <p:cNvPr id="3" name="PA_文本框 4"/>
          <p:cNvSpPr txBox="1"/>
          <p:nvPr>
            <p:custDataLst>
              <p:tags r:id="rId2"/>
            </p:custDataLst>
          </p:nvPr>
        </p:nvSpPr>
        <p:spPr>
          <a:xfrm>
            <a:off x="730403" y="1433758"/>
            <a:ext cx="553998" cy="4722141"/>
          </a:xfrm>
          <a:prstGeom prst="rect">
            <a:avLst/>
          </a:prstGeom>
          <a:noFill/>
        </p:spPr>
        <p:txBody>
          <a:bodyPr vert="eaVert" wrap="square" rtlCol="0">
            <a:spAutoFit/>
          </a:bodyPr>
          <a:lstStyle/>
          <a:p>
            <a:r>
              <a:rPr lang="en-US" altLang="zh-CN" sz="1200" dirty="0">
                <a:solidFill>
                  <a:srgbClr val="4D413E"/>
                </a:solidFill>
                <a:latin typeface="Adobe Arabic" panose="02040503050201020203" pitchFamily="18" charset="-78"/>
                <a:ea typeface="Adobe 繁黑體 Std B" panose="020B0700000000000000" pitchFamily="34" charset="-128"/>
                <a:cs typeface="Adobe Arabic" panose="02040503050201020203" pitchFamily="18" charset="-78"/>
              </a:rPr>
              <a:t>Write down The business scope of your</a:t>
            </a:r>
            <a:endParaRPr lang="en-US" altLang="zh-CN" sz="1200" dirty="0">
              <a:solidFill>
                <a:srgbClr val="4D413E"/>
              </a:solidFill>
              <a:latin typeface="Adobe Arabic" panose="02040503050201020203" pitchFamily="18" charset="-78"/>
              <a:ea typeface="Adobe 繁黑體 Std B" panose="020B0700000000000000" pitchFamily="34" charset="-128"/>
              <a:cs typeface="Adobe Arabic" panose="02040503050201020203" pitchFamily="18" charset="-78"/>
            </a:endParaRPr>
          </a:p>
          <a:p>
            <a:r>
              <a:rPr lang="en-US" altLang="zh-CN" sz="1200" dirty="0">
                <a:solidFill>
                  <a:srgbClr val="4D413E"/>
                </a:solidFill>
                <a:latin typeface="Adobe Arabic" panose="02040503050201020203" pitchFamily="18" charset="-78"/>
                <a:ea typeface="Adobe 繁黑體 Std B" panose="020B0700000000000000" pitchFamily="34" charset="-128"/>
                <a:cs typeface="Adobe Arabic" panose="02040503050201020203" pitchFamily="18" charset="-78"/>
              </a:rPr>
              <a:t>Company here</a:t>
            </a:r>
            <a:endParaRPr lang="zh-CN" altLang="en-US" sz="1200" dirty="0">
              <a:solidFill>
                <a:srgbClr val="4D413E"/>
              </a:solidFill>
              <a:latin typeface="Adobe Arabic" panose="02040503050201020203" pitchFamily="18" charset="-78"/>
              <a:ea typeface="Adobe 繁黑體 Std B" panose="020B0700000000000000" pitchFamily="34" charset="-128"/>
              <a:cs typeface="Adobe Arabic" panose="02040503050201020203" pitchFamily="18" charset="-78"/>
            </a:endParaRPr>
          </a:p>
        </p:txBody>
      </p:sp>
      <p:sp>
        <p:nvSpPr>
          <p:cNvPr id="4" name="文本框 3"/>
          <p:cNvSpPr txBox="1"/>
          <p:nvPr/>
        </p:nvSpPr>
        <p:spPr>
          <a:xfrm>
            <a:off x="10754378" y="341026"/>
            <a:ext cx="1292662" cy="3785652"/>
          </a:xfrm>
          <a:prstGeom prst="rect">
            <a:avLst/>
          </a:prstGeom>
          <a:noFill/>
        </p:spPr>
        <p:txBody>
          <a:bodyPr vert="eaVert" wrap="none" rtlCol="0">
            <a:spAutoFit/>
          </a:bodyPr>
          <a:lstStyle/>
          <a:p>
            <a:pPr algn="ctr"/>
            <a:r>
              <a:rPr lang="zh-CN" altLang="en-US" sz="7200" dirty="0">
                <a:solidFill>
                  <a:srgbClr val="00525A">
                    <a:alpha val="41000"/>
                  </a:srgbClr>
                </a:solidFill>
                <a:latin typeface="弥勒古楷体" panose="02010601030101010101" pitchFamily="2" charset="-122"/>
                <a:ea typeface="弥勒古楷体" panose="02010601030101010101" pitchFamily="2" charset="-122"/>
              </a:rPr>
              <a:t>传统文化</a:t>
            </a:r>
            <a:endParaRPr lang="zh-CN" altLang="en-US" sz="7200" dirty="0">
              <a:solidFill>
                <a:srgbClr val="00525A">
                  <a:alpha val="41000"/>
                </a:srgbClr>
              </a:solidFill>
              <a:latin typeface="弥勒古楷体" panose="02010601030101010101" pitchFamily="2" charset="-122"/>
              <a:ea typeface="弥勒古楷体" panose="02010601030101010101" pitchFamily="2" charset="-122"/>
            </a:endParaRPr>
          </a:p>
        </p:txBody>
      </p:sp>
      <p:sp>
        <p:nvSpPr>
          <p:cNvPr id="5" name="PA_文本框 5"/>
          <p:cNvSpPr txBox="1"/>
          <p:nvPr>
            <p:custDataLst>
              <p:tags r:id="rId3"/>
            </p:custDataLst>
          </p:nvPr>
        </p:nvSpPr>
        <p:spPr>
          <a:xfrm>
            <a:off x="9630717" y="1905404"/>
            <a:ext cx="1261884" cy="2000548"/>
          </a:xfrm>
          <a:prstGeom prst="rect">
            <a:avLst/>
          </a:prstGeom>
          <a:noFill/>
        </p:spPr>
        <p:txBody>
          <a:bodyPr wrap="none" rtlCol="0">
            <a:spAutoFit/>
          </a:bodyPr>
          <a:lstStyle>
            <a:defPPr>
              <a:defRPr lang="zh-CN"/>
            </a:defPPr>
            <a:lvl1pPr>
              <a:lnSpc>
                <a:spcPts val="2000"/>
              </a:lnSpc>
              <a:defRPr sz="2000" b="1">
                <a:gradFill>
                  <a:gsLst>
                    <a:gs pos="0">
                      <a:srgbClr val="F5BF8B"/>
                    </a:gs>
                    <a:gs pos="97000">
                      <a:srgbClr val="A7624E"/>
                    </a:gs>
                  </a:gsLst>
                  <a:lin ang="5400000" scaled="1"/>
                </a:gradFill>
                <a:latin typeface="Adobe Arabic" panose="02040503050201020203" pitchFamily="18" charset="-78"/>
                <a:ea typeface="Adobe 繁黑體 Std B" panose="020B0700000000000000" pitchFamily="34" charset="-128"/>
                <a:cs typeface="Adobe Arabic" panose="02040503050201020203" pitchFamily="18" charset="-78"/>
              </a:defRPr>
            </a:lvl1pPr>
          </a:lstStyle>
          <a:p>
            <a:pPr algn="r">
              <a:lnSpc>
                <a:spcPct val="200000"/>
              </a:lnSpc>
            </a:pPr>
            <a:r>
              <a:rPr lang="en-US" altLang="zh-CN" sz="1600" dirty="0">
                <a:gradFill>
                  <a:gsLst>
                    <a:gs pos="0">
                      <a:srgbClr val="00525A"/>
                    </a:gs>
                    <a:gs pos="97000">
                      <a:srgbClr val="DAD2AC"/>
                    </a:gs>
                  </a:gsLst>
                  <a:lin ang="5400000" scaled="1"/>
                </a:gradFill>
              </a:rPr>
              <a:t>Try not</a:t>
            </a:r>
            <a:endParaRPr lang="en-US" altLang="zh-CN" sz="1600" dirty="0">
              <a:gradFill>
                <a:gsLst>
                  <a:gs pos="0">
                    <a:srgbClr val="00525A"/>
                  </a:gs>
                  <a:gs pos="97000">
                    <a:srgbClr val="DAD2AC"/>
                  </a:gs>
                </a:gsLst>
                <a:lin ang="5400000" scaled="1"/>
              </a:gradFill>
            </a:endParaRPr>
          </a:p>
          <a:p>
            <a:pPr algn="r">
              <a:lnSpc>
                <a:spcPct val="200000"/>
              </a:lnSpc>
            </a:pPr>
            <a:r>
              <a:rPr lang="en-US" altLang="zh-CN" sz="1600" dirty="0">
                <a:gradFill>
                  <a:gsLst>
                    <a:gs pos="0">
                      <a:srgbClr val="00525A"/>
                    </a:gs>
                    <a:gs pos="97000">
                      <a:srgbClr val="DAD2AC"/>
                    </a:gs>
                  </a:gsLst>
                  <a:lin ang="5400000" scaled="1"/>
                </a:gradFill>
              </a:rPr>
              <a:t>To make your</a:t>
            </a:r>
            <a:endParaRPr lang="en-US" altLang="zh-CN" sz="1600" dirty="0">
              <a:gradFill>
                <a:gsLst>
                  <a:gs pos="0">
                    <a:srgbClr val="00525A"/>
                  </a:gs>
                  <a:gs pos="97000">
                    <a:srgbClr val="DAD2AC"/>
                  </a:gs>
                </a:gsLst>
                <a:lin ang="5400000" scaled="1"/>
              </a:gradFill>
            </a:endParaRPr>
          </a:p>
          <a:p>
            <a:pPr algn="r">
              <a:lnSpc>
                <a:spcPct val="200000"/>
              </a:lnSpc>
            </a:pPr>
            <a:r>
              <a:rPr lang="en-US" altLang="zh-CN" sz="1600" dirty="0">
                <a:gradFill>
                  <a:gsLst>
                    <a:gs pos="0">
                      <a:srgbClr val="00525A"/>
                    </a:gs>
                    <a:gs pos="97000">
                      <a:srgbClr val="DAD2AC"/>
                    </a:gs>
                  </a:gsLst>
                  <a:lin ang="5400000" scaled="1"/>
                </a:gradFill>
              </a:rPr>
              <a:t>Company profile</a:t>
            </a:r>
            <a:endParaRPr lang="en-US" altLang="zh-CN" sz="1600" dirty="0">
              <a:gradFill>
                <a:gsLst>
                  <a:gs pos="0">
                    <a:srgbClr val="00525A"/>
                  </a:gs>
                  <a:gs pos="97000">
                    <a:srgbClr val="DAD2AC"/>
                  </a:gs>
                </a:gsLst>
                <a:lin ang="5400000" scaled="1"/>
              </a:gradFill>
            </a:endParaRPr>
          </a:p>
          <a:p>
            <a:pPr algn="r">
              <a:lnSpc>
                <a:spcPct val="200000"/>
              </a:lnSpc>
            </a:pPr>
            <a:r>
              <a:rPr lang="en-US" altLang="zh-CN" sz="1600" dirty="0">
                <a:gradFill>
                  <a:gsLst>
                    <a:gs pos="0">
                      <a:srgbClr val="00525A"/>
                    </a:gs>
                    <a:gs pos="97000">
                      <a:srgbClr val="DAD2AC"/>
                    </a:gs>
                  </a:gsLst>
                  <a:lin ang="5400000" scaled="1"/>
                </a:gradFill>
              </a:rPr>
              <a:t>Too long</a:t>
            </a:r>
            <a:endParaRPr lang="zh-CN" altLang="en-US" sz="1600" dirty="0">
              <a:gradFill>
                <a:gsLst>
                  <a:gs pos="0">
                    <a:srgbClr val="00525A"/>
                  </a:gs>
                  <a:gs pos="97000">
                    <a:srgbClr val="DAD2AC"/>
                  </a:gs>
                </a:gsLst>
                <a:lin ang="5400000" scaled="1"/>
              </a:gradFill>
            </a:endParaRPr>
          </a:p>
        </p:txBody>
      </p:sp>
      <p:sp>
        <p:nvSpPr>
          <p:cNvPr id="6" name="文本框 5"/>
          <p:cNvSpPr txBox="1"/>
          <p:nvPr/>
        </p:nvSpPr>
        <p:spPr>
          <a:xfrm>
            <a:off x="5326558" y="1311995"/>
            <a:ext cx="1538883" cy="2349361"/>
          </a:xfrm>
          <a:prstGeom prst="rect">
            <a:avLst/>
          </a:prstGeom>
          <a:noFill/>
        </p:spPr>
        <p:txBody>
          <a:bodyPr vert="eaVert" wrap="none" rtlCol="0">
            <a:spAutoFit/>
          </a:bodyPr>
          <a:lstStyle/>
          <a:p>
            <a:pPr algn="ctr"/>
            <a:r>
              <a:rPr lang="zh-CN" altLang="en-US" sz="8800" dirty="0">
                <a:solidFill>
                  <a:schemeClr val="bg1"/>
                </a:solidFill>
                <a:effectLst>
                  <a:outerShdw blurRad="38100" dist="38100" dir="2700000" algn="tl">
                    <a:srgbClr val="000000">
                      <a:alpha val="43137"/>
                    </a:srgbClr>
                  </a:outerShdw>
                </a:effectLst>
                <a:latin typeface="弥勒古楷体" panose="02010601030101010101" pitchFamily="2" charset="-122"/>
                <a:ea typeface="弥勒古楷体" panose="02010601030101010101" pitchFamily="2" charset="-122"/>
              </a:rPr>
              <a:t>卷壹</a:t>
            </a:r>
            <a:endParaRPr lang="zh-CN" altLang="en-US" sz="8800" dirty="0">
              <a:solidFill>
                <a:schemeClr val="bg1"/>
              </a:solidFill>
              <a:effectLst>
                <a:outerShdw blurRad="38100" dist="38100" dir="2700000" algn="tl">
                  <a:srgbClr val="000000">
                    <a:alpha val="43137"/>
                  </a:srgbClr>
                </a:outerShdw>
              </a:effectLst>
              <a:latin typeface="弥勒古楷体" panose="02010601030101010101" pitchFamily="2" charset="-122"/>
              <a:ea typeface="弥勒古楷体"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64" presetClass="path" presetSubtype="0" decel="100000" fill="hold" grpId="1" nodeType="withEffect">
                                  <p:stCondLst>
                                    <p:cond delay="500"/>
                                  </p:stCondLst>
                                  <p:childTnLst>
                                    <p:animMotion origin="layout" path="M -3.54167E-6 -1.11111E-6 L -3.54167E-6 -0.08657 " pathEditMode="relative" rAng="0" ptsTypes="AA">
                                      <p:cBhvr>
                                        <p:cTn id="9" dur="1000" spd="-100000" fill="hold"/>
                                        <p:tgtEl>
                                          <p:spTgt spid="6"/>
                                        </p:tgtEl>
                                        <p:attrNameLst>
                                          <p:attrName>ppt_x</p:attrName>
                                          <p:attrName>ppt_y</p:attrName>
                                        </p:attrNameLst>
                                      </p:cBhvr>
                                      <p:rCtr x="0"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5155468" y="1336204"/>
            <a:ext cx="831951" cy="701035"/>
          </a:xfrm>
          <a:prstGeom prst="rect">
            <a:avLst/>
          </a:prstGeom>
        </p:spPr>
      </p:pic>
      <p:sp>
        <p:nvSpPr>
          <p:cNvPr id="3" name="矩形 2"/>
          <p:cNvSpPr/>
          <p:nvPr/>
        </p:nvSpPr>
        <p:spPr>
          <a:xfrm>
            <a:off x="5987419" y="551374"/>
            <a:ext cx="553998" cy="1569660"/>
          </a:xfrm>
          <a:prstGeom prst="rect">
            <a:avLst/>
          </a:prstGeom>
          <a:noFill/>
        </p:spPr>
        <p:txBody>
          <a:bodyPr wrap="square" rtlCol="0">
            <a:spAutoFit/>
          </a:bodyPr>
          <a:lstStyle/>
          <a:p>
            <a:r>
              <a:rPr lang="zh-CN" altLang="en-US" sz="2400" b="1" dirty="0">
                <a:solidFill>
                  <a:srgbClr val="00525A"/>
                </a:solidFill>
                <a:latin typeface="柳公权柳体" panose="02000000000000000000" pitchFamily="2" charset="-122"/>
                <a:ea typeface="柳公权柳体" panose="02000000000000000000" pitchFamily="2" charset="-122"/>
              </a:rPr>
              <a:t>东方文化</a:t>
            </a:r>
            <a:endParaRPr lang="zh-CN" altLang="en-US" sz="2400" b="1" dirty="0">
              <a:solidFill>
                <a:srgbClr val="00525A"/>
              </a:solidFill>
              <a:latin typeface="柳公权柳体" panose="02000000000000000000" pitchFamily="2" charset="-122"/>
              <a:ea typeface="柳公权柳体" panose="02000000000000000000" pitchFamily="2" charset="-122"/>
            </a:endParaRPr>
          </a:p>
        </p:txBody>
      </p:sp>
      <p:sp>
        <p:nvSpPr>
          <p:cNvPr id="4" name="TextBox 18"/>
          <p:cNvSpPr txBox="1"/>
          <p:nvPr/>
        </p:nvSpPr>
        <p:spPr>
          <a:xfrm rot="5400000">
            <a:off x="4975377" y="901630"/>
            <a:ext cx="1915589" cy="523220"/>
          </a:xfrm>
          <a:prstGeom prst="rect">
            <a:avLst/>
          </a:prstGeom>
          <a:noFill/>
        </p:spPr>
        <p:txBody>
          <a:bodyPr wrap="square" rtlCol="0">
            <a:spAutoFit/>
          </a:bodyPr>
          <a:lstStyle/>
          <a:p>
            <a:r>
              <a:rPr lang="en-US" altLang="zh-CN" sz="2800" dirty="0">
                <a:solidFill>
                  <a:srgbClr val="00525A"/>
                </a:solidFill>
                <a:latin typeface="华文宋体" panose="02010600040101010101" pitchFamily="2" charset="-122"/>
                <a:ea typeface="华文宋体" panose="02010600040101010101" pitchFamily="2" charset="-122"/>
              </a:rPr>
              <a:t>C</a:t>
            </a:r>
            <a:r>
              <a:rPr lang="en-US" altLang="zh-CN" dirty="0">
                <a:solidFill>
                  <a:srgbClr val="00525A"/>
                </a:solidFill>
                <a:latin typeface="华文宋体" panose="02010600040101010101" pitchFamily="2" charset="-122"/>
                <a:ea typeface="华文宋体" panose="02010600040101010101" pitchFamily="2" charset="-122"/>
              </a:rPr>
              <a:t>HIN</a:t>
            </a:r>
            <a:r>
              <a:rPr lang="en-US" altLang="zh-CN" sz="2800" dirty="0">
                <a:solidFill>
                  <a:srgbClr val="00525A"/>
                </a:solidFill>
                <a:latin typeface="华文宋体" panose="02010600040101010101" pitchFamily="2" charset="-122"/>
                <a:ea typeface="华文宋体" panose="02010600040101010101" pitchFamily="2" charset="-122"/>
              </a:rPr>
              <a:t>A</a:t>
            </a:r>
            <a:r>
              <a:rPr lang="en-US" altLang="zh-CN" dirty="0">
                <a:solidFill>
                  <a:srgbClr val="00525A"/>
                </a:solidFill>
                <a:latin typeface="华文宋体" panose="02010600040101010101" pitchFamily="2" charset="-122"/>
                <a:ea typeface="华文宋体" panose="02010600040101010101" pitchFamily="2" charset="-122"/>
              </a:rPr>
              <a:t> D</a:t>
            </a:r>
            <a:endParaRPr lang="zh-CN" altLang="en-US" dirty="0">
              <a:solidFill>
                <a:srgbClr val="00525A"/>
              </a:solidFill>
              <a:latin typeface="华文宋体" panose="02010600040101010101" pitchFamily="2" charset="-122"/>
              <a:ea typeface="华文宋体" panose="02010600040101010101" pitchFamily="2" charset="-122"/>
            </a:endParaRPr>
          </a:p>
        </p:txBody>
      </p:sp>
      <p:sp>
        <p:nvSpPr>
          <p:cNvPr id="8" name="矩形 7"/>
          <p:cNvSpPr/>
          <p:nvPr/>
        </p:nvSpPr>
        <p:spPr>
          <a:xfrm>
            <a:off x="1941016" y="5242383"/>
            <a:ext cx="8309967" cy="1307273"/>
          </a:xfrm>
          <a:prstGeom prst="rect">
            <a:avLst/>
          </a:prstGeom>
        </p:spPr>
        <p:txBody>
          <a:bodyPr vert="eaVert" wrap="square">
            <a:spAutoFit/>
          </a:bodyPr>
          <a:lstStyle/>
          <a:p>
            <a:pPr lvl="0">
              <a:lnSpc>
                <a:spcPct val="150000"/>
              </a:lnSpc>
              <a:defRPr/>
            </a:pPr>
            <a:r>
              <a:rPr lang="zh-CN" altLang="en-US" sz="1600" dirty="0">
                <a:solidFill>
                  <a:srgbClr val="4D413E"/>
                </a:solidFill>
                <a:latin typeface="柳公权柳体" panose="02000000000000000000" pitchFamily="2" charset="-122"/>
                <a:ea typeface="柳公权柳体" panose="02000000000000000000" pitchFamily="2" charset="-122"/>
              </a:rPr>
              <a:t>明月几时有？把酒问青天。不知天上宫阙、今夕是何年？我欲乘风归去，惟恐琼楼玉宇，高处不胜寒．起舞弄清影，何似在人间？  转朱阁，低绮户，照无眠。不应有恨、何事长向别时圆？人有悲欢离合，月有阴晴圆缺，此事古难全。但愿人长久，千里共蝉娟。</a:t>
            </a:r>
            <a:endParaRPr kumimoji="0" lang="zh-CN" altLang="en-US" sz="1600" i="0" u="none" strike="noStrike" kern="1200" cap="none" spc="0" normalizeH="0" baseline="0" noProof="0" dirty="0">
              <a:ln>
                <a:noFill/>
              </a:ln>
              <a:solidFill>
                <a:srgbClr val="4D413E"/>
              </a:solidFill>
              <a:effectLst/>
              <a:uLnTx/>
              <a:uFillTx/>
              <a:latin typeface="柳公权柳体" panose="02000000000000000000" pitchFamily="2" charset="-122"/>
              <a:ea typeface="柳公权柳体"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35000" fill="hold" nodeType="withEffect" p14:presetBounceEnd="5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5000">
                                          <p:cBhvr additive="base">
                                            <p:cTn id="7" dur="2000" fill="hold"/>
                                            <p:tgtEl>
                                              <p:spTgt spid="2"/>
                                            </p:tgtEl>
                                            <p:attrNameLst>
                                              <p:attrName>ppt_x</p:attrName>
                                            </p:attrNameLst>
                                          </p:cBhvr>
                                          <p:tavLst>
                                            <p:tav tm="0">
                                              <p:val>
                                                <p:strVal val="1+#ppt_w/2"/>
                                              </p:val>
                                            </p:tav>
                                            <p:tav tm="100000">
                                              <p:val>
                                                <p:strVal val="#ppt_x"/>
                                              </p:val>
                                            </p:tav>
                                          </p:tavLst>
                                        </p:anim>
                                        <p:anim calcmode="lin" valueType="num" p14:bounceEnd="55000">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22" presetClass="entr" presetSubtype="2"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right)">
                                          <p:cBhvr>
                                            <p:cTn id="23"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35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22" presetClass="entr" presetSubtype="2"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right)">
                                          <p:cBhvr>
                                            <p:cTn id="23"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764" y="1555008"/>
            <a:ext cx="1532609" cy="2353813"/>
          </a:xfrm>
          <a:prstGeom prst="rect">
            <a:avLst/>
          </a:prstGeom>
        </p:spPr>
      </p:pic>
      <p:sp>
        <p:nvSpPr>
          <p:cNvPr id="12" name="文本框 45"/>
          <p:cNvSpPr txBox="1">
            <a:spLocks noChangeArrowheads="1"/>
          </p:cNvSpPr>
          <p:nvPr/>
        </p:nvSpPr>
        <p:spPr bwMode="auto">
          <a:xfrm>
            <a:off x="1146224" y="4126085"/>
            <a:ext cx="28806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zh-CN" sz="2400" b="1" dirty="0">
                <a:solidFill>
                  <a:srgbClr val="4D413E"/>
                </a:solidFill>
                <a:latin typeface="柳公权柳体" panose="02000000000000000000" pitchFamily="2" charset="-122"/>
                <a:ea typeface="柳公权柳体" panose="02000000000000000000" pitchFamily="2" charset="-122"/>
              </a:rPr>
              <a:t>添加标题</a:t>
            </a:r>
            <a:endParaRPr lang="zh-CN" altLang="zh-CN" sz="2400" b="1" dirty="0">
              <a:solidFill>
                <a:srgbClr val="4D413E"/>
              </a:solidFill>
              <a:latin typeface="柳公权柳体" panose="02000000000000000000" pitchFamily="2" charset="-122"/>
              <a:ea typeface="柳公权柳体" panose="02000000000000000000" pitchFamily="2" charset="-122"/>
            </a:endParaRPr>
          </a:p>
        </p:txBody>
      </p:sp>
      <p:sp>
        <p:nvSpPr>
          <p:cNvPr id="13" name="文本框 49"/>
          <p:cNvSpPr txBox="1">
            <a:spLocks noChangeArrowheads="1"/>
          </p:cNvSpPr>
          <p:nvPr/>
        </p:nvSpPr>
        <p:spPr bwMode="auto">
          <a:xfrm>
            <a:off x="723990" y="4535009"/>
            <a:ext cx="3725165"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algn="ctr">
              <a:lnSpc>
                <a:spcPct val="150000"/>
              </a:lnSpc>
              <a:defRPr/>
            </a:pPr>
            <a:r>
              <a:rPr lang="zh-CN" altLang="en-US" sz="1400" kern="0" dirty="0">
                <a:solidFill>
                  <a:srgbClr val="4D413E"/>
                </a:solidFill>
                <a:latin typeface="柳公权柳体" panose="02000000000000000000" pitchFamily="2" charset="-122"/>
                <a:ea typeface="柳公权柳体" panose="02000000000000000000" pitchFamily="2" charset="-122"/>
              </a:rPr>
              <a:t>点击输入本栏的具体文字，简明扼要的说明分项内容，此为概念图解，请根据您的具体内容酌情修改</a:t>
            </a:r>
            <a:endParaRPr lang="en-US" altLang="zh-CN" sz="1400" kern="0" dirty="0">
              <a:solidFill>
                <a:srgbClr val="4D413E"/>
              </a:solidFill>
              <a:latin typeface="柳公权柳体" panose="02000000000000000000" pitchFamily="2" charset="-122"/>
              <a:ea typeface="柳公权柳体" panose="02000000000000000000" pitchFamily="2" charset="-122"/>
            </a:endParaRPr>
          </a:p>
          <a:p>
            <a:pPr algn="ctr" eaLnBrk="1" hangingPunct="1"/>
            <a:endParaRPr lang="zh-CN" altLang="en-US" sz="1400" dirty="0">
              <a:solidFill>
                <a:srgbClr val="4D413E"/>
              </a:solidFill>
              <a:latin typeface="柳公权柳体" panose="02000000000000000000" pitchFamily="2" charset="-122"/>
              <a:ea typeface="柳公权柳体" panose="02000000000000000000" pitchFamily="2" charset="-122"/>
            </a:endParaRPr>
          </a:p>
        </p:txBody>
      </p:sp>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4446" y="1469795"/>
            <a:ext cx="1636362" cy="2513158"/>
          </a:xfrm>
          <a:prstGeom prst="rect">
            <a:avLst/>
          </a:prstGeom>
        </p:spPr>
      </p:pic>
      <p:sp>
        <p:nvSpPr>
          <p:cNvPr id="15" name="文本框 45"/>
          <p:cNvSpPr txBox="1">
            <a:spLocks noChangeArrowheads="1"/>
          </p:cNvSpPr>
          <p:nvPr/>
        </p:nvSpPr>
        <p:spPr bwMode="auto">
          <a:xfrm>
            <a:off x="4844103" y="4126085"/>
            <a:ext cx="28806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zh-CN" sz="2400" b="1" dirty="0">
                <a:solidFill>
                  <a:srgbClr val="4D413E"/>
                </a:solidFill>
                <a:latin typeface="柳公权柳体" panose="02000000000000000000" pitchFamily="2" charset="-122"/>
                <a:ea typeface="柳公权柳体" panose="02000000000000000000" pitchFamily="2" charset="-122"/>
              </a:rPr>
              <a:t>添加标题</a:t>
            </a:r>
            <a:endParaRPr lang="zh-CN" altLang="zh-CN" sz="2400" b="1" dirty="0">
              <a:solidFill>
                <a:srgbClr val="4D413E"/>
              </a:solidFill>
              <a:latin typeface="柳公权柳体" panose="02000000000000000000" pitchFamily="2" charset="-122"/>
              <a:ea typeface="柳公权柳体" panose="02000000000000000000" pitchFamily="2" charset="-122"/>
            </a:endParaRPr>
          </a:p>
        </p:txBody>
      </p:sp>
      <p:sp>
        <p:nvSpPr>
          <p:cNvPr id="16" name="文本框 49"/>
          <p:cNvSpPr txBox="1">
            <a:spLocks noChangeArrowheads="1"/>
          </p:cNvSpPr>
          <p:nvPr/>
        </p:nvSpPr>
        <p:spPr bwMode="auto">
          <a:xfrm>
            <a:off x="4421869" y="4535009"/>
            <a:ext cx="3725165"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algn="ctr">
              <a:lnSpc>
                <a:spcPct val="150000"/>
              </a:lnSpc>
              <a:defRPr/>
            </a:pPr>
            <a:r>
              <a:rPr lang="zh-CN" altLang="en-US" sz="1400" kern="0" dirty="0">
                <a:solidFill>
                  <a:srgbClr val="4D413E"/>
                </a:solidFill>
                <a:latin typeface="柳公权柳体" panose="02000000000000000000" pitchFamily="2" charset="-122"/>
                <a:ea typeface="柳公权柳体" panose="02000000000000000000" pitchFamily="2" charset="-122"/>
              </a:rPr>
              <a:t>点击输入本栏的具体文字，简明扼要的说明分项内容，此为概念图解，请根据您的具体内容酌情修改</a:t>
            </a:r>
            <a:endParaRPr lang="en-US" altLang="zh-CN" sz="1400" kern="0" dirty="0">
              <a:solidFill>
                <a:srgbClr val="4D413E"/>
              </a:solidFill>
              <a:latin typeface="柳公权柳体" panose="02000000000000000000" pitchFamily="2" charset="-122"/>
              <a:ea typeface="柳公权柳体" panose="02000000000000000000" pitchFamily="2" charset="-122"/>
            </a:endParaRPr>
          </a:p>
          <a:p>
            <a:pPr algn="ctr" eaLnBrk="1" hangingPunct="1"/>
            <a:endParaRPr lang="zh-CN" altLang="en-US" sz="1400" dirty="0">
              <a:solidFill>
                <a:srgbClr val="4D413E"/>
              </a:solidFill>
              <a:latin typeface="柳公权柳体" panose="02000000000000000000" pitchFamily="2" charset="-122"/>
              <a:ea typeface="柳公权柳体" panose="02000000000000000000" pitchFamily="2" charset="-122"/>
            </a:endParaRPr>
          </a:p>
        </p:txBody>
      </p:sp>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0364" y="1530025"/>
            <a:ext cx="1565143" cy="2403778"/>
          </a:xfrm>
          <a:prstGeom prst="rect">
            <a:avLst/>
          </a:prstGeom>
        </p:spPr>
      </p:pic>
      <p:sp>
        <p:nvSpPr>
          <p:cNvPr id="21" name="文本框 45"/>
          <p:cNvSpPr txBox="1">
            <a:spLocks noChangeArrowheads="1"/>
          </p:cNvSpPr>
          <p:nvPr/>
        </p:nvSpPr>
        <p:spPr bwMode="auto">
          <a:xfrm>
            <a:off x="8522589" y="4126085"/>
            <a:ext cx="28806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zh-CN" sz="2400" b="1" dirty="0">
                <a:solidFill>
                  <a:srgbClr val="4D413E"/>
                </a:solidFill>
                <a:latin typeface="柳公权柳体" panose="02000000000000000000" pitchFamily="2" charset="-122"/>
                <a:ea typeface="柳公权柳体" panose="02000000000000000000" pitchFamily="2" charset="-122"/>
              </a:rPr>
              <a:t>添加标题</a:t>
            </a:r>
            <a:endParaRPr lang="zh-CN" altLang="zh-CN" sz="2400" b="1" dirty="0">
              <a:solidFill>
                <a:srgbClr val="4D413E"/>
              </a:solidFill>
              <a:latin typeface="柳公权柳体" panose="02000000000000000000" pitchFamily="2" charset="-122"/>
              <a:ea typeface="柳公权柳体" panose="02000000000000000000" pitchFamily="2" charset="-122"/>
            </a:endParaRPr>
          </a:p>
        </p:txBody>
      </p:sp>
      <p:sp>
        <p:nvSpPr>
          <p:cNvPr id="22" name="文本框 49"/>
          <p:cNvSpPr txBox="1">
            <a:spLocks noChangeArrowheads="1"/>
          </p:cNvSpPr>
          <p:nvPr/>
        </p:nvSpPr>
        <p:spPr bwMode="auto">
          <a:xfrm>
            <a:off x="8100355" y="4535009"/>
            <a:ext cx="3725165"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algn="ctr">
              <a:lnSpc>
                <a:spcPct val="150000"/>
              </a:lnSpc>
              <a:defRPr/>
            </a:pPr>
            <a:r>
              <a:rPr lang="zh-CN" altLang="en-US" sz="1400" kern="0" dirty="0">
                <a:solidFill>
                  <a:srgbClr val="4D413E"/>
                </a:solidFill>
                <a:latin typeface="柳公权柳体" panose="02000000000000000000" pitchFamily="2" charset="-122"/>
                <a:ea typeface="柳公权柳体" panose="02000000000000000000" pitchFamily="2" charset="-122"/>
              </a:rPr>
              <a:t>点击输入本栏的具体文字，简明扼要的说明分项内容，此为概念图解，请根据您的具体内容酌情修改</a:t>
            </a:r>
            <a:endParaRPr lang="en-US" altLang="zh-CN" sz="1400" kern="0" dirty="0">
              <a:solidFill>
                <a:srgbClr val="4D413E"/>
              </a:solidFill>
              <a:latin typeface="柳公权柳体" panose="02000000000000000000" pitchFamily="2" charset="-122"/>
              <a:ea typeface="柳公权柳体" panose="02000000000000000000" pitchFamily="2" charset="-122"/>
            </a:endParaRPr>
          </a:p>
          <a:p>
            <a:pPr algn="ctr" eaLnBrk="1" hangingPunct="1"/>
            <a:endParaRPr lang="zh-CN" altLang="en-US" sz="1400" dirty="0">
              <a:solidFill>
                <a:srgbClr val="4D413E"/>
              </a:solidFill>
              <a:latin typeface="柳公权柳体" panose="02000000000000000000" pitchFamily="2" charset="-122"/>
              <a:ea typeface="柳公权柳体" panose="02000000000000000000" pitchFamily="2" charset="-122"/>
            </a:endParaRPr>
          </a:p>
        </p:txBody>
      </p:sp>
      <p:sp>
        <p:nvSpPr>
          <p:cNvPr id="18" name="文本框 17"/>
          <p:cNvSpPr txBox="1"/>
          <p:nvPr/>
        </p:nvSpPr>
        <p:spPr>
          <a:xfrm>
            <a:off x="4772940" y="276277"/>
            <a:ext cx="2661166" cy="768350"/>
          </a:xfrm>
          <a:prstGeom prst="rect">
            <a:avLst/>
          </a:prstGeom>
          <a:noFill/>
        </p:spPr>
        <p:txBody>
          <a:bodyPr vert="horz" wrap="square" rtlCol="0">
            <a:spAutoFit/>
          </a:bodyPr>
          <a:lstStyle/>
          <a:p>
            <a:pPr algn="ctr"/>
            <a:r>
              <a:rPr lang="zh-CN" altLang="en-US" sz="4400" dirty="0">
                <a:solidFill>
                  <a:srgbClr val="4D413E"/>
                </a:solidFill>
                <a:latin typeface="字酷堂海藏楷体" panose="02010609030101010101" pitchFamily="49" charset="-122"/>
                <a:ea typeface="字酷堂海藏楷体" panose="02010609030101010101" pitchFamily="49" charset="-122"/>
              </a:rPr>
              <a:t>好客模板</a:t>
            </a:r>
            <a:endParaRPr lang="zh-CN" altLang="en-US" sz="4400" dirty="0">
              <a:solidFill>
                <a:srgbClr val="4D413E"/>
              </a:solidFill>
              <a:latin typeface="字酷堂海藏楷体" panose="02010609030101010101" pitchFamily="49" charset="-122"/>
              <a:ea typeface="字酷堂海藏楷体" panose="0201060903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175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1750"/>
                                        <p:tgtEl>
                                          <p:spTgt spid="12"/>
                                        </p:tgtEl>
                                      </p:cBhvr>
                                    </p:animEffect>
                                  </p:childTnLst>
                                </p:cTn>
                              </p:par>
                            </p:childTnLst>
                          </p:cTn>
                        </p:par>
                        <p:par>
                          <p:cTn id="22" fill="hold">
                            <p:stCondLst>
                              <p:cond delay="3000"/>
                            </p:stCondLst>
                            <p:childTnLst>
                              <p:par>
                                <p:cTn id="23" presetID="16" presetClass="entr" presetSubtype="21"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175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1750"/>
                                        <p:tgtEl>
                                          <p:spTgt spid="15"/>
                                        </p:tgtEl>
                                      </p:cBhvr>
                                    </p:animEffect>
                                  </p:childTnLst>
                                </p:cTn>
                              </p:par>
                              <p:par>
                                <p:cTn id="29" presetID="42"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16" presetClass="entr" presetSubtype="21"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1750"/>
                                        <p:tgtEl>
                                          <p:spTgt spid="2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1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9296" y="340219"/>
            <a:ext cx="6698704" cy="6545998"/>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839" y="2896373"/>
            <a:ext cx="5350811" cy="5350811"/>
          </a:xfrm>
          <a:prstGeom prst="rect">
            <a:avLst/>
          </a:prstGeom>
        </p:spPr>
      </p:pic>
      <p:grpSp>
        <p:nvGrpSpPr>
          <p:cNvPr id="19" name="组合 18"/>
          <p:cNvGrpSpPr/>
          <p:nvPr/>
        </p:nvGrpSpPr>
        <p:grpSpPr>
          <a:xfrm>
            <a:off x="5972932" y="637686"/>
            <a:ext cx="6071431" cy="6013754"/>
            <a:chOff x="2118573" y="492456"/>
            <a:chExt cx="6484653" cy="6423051"/>
          </a:xfrm>
        </p:grpSpPr>
        <p:sp>
          <p:nvSpPr>
            <p:cNvPr id="20" name="椭圆 19"/>
            <p:cNvSpPr/>
            <p:nvPr/>
          </p:nvSpPr>
          <p:spPr>
            <a:xfrm>
              <a:off x="2118573" y="492456"/>
              <a:ext cx="6423051" cy="6423051"/>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chemeClr val="tx1"/>
                </a:solidFill>
                <a:latin typeface="字酷堂海藏楷体" panose="02010609030101010101" pitchFamily="49" charset="-122"/>
                <a:ea typeface="字酷堂海藏楷体" panose="02010609030101010101" pitchFamily="49" charset="-122"/>
              </a:endParaRPr>
            </a:p>
          </p:txBody>
        </p:sp>
        <p:sp>
          <p:nvSpPr>
            <p:cNvPr id="21" name="椭圆 20"/>
            <p:cNvSpPr/>
            <p:nvPr/>
          </p:nvSpPr>
          <p:spPr>
            <a:xfrm>
              <a:off x="8495226" y="3649981"/>
              <a:ext cx="108000" cy="108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chemeClr val="tx1"/>
                </a:solidFill>
                <a:latin typeface="字酷堂海藏楷体" panose="02010609030101010101" pitchFamily="49" charset="-122"/>
                <a:ea typeface="字酷堂海藏楷体" panose="02010609030101010101" pitchFamily="49" charset="-122"/>
              </a:endParaRPr>
            </a:p>
          </p:txBody>
        </p:sp>
        <p:sp>
          <p:nvSpPr>
            <p:cNvPr id="22" name="椭圆 21"/>
            <p:cNvSpPr/>
            <p:nvPr/>
          </p:nvSpPr>
          <p:spPr>
            <a:xfrm>
              <a:off x="3589398" y="921296"/>
              <a:ext cx="108000" cy="108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chemeClr val="tx1"/>
                </a:solidFill>
                <a:latin typeface="字酷堂海藏楷体" panose="02010609030101010101" pitchFamily="49" charset="-122"/>
                <a:ea typeface="字酷堂海藏楷体" panose="02010609030101010101" pitchFamily="49" charset="-122"/>
              </a:endParaRPr>
            </a:p>
          </p:txBody>
        </p:sp>
      </p:grpSp>
      <p:sp>
        <p:nvSpPr>
          <p:cNvPr id="23" name="文本框 22"/>
          <p:cNvSpPr txBox="1"/>
          <p:nvPr/>
        </p:nvSpPr>
        <p:spPr>
          <a:xfrm>
            <a:off x="9674366" y="2494903"/>
            <a:ext cx="1107996" cy="1664742"/>
          </a:xfrm>
          <a:prstGeom prst="rect">
            <a:avLst/>
          </a:prstGeom>
          <a:noFill/>
        </p:spPr>
        <p:txBody>
          <a:bodyPr vert="eaVert" wrap="square" rtlCol="0">
            <a:spAutoFit/>
          </a:bodyPr>
          <a:lstStyle/>
          <a:p>
            <a:r>
              <a:rPr lang="zh-CN" altLang="en-US" sz="6000" dirty="0">
                <a:solidFill>
                  <a:srgbClr val="4D413E"/>
                </a:solidFill>
                <a:latin typeface="字酷堂海藏楷体" panose="02010609030101010101" pitchFamily="49" charset="-122"/>
                <a:ea typeface="字酷堂海藏楷体" panose="02010609030101010101" pitchFamily="49" charset="-122"/>
                <a:cs typeface="JulesLove" panose="020B0603050302020204" pitchFamily="34" charset="-122"/>
              </a:rPr>
              <a:t>东方</a:t>
            </a:r>
            <a:endParaRPr lang="zh-CN" altLang="en-US" sz="6000" dirty="0">
              <a:solidFill>
                <a:srgbClr val="4D413E"/>
              </a:solidFill>
              <a:latin typeface="字酷堂海藏楷体" panose="02010609030101010101" pitchFamily="49" charset="-122"/>
              <a:ea typeface="字酷堂海藏楷体" panose="02010609030101010101" pitchFamily="49" charset="-122"/>
              <a:cs typeface="JulesLove" panose="020B0603050302020204" pitchFamily="34" charset="-122"/>
            </a:endParaRPr>
          </a:p>
        </p:txBody>
      </p:sp>
      <p:sp>
        <p:nvSpPr>
          <p:cNvPr id="24" name="文本框 23"/>
          <p:cNvSpPr txBox="1"/>
          <p:nvPr/>
        </p:nvSpPr>
        <p:spPr>
          <a:xfrm>
            <a:off x="10418933" y="2428892"/>
            <a:ext cx="1107996" cy="1664742"/>
          </a:xfrm>
          <a:prstGeom prst="rect">
            <a:avLst/>
          </a:prstGeom>
          <a:noFill/>
        </p:spPr>
        <p:txBody>
          <a:bodyPr vert="eaVert" wrap="square" rtlCol="0">
            <a:spAutoFit/>
          </a:bodyPr>
          <a:lstStyle/>
          <a:p>
            <a:r>
              <a:rPr lang="zh-CN" altLang="en-US" sz="6000" dirty="0">
                <a:solidFill>
                  <a:srgbClr val="4D413E"/>
                </a:solidFill>
                <a:latin typeface="字酷堂海藏楷体" panose="02010609030101010101" pitchFamily="49" charset="-122"/>
                <a:ea typeface="字酷堂海藏楷体" panose="02010609030101010101" pitchFamily="49" charset="-122"/>
                <a:cs typeface="JulesLove" panose="020B0603050302020204" pitchFamily="34" charset="-122"/>
              </a:rPr>
              <a:t>文化</a:t>
            </a:r>
            <a:endParaRPr lang="zh-CN" altLang="en-US" sz="6000" dirty="0">
              <a:solidFill>
                <a:srgbClr val="4D413E"/>
              </a:solidFill>
              <a:latin typeface="字酷堂海藏楷体" panose="02010609030101010101" pitchFamily="49" charset="-122"/>
              <a:ea typeface="字酷堂海藏楷体" panose="02010609030101010101" pitchFamily="49" charset="-122"/>
              <a:cs typeface="JulesLove" panose="020B0603050302020204" pitchFamily="34" charset="-122"/>
            </a:endParaRPr>
          </a:p>
        </p:txBody>
      </p:sp>
      <p:sp>
        <p:nvSpPr>
          <p:cNvPr id="25" name="文本框 24"/>
          <p:cNvSpPr txBox="1"/>
          <p:nvPr/>
        </p:nvSpPr>
        <p:spPr>
          <a:xfrm>
            <a:off x="8611906" y="2494903"/>
            <a:ext cx="1107996" cy="3216660"/>
          </a:xfrm>
          <a:prstGeom prst="rect">
            <a:avLst/>
          </a:prstGeom>
          <a:noFill/>
        </p:spPr>
        <p:txBody>
          <a:bodyPr vert="eaVert" wrap="square" rtlCol="0">
            <a:spAutoFit/>
          </a:bodyPr>
          <a:lstStyle/>
          <a:p>
            <a:pPr>
              <a:lnSpc>
                <a:spcPct val="200000"/>
              </a:lnSpc>
            </a:pPr>
            <a:r>
              <a:rPr lang="zh-CN" altLang="en-US" sz="1000" dirty="0">
                <a:latin typeface="字酷堂海藏楷体" panose="02010609030101010101" pitchFamily="49" charset="-122"/>
                <a:ea typeface="字酷堂海藏楷体" panose="02010609030101010101" pitchFamily="49" charset="-122"/>
              </a:rPr>
              <a:t>请插入您的文本内容，请插入您的文本内容，请插入您的文本内容请插入您的文本内容，请插入您的文本内容，请插入您的文本内容请插入您的文本内容，</a:t>
            </a:r>
            <a:endParaRPr lang="zh-CN" altLang="en-US" sz="1000" dirty="0">
              <a:latin typeface="字酷堂海藏楷体" panose="02010609030101010101" pitchFamily="49" charset="-122"/>
              <a:ea typeface="字酷堂海藏楷体" panose="02010609030101010101" pitchFamily="49" charset="-122"/>
            </a:endParaRPr>
          </a:p>
        </p:txBody>
      </p:sp>
      <p:sp>
        <p:nvSpPr>
          <p:cNvPr id="26" name="Text Box 16"/>
          <p:cNvSpPr txBox="1">
            <a:spLocks noChangeArrowheads="1"/>
          </p:cNvSpPr>
          <p:nvPr/>
        </p:nvSpPr>
        <p:spPr bwMode="auto">
          <a:xfrm>
            <a:off x="1454298" y="2201663"/>
            <a:ext cx="4204997" cy="164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200000"/>
              </a:lnSpc>
            </a:pPr>
            <a:r>
              <a:rPr lang="zh-CN" altLang="en-US" sz="1100" dirty="0">
                <a:solidFill>
                  <a:srgbClr val="4D413E"/>
                </a:solidFill>
                <a:latin typeface="字酷堂海藏楷体" panose="02010609030101010101" pitchFamily="49" charset="-122"/>
                <a:ea typeface="字酷堂海藏楷体" panose="02010609030101010101" pitchFamily="49" charset="-122"/>
              </a:rPr>
              <a:t>请插入您的文本内容，请插入您的文本内容，请插入您的文本内容请插入您的文本内容，请插入您的文本内容，请插入您的文本内容请插入您的文本内容，请插入您的文本内容，请插入您的文本内容请插入您的文本内容，请插入您的文本内容，请插入您的文本内容请的文本内容</a:t>
            </a:r>
            <a:endParaRPr lang="zh-CN" altLang="en-US" sz="1100" dirty="0">
              <a:solidFill>
                <a:srgbClr val="4D413E"/>
              </a:solidFill>
              <a:latin typeface="字酷堂海藏楷体" panose="02010609030101010101" pitchFamily="49" charset="-122"/>
              <a:ea typeface="字酷堂海藏楷体" panose="02010609030101010101" pitchFamily="49" charset="-122"/>
            </a:endParaRPr>
          </a:p>
          <a:p>
            <a:pPr eaLnBrk="1" hangingPunct="1">
              <a:lnSpc>
                <a:spcPct val="200000"/>
              </a:lnSpc>
            </a:pPr>
            <a:endParaRPr lang="zh-CN" altLang="en-US" sz="1100" dirty="0">
              <a:solidFill>
                <a:srgbClr val="4D413E"/>
              </a:solidFill>
              <a:latin typeface="字酷堂海藏楷体" panose="02010609030101010101" pitchFamily="49" charset="-122"/>
              <a:ea typeface="字酷堂海藏楷体" panose="02010609030101010101" pitchFamily="49" charset="-122"/>
            </a:endParaRPr>
          </a:p>
        </p:txBody>
      </p:sp>
      <p:sp>
        <p:nvSpPr>
          <p:cNvPr id="14" name="文本框 13"/>
          <p:cNvSpPr txBox="1"/>
          <p:nvPr/>
        </p:nvSpPr>
        <p:spPr>
          <a:xfrm>
            <a:off x="4772940" y="276277"/>
            <a:ext cx="2661166" cy="768350"/>
          </a:xfrm>
          <a:prstGeom prst="rect">
            <a:avLst/>
          </a:prstGeom>
          <a:noFill/>
        </p:spPr>
        <p:txBody>
          <a:bodyPr vert="horz" wrap="square" rtlCol="0">
            <a:spAutoFit/>
          </a:bodyPr>
          <a:lstStyle/>
          <a:p>
            <a:pPr algn="ctr"/>
            <a:r>
              <a:rPr lang="zh-CN" altLang="en-US" sz="4400" dirty="0">
                <a:solidFill>
                  <a:srgbClr val="4D413E"/>
                </a:solidFill>
                <a:latin typeface="字酷堂海藏楷体" panose="02010609030101010101" pitchFamily="49" charset="-122"/>
                <a:ea typeface="字酷堂海藏楷体" panose="02010609030101010101" pitchFamily="49" charset="-122"/>
              </a:rPr>
              <a:t>好客模板</a:t>
            </a:r>
            <a:endParaRPr lang="zh-CN" altLang="en-US" sz="4400" dirty="0">
              <a:solidFill>
                <a:srgbClr val="4D413E"/>
              </a:solidFill>
              <a:latin typeface="字酷堂海藏楷体" panose="02010609030101010101" pitchFamily="49" charset="-122"/>
              <a:ea typeface="字酷堂海藏楷体" panose="0201060903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right)">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flipV="1">
            <a:off x="4120190" y="425560"/>
            <a:ext cx="6006879" cy="6006879"/>
          </a:xfrm>
          <a:prstGeom prst="rect">
            <a:avLst/>
          </a:prstGeom>
        </p:spPr>
      </p:pic>
      <p:sp>
        <p:nvSpPr>
          <p:cNvPr id="16" name="矩形 15"/>
          <p:cNvSpPr>
            <a:spLocks noChangeArrowheads="1"/>
          </p:cNvSpPr>
          <p:nvPr/>
        </p:nvSpPr>
        <p:spPr bwMode="auto">
          <a:xfrm>
            <a:off x="960401" y="2481555"/>
            <a:ext cx="3422994" cy="2585323"/>
          </a:xfrm>
          <a:prstGeom prst="rect">
            <a:avLst/>
          </a:prstGeom>
          <a:noFill/>
          <a:ln>
            <a:noFill/>
          </a:ln>
        </p:spPr>
        <p:txBody>
          <a:bodyPr wrap="square">
            <a:spAutoFit/>
          </a:bodyPr>
          <a:lstStyle/>
          <a:p>
            <a:pPr algn="just">
              <a:lnSpc>
                <a:spcPct val="150000"/>
              </a:lnSpc>
            </a:pPr>
            <a:r>
              <a:rPr lang="zh-CN" altLang="en-US" sz="1200" kern="0" dirty="0">
                <a:solidFill>
                  <a:srgbClr val="4D413E"/>
                </a:solidFill>
                <a:latin typeface="柳公权柳体" panose="02000000000000000000" pitchFamily="2" charset="-122"/>
                <a:ea typeface="柳公权柳体" panose="02000000000000000000" pitchFamily="2" charset="-122"/>
              </a:rPr>
              <a:t>点击输入本栏的具体文字，简明扼要的说明分项内容，此为概念图解，请根据您的具体内容酌情修点击输入本栏的具体文字，简明扼要的说明分项内容，此为概念图解，请根据您的具体内容酌情修</a:t>
            </a:r>
            <a:endParaRPr lang="zh-CN" altLang="en-US" sz="1200" dirty="0">
              <a:solidFill>
                <a:srgbClr val="4D413E"/>
              </a:solidFill>
              <a:latin typeface="汉仪良品线简" panose="00020600040101010101" pitchFamily="18" charset="-122"/>
              <a:ea typeface="汉仪良品线简" panose="00020600040101010101" pitchFamily="18" charset="-122"/>
            </a:endParaRPr>
          </a:p>
          <a:p>
            <a:pPr algn="just">
              <a:lnSpc>
                <a:spcPct val="150000"/>
              </a:lnSpc>
            </a:pPr>
            <a:r>
              <a:rPr lang="zh-CN" altLang="en-US" sz="1200" kern="0" dirty="0">
                <a:solidFill>
                  <a:srgbClr val="4D413E"/>
                </a:solidFill>
                <a:latin typeface="柳公权柳体" panose="02000000000000000000" pitchFamily="2" charset="-122"/>
                <a:ea typeface="柳公权柳体" panose="02000000000000000000" pitchFamily="2" charset="-122"/>
              </a:rPr>
              <a:t>点击输入本栏的具体文字，简明扼要的说明分项内容，此为概念图解，请根据您的具体内容酌情修</a:t>
            </a:r>
            <a:endParaRPr lang="zh-CN" altLang="en-US" sz="1200" dirty="0">
              <a:solidFill>
                <a:srgbClr val="4D413E"/>
              </a:solidFill>
              <a:latin typeface="汉仪良品线简" panose="00020600040101010101" pitchFamily="18" charset="-122"/>
              <a:ea typeface="汉仪良品线简" panose="00020600040101010101" pitchFamily="18" charset="-122"/>
            </a:endParaRPr>
          </a:p>
          <a:p>
            <a:pPr algn="just">
              <a:lnSpc>
                <a:spcPct val="150000"/>
              </a:lnSpc>
            </a:pPr>
            <a:endParaRPr lang="zh-CN" altLang="en-US" sz="1200" dirty="0">
              <a:solidFill>
                <a:srgbClr val="4D413E"/>
              </a:solidFill>
              <a:latin typeface="汉仪良品线简" panose="00020600040101010101" pitchFamily="18" charset="-122"/>
              <a:ea typeface="汉仪良品线简" panose="00020600040101010101" pitchFamily="18" charset="-122"/>
            </a:endParaRPr>
          </a:p>
        </p:txBody>
      </p:sp>
      <p:sp>
        <p:nvSpPr>
          <p:cNvPr id="18" name="文本框 17"/>
          <p:cNvSpPr txBox="1">
            <a:spLocks noChangeArrowheads="1"/>
          </p:cNvSpPr>
          <p:nvPr/>
        </p:nvSpPr>
        <p:spPr bwMode="auto">
          <a:xfrm>
            <a:off x="8535208" y="3995817"/>
            <a:ext cx="2382912" cy="400110"/>
          </a:xfrm>
          <a:prstGeom prst="rect">
            <a:avLst/>
          </a:prstGeom>
          <a:noFill/>
          <a:ln>
            <a:noFill/>
          </a:ln>
        </p:spPr>
        <p:txBody>
          <a:bodyPr wrap="square">
            <a:spAutoFit/>
          </a:bodyPr>
          <a:lstStyle>
            <a:lvl1pPr/>
            <a:lvl2pPr marL="742950" indent="-285750"/>
            <a:lvl3pPr/>
            <a:lvl4pPr/>
            <a:lvl5pPr/>
            <a:lvl6pPr/>
            <a:lvl7pPr/>
            <a:lvl8pPr/>
            <a:lvl9pPr/>
          </a:lstStyle>
          <a:p>
            <a:r>
              <a:rPr lang="zh-CN" altLang="en-US" sz="2000" b="1" dirty="0">
                <a:solidFill>
                  <a:srgbClr val="4D413E"/>
                </a:solidFill>
                <a:latin typeface="柳公权柳体" panose="02000000000000000000" pitchFamily="2" charset="-122"/>
                <a:ea typeface="柳公权柳体" panose="02000000000000000000" pitchFamily="2" charset="-122"/>
              </a:rPr>
              <a:t>添加你的标题</a:t>
            </a:r>
            <a:endParaRPr lang="en-US" altLang="zh-CN" sz="2000" b="1" dirty="0">
              <a:solidFill>
                <a:srgbClr val="4D413E"/>
              </a:solidFill>
              <a:latin typeface="柳公权柳体" panose="02000000000000000000" pitchFamily="2" charset="-122"/>
              <a:ea typeface="柳公权柳体" panose="02000000000000000000" pitchFamily="2" charset="-122"/>
            </a:endParaRPr>
          </a:p>
        </p:txBody>
      </p:sp>
      <p:sp>
        <p:nvSpPr>
          <p:cNvPr id="19" name="矩形 18"/>
          <p:cNvSpPr>
            <a:spLocks noChangeArrowheads="1"/>
          </p:cNvSpPr>
          <p:nvPr/>
        </p:nvSpPr>
        <p:spPr bwMode="auto">
          <a:xfrm>
            <a:off x="8184945" y="4492128"/>
            <a:ext cx="2972484" cy="923330"/>
          </a:xfrm>
          <a:prstGeom prst="rect">
            <a:avLst/>
          </a:prstGeom>
          <a:noFill/>
          <a:ln>
            <a:noFill/>
          </a:ln>
        </p:spPr>
        <p:txBody>
          <a:bodyPr wrap="square">
            <a:spAutoFit/>
          </a:bodyPr>
          <a:lstStyle/>
          <a:p>
            <a:pPr algn="just">
              <a:lnSpc>
                <a:spcPct val="150000"/>
              </a:lnSpc>
            </a:pPr>
            <a:r>
              <a:rPr lang="zh-CN" altLang="en-US" sz="1200" kern="0" dirty="0">
                <a:solidFill>
                  <a:srgbClr val="4D413E"/>
                </a:solidFill>
                <a:latin typeface="柳公权柳体" panose="02000000000000000000" pitchFamily="2" charset="-122"/>
                <a:ea typeface="柳公权柳体" panose="02000000000000000000" pitchFamily="2" charset="-122"/>
              </a:rPr>
              <a:t>点击输入本栏的具体文字，简明扼要的说明分项内容，此为概念图解，请根据您的具体内容酌情修</a:t>
            </a:r>
            <a:endParaRPr lang="zh-CN" altLang="en-US" sz="1200" dirty="0">
              <a:solidFill>
                <a:srgbClr val="4D413E"/>
              </a:solidFill>
              <a:latin typeface="汉仪良品线简" panose="00020600040101010101" pitchFamily="18" charset="-122"/>
              <a:ea typeface="汉仪良品线简" panose="00020600040101010101" pitchFamily="18" charset="-122"/>
            </a:endParaRPr>
          </a:p>
        </p:txBody>
      </p:sp>
      <p:sp>
        <p:nvSpPr>
          <p:cNvPr id="20" name="矩形 19"/>
          <p:cNvSpPr/>
          <p:nvPr/>
        </p:nvSpPr>
        <p:spPr>
          <a:xfrm>
            <a:off x="6014524" y="4853137"/>
            <a:ext cx="553998" cy="1569660"/>
          </a:xfrm>
          <a:prstGeom prst="rect">
            <a:avLst/>
          </a:prstGeom>
          <a:noFill/>
        </p:spPr>
        <p:txBody>
          <a:bodyPr wrap="square" rtlCol="0">
            <a:spAutoFit/>
          </a:bodyPr>
          <a:lstStyle/>
          <a:p>
            <a:r>
              <a:rPr lang="zh-CN" altLang="en-US" sz="2400" b="1" dirty="0">
                <a:solidFill>
                  <a:schemeClr val="bg1"/>
                </a:solidFill>
                <a:latin typeface="柳公权柳体" panose="02000000000000000000" pitchFamily="2" charset="-122"/>
                <a:ea typeface="柳公权柳体" panose="02000000000000000000" pitchFamily="2" charset="-122"/>
              </a:rPr>
              <a:t>东方文化</a:t>
            </a:r>
            <a:endParaRPr lang="zh-CN" altLang="en-US" sz="2400" b="1" dirty="0">
              <a:solidFill>
                <a:schemeClr val="bg1"/>
              </a:solidFill>
              <a:latin typeface="柳公权柳体" panose="02000000000000000000" pitchFamily="2" charset="-122"/>
              <a:ea typeface="柳公权柳体" panose="02000000000000000000" pitchFamily="2" charset="-122"/>
            </a:endParaRPr>
          </a:p>
        </p:txBody>
      </p:sp>
      <p:sp>
        <p:nvSpPr>
          <p:cNvPr id="21" name="TextBox 18"/>
          <p:cNvSpPr txBox="1"/>
          <p:nvPr/>
        </p:nvSpPr>
        <p:spPr>
          <a:xfrm rot="5400000">
            <a:off x="5002482" y="5203393"/>
            <a:ext cx="1915589" cy="523220"/>
          </a:xfrm>
          <a:prstGeom prst="rect">
            <a:avLst/>
          </a:prstGeom>
          <a:noFill/>
        </p:spPr>
        <p:txBody>
          <a:bodyPr wrap="square" rtlCol="0">
            <a:spAutoFit/>
          </a:bodyPr>
          <a:lstStyle/>
          <a:p>
            <a:r>
              <a:rPr lang="en-US" altLang="zh-CN" sz="2800" dirty="0">
                <a:solidFill>
                  <a:schemeClr val="bg1"/>
                </a:solidFill>
                <a:latin typeface="华文宋体" panose="02010600040101010101" pitchFamily="2" charset="-122"/>
                <a:ea typeface="华文宋体" panose="02010600040101010101" pitchFamily="2" charset="-122"/>
              </a:rPr>
              <a:t>C</a:t>
            </a:r>
            <a:r>
              <a:rPr lang="en-US" altLang="zh-CN" dirty="0">
                <a:solidFill>
                  <a:schemeClr val="bg1"/>
                </a:solidFill>
                <a:latin typeface="华文宋体" panose="02010600040101010101" pitchFamily="2" charset="-122"/>
                <a:ea typeface="华文宋体" panose="02010600040101010101" pitchFamily="2" charset="-122"/>
              </a:rPr>
              <a:t>HIN</a:t>
            </a:r>
            <a:r>
              <a:rPr lang="en-US" altLang="zh-CN" sz="2800" dirty="0">
                <a:solidFill>
                  <a:schemeClr val="bg1"/>
                </a:solidFill>
                <a:latin typeface="华文宋体" panose="02010600040101010101" pitchFamily="2" charset="-122"/>
                <a:ea typeface="华文宋体" panose="02010600040101010101" pitchFamily="2" charset="-122"/>
              </a:rPr>
              <a:t>A</a:t>
            </a:r>
            <a:r>
              <a:rPr lang="en-US" altLang="zh-CN" dirty="0">
                <a:solidFill>
                  <a:schemeClr val="bg1"/>
                </a:solidFill>
                <a:latin typeface="华文宋体" panose="02010600040101010101" pitchFamily="2" charset="-122"/>
                <a:ea typeface="华文宋体" panose="02010600040101010101" pitchFamily="2" charset="-122"/>
              </a:rPr>
              <a:t> D</a:t>
            </a:r>
            <a:endParaRPr lang="zh-CN" altLang="en-US" dirty="0">
              <a:solidFill>
                <a:schemeClr val="bg1"/>
              </a:solidFill>
              <a:latin typeface="华文宋体" panose="02010600040101010101" pitchFamily="2" charset="-122"/>
              <a:ea typeface="华文宋体" panose="02010600040101010101" pitchFamily="2" charset="-122"/>
            </a:endParaRPr>
          </a:p>
        </p:txBody>
      </p:sp>
      <p:sp>
        <p:nvSpPr>
          <p:cNvPr id="9" name="文本框 8"/>
          <p:cNvSpPr txBox="1"/>
          <p:nvPr/>
        </p:nvSpPr>
        <p:spPr>
          <a:xfrm>
            <a:off x="4772940" y="276277"/>
            <a:ext cx="2661166" cy="768350"/>
          </a:xfrm>
          <a:prstGeom prst="rect">
            <a:avLst/>
          </a:prstGeom>
          <a:noFill/>
        </p:spPr>
        <p:txBody>
          <a:bodyPr vert="horz" wrap="square" rtlCol="0">
            <a:spAutoFit/>
          </a:bodyPr>
          <a:lstStyle/>
          <a:p>
            <a:pPr algn="ctr"/>
            <a:r>
              <a:rPr lang="zh-CN" altLang="en-US" sz="4400" dirty="0">
                <a:solidFill>
                  <a:srgbClr val="4D413E"/>
                </a:solidFill>
                <a:latin typeface="字酷堂海藏楷体" panose="02010609030101010101" pitchFamily="49" charset="-122"/>
                <a:ea typeface="字酷堂海藏楷体" panose="02010609030101010101" pitchFamily="49" charset="-122"/>
              </a:rPr>
              <a:t>好客模板</a:t>
            </a:r>
            <a:endParaRPr lang="zh-CN" altLang="en-US" sz="4400" dirty="0">
              <a:solidFill>
                <a:srgbClr val="4D413E"/>
              </a:solidFill>
              <a:latin typeface="字酷堂海藏楷体" panose="02010609030101010101" pitchFamily="49" charset="-122"/>
              <a:ea typeface="字酷堂海藏楷体" panose="0201060903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9" name="矩形 48"/>
          <p:cNvSpPr/>
          <p:nvPr/>
        </p:nvSpPr>
        <p:spPr>
          <a:xfrm>
            <a:off x="4798043" y="3269526"/>
            <a:ext cx="553998" cy="1569660"/>
          </a:xfrm>
          <a:prstGeom prst="rect">
            <a:avLst/>
          </a:prstGeom>
          <a:noFill/>
        </p:spPr>
        <p:txBody>
          <a:bodyPr wrap="square" rtlCol="0">
            <a:spAutoFit/>
          </a:bodyPr>
          <a:lstStyle/>
          <a:p>
            <a:r>
              <a:rPr lang="zh-CN" altLang="en-US" sz="2400" b="1" dirty="0">
                <a:solidFill>
                  <a:srgbClr val="4D413E"/>
                </a:solidFill>
                <a:latin typeface="柳公权柳体" panose="02000000000000000000" pitchFamily="2" charset="-122"/>
                <a:ea typeface="柳公权柳体" panose="02000000000000000000" pitchFamily="2" charset="-122"/>
              </a:rPr>
              <a:t>东方文化</a:t>
            </a:r>
            <a:endParaRPr lang="zh-CN" altLang="en-US" sz="2400" b="1" dirty="0">
              <a:solidFill>
                <a:srgbClr val="4D413E"/>
              </a:solidFill>
              <a:latin typeface="柳公权柳体" panose="02000000000000000000" pitchFamily="2" charset="-122"/>
              <a:ea typeface="柳公权柳体" panose="02000000000000000000" pitchFamily="2" charset="-122"/>
            </a:endParaRPr>
          </a:p>
        </p:txBody>
      </p:sp>
      <p:sp>
        <p:nvSpPr>
          <p:cNvPr id="50" name="TextBox 18"/>
          <p:cNvSpPr txBox="1"/>
          <p:nvPr/>
        </p:nvSpPr>
        <p:spPr>
          <a:xfrm rot="5400000">
            <a:off x="3786001" y="3619782"/>
            <a:ext cx="1915589" cy="523220"/>
          </a:xfrm>
          <a:prstGeom prst="rect">
            <a:avLst/>
          </a:prstGeom>
          <a:noFill/>
        </p:spPr>
        <p:txBody>
          <a:bodyPr wrap="square" rtlCol="0">
            <a:spAutoFit/>
          </a:bodyPr>
          <a:lstStyle/>
          <a:p>
            <a:r>
              <a:rPr lang="en-US" altLang="zh-CN" sz="2800" dirty="0">
                <a:solidFill>
                  <a:srgbClr val="4D413E"/>
                </a:solidFill>
                <a:latin typeface="华文宋体" panose="02010600040101010101" pitchFamily="2" charset="-122"/>
                <a:ea typeface="华文宋体" panose="02010600040101010101" pitchFamily="2" charset="-122"/>
              </a:rPr>
              <a:t>C</a:t>
            </a:r>
            <a:r>
              <a:rPr lang="en-US" altLang="zh-CN" dirty="0">
                <a:solidFill>
                  <a:srgbClr val="4D413E"/>
                </a:solidFill>
                <a:latin typeface="华文宋体" panose="02010600040101010101" pitchFamily="2" charset="-122"/>
                <a:ea typeface="华文宋体" panose="02010600040101010101" pitchFamily="2" charset="-122"/>
              </a:rPr>
              <a:t>HIN</a:t>
            </a:r>
            <a:r>
              <a:rPr lang="en-US" altLang="zh-CN" sz="2800" dirty="0">
                <a:solidFill>
                  <a:srgbClr val="4D413E"/>
                </a:solidFill>
                <a:latin typeface="华文宋体" panose="02010600040101010101" pitchFamily="2" charset="-122"/>
                <a:ea typeface="华文宋体" panose="02010600040101010101" pitchFamily="2" charset="-122"/>
              </a:rPr>
              <a:t>A</a:t>
            </a:r>
            <a:r>
              <a:rPr lang="en-US" altLang="zh-CN" dirty="0">
                <a:solidFill>
                  <a:srgbClr val="4D413E"/>
                </a:solidFill>
                <a:latin typeface="华文宋体" panose="02010600040101010101" pitchFamily="2" charset="-122"/>
                <a:ea typeface="华文宋体" panose="02010600040101010101" pitchFamily="2" charset="-122"/>
              </a:rPr>
              <a:t> D</a:t>
            </a:r>
            <a:endParaRPr lang="zh-CN" altLang="en-US" dirty="0">
              <a:solidFill>
                <a:srgbClr val="4D413E"/>
              </a:solidFill>
              <a:latin typeface="华文宋体" panose="02010600040101010101" pitchFamily="2" charset="-122"/>
              <a:ea typeface="华文宋体" panose="02010600040101010101" pitchFamily="2" charset="-122"/>
            </a:endParaRPr>
          </a:p>
        </p:txBody>
      </p:sp>
      <p:cxnSp>
        <p:nvCxnSpPr>
          <p:cNvPr id="57" name="直接连接符 56"/>
          <p:cNvCxnSpPr/>
          <p:nvPr/>
        </p:nvCxnSpPr>
        <p:spPr>
          <a:xfrm>
            <a:off x="2083548" y="1886858"/>
            <a:ext cx="0" cy="29523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TextBox 21"/>
          <p:cNvSpPr txBox="1"/>
          <p:nvPr/>
        </p:nvSpPr>
        <p:spPr>
          <a:xfrm>
            <a:off x="1259301" y="1809325"/>
            <a:ext cx="543282" cy="2976649"/>
          </a:xfrm>
          <a:prstGeom prst="rect">
            <a:avLst/>
          </a:prstGeom>
          <a:noFill/>
        </p:spPr>
        <p:txBody>
          <a:bodyPr wrap="square" rtlCol="0">
            <a:spAutoFit/>
          </a:bodyPr>
          <a:lstStyle/>
          <a:p>
            <a:pPr>
              <a:lnSpc>
                <a:spcPct val="150000"/>
              </a:lnSpc>
            </a:pPr>
            <a:r>
              <a:rPr lang="zh-CN" altLang="en-US" sz="3200" b="1" dirty="0">
                <a:solidFill>
                  <a:srgbClr val="4D413E"/>
                </a:solidFill>
                <a:latin typeface="柳公权柳体" panose="02000000000000000000" pitchFamily="2" charset="-122"/>
                <a:ea typeface="柳公权柳体" panose="02000000000000000000" pitchFamily="2" charset="-122"/>
              </a:rPr>
              <a:t>文化传承</a:t>
            </a:r>
            <a:endParaRPr lang="zh-CN" altLang="en-US" sz="3200" b="1" dirty="0">
              <a:solidFill>
                <a:srgbClr val="4D413E"/>
              </a:solidFill>
              <a:latin typeface="柳公权柳体" panose="02000000000000000000" pitchFamily="2" charset="-122"/>
              <a:ea typeface="柳公权柳体" panose="02000000000000000000" pitchFamily="2" charset="-122"/>
            </a:endParaRPr>
          </a:p>
        </p:txBody>
      </p:sp>
      <p:sp>
        <p:nvSpPr>
          <p:cNvPr id="59" name="矩形 58"/>
          <p:cNvSpPr>
            <a:spLocks noChangeArrowheads="1"/>
          </p:cNvSpPr>
          <p:nvPr/>
        </p:nvSpPr>
        <p:spPr bwMode="auto">
          <a:xfrm>
            <a:off x="2272497" y="1981006"/>
            <a:ext cx="1015663" cy="2969173"/>
          </a:xfrm>
          <a:prstGeom prst="rect">
            <a:avLst/>
          </a:prstGeom>
          <a:noFill/>
          <a:ln>
            <a:noFill/>
          </a:ln>
        </p:spPr>
        <p:txBody>
          <a:bodyPr vert="eaVert" wrap="square">
            <a:spAutoFit/>
          </a:bodyPr>
          <a:lstStyle/>
          <a:p>
            <a:pPr algn="just">
              <a:lnSpc>
                <a:spcPct val="150000"/>
              </a:lnSpc>
            </a:pPr>
            <a:r>
              <a:rPr lang="zh-CN" altLang="en-US" sz="1200" kern="0" dirty="0">
                <a:solidFill>
                  <a:srgbClr val="4D413E"/>
                </a:solidFill>
                <a:latin typeface="柳公权柳体" panose="02000000000000000000" pitchFamily="2" charset="-122"/>
                <a:ea typeface="柳公权柳体" panose="02000000000000000000" pitchFamily="2" charset="-122"/>
              </a:rPr>
              <a:t>点击输入本栏的具体文字，简明扼要的说明分项内容，此为概念图解，请根据您的具体内容酌情修</a:t>
            </a:r>
            <a:endParaRPr lang="zh-CN" altLang="en-US" sz="1200" dirty="0">
              <a:solidFill>
                <a:srgbClr val="4D413E"/>
              </a:solidFill>
              <a:latin typeface="汉仪良品线简" panose="00020600040101010101" pitchFamily="18" charset="-122"/>
              <a:ea typeface="汉仪良品线简" panose="00020600040101010101" pitchFamily="18" charset="-122"/>
            </a:endParaRPr>
          </a:p>
        </p:txBody>
      </p:sp>
      <p:cxnSp>
        <p:nvCxnSpPr>
          <p:cNvPr id="60" name="直接连接符 59"/>
          <p:cNvCxnSpPr/>
          <p:nvPr/>
        </p:nvCxnSpPr>
        <p:spPr>
          <a:xfrm>
            <a:off x="3505948" y="1886858"/>
            <a:ext cx="0" cy="29523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8338405" y="1886858"/>
            <a:ext cx="0" cy="29523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矩形 61"/>
          <p:cNvSpPr>
            <a:spLocks noChangeArrowheads="1"/>
          </p:cNvSpPr>
          <p:nvPr/>
        </p:nvSpPr>
        <p:spPr bwMode="auto">
          <a:xfrm>
            <a:off x="8379791" y="1981006"/>
            <a:ext cx="1846659" cy="2969173"/>
          </a:xfrm>
          <a:prstGeom prst="rect">
            <a:avLst/>
          </a:prstGeom>
          <a:noFill/>
          <a:ln>
            <a:noFill/>
          </a:ln>
        </p:spPr>
        <p:txBody>
          <a:bodyPr vert="eaVert" wrap="square">
            <a:spAutoFit/>
          </a:bodyPr>
          <a:lstStyle/>
          <a:p>
            <a:pPr algn="just">
              <a:lnSpc>
                <a:spcPct val="150000"/>
              </a:lnSpc>
            </a:pPr>
            <a:r>
              <a:rPr lang="zh-CN" altLang="en-US" sz="1200" kern="0" dirty="0">
                <a:solidFill>
                  <a:srgbClr val="4D413E"/>
                </a:solidFill>
                <a:latin typeface="柳公权柳体" panose="02000000000000000000" pitchFamily="2" charset="-122"/>
                <a:ea typeface="柳公权柳体" panose="02000000000000000000" pitchFamily="2" charset="-122"/>
              </a:rPr>
              <a:t>点击输入本栏的具体文字，简明扼要的说明分项内容，此为概念图解，请根据您的具体内容酌情修点击输入本栏的具体文字，简明扼要的说明分项内容，此为概念图解，请根据您的具体内容酌情修</a:t>
            </a:r>
            <a:endParaRPr lang="zh-CN" altLang="en-US" sz="1200" dirty="0">
              <a:solidFill>
                <a:srgbClr val="4D413E"/>
              </a:solidFill>
              <a:latin typeface="汉仪良品线简" panose="00020600040101010101" pitchFamily="18" charset="-122"/>
              <a:ea typeface="汉仪良品线简" panose="00020600040101010101" pitchFamily="18" charset="-122"/>
            </a:endParaRPr>
          </a:p>
          <a:p>
            <a:pPr algn="just">
              <a:lnSpc>
                <a:spcPct val="150000"/>
              </a:lnSpc>
            </a:pPr>
            <a:endParaRPr lang="zh-CN" altLang="en-US" sz="1200" dirty="0">
              <a:solidFill>
                <a:srgbClr val="4D413E"/>
              </a:solidFill>
              <a:latin typeface="汉仪良品线简" panose="00020600040101010101" pitchFamily="18" charset="-122"/>
              <a:ea typeface="汉仪良品线简" panose="00020600040101010101" pitchFamily="18" charset="-122"/>
            </a:endParaRPr>
          </a:p>
        </p:txBody>
      </p:sp>
      <p:cxnSp>
        <p:nvCxnSpPr>
          <p:cNvPr id="63" name="直接连接符 62"/>
          <p:cNvCxnSpPr/>
          <p:nvPr/>
        </p:nvCxnSpPr>
        <p:spPr>
          <a:xfrm>
            <a:off x="10559090" y="1886858"/>
            <a:ext cx="0" cy="29523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0842" y="1350738"/>
            <a:ext cx="4685714" cy="4685714"/>
          </a:xfrm>
          <a:prstGeom prst="rect">
            <a:avLst/>
          </a:prstGeom>
        </p:spPr>
      </p:pic>
      <p:sp>
        <p:nvSpPr>
          <p:cNvPr id="13" name="文本框 12"/>
          <p:cNvSpPr txBox="1"/>
          <p:nvPr/>
        </p:nvSpPr>
        <p:spPr>
          <a:xfrm>
            <a:off x="4772940" y="276277"/>
            <a:ext cx="2661166" cy="768350"/>
          </a:xfrm>
          <a:prstGeom prst="rect">
            <a:avLst/>
          </a:prstGeom>
          <a:noFill/>
        </p:spPr>
        <p:txBody>
          <a:bodyPr vert="horz" wrap="square" rtlCol="0">
            <a:spAutoFit/>
          </a:bodyPr>
          <a:lstStyle/>
          <a:p>
            <a:pPr algn="ctr"/>
            <a:r>
              <a:rPr lang="zh-CN" altLang="en-US" sz="4400" dirty="0">
                <a:solidFill>
                  <a:srgbClr val="4D413E"/>
                </a:solidFill>
                <a:latin typeface="字酷堂海藏楷体" panose="02010609030101010101" pitchFamily="49" charset="-122"/>
                <a:ea typeface="字酷堂海藏楷体" panose="02010609030101010101" pitchFamily="49" charset="-122"/>
              </a:rPr>
              <a:t>好客模板</a:t>
            </a:r>
            <a:endParaRPr lang="zh-CN" altLang="en-US" sz="4400" dirty="0">
              <a:solidFill>
                <a:srgbClr val="4D413E"/>
              </a:solidFill>
              <a:latin typeface="字酷堂海藏楷体" panose="02010609030101010101" pitchFamily="49" charset="-122"/>
              <a:ea typeface="字酷堂海藏楷体" panose="0201060903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1000"/>
                                        <p:tgtEl>
                                          <p:spTgt spid="58"/>
                                        </p:tgtEl>
                                      </p:cBhvr>
                                    </p:animEffect>
                                    <p:anim calcmode="lin" valueType="num">
                                      <p:cBhvr>
                                        <p:cTn id="18" dur="1000" fill="hold"/>
                                        <p:tgtEl>
                                          <p:spTgt spid="58"/>
                                        </p:tgtEl>
                                        <p:attrNameLst>
                                          <p:attrName>ppt_x</p:attrName>
                                        </p:attrNameLst>
                                      </p:cBhvr>
                                      <p:tavLst>
                                        <p:tav tm="0">
                                          <p:val>
                                            <p:strVal val="#ppt_x"/>
                                          </p:val>
                                        </p:tav>
                                        <p:tav tm="100000">
                                          <p:val>
                                            <p:strVal val="#ppt_x"/>
                                          </p:val>
                                        </p:tav>
                                      </p:tavLst>
                                    </p:anim>
                                    <p:anim calcmode="lin" valueType="num">
                                      <p:cBhvr>
                                        <p:cTn id="19" dur="1000" fill="hold"/>
                                        <p:tgtEl>
                                          <p:spTgt spid="58"/>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down)">
                                      <p:cBhvr>
                                        <p:cTn id="22" dur="1000"/>
                                        <p:tgtEl>
                                          <p:spTgt spid="57"/>
                                        </p:tgtEl>
                                      </p:cBhvr>
                                    </p:animEffect>
                                  </p:childTnLst>
                                </p:cTn>
                              </p:par>
                              <p:par>
                                <p:cTn id="23" presetID="47"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1000"/>
                                        <p:tgtEl>
                                          <p:spTgt spid="59"/>
                                        </p:tgtEl>
                                      </p:cBhvr>
                                    </p:animEffect>
                                    <p:anim calcmode="lin" valueType="num">
                                      <p:cBhvr>
                                        <p:cTn id="26" dur="1000" fill="hold"/>
                                        <p:tgtEl>
                                          <p:spTgt spid="59"/>
                                        </p:tgtEl>
                                        <p:attrNameLst>
                                          <p:attrName>ppt_x</p:attrName>
                                        </p:attrNameLst>
                                      </p:cBhvr>
                                      <p:tavLst>
                                        <p:tav tm="0">
                                          <p:val>
                                            <p:strVal val="#ppt_x"/>
                                          </p:val>
                                        </p:tav>
                                        <p:tav tm="100000">
                                          <p:val>
                                            <p:strVal val="#ppt_x"/>
                                          </p:val>
                                        </p:tav>
                                      </p:tavLst>
                                    </p:anim>
                                    <p:anim calcmode="lin" valueType="num">
                                      <p:cBhvr>
                                        <p:cTn id="27" dur="1000" fill="hold"/>
                                        <p:tgtEl>
                                          <p:spTgt spid="59"/>
                                        </p:tgtEl>
                                        <p:attrNameLst>
                                          <p:attrName>ppt_y</p:attrName>
                                        </p:attrNameLst>
                                      </p:cBhvr>
                                      <p:tavLst>
                                        <p:tav tm="0">
                                          <p:val>
                                            <p:strVal val="#ppt_y-.1"/>
                                          </p:val>
                                        </p:tav>
                                        <p:tav tm="100000">
                                          <p:val>
                                            <p:strVal val="#ppt_y"/>
                                          </p:val>
                                        </p:tav>
                                      </p:tavLst>
                                    </p:anim>
                                  </p:childTnLst>
                                </p:cTn>
                              </p:par>
                              <p:par>
                                <p:cTn id="28" presetID="22" presetClass="entr" presetSubtype="4" fill="hold" nodeType="with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wipe(down)">
                                      <p:cBhvr>
                                        <p:cTn id="30" dur="1000"/>
                                        <p:tgtEl>
                                          <p:spTgt spid="60"/>
                                        </p:tgtEl>
                                      </p:cBhvr>
                                    </p:animEffect>
                                  </p:childTnLst>
                                </p:cTn>
                              </p:par>
                              <p:par>
                                <p:cTn id="31" presetID="22" presetClass="entr" presetSubtype="4" fill="hold"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wipe(down)">
                                      <p:cBhvr>
                                        <p:cTn id="33" dur="1000"/>
                                        <p:tgtEl>
                                          <p:spTgt spid="61"/>
                                        </p:tgtEl>
                                      </p:cBhvr>
                                    </p:animEffect>
                                  </p:childTnLst>
                                </p:cTn>
                              </p:par>
                              <p:par>
                                <p:cTn id="34" presetID="47" presetClass="entr" presetSubtype="0" fill="hold" grpId="0" nodeType="with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fade">
                                      <p:cBhvr>
                                        <p:cTn id="36" dur="1000"/>
                                        <p:tgtEl>
                                          <p:spTgt spid="62"/>
                                        </p:tgtEl>
                                      </p:cBhvr>
                                    </p:animEffect>
                                    <p:anim calcmode="lin" valueType="num">
                                      <p:cBhvr>
                                        <p:cTn id="37" dur="1000" fill="hold"/>
                                        <p:tgtEl>
                                          <p:spTgt spid="62"/>
                                        </p:tgtEl>
                                        <p:attrNameLst>
                                          <p:attrName>ppt_x</p:attrName>
                                        </p:attrNameLst>
                                      </p:cBhvr>
                                      <p:tavLst>
                                        <p:tav tm="0">
                                          <p:val>
                                            <p:strVal val="#ppt_x"/>
                                          </p:val>
                                        </p:tav>
                                        <p:tav tm="100000">
                                          <p:val>
                                            <p:strVal val="#ppt_x"/>
                                          </p:val>
                                        </p:tav>
                                      </p:tavLst>
                                    </p:anim>
                                    <p:anim calcmode="lin" valueType="num">
                                      <p:cBhvr>
                                        <p:cTn id="38" dur="1000" fill="hold"/>
                                        <p:tgtEl>
                                          <p:spTgt spid="62"/>
                                        </p:tgtEl>
                                        <p:attrNameLst>
                                          <p:attrName>ppt_y</p:attrName>
                                        </p:attrNameLst>
                                      </p:cBhvr>
                                      <p:tavLst>
                                        <p:tav tm="0">
                                          <p:val>
                                            <p:strVal val="#ppt_y-.1"/>
                                          </p:val>
                                        </p:tav>
                                        <p:tav tm="100000">
                                          <p:val>
                                            <p:strVal val="#ppt_y"/>
                                          </p:val>
                                        </p:tav>
                                      </p:tavLst>
                                    </p:anim>
                                  </p:childTnLst>
                                </p:cTn>
                              </p:par>
                              <p:par>
                                <p:cTn id="39" presetID="22" presetClass="entr" presetSubtype="4" fill="hold" nodeType="with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wipe(down)">
                                      <p:cBhvr>
                                        <p:cTn id="41"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8" grpId="0"/>
      <p:bldP spid="59" grpId="0"/>
      <p:bldP spid="6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3" name="椭圆 32"/>
          <p:cNvSpPr/>
          <p:nvPr/>
        </p:nvSpPr>
        <p:spPr>
          <a:xfrm>
            <a:off x="6246056" y="928679"/>
            <a:ext cx="4233042" cy="4246304"/>
          </a:xfrm>
          <a:prstGeom prst="ellipse">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34" name="图片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1434" y="871551"/>
            <a:ext cx="4462285" cy="4360560"/>
          </a:xfrm>
          <a:prstGeom prst="rect">
            <a:avLst/>
          </a:prstGeom>
        </p:spPr>
      </p:pic>
      <p:sp>
        <p:nvSpPr>
          <p:cNvPr id="36" name="文本框 35"/>
          <p:cNvSpPr txBox="1"/>
          <p:nvPr/>
        </p:nvSpPr>
        <p:spPr>
          <a:xfrm>
            <a:off x="1733471" y="4190945"/>
            <a:ext cx="4062651" cy="1667380"/>
          </a:xfrm>
          <a:prstGeom prst="rect">
            <a:avLst/>
          </a:prstGeom>
          <a:noFill/>
        </p:spPr>
        <p:txBody>
          <a:bodyPr vert="eaVert" wrap="square" rtlCol="0">
            <a:spAutoFit/>
          </a:bodyPr>
          <a:lstStyle/>
          <a:p>
            <a:pPr>
              <a:lnSpc>
                <a:spcPct val="200000"/>
              </a:lnSpc>
            </a:pPr>
            <a:r>
              <a:rPr lang="zh-CN" altLang="en-US" sz="1400" kern="0" dirty="0">
                <a:solidFill>
                  <a:srgbClr val="4D413E"/>
                </a:solidFill>
                <a:latin typeface="柳公权柳体" panose="02000000000000000000" pitchFamily="2" charset="-122"/>
                <a:ea typeface="柳公权柳体" panose="02000000000000000000" pitchFamily="2" charset="-122"/>
              </a:rPr>
              <a:t>点击输入本栏的具体文字，简明扼要的说明分项内容，此为概念图解，请根据您的具体内容酌情修改。点击输入本栏的具体文字，简明扼要的说明分项内容</a:t>
            </a:r>
            <a:endParaRPr lang="zh-CN" altLang="en-US" sz="1400" dirty="0">
              <a:solidFill>
                <a:srgbClr val="4D413E"/>
              </a:solidFill>
              <a:latin typeface="柳公权柳体" panose="02000000000000000000" pitchFamily="2" charset="-122"/>
              <a:ea typeface="柳公权柳体" panose="02000000000000000000" pitchFamily="2" charset="-122"/>
            </a:endParaRPr>
          </a:p>
        </p:txBody>
      </p:sp>
      <p:pic>
        <p:nvPicPr>
          <p:cNvPr id="42" name="图片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4189" y="5386326"/>
            <a:ext cx="287272" cy="28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10"/>
          <p:cNvSpPr txBox="1"/>
          <p:nvPr/>
        </p:nvSpPr>
        <p:spPr>
          <a:xfrm>
            <a:off x="676299" y="2284306"/>
            <a:ext cx="5269646" cy="1015663"/>
          </a:xfrm>
          <a:prstGeom prst="rect">
            <a:avLst/>
          </a:prstGeom>
          <a:noFill/>
        </p:spPr>
        <p:txBody>
          <a:bodyPr wrap="square" rtlCol="0">
            <a:spAutoFit/>
          </a:bodyPr>
          <a:lstStyle/>
          <a:p>
            <a:pPr algn="ctr"/>
            <a:r>
              <a:rPr lang="zh-CN" altLang="en-US" sz="6000" b="1" dirty="0">
                <a:solidFill>
                  <a:srgbClr val="4D413E"/>
                </a:solidFill>
                <a:latin typeface="字酷堂海藏楷体" panose="02010609030101010101" pitchFamily="49" charset="-122"/>
                <a:ea typeface="字酷堂海藏楷体" panose="02010609030101010101" pitchFamily="49" charset="-122"/>
              </a:rPr>
              <a:t>东方文化</a:t>
            </a:r>
            <a:endParaRPr lang="zh-CN" altLang="en-US" sz="6000" b="1" dirty="0">
              <a:solidFill>
                <a:srgbClr val="4D413E"/>
              </a:solidFill>
              <a:latin typeface="字酷堂海藏楷体" panose="02010609030101010101" pitchFamily="49" charset="-122"/>
              <a:ea typeface="字酷堂海藏楷体" panose="02010609030101010101" pitchFamily="49" charset="-122"/>
            </a:endParaRPr>
          </a:p>
        </p:txBody>
      </p:sp>
      <p:sp>
        <p:nvSpPr>
          <p:cNvPr id="8" name="文本框 7"/>
          <p:cNvSpPr txBox="1"/>
          <p:nvPr/>
        </p:nvSpPr>
        <p:spPr>
          <a:xfrm>
            <a:off x="4772940" y="276277"/>
            <a:ext cx="2661166" cy="768350"/>
          </a:xfrm>
          <a:prstGeom prst="rect">
            <a:avLst/>
          </a:prstGeom>
          <a:noFill/>
        </p:spPr>
        <p:txBody>
          <a:bodyPr vert="horz" wrap="square" rtlCol="0">
            <a:spAutoFit/>
          </a:bodyPr>
          <a:lstStyle/>
          <a:p>
            <a:pPr algn="ctr"/>
            <a:r>
              <a:rPr lang="zh-CN" altLang="en-US" sz="4400" dirty="0">
                <a:solidFill>
                  <a:srgbClr val="4D413E"/>
                </a:solidFill>
                <a:latin typeface="字酷堂海藏楷体" panose="02010609030101010101" pitchFamily="49" charset="-122"/>
                <a:ea typeface="字酷堂海藏楷体" panose="02010609030101010101" pitchFamily="49" charset="-122"/>
              </a:rPr>
              <a:t>好客模板</a:t>
            </a:r>
            <a:endParaRPr lang="zh-CN" altLang="en-US" sz="4400" dirty="0">
              <a:solidFill>
                <a:srgbClr val="4D413E"/>
              </a:solidFill>
              <a:latin typeface="字酷堂海藏楷体" panose="02010609030101010101" pitchFamily="49" charset="-122"/>
              <a:ea typeface="字酷堂海藏楷体" panose="0201060903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out)">
                                      <p:cBhvr>
                                        <p:cTn id="7" dur="2000"/>
                                        <p:tgtEl>
                                          <p:spTgt spid="3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heel(1)">
                                      <p:cBhvr>
                                        <p:cTn id="10" dur="2000"/>
                                        <p:tgtEl>
                                          <p:spTgt spid="33"/>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2500"/>
                            </p:stCondLst>
                            <p:childTnLst>
                              <p:par>
                                <p:cTn id="16" presetID="2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right)">
                                      <p:cBhvr>
                                        <p:cTn id="18" dur="3000"/>
                                        <p:tgtEl>
                                          <p:spTgt spid="36"/>
                                        </p:tgtEl>
                                      </p:cBhvr>
                                    </p:animEffect>
                                  </p:childTnLst>
                                </p:cTn>
                              </p:par>
                              <p:par>
                                <p:cTn id="19" presetID="14" presetClass="entr" presetSubtype="1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randombar(horizontal)">
                                      <p:cBhvr>
                                        <p:cTn id="2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p:bldP spid="11" grpId="0"/>
    </p:bldLst>
  </p:timing>
</p:sld>
</file>

<file path=ppt/tags/tag1.xml><?xml version="1.0" encoding="utf-8"?>
<p:tagLst xmlns:p="http://schemas.openxmlformats.org/presentationml/2006/main">
  <p:tag name="PA" val="v4.0.0"/>
</p:tagLst>
</file>

<file path=ppt/tags/tag10.xml><?xml version="1.0" encoding="utf-8"?>
<p:tagLst xmlns:p="http://schemas.openxmlformats.org/presentationml/2006/main">
  <p:tag name="PA" val="v4.0.0"/>
</p:tagLst>
</file>

<file path=ppt/tags/tag11.xml><?xml version="1.0" encoding="utf-8"?>
<p:tagLst xmlns:p="http://schemas.openxmlformats.org/presentationml/2006/main">
  <p:tag name="PA" val="v4.0.0"/>
</p:tagLst>
</file>

<file path=ppt/tags/tag12.xml><?xml version="1.0" encoding="utf-8"?>
<p:tagLst xmlns:p="http://schemas.openxmlformats.org/presentationml/2006/main">
  <p:tag name="PA" val="v4.0.0"/>
</p:tagLst>
</file>

<file path=ppt/tags/tag2.xml><?xml version="1.0" encoding="utf-8"?>
<p:tagLst xmlns:p="http://schemas.openxmlformats.org/presentationml/2006/main">
  <p:tag name="PA" val="v4.0.0"/>
</p:tagLst>
</file>

<file path=ppt/tags/tag3.xml><?xml version="1.0" encoding="utf-8"?>
<p:tagLst xmlns:p="http://schemas.openxmlformats.org/presentationml/2006/main">
  <p:tag name="PA" val="v4.0.0"/>
</p:tagLst>
</file>

<file path=ppt/tags/tag4.xml><?xml version="1.0" encoding="utf-8"?>
<p:tagLst xmlns:p="http://schemas.openxmlformats.org/presentationml/2006/main">
  <p:tag name="PA" val="v4.0.0"/>
</p:tagLst>
</file>

<file path=ppt/tags/tag5.xml><?xml version="1.0" encoding="utf-8"?>
<p:tagLst xmlns:p="http://schemas.openxmlformats.org/presentationml/2006/main">
  <p:tag name="PA" val="v4.0.0"/>
</p:tagLst>
</file>

<file path=ppt/tags/tag6.xml><?xml version="1.0" encoding="utf-8"?>
<p:tagLst xmlns:p="http://schemas.openxmlformats.org/presentationml/2006/main">
  <p:tag name="PA" val="v4.0.0"/>
</p:tagLst>
</file>

<file path=ppt/tags/tag7.xml><?xml version="1.0" encoding="utf-8"?>
<p:tagLst xmlns:p="http://schemas.openxmlformats.org/presentationml/2006/main">
  <p:tag name="PA" val="v4.0.0"/>
</p:tagLst>
</file>

<file path=ppt/tags/tag8.xml><?xml version="1.0" encoding="utf-8"?>
<p:tagLst xmlns:p="http://schemas.openxmlformats.org/presentationml/2006/main">
  <p:tag name="PA" val="v4.0.0"/>
</p:tagLst>
</file>

<file path=ppt/tags/tag9.xml><?xml version="1.0" encoding="utf-8"?>
<p:tagLst xmlns:p="http://schemas.openxmlformats.org/presentationml/2006/main">
  <p:tag name="PA" val="v4.0.0"/>
</p:tagLst>
</file>

<file path=ppt/theme/theme1.xml><?xml version="1.0" encoding="utf-8"?>
<a:theme xmlns:a="http://schemas.openxmlformats.org/drawingml/2006/main" name="好客模板www.haoke.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6365</Words>
  <Application>WPS 演示</Application>
  <PresentationFormat>宽屏</PresentationFormat>
  <Paragraphs>339</Paragraphs>
  <Slides>27</Slides>
  <Notes>29</Notes>
  <HiddenSlides>0</HiddenSlides>
  <MMClips>1</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27</vt:i4>
      </vt:variant>
    </vt:vector>
  </HeadingPairs>
  <TitlesOfParts>
    <vt:vector size="49" baseType="lpstr">
      <vt:lpstr>Arial</vt:lpstr>
      <vt:lpstr>宋体</vt:lpstr>
      <vt:lpstr>Wingdings</vt:lpstr>
      <vt:lpstr>弥勒古楷体</vt:lpstr>
      <vt:lpstr>楷体_GB2312</vt:lpstr>
      <vt:lpstr>Adobe Garamond Pro</vt:lpstr>
      <vt:lpstr>Adobe Arabic</vt:lpstr>
      <vt:lpstr>Adobe 繁黑體 Std B</vt:lpstr>
      <vt:lpstr>字酷堂海藏楷体</vt:lpstr>
      <vt:lpstr>柳公权柳体</vt:lpstr>
      <vt:lpstr>华文宋体</vt:lpstr>
      <vt:lpstr>Calibri</vt:lpstr>
      <vt:lpstr>JulesLove</vt:lpstr>
      <vt:lpstr>汉仪良品线简</vt:lpstr>
      <vt:lpstr>微软雅黑</vt:lpstr>
      <vt:lpstr>等线 Light</vt:lpstr>
      <vt:lpstr>等线</vt:lpstr>
      <vt:lpstr>Arial Unicode MS</vt:lpstr>
      <vt:lpstr>楷体</vt:lpstr>
      <vt:lpstr>Lato Regular</vt:lpstr>
      <vt:lpstr>Lato</vt:lpstr>
      <vt:lpstr>好客模板www.haoke.com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一颗苹果</cp:lastModifiedBy>
  <cp:revision>4</cp:revision>
  <dcterms:created xsi:type="dcterms:W3CDTF">2019-04-22T13:43:00Z</dcterms:created>
  <dcterms:modified xsi:type="dcterms:W3CDTF">2021-09-07T02:17:50Z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2052-11.1.0.10463</vt:lpwstr>
  </property>
  <property fmtid="{D5CDD505-2E9C-101B-9397-08002B2CF9AE}" pid="3" name="ICV">
    <vt:lpwstr>870F759A353F43068DE61CFFB26BDC2D</vt:lpwstr>
  </property>
</Properties>
</file>