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728" r:id="rId3"/>
    <p:sldId id="262" r:id="rId5"/>
    <p:sldId id="265" r:id="rId6"/>
    <p:sldId id="303" r:id="rId7"/>
    <p:sldId id="720" r:id="rId8"/>
    <p:sldId id="304" r:id="rId9"/>
    <p:sldId id="318" r:id="rId10"/>
    <p:sldId id="724" r:id="rId11"/>
    <p:sldId id="267" r:id="rId12"/>
    <p:sldId id="721" r:id="rId13"/>
    <p:sldId id="723" r:id="rId14"/>
    <p:sldId id="725" r:id="rId15"/>
    <p:sldId id="271" r:id="rId16"/>
    <p:sldId id="722" r:id="rId17"/>
    <p:sldId id="266" r:id="rId18"/>
    <p:sldId id="264" r:id="rId19"/>
    <p:sldId id="270" r:id="rId20"/>
    <p:sldId id="333" r:id="rId21"/>
    <p:sldId id="726" r:id="rId22"/>
    <p:sldId id="261" r:id="rId23"/>
    <p:sldId id="276" r:id="rId24"/>
    <p:sldId id="335" r:id="rId25"/>
    <p:sldId id="306" r:id="rId26"/>
    <p:sldId id="310" r:id="rId27"/>
    <p:sldId id="727" r:id="rId28"/>
  </p:sldIdLst>
  <p:sldSz cx="12192000" cy="6858000"/>
  <p:notesSz cx="6858000" cy="9144000"/>
  <p:custDataLst>
    <p:tags r:id="rId3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1711"/>
    <a:srgbClr val="FEB500"/>
    <a:srgbClr val="0C7EDF"/>
    <a:srgbClr val="09C660"/>
    <a:srgbClr val="B200EB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72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6"/>
            </a:solidFill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09C66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</c:v>
                </c:pt>
                <c:pt idx="1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6"/>
            </a:solidFill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FD171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0.45</c:v>
                </c:pt>
                <c:pt idx="1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6"/>
            </a:solidFill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0C7EDF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0.95</c:v>
                </c:pt>
                <c:pt idx="1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0077FF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D1711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09C660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rgbClr val="FEB500"/>
              </a:solidFill>
              <a:ln>
                <a:solidFill>
                  <a:srgbClr val="FEB500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rgbClr val="0C7EDF"/>
              </a:solidFill>
              <a:ln>
                <a:noFill/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42"/>
        <c:axId val="932751520"/>
        <c:axId val="932749840"/>
      </c:barChart>
      <c:catAx>
        <c:axId val="932751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32749840"/>
        <c:crosses val="autoZero"/>
        <c:auto val="1"/>
        <c:lblAlgn val="ctr"/>
        <c:lblOffset val="100"/>
        <c:noMultiLvlLbl val="0"/>
      </c:catAx>
      <c:valAx>
        <c:axId val="932749840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3275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6E64FCA3-0FCB-4090-9EE2-AC12440B2678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B1225F8-0B16-42B8-8405-C64385887A0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1225F8-0B16-42B8-8405-C64385887A0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279231" y="3651856"/>
            <a:ext cx="1928442" cy="1933451"/>
          </a:xfrm>
          <a:custGeom>
            <a:avLst/>
            <a:gdLst>
              <a:gd name="connsiteX0" fmla="*/ 0 w 1928442"/>
              <a:gd name="connsiteY0" fmla="*/ 0 h 1933451"/>
              <a:gd name="connsiteX1" fmla="*/ 1928442 w 1928442"/>
              <a:gd name="connsiteY1" fmla="*/ 0 h 1933451"/>
              <a:gd name="connsiteX2" fmla="*/ 1928442 w 1928442"/>
              <a:gd name="connsiteY2" fmla="*/ 1933451 h 1933451"/>
              <a:gd name="connsiteX3" fmla="*/ 0 w 1928442"/>
              <a:gd name="connsiteY3" fmla="*/ 1933451 h 193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8442" h="1933451">
                <a:moveTo>
                  <a:pt x="0" y="0"/>
                </a:moveTo>
                <a:lnTo>
                  <a:pt x="1928442" y="0"/>
                </a:lnTo>
                <a:lnTo>
                  <a:pt x="1928442" y="1933451"/>
                </a:lnTo>
                <a:lnTo>
                  <a:pt x="0" y="19334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063860" y="3654550"/>
            <a:ext cx="1948187" cy="1933450"/>
          </a:xfrm>
          <a:custGeom>
            <a:avLst/>
            <a:gdLst>
              <a:gd name="connsiteX0" fmla="*/ 0 w 1948187"/>
              <a:gd name="connsiteY0" fmla="*/ 0 h 1933450"/>
              <a:gd name="connsiteX1" fmla="*/ 1948187 w 1948187"/>
              <a:gd name="connsiteY1" fmla="*/ 0 h 1933450"/>
              <a:gd name="connsiteX2" fmla="*/ 1948187 w 1948187"/>
              <a:gd name="connsiteY2" fmla="*/ 1933450 h 1933450"/>
              <a:gd name="connsiteX3" fmla="*/ 0 w 1948187"/>
              <a:gd name="connsiteY3" fmla="*/ 1933450 h 1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8187" h="1933450">
                <a:moveTo>
                  <a:pt x="0" y="0"/>
                </a:moveTo>
                <a:lnTo>
                  <a:pt x="1948187" y="0"/>
                </a:lnTo>
                <a:lnTo>
                  <a:pt x="1948187" y="1933450"/>
                </a:lnTo>
                <a:lnTo>
                  <a:pt x="0" y="19334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9011691" y="3651856"/>
            <a:ext cx="1911856" cy="1936143"/>
          </a:xfrm>
          <a:custGeom>
            <a:avLst/>
            <a:gdLst>
              <a:gd name="connsiteX0" fmla="*/ 0 w 1911856"/>
              <a:gd name="connsiteY0" fmla="*/ 0 h 1936143"/>
              <a:gd name="connsiteX1" fmla="*/ 1911856 w 1911856"/>
              <a:gd name="connsiteY1" fmla="*/ 0 h 1936143"/>
              <a:gd name="connsiteX2" fmla="*/ 1911856 w 1911856"/>
              <a:gd name="connsiteY2" fmla="*/ 1936143 h 1936143"/>
              <a:gd name="connsiteX3" fmla="*/ 0 w 1911856"/>
              <a:gd name="connsiteY3" fmla="*/ 1936143 h 193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1856" h="1936143">
                <a:moveTo>
                  <a:pt x="0" y="0"/>
                </a:moveTo>
                <a:lnTo>
                  <a:pt x="1911856" y="0"/>
                </a:lnTo>
                <a:lnTo>
                  <a:pt x="1911856" y="1936143"/>
                </a:lnTo>
                <a:lnTo>
                  <a:pt x="0" y="193614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1377088" y="1989139"/>
            <a:ext cx="2641446" cy="1679638"/>
          </a:xfrm>
          <a:custGeom>
            <a:avLst/>
            <a:gdLst>
              <a:gd name="connsiteX0" fmla="*/ 0 w 2641446"/>
              <a:gd name="connsiteY0" fmla="*/ 0 h 1679638"/>
              <a:gd name="connsiteX1" fmla="*/ 2641446 w 2641446"/>
              <a:gd name="connsiteY1" fmla="*/ 0 h 1679638"/>
              <a:gd name="connsiteX2" fmla="*/ 2641446 w 2641446"/>
              <a:gd name="connsiteY2" fmla="*/ 1679638 h 1679638"/>
              <a:gd name="connsiteX3" fmla="*/ 0 w 2641446"/>
              <a:gd name="connsiteY3" fmla="*/ 1679638 h 167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446" h="1679638">
                <a:moveTo>
                  <a:pt x="0" y="0"/>
                </a:moveTo>
                <a:lnTo>
                  <a:pt x="2641446" y="0"/>
                </a:lnTo>
                <a:lnTo>
                  <a:pt x="2641446" y="1679638"/>
                </a:lnTo>
                <a:lnTo>
                  <a:pt x="0" y="16796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4121879" y="3765488"/>
            <a:ext cx="2641446" cy="1679638"/>
          </a:xfrm>
          <a:custGeom>
            <a:avLst/>
            <a:gdLst>
              <a:gd name="connsiteX0" fmla="*/ 0 w 2641446"/>
              <a:gd name="connsiteY0" fmla="*/ 0 h 1679638"/>
              <a:gd name="connsiteX1" fmla="*/ 2641446 w 2641446"/>
              <a:gd name="connsiteY1" fmla="*/ 0 h 1679638"/>
              <a:gd name="connsiteX2" fmla="*/ 2641446 w 2641446"/>
              <a:gd name="connsiteY2" fmla="*/ 1679638 h 1679638"/>
              <a:gd name="connsiteX3" fmla="*/ 0 w 2641446"/>
              <a:gd name="connsiteY3" fmla="*/ 1679638 h 1679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446" h="1679638">
                <a:moveTo>
                  <a:pt x="0" y="0"/>
                </a:moveTo>
                <a:lnTo>
                  <a:pt x="2641446" y="0"/>
                </a:lnTo>
                <a:lnTo>
                  <a:pt x="2641446" y="1679638"/>
                </a:lnTo>
                <a:lnTo>
                  <a:pt x="0" y="16796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1772" r="1772" b="17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188913" y="185738"/>
            <a:ext cx="11814175" cy="64865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t="14642" r="1006" b="36362"/>
          <a:stretch>
            <a:fillRect/>
          </a:stretch>
        </p:blipFill>
        <p:spPr bwMode="auto">
          <a:xfrm>
            <a:off x="0" y="3429000"/>
            <a:ext cx="1219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 userDrawn="1"/>
        </p:nvSpPr>
        <p:spPr>
          <a:xfrm>
            <a:off x="392113" y="415925"/>
            <a:ext cx="11407775" cy="60277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4642" r="14642" b="1464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15"/>
          <p:cNvSpPr/>
          <p:nvPr userDrawn="1"/>
        </p:nvSpPr>
        <p:spPr>
          <a:xfrm>
            <a:off x="3175" y="0"/>
            <a:ext cx="12188825" cy="6858000"/>
          </a:xfrm>
          <a:custGeom>
            <a:avLst/>
            <a:gdLst>
              <a:gd name="connsiteX0" fmla="*/ 12185125 w 12185125"/>
              <a:gd name="connsiteY0" fmla="*/ 6829122 h 6858000"/>
              <a:gd name="connsiteX1" fmla="*/ 12185125 w 12185125"/>
              <a:gd name="connsiteY1" fmla="*/ 6839965 h 6858000"/>
              <a:gd name="connsiteX2" fmla="*/ 12130678 w 12185125"/>
              <a:gd name="connsiteY2" fmla="*/ 6856489 h 6858000"/>
              <a:gd name="connsiteX3" fmla="*/ 12126993 w 12185125"/>
              <a:gd name="connsiteY3" fmla="*/ 6858000 h 6858000"/>
              <a:gd name="connsiteX4" fmla="*/ 12100029 w 12185125"/>
              <a:gd name="connsiteY4" fmla="*/ 6858000 h 6858000"/>
              <a:gd name="connsiteX5" fmla="*/ 12182163 w 12185125"/>
              <a:gd name="connsiteY5" fmla="*/ 6829616 h 6858000"/>
              <a:gd name="connsiteX6" fmla="*/ 12185125 w 12185125"/>
              <a:gd name="connsiteY6" fmla="*/ 6758760 h 6858000"/>
              <a:gd name="connsiteX7" fmla="*/ 12185125 w 12185125"/>
              <a:gd name="connsiteY7" fmla="*/ 6813399 h 6858000"/>
              <a:gd name="connsiteX8" fmla="*/ 12184402 w 12185125"/>
              <a:gd name="connsiteY8" fmla="*/ 6813941 h 6858000"/>
              <a:gd name="connsiteX9" fmla="*/ 12050939 w 12185125"/>
              <a:gd name="connsiteY9" fmla="*/ 6858000 h 6858000"/>
              <a:gd name="connsiteX10" fmla="*/ 12017938 w 12185125"/>
              <a:gd name="connsiteY10" fmla="*/ 6858000 h 6858000"/>
              <a:gd name="connsiteX11" fmla="*/ 12054567 w 12185125"/>
              <a:gd name="connsiteY11" fmla="*/ 6847530 h 6858000"/>
              <a:gd name="connsiteX12" fmla="*/ 12067999 w 12185125"/>
              <a:gd name="connsiteY12" fmla="*/ 6843053 h 6858000"/>
              <a:gd name="connsiteX13" fmla="*/ 12173209 w 12185125"/>
              <a:gd name="connsiteY13" fmla="*/ 6800505 h 6858000"/>
              <a:gd name="connsiteX14" fmla="*/ 12115007 w 12185125"/>
              <a:gd name="connsiteY14" fmla="*/ 6813941 h 6858000"/>
              <a:gd name="connsiteX15" fmla="*/ 12115007 w 12185125"/>
              <a:gd name="connsiteY15" fmla="*/ 6811701 h 6858000"/>
              <a:gd name="connsiteX16" fmla="*/ 12166494 w 12185125"/>
              <a:gd name="connsiteY16" fmla="*/ 6782590 h 6858000"/>
              <a:gd name="connsiteX17" fmla="*/ 12130678 w 12185125"/>
              <a:gd name="connsiteY17" fmla="*/ 6784829 h 6858000"/>
              <a:gd name="connsiteX18" fmla="*/ 12130678 w 12185125"/>
              <a:gd name="connsiteY18" fmla="*/ 6782590 h 6858000"/>
              <a:gd name="connsiteX19" fmla="*/ 10704464 w 12185125"/>
              <a:gd name="connsiteY19" fmla="*/ 6681260 h 6858000"/>
              <a:gd name="connsiteX20" fmla="*/ 10700266 w 12185125"/>
              <a:gd name="connsiteY20" fmla="*/ 6684059 h 6858000"/>
              <a:gd name="connsiteX21" fmla="*/ 10655497 w 12185125"/>
              <a:gd name="connsiteY21" fmla="*/ 6731086 h 6858000"/>
              <a:gd name="connsiteX22" fmla="*/ 10740560 w 12185125"/>
              <a:gd name="connsiteY22" fmla="*/ 6697495 h 6858000"/>
              <a:gd name="connsiteX23" fmla="*/ 10749514 w 12185125"/>
              <a:gd name="connsiteY23" fmla="*/ 6706452 h 6858000"/>
              <a:gd name="connsiteX24" fmla="*/ 10722652 w 12185125"/>
              <a:gd name="connsiteY24" fmla="*/ 6731086 h 6858000"/>
              <a:gd name="connsiteX25" fmla="*/ 10729368 w 12185125"/>
              <a:gd name="connsiteY25" fmla="*/ 6737804 h 6858000"/>
              <a:gd name="connsiteX26" fmla="*/ 10769660 w 12185125"/>
              <a:gd name="connsiteY26" fmla="*/ 6719888 h 6858000"/>
              <a:gd name="connsiteX27" fmla="*/ 10789808 w 12185125"/>
              <a:gd name="connsiteY27" fmla="*/ 6708692 h 6858000"/>
              <a:gd name="connsiteX28" fmla="*/ 10848009 w 12185125"/>
              <a:gd name="connsiteY28" fmla="*/ 6697495 h 6858000"/>
              <a:gd name="connsiteX29" fmla="*/ 10845770 w 12185125"/>
              <a:gd name="connsiteY29" fmla="*/ 6710931 h 6858000"/>
              <a:gd name="connsiteX30" fmla="*/ 10827862 w 12185125"/>
              <a:gd name="connsiteY30" fmla="*/ 6719888 h 6858000"/>
              <a:gd name="connsiteX31" fmla="*/ 10742798 w 12185125"/>
              <a:gd name="connsiteY31" fmla="*/ 6760196 h 6858000"/>
              <a:gd name="connsiteX32" fmla="*/ 10745037 w 12185125"/>
              <a:gd name="connsiteY32" fmla="*/ 6766915 h 6858000"/>
              <a:gd name="connsiteX33" fmla="*/ 10751753 w 12185125"/>
              <a:gd name="connsiteY33" fmla="*/ 6766915 h 6858000"/>
              <a:gd name="connsiteX34" fmla="*/ 10753991 w 12185125"/>
              <a:gd name="connsiteY34" fmla="*/ 6771392 h 6858000"/>
              <a:gd name="connsiteX35" fmla="*/ 10745037 w 12185125"/>
              <a:gd name="connsiteY35" fmla="*/ 6778110 h 6858000"/>
              <a:gd name="connsiteX36" fmla="*/ 10742798 w 12185125"/>
              <a:gd name="connsiteY36" fmla="*/ 6782590 h 6858000"/>
              <a:gd name="connsiteX37" fmla="*/ 10758468 w 12185125"/>
              <a:gd name="connsiteY37" fmla="*/ 6780351 h 6858000"/>
              <a:gd name="connsiteX38" fmla="*/ 10776376 w 12185125"/>
              <a:gd name="connsiteY38" fmla="*/ 6771392 h 6858000"/>
              <a:gd name="connsiteX39" fmla="*/ 10865917 w 12185125"/>
              <a:gd name="connsiteY39" fmla="*/ 6760196 h 6858000"/>
              <a:gd name="connsiteX40" fmla="*/ 10874872 w 12185125"/>
              <a:gd name="connsiteY40" fmla="*/ 6760196 h 6858000"/>
              <a:gd name="connsiteX41" fmla="*/ 10863679 w 12185125"/>
              <a:gd name="connsiteY41" fmla="*/ 6766915 h 6858000"/>
              <a:gd name="connsiteX42" fmla="*/ 10839055 w 12185125"/>
              <a:gd name="connsiteY42" fmla="*/ 6773633 h 6858000"/>
              <a:gd name="connsiteX43" fmla="*/ 10624157 w 12185125"/>
              <a:gd name="connsiteY43" fmla="*/ 6843053 h 6858000"/>
              <a:gd name="connsiteX44" fmla="*/ 10805477 w 12185125"/>
              <a:gd name="connsiteY44" fmla="*/ 6804983 h 6858000"/>
              <a:gd name="connsiteX45" fmla="*/ 10651579 w 12185125"/>
              <a:gd name="connsiteY45" fmla="*/ 6846131 h 6858000"/>
              <a:gd name="connsiteX46" fmla="*/ 10615969 w 12185125"/>
              <a:gd name="connsiteY46" fmla="*/ 6858000 h 6858000"/>
              <a:gd name="connsiteX47" fmla="*/ 10212679 w 12185125"/>
              <a:gd name="connsiteY47" fmla="*/ 6858000 h 6858000"/>
              <a:gd name="connsiteX48" fmla="*/ 10342104 w 12185125"/>
              <a:gd name="connsiteY48" fmla="*/ 6811142 h 6858000"/>
              <a:gd name="connsiteX49" fmla="*/ 10700266 w 12185125"/>
              <a:gd name="connsiteY49" fmla="*/ 6681820 h 6858000"/>
              <a:gd name="connsiteX50" fmla="*/ 10704464 w 12185125"/>
              <a:gd name="connsiteY50" fmla="*/ 6681260 h 6858000"/>
              <a:gd name="connsiteX51" fmla="*/ 12185125 w 12185125"/>
              <a:gd name="connsiteY51" fmla="*/ 6166481 h 6858000"/>
              <a:gd name="connsiteX52" fmla="*/ 12185125 w 12185125"/>
              <a:gd name="connsiteY52" fmla="*/ 6187766 h 6858000"/>
              <a:gd name="connsiteX53" fmla="*/ 12047642 w 12185125"/>
              <a:gd name="connsiteY53" fmla="*/ 6228772 h 6858000"/>
              <a:gd name="connsiteX54" fmla="*/ 11510609 w 12185125"/>
              <a:gd name="connsiteY54" fmla="*/ 6426534 h 6858000"/>
              <a:gd name="connsiteX55" fmla="*/ 11497178 w 12185125"/>
              <a:gd name="connsiteY55" fmla="*/ 6428773 h 6858000"/>
              <a:gd name="connsiteX56" fmla="*/ 11499417 w 12185125"/>
              <a:gd name="connsiteY56" fmla="*/ 6424295 h 6858000"/>
              <a:gd name="connsiteX57" fmla="*/ 12078003 w 12185125"/>
              <a:gd name="connsiteY57" fmla="*/ 6199135 h 6858000"/>
              <a:gd name="connsiteX58" fmla="*/ 12185125 w 12185125"/>
              <a:gd name="connsiteY58" fmla="*/ 6098214 h 6858000"/>
              <a:gd name="connsiteX59" fmla="*/ 12185125 w 12185125"/>
              <a:gd name="connsiteY59" fmla="*/ 6124661 h 6858000"/>
              <a:gd name="connsiteX60" fmla="*/ 12000843 w 12185125"/>
              <a:gd name="connsiteY60" fmla="*/ 6177967 h 6858000"/>
              <a:gd name="connsiteX61" fmla="*/ 12148586 w 12185125"/>
              <a:gd name="connsiteY61" fmla="*/ 6144376 h 6858000"/>
              <a:gd name="connsiteX62" fmla="*/ 12185125 w 12185125"/>
              <a:gd name="connsiteY62" fmla="*/ 6134943 h 6858000"/>
              <a:gd name="connsiteX63" fmla="*/ 12185125 w 12185125"/>
              <a:gd name="connsiteY63" fmla="*/ 6152404 h 6858000"/>
              <a:gd name="connsiteX64" fmla="*/ 12179925 w 12185125"/>
              <a:gd name="connsiteY64" fmla="*/ 6153333 h 6858000"/>
              <a:gd name="connsiteX65" fmla="*/ 12159778 w 12185125"/>
              <a:gd name="connsiteY65" fmla="*/ 6162290 h 6858000"/>
              <a:gd name="connsiteX66" fmla="*/ 12094862 w 12185125"/>
              <a:gd name="connsiteY66" fmla="*/ 6184685 h 6858000"/>
              <a:gd name="connsiteX67" fmla="*/ 12099338 w 12185125"/>
              <a:gd name="connsiteY67" fmla="*/ 6186924 h 6858000"/>
              <a:gd name="connsiteX68" fmla="*/ 12079191 w 12185125"/>
              <a:gd name="connsiteY68" fmla="*/ 6195881 h 6858000"/>
              <a:gd name="connsiteX69" fmla="*/ 11909064 w 12185125"/>
              <a:gd name="connsiteY69" fmla="*/ 6240669 h 6858000"/>
              <a:gd name="connsiteX70" fmla="*/ 11904588 w 12185125"/>
              <a:gd name="connsiteY70" fmla="*/ 6242908 h 6858000"/>
              <a:gd name="connsiteX71" fmla="*/ 10809954 w 12185125"/>
              <a:gd name="connsiteY71" fmla="*/ 6616878 h 6858000"/>
              <a:gd name="connsiteX72" fmla="*/ 10789808 w 12185125"/>
              <a:gd name="connsiteY72" fmla="*/ 6623596 h 6858000"/>
              <a:gd name="connsiteX73" fmla="*/ 10789808 w 12185125"/>
              <a:gd name="connsiteY73" fmla="*/ 6619118 h 6858000"/>
              <a:gd name="connsiteX74" fmla="*/ 10787569 w 12185125"/>
              <a:gd name="connsiteY74" fmla="*/ 6612400 h 6858000"/>
              <a:gd name="connsiteX75" fmla="*/ 11246464 w 12185125"/>
              <a:gd name="connsiteY75" fmla="*/ 6417577 h 6858000"/>
              <a:gd name="connsiteX76" fmla="*/ 11403160 w 12185125"/>
              <a:gd name="connsiteY76" fmla="*/ 6368311 h 6858000"/>
              <a:gd name="connsiteX77" fmla="*/ 11246464 w 12185125"/>
              <a:gd name="connsiteY77" fmla="*/ 6397422 h 6858000"/>
              <a:gd name="connsiteX78" fmla="*/ 10798761 w 12185125"/>
              <a:gd name="connsiteY78" fmla="*/ 6547458 h 6858000"/>
              <a:gd name="connsiteX79" fmla="*/ 10805477 w 12185125"/>
              <a:gd name="connsiteY79" fmla="*/ 6547458 h 6858000"/>
              <a:gd name="connsiteX80" fmla="*/ 10776376 w 12185125"/>
              <a:gd name="connsiteY80" fmla="*/ 6551937 h 6858000"/>
              <a:gd name="connsiteX81" fmla="*/ 10798761 w 12185125"/>
              <a:gd name="connsiteY81" fmla="*/ 6538501 h 6858000"/>
              <a:gd name="connsiteX82" fmla="*/ 11577764 w 12185125"/>
              <a:gd name="connsiteY82" fmla="*/ 6265301 h 6858000"/>
              <a:gd name="connsiteX83" fmla="*/ 12179925 w 12185125"/>
              <a:gd name="connsiteY83" fmla="*/ 6099589 h 6858000"/>
              <a:gd name="connsiteX84" fmla="*/ 12185125 w 12185125"/>
              <a:gd name="connsiteY84" fmla="*/ 6048962 h 6858000"/>
              <a:gd name="connsiteX85" fmla="*/ 12185125 w 12185125"/>
              <a:gd name="connsiteY85" fmla="*/ 6053917 h 6858000"/>
              <a:gd name="connsiteX86" fmla="*/ 12064641 w 12185125"/>
              <a:gd name="connsiteY86" fmla="*/ 6081955 h 6858000"/>
              <a:gd name="connsiteX87" fmla="*/ 11761323 w 12185125"/>
              <a:gd name="connsiteY87" fmla="*/ 6177967 h 6858000"/>
              <a:gd name="connsiteX88" fmla="*/ 11752369 w 12185125"/>
              <a:gd name="connsiteY88" fmla="*/ 6180206 h 6858000"/>
              <a:gd name="connsiteX89" fmla="*/ 11756845 w 12185125"/>
              <a:gd name="connsiteY89" fmla="*/ 6177967 h 6858000"/>
              <a:gd name="connsiteX90" fmla="*/ 12063242 w 12185125"/>
              <a:gd name="connsiteY90" fmla="*/ 6078595 h 6858000"/>
              <a:gd name="connsiteX91" fmla="*/ 73514 w 12185125"/>
              <a:gd name="connsiteY91" fmla="*/ 1699910 h 6858000"/>
              <a:gd name="connsiteX92" fmla="*/ 0 w 12185125"/>
              <a:gd name="connsiteY92" fmla="*/ 1733670 h 6858000"/>
              <a:gd name="connsiteX93" fmla="*/ 0 w 12185125"/>
              <a:gd name="connsiteY93" fmla="*/ 1727358 h 6858000"/>
              <a:gd name="connsiteX94" fmla="*/ 765215 w 12185125"/>
              <a:gd name="connsiteY94" fmla="*/ 1594661 h 6858000"/>
              <a:gd name="connsiteX95" fmla="*/ 758499 w 12185125"/>
              <a:gd name="connsiteY95" fmla="*/ 1603618 h 6858000"/>
              <a:gd name="connsiteX96" fmla="*/ 633142 w 12185125"/>
              <a:gd name="connsiteY96" fmla="*/ 1688713 h 6858000"/>
              <a:gd name="connsiteX97" fmla="*/ 619712 w 12185125"/>
              <a:gd name="connsiteY97" fmla="*/ 1697671 h 6858000"/>
              <a:gd name="connsiteX98" fmla="*/ 120138 w 12185125"/>
              <a:gd name="connsiteY98" fmla="*/ 1934797 h 6858000"/>
              <a:gd name="connsiteX99" fmla="*/ 0 w 12185125"/>
              <a:gd name="connsiteY99" fmla="*/ 1991821 h 6858000"/>
              <a:gd name="connsiteX100" fmla="*/ 0 w 12185125"/>
              <a:gd name="connsiteY100" fmla="*/ 1947317 h 6858000"/>
              <a:gd name="connsiteX101" fmla="*/ 104854 w 12185125"/>
              <a:gd name="connsiteY101" fmla="*/ 1903691 h 6858000"/>
              <a:gd name="connsiteX102" fmla="*/ 125000 w 12185125"/>
              <a:gd name="connsiteY102" fmla="*/ 1894734 h 6858000"/>
              <a:gd name="connsiteX103" fmla="*/ 507787 w 12185125"/>
              <a:gd name="connsiteY103" fmla="*/ 1706628 h 6858000"/>
              <a:gd name="connsiteX104" fmla="*/ 523455 w 12185125"/>
              <a:gd name="connsiteY104" fmla="*/ 1702150 h 6858000"/>
              <a:gd name="connsiteX105" fmla="*/ 539124 w 12185125"/>
              <a:gd name="connsiteY105" fmla="*/ 1697671 h 6858000"/>
              <a:gd name="connsiteX106" fmla="*/ 749545 w 12185125"/>
              <a:gd name="connsiteY106" fmla="*/ 1596900 h 6858000"/>
              <a:gd name="connsiteX107" fmla="*/ 765215 w 12185125"/>
              <a:gd name="connsiteY107" fmla="*/ 1594661 h 6858000"/>
              <a:gd name="connsiteX108" fmla="*/ 49625 w 12185125"/>
              <a:gd name="connsiteY108" fmla="*/ 1249137 h 6858000"/>
              <a:gd name="connsiteX109" fmla="*/ 102614 w 12185125"/>
              <a:gd name="connsiteY109" fmla="*/ 1260999 h 6858000"/>
              <a:gd name="connsiteX110" fmla="*/ 75753 w 12185125"/>
              <a:gd name="connsiteY110" fmla="*/ 1281152 h 6858000"/>
              <a:gd name="connsiteX111" fmla="*/ 178724 w 12185125"/>
              <a:gd name="connsiteY111" fmla="*/ 1287870 h 6858000"/>
              <a:gd name="connsiteX112" fmla="*/ 129477 w 12185125"/>
              <a:gd name="connsiteY112" fmla="*/ 1314743 h 6858000"/>
              <a:gd name="connsiteX113" fmla="*/ 187678 w 12185125"/>
              <a:gd name="connsiteY113" fmla="*/ 1305786 h 6858000"/>
              <a:gd name="connsiteX114" fmla="*/ 55326 w 12185125"/>
              <a:gd name="connsiteY114" fmla="*/ 1375485 h 6858000"/>
              <a:gd name="connsiteX115" fmla="*/ 0 w 12185125"/>
              <a:gd name="connsiteY115" fmla="*/ 1399620 h 6858000"/>
              <a:gd name="connsiteX116" fmla="*/ 0 w 12185125"/>
              <a:gd name="connsiteY116" fmla="*/ 1252100 h 6858000"/>
              <a:gd name="connsiteX117" fmla="*/ 2247111 w 12185125"/>
              <a:gd name="connsiteY117" fmla="*/ 1247562 h 6858000"/>
              <a:gd name="connsiteX118" fmla="*/ 2251588 w 12185125"/>
              <a:gd name="connsiteY118" fmla="*/ 1247562 h 6858000"/>
              <a:gd name="connsiteX119" fmla="*/ 2246116 w 12185125"/>
              <a:gd name="connsiteY119" fmla="*/ 1248060 h 6858000"/>
              <a:gd name="connsiteX120" fmla="*/ 30982 w 12185125"/>
              <a:gd name="connsiteY120" fmla="*/ 1142313 h 6858000"/>
              <a:gd name="connsiteX121" fmla="*/ 0 w 12185125"/>
              <a:gd name="connsiteY121" fmla="*/ 1150665 h 6858000"/>
              <a:gd name="connsiteX122" fmla="*/ 0 w 12185125"/>
              <a:gd name="connsiteY122" fmla="*/ 1148818 h 6858000"/>
              <a:gd name="connsiteX123" fmla="*/ 91422 w 12185125"/>
              <a:gd name="connsiteY123" fmla="*/ 1097526 h 6858000"/>
              <a:gd name="connsiteX124" fmla="*/ 100377 w 12185125"/>
              <a:gd name="connsiteY124" fmla="*/ 1097526 h 6858000"/>
              <a:gd name="connsiteX125" fmla="*/ 89184 w 12185125"/>
              <a:gd name="connsiteY125" fmla="*/ 1104245 h 6858000"/>
              <a:gd name="connsiteX126" fmla="*/ 64560 w 12185125"/>
              <a:gd name="connsiteY126" fmla="*/ 1110963 h 6858000"/>
              <a:gd name="connsiteX127" fmla="*/ 0 w 12185125"/>
              <a:gd name="connsiteY127" fmla="*/ 1131818 h 6858000"/>
              <a:gd name="connsiteX128" fmla="*/ 0 w 12185125"/>
              <a:gd name="connsiteY128" fmla="*/ 1109744 h 6858000"/>
              <a:gd name="connsiteX129" fmla="*/ 1881 w 12185125"/>
              <a:gd name="connsiteY129" fmla="*/ 1108722 h 6858000"/>
              <a:gd name="connsiteX130" fmla="*/ 91422 w 12185125"/>
              <a:gd name="connsiteY130" fmla="*/ 1097526 h 6858000"/>
              <a:gd name="connsiteX131" fmla="*/ 73514 w 12185125"/>
              <a:gd name="connsiteY131" fmla="*/ 1034825 h 6858000"/>
              <a:gd name="connsiteX132" fmla="*/ 71275 w 12185125"/>
              <a:gd name="connsiteY132" fmla="*/ 1048261 h 6858000"/>
              <a:gd name="connsiteX133" fmla="*/ 53367 w 12185125"/>
              <a:gd name="connsiteY133" fmla="*/ 1057218 h 6858000"/>
              <a:gd name="connsiteX134" fmla="*/ 0 w 12185125"/>
              <a:gd name="connsiteY134" fmla="*/ 1082507 h 6858000"/>
              <a:gd name="connsiteX135" fmla="*/ 0 w 12185125"/>
              <a:gd name="connsiteY135" fmla="*/ 1054532 h 6858000"/>
              <a:gd name="connsiteX136" fmla="*/ 15313 w 12185125"/>
              <a:gd name="connsiteY136" fmla="*/ 1046022 h 6858000"/>
              <a:gd name="connsiteX137" fmla="*/ 73514 w 12185125"/>
              <a:gd name="connsiteY137" fmla="*/ 1034825 h 6858000"/>
              <a:gd name="connsiteX138" fmla="*/ 1696802 w 12185125"/>
              <a:gd name="connsiteY138" fmla="*/ 0 h 6858000"/>
              <a:gd name="connsiteX139" fmla="*/ 12185125 w 12185125"/>
              <a:gd name="connsiteY139" fmla="*/ 0 h 6858000"/>
              <a:gd name="connsiteX140" fmla="*/ 12185125 w 12185125"/>
              <a:gd name="connsiteY140" fmla="*/ 5359911 h 6858000"/>
              <a:gd name="connsiteX141" fmla="*/ 12163381 w 12185125"/>
              <a:gd name="connsiteY141" fmla="*/ 5360150 h 6858000"/>
              <a:gd name="connsiteX142" fmla="*/ 11624773 w 12185125"/>
              <a:gd name="connsiteY142" fmla="*/ 5391956 h 6858000"/>
              <a:gd name="connsiteX143" fmla="*/ 10163024 w 12185125"/>
              <a:gd name="connsiteY143" fmla="*/ 5703226 h 6858000"/>
              <a:gd name="connsiteX144" fmla="*/ 10158547 w 12185125"/>
              <a:gd name="connsiteY144" fmla="*/ 5709944 h 6858000"/>
              <a:gd name="connsiteX145" fmla="*/ 10145115 w 12185125"/>
              <a:gd name="connsiteY145" fmla="*/ 5716662 h 6858000"/>
              <a:gd name="connsiteX146" fmla="*/ 10129446 w 12185125"/>
              <a:gd name="connsiteY146" fmla="*/ 5730098 h 6858000"/>
              <a:gd name="connsiteX147" fmla="*/ 10071244 w 12185125"/>
              <a:gd name="connsiteY147" fmla="*/ 5739055 h 6858000"/>
              <a:gd name="connsiteX148" fmla="*/ 10062290 w 12185125"/>
              <a:gd name="connsiteY148" fmla="*/ 5745773 h 6858000"/>
              <a:gd name="connsiteX149" fmla="*/ 10111537 w 12185125"/>
              <a:gd name="connsiteY149" fmla="*/ 5810714 h 6858000"/>
              <a:gd name="connsiteX150" fmla="*/ 10095868 w 12185125"/>
              <a:gd name="connsiteY150" fmla="*/ 5830868 h 6858000"/>
              <a:gd name="connsiteX151" fmla="*/ 10075722 w 12185125"/>
              <a:gd name="connsiteY151" fmla="*/ 5846543 h 6858000"/>
              <a:gd name="connsiteX152" fmla="*/ 10082438 w 12185125"/>
              <a:gd name="connsiteY152" fmla="*/ 5848783 h 6858000"/>
              <a:gd name="connsiteX153" fmla="*/ 10120491 w 12185125"/>
              <a:gd name="connsiteY153" fmla="*/ 5851022 h 6858000"/>
              <a:gd name="connsiteX154" fmla="*/ 10109300 w 12185125"/>
              <a:gd name="connsiteY154" fmla="*/ 5866697 h 6858000"/>
              <a:gd name="connsiteX155" fmla="*/ 10398067 w 12185125"/>
              <a:gd name="connsiteY155" fmla="*/ 5942836 h 6858000"/>
              <a:gd name="connsiteX156" fmla="*/ 10415976 w 12185125"/>
              <a:gd name="connsiteY156" fmla="*/ 5945074 h 6858000"/>
              <a:gd name="connsiteX157" fmla="*/ 10438361 w 12185125"/>
              <a:gd name="connsiteY157" fmla="*/ 5960750 h 6858000"/>
              <a:gd name="connsiteX158" fmla="*/ 10447315 w 12185125"/>
              <a:gd name="connsiteY158" fmla="*/ 5967469 h 6858000"/>
              <a:gd name="connsiteX159" fmla="*/ 10487609 w 12185125"/>
              <a:gd name="connsiteY159" fmla="*/ 5958511 h 6858000"/>
              <a:gd name="connsiteX160" fmla="*/ 10492085 w 12185125"/>
              <a:gd name="connsiteY160" fmla="*/ 5962989 h 6858000"/>
              <a:gd name="connsiteX161" fmla="*/ 10478654 w 12185125"/>
              <a:gd name="connsiteY161" fmla="*/ 5996580 h 6858000"/>
              <a:gd name="connsiteX162" fmla="*/ 10485369 w 12185125"/>
              <a:gd name="connsiteY162" fmla="*/ 6003298 h 6858000"/>
              <a:gd name="connsiteX163" fmla="*/ 10516709 w 12185125"/>
              <a:gd name="connsiteY163" fmla="*/ 6003298 h 6858000"/>
              <a:gd name="connsiteX164" fmla="*/ 10518947 w 12185125"/>
              <a:gd name="connsiteY164" fmla="*/ 6007776 h 6858000"/>
              <a:gd name="connsiteX165" fmla="*/ 10306289 w 12185125"/>
              <a:gd name="connsiteY165" fmla="*/ 6104068 h 6858000"/>
              <a:gd name="connsiteX166" fmla="*/ 10308527 w 12185125"/>
              <a:gd name="connsiteY166" fmla="*/ 6108547 h 6858000"/>
              <a:gd name="connsiteX167" fmla="*/ 10326435 w 12185125"/>
              <a:gd name="connsiteY167" fmla="*/ 6106307 h 6858000"/>
              <a:gd name="connsiteX168" fmla="*/ 10344343 w 12185125"/>
              <a:gd name="connsiteY168" fmla="*/ 6110786 h 6858000"/>
              <a:gd name="connsiteX169" fmla="*/ 10348820 w 12185125"/>
              <a:gd name="connsiteY169" fmla="*/ 6119743 h 6858000"/>
              <a:gd name="connsiteX170" fmla="*/ 10353297 w 12185125"/>
              <a:gd name="connsiteY170" fmla="*/ 6124223 h 6858000"/>
              <a:gd name="connsiteX171" fmla="*/ 10346582 w 12185125"/>
              <a:gd name="connsiteY171" fmla="*/ 6148855 h 6858000"/>
              <a:gd name="connsiteX172" fmla="*/ 10382398 w 12185125"/>
              <a:gd name="connsiteY172" fmla="*/ 6153333 h 6858000"/>
              <a:gd name="connsiteX173" fmla="*/ 10373443 w 12185125"/>
              <a:gd name="connsiteY173" fmla="*/ 6166770 h 6858000"/>
              <a:gd name="connsiteX174" fmla="*/ 10236894 w 12185125"/>
              <a:gd name="connsiteY174" fmla="*/ 6220514 h 6858000"/>
              <a:gd name="connsiteX175" fmla="*/ 10619681 w 12185125"/>
              <a:gd name="connsiteY175" fmla="*/ 6164531 h 6858000"/>
              <a:gd name="connsiteX176" fmla="*/ 10297334 w 12185125"/>
              <a:gd name="connsiteY176" fmla="*/ 6274258 h 6858000"/>
              <a:gd name="connsiteX177" fmla="*/ 10597295 w 12185125"/>
              <a:gd name="connsiteY177" fmla="*/ 6236190 h 6858000"/>
              <a:gd name="connsiteX178" fmla="*/ 10601772 w 12185125"/>
              <a:gd name="connsiteY178" fmla="*/ 6240669 h 6858000"/>
              <a:gd name="connsiteX179" fmla="*/ 10583864 w 12185125"/>
              <a:gd name="connsiteY179" fmla="*/ 6254105 h 6858000"/>
              <a:gd name="connsiteX180" fmla="*/ 10501039 w 12185125"/>
              <a:gd name="connsiteY180" fmla="*/ 6296653 h 6858000"/>
              <a:gd name="connsiteX181" fmla="*/ 10503278 w 12185125"/>
              <a:gd name="connsiteY181" fmla="*/ 6298892 h 6858000"/>
              <a:gd name="connsiteX182" fmla="*/ 10507754 w 12185125"/>
              <a:gd name="connsiteY182" fmla="*/ 6298892 h 6858000"/>
              <a:gd name="connsiteX183" fmla="*/ 10507754 w 12185125"/>
              <a:gd name="connsiteY183" fmla="*/ 6303371 h 6858000"/>
              <a:gd name="connsiteX184" fmla="*/ 10136160 w 12185125"/>
              <a:gd name="connsiteY184" fmla="*/ 6431013 h 6858000"/>
              <a:gd name="connsiteX185" fmla="*/ 10136160 w 12185125"/>
              <a:gd name="connsiteY185" fmla="*/ 6435491 h 6858000"/>
              <a:gd name="connsiteX186" fmla="*/ 10165262 w 12185125"/>
              <a:gd name="connsiteY186" fmla="*/ 6453406 h 6858000"/>
              <a:gd name="connsiteX187" fmla="*/ 10165262 w 12185125"/>
              <a:gd name="connsiteY187" fmla="*/ 6455645 h 6858000"/>
              <a:gd name="connsiteX188" fmla="*/ 10004088 w 12185125"/>
              <a:gd name="connsiteY188" fmla="*/ 6531783 h 6858000"/>
              <a:gd name="connsiteX189" fmla="*/ 10004088 w 12185125"/>
              <a:gd name="connsiteY189" fmla="*/ 6534023 h 6858000"/>
              <a:gd name="connsiteX190" fmla="*/ 10232418 w 12185125"/>
              <a:gd name="connsiteY190" fmla="*/ 6489236 h 6858000"/>
              <a:gd name="connsiteX191" fmla="*/ 10239133 w 12185125"/>
              <a:gd name="connsiteY191" fmla="*/ 6495954 h 6858000"/>
              <a:gd name="connsiteX192" fmla="*/ 10207794 w 12185125"/>
              <a:gd name="connsiteY192" fmla="*/ 6525065 h 6858000"/>
              <a:gd name="connsiteX193" fmla="*/ 10212271 w 12185125"/>
              <a:gd name="connsiteY193" fmla="*/ 6534023 h 6858000"/>
              <a:gd name="connsiteX194" fmla="*/ 10243610 w 12185125"/>
              <a:gd name="connsiteY194" fmla="*/ 6547458 h 6858000"/>
              <a:gd name="connsiteX195" fmla="*/ 10257042 w 12185125"/>
              <a:gd name="connsiteY195" fmla="*/ 6545219 h 6858000"/>
              <a:gd name="connsiteX196" fmla="*/ 10268234 w 12185125"/>
              <a:gd name="connsiteY196" fmla="*/ 6547458 h 6858000"/>
              <a:gd name="connsiteX197" fmla="*/ 10270472 w 12185125"/>
              <a:gd name="connsiteY197" fmla="*/ 6554176 h 6858000"/>
              <a:gd name="connsiteX198" fmla="*/ 10254803 w 12185125"/>
              <a:gd name="connsiteY198" fmla="*/ 6569852 h 6858000"/>
              <a:gd name="connsiteX199" fmla="*/ 10467462 w 12185125"/>
              <a:gd name="connsiteY199" fmla="*/ 6520587 h 6858000"/>
              <a:gd name="connsiteX200" fmla="*/ 10483130 w 12185125"/>
              <a:gd name="connsiteY200" fmla="*/ 6525065 h 6858000"/>
              <a:gd name="connsiteX201" fmla="*/ 10492085 w 12185125"/>
              <a:gd name="connsiteY201" fmla="*/ 6551937 h 6858000"/>
              <a:gd name="connsiteX202" fmla="*/ 10485369 w 12185125"/>
              <a:gd name="connsiteY202" fmla="*/ 6565373 h 6858000"/>
              <a:gd name="connsiteX203" fmla="*/ 10483130 w 12185125"/>
              <a:gd name="connsiteY203" fmla="*/ 6565373 h 6858000"/>
              <a:gd name="connsiteX204" fmla="*/ 10035428 w 12185125"/>
              <a:gd name="connsiteY204" fmla="*/ 6722127 h 6858000"/>
              <a:gd name="connsiteX205" fmla="*/ 10075722 w 12185125"/>
              <a:gd name="connsiteY205" fmla="*/ 6731086 h 6858000"/>
              <a:gd name="connsiteX206" fmla="*/ 9992897 w 12185125"/>
              <a:gd name="connsiteY206" fmla="*/ 6769153 h 6858000"/>
              <a:gd name="connsiteX207" fmla="*/ 10046621 w 12185125"/>
              <a:gd name="connsiteY207" fmla="*/ 6760196 h 6858000"/>
              <a:gd name="connsiteX208" fmla="*/ 9847393 w 12185125"/>
              <a:gd name="connsiteY208" fmla="*/ 6847530 h 6858000"/>
              <a:gd name="connsiteX209" fmla="*/ 10053336 w 12185125"/>
              <a:gd name="connsiteY209" fmla="*/ 6775872 h 6858000"/>
              <a:gd name="connsiteX210" fmla="*/ 10019759 w 12185125"/>
              <a:gd name="connsiteY210" fmla="*/ 6807223 h 6858000"/>
              <a:gd name="connsiteX211" fmla="*/ 10048860 w 12185125"/>
              <a:gd name="connsiteY211" fmla="*/ 6816180 h 6858000"/>
              <a:gd name="connsiteX212" fmla="*/ 10599533 w 12185125"/>
              <a:gd name="connsiteY212" fmla="*/ 6632554 h 6858000"/>
              <a:gd name="connsiteX213" fmla="*/ 10606249 w 12185125"/>
              <a:gd name="connsiteY213" fmla="*/ 6643750 h 6858000"/>
              <a:gd name="connsiteX214" fmla="*/ 10068271 w 12185125"/>
              <a:gd name="connsiteY214" fmla="*/ 6845607 h 6858000"/>
              <a:gd name="connsiteX215" fmla="*/ 10033878 w 12185125"/>
              <a:gd name="connsiteY215" fmla="*/ 6858000 h 6858000"/>
              <a:gd name="connsiteX216" fmla="*/ 0 w 12185125"/>
              <a:gd name="connsiteY216" fmla="*/ 6858000 h 6858000"/>
              <a:gd name="connsiteX217" fmla="*/ 0 w 12185125"/>
              <a:gd name="connsiteY217" fmla="*/ 2079402 h 6858000"/>
              <a:gd name="connsiteX218" fmla="*/ 15592 w 12185125"/>
              <a:gd name="connsiteY218" fmla="*/ 2071922 h 6858000"/>
              <a:gd name="connsiteX219" fmla="*/ 525694 w 12185125"/>
              <a:gd name="connsiteY219" fmla="*/ 1827553 h 6858000"/>
              <a:gd name="connsiteX220" fmla="*/ 525694 w 12185125"/>
              <a:gd name="connsiteY220" fmla="*/ 1823075 h 6858000"/>
              <a:gd name="connsiteX221" fmla="*/ 527932 w 12185125"/>
              <a:gd name="connsiteY221" fmla="*/ 1818596 h 6858000"/>
              <a:gd name="connsiteX222" fmla="*/ 655527 w 12185125"/>
              <a:gd name="connsiteY222" fmla="*/ 1753655 h 6858000"/>
              <a:gd name="connsiteX223" fmla="*/ 673436 w 12185125"/>
              <a:gd name="connsiteY223" fmla="*/ 1744697 h 6858000"/>
              <a:gd name="connsiteX224" fmla="*/ 816701 w 12185125"/>
              <a:gd name="connsiteY224" fmla="*/ 1681995 h 6858000"/>
              <a:gd name="connsiteX225" fmla="*/ 832370 w 12185125"/>
              <a:gd name="connsiteY225" fmla="*/ 1677517 h 6858000"/>
              <a:gd name="connsiteX226" fmla="*/ 854755 w 12185125"/>
              <a:gd name="connsiteY226" fmla="*/ 1657363 h 6858000"/>
              <a:gd name="connsiteX227" fmla="*/ 852518 w 12185125"/>
              <a:gd name="connsiteY227" fmla="*/ 1655124 h 6858000"/>
              <a:gd name="connsiteX228" fmla="*/ 718206 w 12185125"/>
              <a:gd name="connsiteY228" fmla="*/ 1715585 h 6858000"/>
              <a:gd name="connsiteX229" fmla="*/ 700298 w 12185125"/>
              <a:gd name="connsiteY229" fmla="*/ 1724542 h 6858000"/>
              <a:gd name="connsiteX230" fmla="*/ 680151 w 12185125"/>
              <a:gd name="connsiteY230" fmla="*/ 1722303 h 6858000"/>
              <a:gd name="connsiteX231" fmla="*/ 680151 w 12185125"/>
              <a:gd name="connsiteY231" fmla="*/ 1720065 h 6858000"/>
              <a:gd name="connsiteX232" fmla="*/ 715967 w 12185125"/>
              <a:gd name="connsiteY232" fmla="*/ 1704389 h 6858000"/>
              <a:gd name="connsiteX233" fmla="*/ 731638 w 12185125"/>
              <a:gd name="connsiteY233" fmla="*/ 1699910 h 6858000"/>
              <a:gd name="connsiteX234" fmla="*/ 1011451 w 12185125"/>
              <a:gd name="connsiteY234" fmla="*/ 1572268 h 6858000"/>
              <a:gd name="connsiteX235" fmla="*/ 1022645 w 12185125"/>
              <a:gd name="connsiteY235" fmla="*/ 1572268 h 6858000"/>
              <a:gd name="connsiteX236" fmla="*/ 1033837 w 12185125"/>
              <a:gd name="connsiteY236" fmla="*/ 1572268 h 6858000"/>
              <a:gd name="connsiteX237" fmla="*/ 1036075 w 12185125"/>
              <a:gd name="connsiteY237" fmla="*/ 1567789 h 6858000"/>
              <a:gd name="connsiteX238" fmla="*/ 1031598 w 12185125"/>
              <a:gd name="connsiteY238" fmla="*/ 1565550 h 6858000"/>
              <a:gd name="connsiteX239" fmla="*/ 1038314 w 12185125"/>
              <a:gd name="connsiteY239" fmla="*/ 1561071 h 6858000"/>
              <a:gd name="connsiteX240" fmla="*/ 1067414 w 12185125"/>
              <a:gd name="connsiteY240" fmla="*/ 1558832 h 6858000"/>
              <a:gd name="connsiteX241" fmla="*/ 1080845 w 12185125"/>
              <a:gd name="connsiteY241" fmla="*/ 1554353 h 6858000"/>
              <a:gd name="connsiteX242" fmla="*/ 1170385 w 12185125"/>
              <a:gd name="connsiteY242" fmla="*/ 1520762 h 6858000"/>
              <a:gd name="connsiteX243" fmla="*/ 1179340 w 12185125"/>
              <a:gd name="connsiteY243" fmla="*/ 1514045 h 6858000"/>
              <a:gd name="connsiteX244" fmla="*/ 1190532 w 12185125"/>
              <a:gd name="connsiteY244" fmla="*/ 1507326 h 6858000"/>
              <a:gd name="connsiteX245" fmla="*/ 1553172 w 12185125"/>
              <a:gd name="connsiteY245" fmla="*/ 1370727 h 6858000"/>
              <a:gd name="connsiteX246" fmla="*/ 1562127 w 12185125"/>
              <a:gd name="connsiteY246" fmla="*/ 1366247 h 6858000"/>
              <a:gd name="connsiteX247" fmla="*/ 1595703 w 12185125"/>
              <a:gd name="connsiteY247" fmla="*/ 1359529 h 6858000"/>
              <a:gd name="connsiteX248" fmla="*/ 1609135 w 12185125"/>
              <a:gd name="connsiteY248" fmla="*/ 1357290 h 6858000"/>
              <a:gd name="connsiteX249" fmla="*/ 1781500 w 12185125"/>
              <a:gd name="connsiteY249" fmla="*/ 1299068 h 6858000"/>
              <a:gd name="connsiteX250" fmla="*/ 1794931 w 12185125"/>
              <a:gd name="connsiteY250" fmla="*/ 1296828 h 6858000"/>
              <a:gd name="connsiteX251" fmla="*/ 1859849 w 12185125"/>
              <a:gd name="connsiteY251" fmla="*/ 1274435 h 6858000"/>
              <a:gd name="connsiteX252" fmla="*/ 1871041 w 12185125"/>
              <a:gd name="connsiteY252" fmla="*/ 1272195 h 6858000"/>
              <a:gd name="connsiteX253" fmla="*/ 1987444 w 12185125"/>
              <a:gd name="connsiteY253" fmla="*/ 1247562 h 6858000"/>
              <a:gd name="connsiteX254" fmla="*/ 1962820 w 12185125"/>
              <a:gd name="connsiteY254" fmla="*/ 1258760 h 6858000"/>
              <a:gd name="connsiteX255" fmla="*/ 1974013 w 12185125"/>
              <a:gd name="connsiteY255" fmla="*/ 1260999 h 6858000"/>
              <a:gd name="connsiteX256" fmla="*/ 1826270 w 12185125"/>
              <a:gd name="connsiteY256" fmla="*/ 1325940 h 6858000"/>
              <a:gd name="connsiteX257" fmla="*/ 1839702 w 12185125"/>
              <a:gd name="connsiteY257" fmla="*/ 1328179 h 6858000"/>
              <a:gd name="connsiteX258" fmla="*/ 1837463 w 12185125"/>
              <a:gd name="connsiteY258" fmla="*/ 1332657 h 6858000"/>
              <a:gd name="connsiteX259" fmla="*/ 1772546 w 12185125"/>
              <a:gd name="connsiteY259" fmla="*/ 1359529 h 6858000"/>
              <a:gd name="connsiteX260" fmla="*/ 1846418 w 12185125"/>
              <a:gd name="connsiteY260" fmla="*/ 1350572 h 6858000"/>
              <a:gd name="connsiteX261" fmla="*/ 1763591 w 12185125"/>
              <a:gd name="connsiteY261" fmla="*/ 1386402 h 6858000"/>
              <a:gd name="connsiteX262" fmla="*/ 1956105 w 12185125"/>
              <a:gd name="connsiteY262" fmla="*/ 1339375 h 6858000"/>
              <a:gd name="connsiteX263" fmla="*/ 2130709 w 12185125"/>
              <a:gd name="connsiteY263" fmla="*/ 1276674 h 6858000"/>
              <a:gd name="connsiteX264" fmla="*/ 2110562 w 12185125"/>
              <a:gd name="connsiteY264" fmla="*/ 1278913 h 6858000"/>
              <a:gd name="connsiteX265" fmla="*/ 2197864 w 12185125"/>
              <a:gd name="connsiteY265" fmla="*/ 1256521 h 6858000"/>
              <a:gd name="connsiteX266" fmla="*/ 2162048 w 12185125"/>
              <a:gd name="connsiteY266" fmla="*/ 1256521 h 6858000"/>
              <a:gd name="connsiteX267" fmla="*/ 2273973 w 12185125"/>
              <a:gd name="connsiteY267" fmla="*/ 1222930 h 6858000"/>
              <a:gd name="connsiteX268" fmla="*/ 2226964 w 12185125"/>
              <a:gd name="connsiteY268" fmla="*/ 1249803 h 6858000"/>
              <a:gd name="connsiteX269" fmla="*/ 2246116 w 12185125"/>
              <a:gd name="connsiteY269" fmla="*/ 1248060 h 6858000"/>
              <a:gd name="connsiteX270" fmla="*/ 2242634 w 12185125"/>
              <a:gd name="connsiteY270" fmla="*/ 1249803 h 6858000"/>
              <a:gd name="connsiteX271" fmla="*/ 2229203 w 12185125"/>
              <a:gd name="connsiteY271" fmla="*/ 1252042 h 6858000"/>
              <a:gd name="connsiteX272" fmla="*/ 2224726 w 12185125"/>
              <a:gd name="connsiteY272" fmla="*/ 1254280 h 6858000"/>
              <a:gd name="connsiteX273" fmla="*/ 2215772 w 12185125"/>
              <a:gd name="connsiteY273" fmla="*/ 1258760 h 6858000"/>
              <a:gd name="connsiteX274" fmla="*/ 2209057 w 12185125"/>
              <a:gd name="connsiteY274" fmla="*/ 1258760 h 6858000"/>
              <a:gd name="connsiteX275" fmla="*/ 2209057 w 12185125"/>
              <a:gd name="connsiteY275" fmla="*/ 1260999 h 6858000"/>
              <a:gd name="connsiteX276" fmla="*/ 2251588 w 12185125"/>
              <a:gd name="connsiteY276" fmla="*/ 1247562 h 6858000"/>
              <a:gd name="connsiteX277" fmla="*/ 2253827 w 12185125"/>
              <a:gd name="connsiteY277" fmla="*/ 1247562 h 6858000"/>
              <a:gd name="connsiteX278" fmla="*/ 2289643 w 12185125"/>
              <a:gd name="connsiteY278" fmla="*/ 1238605 h 6858000"/>
              <a:gd name="connsiteX279" fmla="*/ 2343367 w 12185125"/>
              <a:gd name="connsiteY279" fmla="*/ 1220690 h 6858000"/>
              <a:gd name="connsiteX280" fmla="*/ 2338891 w 12185125"/>
              <a:gd name="connsiteY280" fmla="*/ 1216212 h 6858000"/>
              <a:gd name="connsiteX281" fmla="*/ 2415000 w 12185125"/>
              <a:gd name="connsiteY281" fmla="*/ 1184860 h 6858000"/>
              <a:gd name="connsiteX282" fmla="*/ 2323221 w 12185125"/>
              <a:gd name="connsiteY282" fmla="*/ 1193819 h 6858000"/>
              <a:gd name="connsiteX283" fmla="*/ 2372468 w 12185125"/>
              <a:gd name="connsiteY283" fmla="*/ 1164706 h 6858000"/>
              <a:gd name="connsiteX284" fmla="*/ 2372468 w 12185125"/>
              <a:gd name="connsiteY284" fmla="*/ 1160228 h 6858000"/>
              <a:gd name="connsiteX285" fmla="*/ 2385900 w 12185125"/>
              <a:gd name="connsiteY285" fmla="*/ 1153510 h 6858000"/>
              <a:gd name="connsiteX286" fmla="*/ 2379184 w 12185125"/>
              <a:gd name="connsiteY286" fmla="*/ 1153510 h 6858000"/>
              <a:gd name="connsiteX287" fmla="*/ 2390376 w 12185125"/>
              <a:gd name="connsiteY287" fmla="*/ 1144553 h 6858000"/>
              <a:gd name="connsiteX288" fmla="*/ 2287404 w 12185125"/>
              <a:gd name="connsiteY288" fmla="*/ 1171424 h 6858000"/>
              <a:gd name="connsiteX289" fmla="*/ 2320983 w 12185125"/>
              <a:gd name="connsiteY289" fmla="*/ 1166946 h 6858000"/>
              <a:gd name="connsiteX290" fmla="*/ 2056837 w 12185125"/>
              <a:gd name="connsiteY290" fmla="*/ 1256521 h 6858000"/>
              <a:gd name="connsiteX291" fmla="*/ 2280689 w 12185125"/>
              <a:gd name="connsiteY291" fmla="*/ 1173665 h 6858000"/>
              <a:gd name="connsiteX292" fmla="*/ 2244873 w 12185125"/>
              <a:gd name="connsiteY292" fmla="*/ 1180383 h 6858000"/>
              <a:gd name="connsiteX293" fmla="*/ 2457532 w 12185125"/>
              <a:gd name="connsiteY293" fmla="*/ 1097526 h 6858000"/>
              <a:gd name="connsiteX294" fmla="*/ 2405240 w 12185125"/>
              <a:gd name="connsiteY294" fmla="*/ 1105896 h 6858000"/>
              <a:gd name="connsiteX295" fmla="*/ 2410523 w 12185125"/>
              <a:gd name="connsiteY295" fmla="*/ 1104245 h 6858000"/>
              <a:gd name="connsiteX296" fmla="*/ 2401569 w 12185125"/>
              <a:gd name="connsiteY296" fmla="*/ 1106483 h 6858000"/>
              <a:gd name="connsiteX297" fmla="*/ 2405240 w 12185125"/>
              <a:gd name="connsiteY297" fmla="*/ 1105896 h 6858000"/>
              <a:gd name="connsiteX298" fmla="*/ 2374707 w 12185125"/>
              <a:gd name="connsiteY298" fmla="*/ 1115440 h 6858000"/>
              <a:gd name="connsiteX299" fmla="*/ 2410523 w 12185125"/>
              <a:gd name="connsiteY299" fmla="*/ 1102006 h 6858000"/>
              <a:gd name="connsiteX300" fmla="*/ 2415000 w 12185125"/>
              <a:gd name="connsiteY300" fmla="*/ 1099765 h 6858000"/>
              <a:gd name="connsiteX301" fmla="*/ 2417239 w 12185125"/>
              <a:gd name="connsiteY301" fmla="*/ 1097526 h 6858000"/>
              <a:gd name="connsiteX302" fmla="*/ 2419476 w 12185125"/>
              <a:gd name="connsiteY302" fmla="*/ 1097526 h 6858000"/>
              <a:gd name="connsiteX303" fmla="*/ 2421715 w 12185125"/>
              <a:gd name="connsiteY303" fmla="*/ 1097526 h 6858000"/>
              <a:gd name="connsiteX304" fmla="*/ 2394853 w 12185125"/>
              <a:gd name="connsiteY304" fmla="*/ 1075134 h 6858000"/>
              <a:gd name="connsiteX305" fmla="*/ 2137424 w 12185125"/>
              <a:gd name="connsiteY305" fmla="*/ 1166946 h 6858000"/>
              <a:gd name="connsiteX306" fmla="*/ 1826270 w 12185125"/>
              <a:gd name="connsiteY306" fmla="*/ 1272195 h 6858000"/>
              <a:gd name="connsiteX307" fmla="*/ 1734491 w 12185125"/>
              <a:gd name="connsiteY307" fmla="*/ 1301307 h 6858000"/>
              <a:gd name="connsiteX308" fmla="*/ 1725538 w 12185125"/>
              <a:gd name="connsiteY308" fmla="*/ 1305786 h 6858000"/>
              <a:gd name="connsiteX309" fmla="*/ 1680767 w 12185125"/>
              <a:gd name="connsiteY309" fmla="*/ 1316982 h 6858000"/>
              <a:gd name="connsiteX310" fmla="*/ 1671814 w 12185125"/>
              <a:gd name="connsiteY310" fmla="*/ 1321461 h 6858000"/>
              <a:gd name="connsiteX311" fmla="*/ 1033837 w 12185125"/>
              <a:gd name="connsiteY311" fmla="*/ 1554353 h 6858000"/>
              <a:gd name="connsiteX312" fmla="*/ 655527 w 12185125"/>
              <a:gd name="connsiteY312" fmla="*/ 1702150 h 6858000"/>
              <a:gd name="connsiteX313" fmla="*/ 639858 w 12185125"/>
              <a:gd name="connsiteY313" fmla="*/ 1711108 h 6858000"/>
              <a:gd name="connsiteX314" fmla="*/ 626427 w 12185125"/>
              <a:gd name="connsiteY314" fmla="*/ 1708867 h 6858000"/>
              <a:gd name="connsiteX315" fmla="*/ 720444 w 12185125"/>
              <a:gd name="connsiteY315" fmla="*/ 1655124 h 6858000"/>
              <a:gd name="connsiteX316" fmla="*/ 722683 w 12185125"/>
              <a:gd name="connsiteY316" fmla="*/ 1650645 h 6858000"/>
              <a:gd name="connsiteX317" fmla="*/ 711491 w 12185125"/>
              <a:gd name="connsiteY317" fmla="*/ 1650645 h 6858000"/>
              <a:gd name="connsiteX318" fmla="*/ 713730 w 12185125"/>
              <a:gd name="connsiteY318" fmla="*/ 1646165 h 6858000"/>
              <a:gd name="connsiteX319" fmla="*/ 729399 w 12185125"/>
              <a:gd name="connsiteY319" fmla="*/ 1628251 h 6858000"/>
              <a:gd name="connsiteX320" fmla="*/ 745068 w 12185125"/>
              <a:gd name="connsiteY320" fmla="*/ 1619293 h 6858000"/>
              <a:gd name="connsiteX321" fmla="*/ 801031 w 12185125"/>
              <a:gd name="connsiteY321" fmla="*/ 1599140 h 6858000"/>
              <a:gd name="connsiteX322" fmla="*/ 814462 w 12185125"/>
              <a:gd name="connsiteY322" fmla="*/ 1592422 h 6858000"/>
              <a:gd name="connsiteX323" fmla="*/ 879379 w 12185125"/>
              <a:gd name="connsiteY323" fmla="*/ 1549875 h 6858000"/>
              <a:gd name="connsiteX324" fmla="*/ 892810 w 12185125"/>
              <a:gd name="connsiteY324" fmla="*/ 1545396 h 6858000"/>
              <a:gd name="connsiteX325" fmla="*/ 993542 w 12185125"/>
              <a:gd name="connsiteY325" fmla="*/ 1505087 h 6858000"/>
              <a:gd name="connsiteX326" fmla="*/ 1009213 w 12185125"/>
              <a:gd name="connsiteY326" fmla="*/ 1500608 h 6858000"/>
              <a:gd name="connsiteX327" fmla="*/ 1020406 w 12185125"/>
              <a:gd name="connsiteY327" fmla="*/ 1475976 h 6858000"/>
              <a:gd name="connsiteX328" fmla="*/ 1033837 w 12185125"/>
              <a:gd name="connsiteY328" fmla="*/ 1469258 h 6858000"/>
              <a:gd name="connsiteX329" fmla="*/ 1255449 w 12185125"/>
              <a:gd name="connsiteY329" fmla="*/ 1395359 h 6858000"/>
              <a:gd name="connsiteX330" fmla="*/ 1250972 w 12185125"/>
              <a:gd name="connsiteY330" fmla="*/ 1399838 h 6858000"/>
              <a:gd name="connsiteX331" fmla="*/ 1257688 w 12185125"/>
              <a:gd name="connsiteY331" fmla="*/ 1399838 h 6858000"/>
              <a:gd name="connsiteX332" fmla="*/ 1329321 w 12185125"/>
              <a:gd name="connsiteY332" fmla="*/ 1372966 h 6858000"/>
              <a:gd name="connsiteX333" fmla="*/ 1262165 w 12185125"/>
              <a:gd name="connsiteY333" fmla="*/ 1393120 h 6858000"/>
              <a:gd name="connsiteX334" fmla="*/ 1499448 w 12185125"/>
              <a:gd name="connsiteY334" fmla="*/ 1312504 h 6858000"/>
              <a:gd name="connsiteX335" fmla="*/ 1501687 w 12185125"/>
              <a:gd name="connsiteY335" fmla="*/ 1312504 h 6858000"/>
              <a:gd name="connsiteX336" fmla="*/ 1942673 w 12185125"/>
              <a:gd name="connsiteY336" fmla="*/ 1157989 h 6858000"/>
              <a:gd name="connsiteX337" fmla="*/ 1951627 w 12185125"/>
              <a:gd name="connsiteY337" fmla="*/ 1155749 h 6858000"/>
              <a:gd name="connsiteX338" fmla="*/ 2029976 w 12185125"/>
              <a:gd name="connsiteY338" fmla="*/ 1142313 h 6858000"/>
              <a:gd name="connsiteX339" fmla="*/ 2032214 w 12185125"/>
              <a:gd name="connsiteY339" fmla="*/ 1144553 h 6858000"/>
              <a:gd name="connsiteX340" fmla="*/ 2027737 w 12185125"/>
              <a:gd name="connsiteY340" fmla="*/ 1149031 h 6858000"/>
              <a:gd name="connsiteX341" fmla="*/ 1967297 w 12185125"/>
              <a:gd name="connsiteY341" fmla="*/ 1164706 h 6858000"/>
              <a:gd name="connsiteX342" fmla="*/ 1960582 w 12185125"/>
              <a:gd name="connsiteY342" fmla="*/ 1166946 h 6858000"/>
              <a:gd name="connsiteX343" fmla="*/ 1875517 w 12185125"/>
              <a:gd name="connsiteY343" fmla="*/ 1198297 h 6858000"/>
              <a:gd name="connsiteX344" fmla="*/ 1882233 w 12185125"/>
              <a:gd name="connsiteY344" fmla="*/ 1196058 h 6858000"/>
              <a:gd name="connsiteX345" fmla="*/ 1882233 w 12185125"/>
              <a:gd name="connsiteY345" fmla="*/ 1198297 h 6858000"/>
              <a:gd name="connsiteX346" fmla="*/ 1871041 w 12185125"/>
              <a:gd name="connsiteY346" fmla="*/ 1209494 h 6858000"/>
              <a:gd name="connsiteX347" fmla="*/ 2009829 w 12185125"/>
              <a:gd name="connsiteY347" fmla="*/ 1173665 h 6858000"/>
              <a:gd name="connsiteX348" fmla="*/ 2012066 w 12185125"/>
              <a:gd name="connsiteY348" fmla="*/ 1175903 h 6858000"/>
              <a:gd name="connsiteX349" fmla="*/ 2007590 w 12185125"/>
              <a:gd name="connsiteY349" fmla="*/ 1180383 h 6858000"/>
              <a:gd name="connsiteX350" fmla="*/ 1929242 w 12185125"/>
              <a:gd name="connsiteY350" fmla="*/ 1207255 h 6858000"/>
              <a:gd name="connsiteX351" fmla="*/ 2036690 w 12185125"/>
              <a:gd name="connsiteY351" fmla="*/ 1180383 h 6858000"/>
              <a:gd name="connsiteX352" fmla="*/ 2038930 w 12185125"/>
              <a:gd name="connsiteY352" fmla="*/ 1182622 h 6858000"/>
              <a:gd name="connsiteX353" fmla="*/ 2041168 w 12185125"/>
              <a:gd name="connsiteY353" fmla="*/ 1184860 h 6858000"/>
              <a:gd name="connsiteX354" fmla="*/ 2390376 w 12185125"/>
              <a:gd name="connsiteY354" fmla="*/ 1063936 h 6858000"/>
              <a:gd name="connsiteX355" fmla="*/ 2394853 w 12185125"/>
              <a:gd name="connsiteY355" fmla="*/ 1059457 h 6858000"/>
              <a:gd name="connsiteX356" fmla="*/ 2406046 w 12185125"/>
              <a:gd name="connsiteY356" fmla="*/ 1030346 h 6858000"/>
              <a:gd name="connsiteX357" fmla="*/ 2410523 w 12185125"/>
              <a:gd name="connsiteY357" fmla="*/ 1025868 h 6858000"/>
              <a:gd name="connsiteX358" fmla="*/ 2441863 w 12185125"/>
              <a:gd name="connsiteY358" fmla="*/ 1010192 h 6858000"/>
              <a:gd name="connsiteX359" fmla="*/ 2432908 w 12185125"/>
              <a:gd name="connsiteY359" fmla="*/ 1003473 h 6858000"/>
              <a:gd name="connsiteX360" fmla="*/ 2432908 w 12185125"/>
              <a:gd name="connsiteY360" fmla="*/ 1001235 h 6858000"/>
              <a:gd name="connsiteX361" fmla="*/ 2435147 w 12185125"/>
              <a:gd name="connsiteY361" fmla="*/ 998996 h 6858000"/>
              <a:gd name="connsiteX362" fmla="*/ 2439624 w 12185125"/>
              <a:gd name="connsiteY362" fmla="*/ 998996 h 6858000"/>
              <a:gd name="connsiteX363" fmla="*/ 2455293 w 12185125"/>
              <a:gd name="connsiteY363" fmla="*/ 976602 h 6858000"/>
              <a:gd name="connsiteX364" fmla="*/ 2455293 w 12185125"/>
              <a:gd name="connsiteY364" fmla="*/ 969884 h 6858000"/>
              <a:gd name="connsiteX365" fmla="*/ 2437385 w 12185125"/>
              <a:gd name="connsiteY365" fmla="*/ 956448 h 6858000"/>
              <a:gd name="connsiteX366" fmla="*/ 2432908 w 12185125"/>
              <a:gd name="connsiteY366" fmla="*/ 954208 h 6858000"/>
              <a:gd name="connsiteX367" fmla="*/ 2056837 w 12185125"/>
              <a:gd name="connsiteY367" fmla="*/ 1081851 h 6858000"/>
              <a:gd name="connsiteX368" fmla="*/ 2050121 w 12185125"/>
              <a:gd name="connsiteY368" fmla="*/ 1081851 h 6858000"/>
              <a:gd name="connsiteX369" fmla="*/ 2016545 w 12185125"/>
              <a:gd name="connsiteY369" fmla="*/ 1097526 h 6858000"/>
              <a:gd name="connsiteX370" fmla="*/ 2007590 w 12185125"/>
              <a:gd name="connsiteY370" fmla="*/ 1099765 h 6858000"/>
              <a:gd name="connsiteX371" fmla="*/ 1687483 w 12185125"/>
              <a:gd name="connsiteY371" fmla="*/ 1193819 h 6858000"/>
              <a:gd name="connsiteX372" fmla="*/ 1297981 w 12185125"/>
              <a:gd name="connsiteY372" fmla="*/ 1330418 h 6858000"/>
              <a:gd name="connsiteX373" fmla="*/ 1083085 w 12185125"/>
              <a:gd name="connsiteY373" fmla="*/ 1402077 h 6858000"/>
              <a:gd name="connsiteX374" fmla="*/ 1459155 w 12185125"/>
              <a:gd name="connsiteY374" fmla="*/ 1252042 h 6858000"/>
              <a:gd name="connsiteX375" fmla="*/ 1463631 w 12185125"/>
              <a:gd name="connsiteY375" fmla="*/ 1234126 h 6858000"/>
              <a:gd name="connsiteX376" fmla="*/ 1474823 w 12185125"/>
              <a:gd name="connsiteY376" fmla="*/ 1243084 h 6858000"/>
              <a:gd name="connsiteX377" fmla="*/ 1799409 w 12185125"/>
              <a:gd name="connsiteY377" fmla="*/ 1140074 h 6858000"/>
              <a:gd name="connsiteX378" fmla="*/ 2173240 w 12185125"/>
              <a:gd name="connsiteY378" fmla="*/ 1019150 h 6858000"/>
              <a:gd name="connsiteX379" fmla="*/ 2504540 w 12185125"/>
              <a:gd name="connsiteY379" fmla="*/ 907182 h 6858000"/>
              <a:gd name="connsiteX380" fmla="*/ 2459770 w 12185125"/>
              <a:gd name="connsiteY380" fmla="*/ 895985 h 6858000"/>
              <a:gd name="connsiteX381" fmla="*/ 2535879 w 12185125"/>
              <a:gd name="connsiteY381" fmla="*/ 842241 h 6858000"/>
              <a:gd name="connsiteX382" fmla="*/ 2309789 w 12185125"/>
              <a:gd name="connsiteY382" fmla="*/ 907182 h 6858000"/>
              <a:gd name="connsiteX383" fmla="*/ 1985205 w 12185125"/>
              <a:gd name="connsiteY383" fmla="*/ 1003473 h 6858000"/>
              <a:gd name="connsiteX384" fmla="*/ 1356183 w 12185125"/>
              <a:gd name="connsiteY384" fmla="*/ 1193819 h 6858000"/>
              <a:gd name="connsiteX385" fmla="*/ 1125616 w 12185125"/>
              <a:gd name="connsiteY385" fmla="*/ 1272195 h 6858000"/>
              <a:gd name="connsiteX386" fmla="*/ 1273358 w 12185125"/>
              <a:gd name="connsiteY386" fmla="*/ 1213973 h 6858000"/>
              <a:gd name="connsiteX387" fmla="*/ 1284549 w 12185125"/>
              <a:gd name="connsiteY387" fmla="*/ 1209494 h 6858000"/>
              <a:gd name="connsiteX388" fmla="*/ 1407668 w 12185125"/>
              <a:gd name="connsiteY388" fmla="*/ 1166946 h 6858000"/>
              <a:gd name="connsiteX389" fmla="*/ 1421100 w 12185125"/>
              <a:gd name="connsiteY389" fmla="*/ 1164706 h 6858000"/>
              <a:gd name="connsiteX390" fmla="*/ 1492732 w 12185125"/>
              <a:gd name="connsiteY390" fmla="*/ 1133356 h 6858000"/>
              <a:gd name="connsiteX391" fmla="*/ 1425576 w 12185125"/>
              <a:gd name="connsiteY391" fmla="*/ 1142313 h 6858000"/>
              <a:gd name="connsiteX392" fmla="*/ 1418860 w 12185125"/>
              <a:gd name="connsiteY392" fmla="*/ 1144553 h 6858000"/>
              <a:gd name="connsiteX393" fmla="*/ 1409907 w 12185125"/>
              <a:gd name="connsiteY393" fmla="*/ 1151271 h 6858000"/>
              <a:gd name="connsiteX394" fmla="*/ 1186056 w 12185125"/>
              <a:gd name="connsiteY394" fmla="*/ 1225169 h 6858000"/>
              <a:gd name="connsiteX395" fmla="*/ 1186056 w 12185125"/>
              <a:gd name="connsiteY395" fmla="*/ 1222930 h 6858000"/>
              <a:gd name="connsiteX396" fmla="*/ 1203964 w 12185125"/>
              <a:gd name="connsiteY396" fmla="*/ 1207255 h 6858000"/>
              <a:gd name="connsiteX397" fmla="*/ 1217395 w 12185125"/>
              <a:gd name="connsiteY397" fmla="*/ 1202776 h 6858000"/>
              <a:gd name="connsiteX398" fmla="*/ 1280073 w 12185125"/>
              <a:gd name="connsiteY398" fmla="*/ 1184860 h 6858000"/>
              <a:gd name="connsiteX399" fmla="*/ 1293504 w 12185125"/>
              <a:gd name="connsiteY399" fmla="*/ 1180383 h 6858000"/>
              <a:gd name="connsiteX400" fmla="*/ 1398715 w 12185125"/>
              <a:gd name="connsiteY400" fmla="*/ 1137835 h 6858000"/>
              <a:gd name="connsiteX401" fmla="*/ 1340512 w 12185125"/>
              <a:gd name="connsiteY401" fmla="*/ 1151271 h 6858000"/>
              <a:gd name="connsiteX402" fmla="*/ 1340512 w 12185125"/>
              <a:gd name="connsiteY402" fmla="*/ 1149031 h 6858000"/>
              <a:gd name="connsiteX403" fmla="*/ 1391999 w 12185125"/>
              <a:gd name="connsiteY403" fmla="*/ 1119920 h 6858000"/>
              <a:gd name="connsiteX404" fmla="*/ 1356183 w 12185125"/>
              <a:gd name="connsiteY404" fmla="*/ 1122159 h 6858000"/>
              <a:gd name="connsiteX405" fmla="*/ 1356183 w 12185125"/>
              <a:gd name="connsiteY405" fmla="*/ 1119920 h 6858000"/>
              <a:gd name="connsiteX406" fmla="*/ 1463631 w 12185125"/>
              <a:gd name="connsiteY406" fmla="*/ 1072893 h 6858000"/>
              <a:gd name="connsiteX407" fmla="*/ 1472585 w 12185125"/>
              <a:gd name="connsiteY407" fmla="*/ 1068416 h 6858000"/>
              <a:gd name="connsiteX408" fmla="*/ 1537503 w 12185125"/>
              <a:gd name="connsiteY408" fmla="*/ 1046022 h 6858000"/>
              <a:gd name="connsiteX409" fmla="*/ 1539740 w 12185125"/>
              <a:gd name="connsiteY409" fmla="*/ 1048261 h 6858000"/>
              <a:gd name="connsiteX410" fmla="*/ 1541979 w 12185125"/>
              <a:gd name="connsiteY410" fmla="*/ 1052739 h 6858000"/>
              <a:gd name="connsiteX411" fmla="*/ 1546456 w 12185125"/>
              <a:gd name="connsiteY411" fmla="*/ 1050500 h 6858000"/>
              <a:gd name="connsiteX412" fmla="*/ 1557649 w 12185125"/>
              <a:gd name="connsiteY412" fmla="*/ 1048261 h 6858000"/>
              <a:gd name="connsiteX413" fmla="*/ 1615851 w 12185125"/>
              <a:gd name="connsiteY413" fmla="*/ 1003473 h 6858000"/>
              <a:gd name="connsiteX414" fmla="*/ 1618088 w 12185125"/>
              <a:gd name="connsiteY414" fmla="*/ 1001235 h 6858000"/>
              <a:gd name="connsiteX415" fmla="*/ 1595703 w 12185125"/>
              <a:gd name="connsiteY415" fmla="*/ 1005714 h 6858000"/>
              <a:gd name="connsiteX416" fmla="*/ 1584511 w 12185125"/>
              <a:gd name="connsiteY416" fmla="*/ 1007953 h 6858000"/>
              <a:gd name="connsiteX417" fmla="*/ 1575558 w 12185125"/>
              <a:gd name="connsiteY417" fmla="*/ 1003473 h 6858000"/>
              <a:gd name="connsiteX418" fmla="*/ 1571080 w 12185125"/>
              <a:gd name="connsiteY418" fmla="*/ 1003473 h 6858000"/>
              <a:gd name="connsiteX419" fmla="*/ 1577795 w 12185125"/>
              <a:gd name="connsiteY419" fmla="*/ 1001235 h 6858000"/>
              <a:gd name="connsiteX420" fmla="*/ 1906857 w 12185125"/>
              <a:gd name="connsiteY420" fmla="*/ 891506 h 6858000"/>
              <a:gd name="connsiteX421" fmla="*/ 1915811 w 12185125"/>
              <a:gd name="connsiteY421" fmla="*/ 889267 h 6858000"/>
              <a:gd name="connsiteX422" fmla="*/ 1953866 w 12185125"/>
              <a:gd name="connsiteY422" fmla="*/ 887028 h 6858000"/>
              <a:gd name="connsiteX423" fmla="*/ 1826270 w 12185125"/>
              <a:gd name="connsiteY423" fmla="*/ 938533 h 6858000"/>
              <a:gd name="connsiteX424" fmla="*/ 1821794 w 12185125"/>
              <a:gd name="connsiteY424" fmla="*/ 940772 h 6858000"/>
              <a:gd name="connsiteX425" fmla="*/ 1826270 w 12185125"/>
              <a:gd name="connsiteY425" fmla="*/ 943012 h 6858000"/>
              <a:gd name="connsiteX426" fmla="*/ 1844178 w 12185125"/>
              <a:gd name="connsiteY426" fmla="*/ 938533 h 6858000"/>
              <a:gd name="connsiteX427" fmla="*/ 1848655 w 12185125"/>
              <a:gd name="connsiteY427" fmla="*/ 936294 h 6858000"/>
              <a:gd name="connsiteX428" fmla="*/ 1850894 w 12185125"/>
              <a:gd name="connsiteY428" fmla="*/ 936294 h 6858000"/>
              <a:gd name="connsiteX429" fmla="*/ 1882233 w 12185125"/>
              <a:gd name="connsiteY429" fmla="*/ 931815 h 6858000"/>
              <a:gd name="connsiteX430" fmla="*/ 1886710 w 12185125"/>
              <a:gd name="connsiteY430" fmla="*/ 936294 h 6858000"/>
              <a:gd name="connsiteX431" fmla="*/ 1879994 w 12185125"/>
              <a:gd name="connsiteY431" fmla="*/ 940772 h 6858000"/>
              <a:gd name="connsiteX432" fmla="*/ 1832986 w 12185125"/>
              <a:gd name="connsiteY432" fmla="*/ 956448 h 6858000"/>
              <a:gd name="connsiteX433" fmla="*/ 1828509 w 12185125"/>
              <a:gd name="connsiteY433" fmla="*/ 958687 h 6858000"/>
              <a:gd name="connsiteX434" fmla="*/ 1835225 w 12185125"/>
              <a:gd name="connsiteY434" fmla="*/ 960926 h 6858000"/>
              <a:gd name="connsiteX435" fmla="*/ 1879994 w 12185125"/>
              <a:gd name="connsiteY435" fmla="*/ 940772 h 6858000"/>
              <a:gd name="connsiteX436" fmla="*/ 1891187 w 12185125"/>
              <a:gd name="connsiteY436" fmla="*/ 938533 h 6858000"/>
              <a:gd name="connsiteX437" fmla="*/ 2018782 w 12185125"/>
              <a:gd name="connsiteY437" fmla="*/ 913900 h 6858000"/>
              <a:gd name="connsiteX438" fmla="*/ 2021021 w 12185125"/>
              <a:gd name="connsiteY438" fmla="*/ 916139 h 6858000"/>
              <a:gd name="connsiteX439" fmla="*/ 2016545 w 12185125"/>
              <a:gd name="connsiteY439" fmla="*/ 920619 h 6858000"/>
              <a:gd name="connsiteX440" fmla="*/ 1947150 w 12185125"/>
              <a:gd name="connsiteY440" fmla="*/ 938533 h 6858000"/>
              <a:gd name="connsiteX441" fmla="*/ 1967297 w 12185125"/>
              <a:gd name="connsiteY441" fmla="*/ 936294 h 6858000"/>
              <a:gd name="connsiteX442" fmla="*/ 1978490 w 12185125"/>
              <a:gd name="connsiteY442" fmla="*/ 931815 h 6858000"/>
              <a:gd name="connsiteX443" fmla="*/ 2038930 w 12185125"/>
              <a:gd name="connsiteY443" fmla="*/ 927337 h 6858000"/>
              <a:gd name="connsiteX444" fmla="*/ 2005352 w 12185125"/>
              <a:gd name="connsiteY444" fmla="*/ 940772 h 6858000"/>
              <a:gd name="connsiteX445" fmla="*/ 1996397 w 12185125"/>
              <a:gd name="connsiteY445" fmla="*/ 945251 h 6858000"/>
              <a:gd name="connsiteX446" fmla="*/ 1947150 w 12185125"/>
              <a:gd name="connsiteY446" fmla="*/ 956448 h 6858000"/>
              <a:gd name="connsiteX447" fmla="*/ 1942673 w 12185125"/>
              <a:gd name="connsiteY447" fmla="*/ 963166 h 6858000"/>
              <a:gd name="connsiteX448" fmla="*/ 1938196 w 12185125"/>
              <a:gd name="connsiteY448" fmla="*/ 963166 h 6858000"/>
              <a:gd name="connsiteX449" fmla="*/ 1929242 w 12185125"/>
              <a:gd name="connsiteY449" fmla="*/ 960926 h 6858000"/>
              <a:gd name="connsiteX450" fmla="*/ 1819554 w 12185125"/>
              <a:gd name="connsiteY450" fmla="*/ 1003473 h 6858000"/>
              <a:gd name="connsiteX451" fmla="*/ 2054598 w 12185125"/>
              <a:gd name="connsiteY451" fmla="*/ 947490 h 6858000"/>
              <a:gd name="connsiteX452" fmla="*/ 2059076 w 12185125"/>
              <a:gd name="connsiteY452" fmla="*/ 949730 h 6858000"/>
              <a:gd name="connsiteX453" fmla="*/ 2052361 w 12185125"/>
              <a:gd name="connsiteY453" fmla="*/ 956448 h 6858000"/>
              <a:gd name="connsiteX454" fmla="*/ 1978490 w 12185125"/>
              <a:gd name="connsiteY454" fmla="*/ 976602 h 6858000"/>
              <a:gd name="connsiteX455" fmla="*/ 1978490 w 12185125"/>
              <a:gd name="connsiteY455" fmla="*/ 978841 h 6858000"/>
              <a:gd name="connsiteX456" fmla="*/ 1982967 w 12185125"/>
              <a:gd name="connsiteY456" fmla="*/ 978841 h 6858000"/>
              <a:gd name="connsiteX457" fmla="*/ 1982967 w 12185125"/>
              <a:gd name="connsiteY457" fmla="*/ 983320 h 6858000"/>
              <a:gd name="connsiteX458" fmla="*/ 1980728 w 12185125"/>
              <a:gd name="connsiteY458" fmla="*/ 985559 h 6858000"/>
              <a:gd name="connsiteX459" fmla="*/ 1980728 w 12185125"/>
              <a:gd name="connsiteY459" fmla="*/ 987798 h 6858000"/>
              <a:gd name="connsiteX460" fmla="*/ 2000874 w 12185125"/>
              <a:gd name="connsiteY460" fmla="*/ 983320 h 6858000"/>
              <a:gd name="connsiteX461" fmla="*/ 2007590 w 12185125"/>
              <a:gd name="connsiteY461" fmla="*/ 983320 h 6858000"/>
              <a:gd name="connsiteX462" fmla="*/ 2468724 w 12185125"/>
              <a:gd name="connsiteY462" fmla="*/ 840001 h 6858000"/>
              <a:gd name="connsiteX463" fmla="*/ 2468724 w 12185125"/>
              <a:gd name="connsiteY463" fmla="*/ 835523 h 6858000"/>
              <a:gd name="connsiteX464" fmla="*/ 2466486 w 12185125"/>
              <a:gd name="connsiteY464" fmla="*/ 831044 h 6858000"/>
              <a:gd name="connsiteX465" fmla="*/ 2462009 w 12185125"/>
              <a:gd name="connsiteY465" fmla="*/ 831044 h 6858000"/>
              <a:gd name="connsiteX466" fmla="*/ 2448579 w 12185125"/>
              <a:gd name="connsiteY466" fmla="*/ 819847 h 6858000"/>
              <a:gd name="connsiteX467" fmla="*/ 2446339 w 12185125"/>
              <a:gd name="connsiteY467" fmla="*/ 819847 h 6858000"/>
              <a:gd name="connsiteX468" fmla="*/ 2457532 w 12185125"/>
              <a:gd name="connsiteY468" fmla="*/ 810891 h 6858000"/>
              <a:gd name="connsiteX469" fmla="*/ 2455293 w 12185125"/>
              <a:gd name="connsiteY469" fmla="*/ 792975 h 6858000"/>
              <a:gd name="connsiteX470" fmla="*/ 2406046 w 12185125"/>
              <a:gd name="connsiteY470" fmla="*/ 745950 h 6858000"/>
              <a:gd name="connsiteX471" fmla="*/ 2448579 w 12185125"/>
              <a:gd name="connsiteY471" fmla="*/ 719077 h 6858000"/>
              <a:gd name="connsiteX472" fmla="*/ 2341129 w 12185125"/>
              <a:gd name="connsiteY472" fmla="*/ 736991 h 6858000"/>
              <a:gd name="connsiteX473" fmla="*/ 2338891 w 12185125"/>
              <a:gd name="connsiteY473" fmla="*/ 732513 h 6858000"/>
              <a:gd name="connsiteX474" fmla="*/ 2359037 w 12185125"/>
              <a:gd name="connsiteY474" fmla="*/ 721316 h 6858000"/>
              <a:gd name="connsiteX475" fmla="*/ 2359037 w 12185125"/>
              <a:gd name="connsiteY475" fmla="*/ 714598 h 6858000"/>
              <a:gd name="connsiteX476" fmla="*/ 2356799 w 12185125"/>
              <a:gd name="connsiteY476" fmla="*/ 712359 h 6858000"/>
              <a:gd name="connsiteX477" fmla="*/ 2356799 w 12185125"/>
              <a:gd name="connsiteY477" fmla="*/ 705641 h 6858000"/>
              <a:gd name="connsiteX478" fmla="*/ 2356799 w 12185125"/>
              <a:gd name="connsiteY478" fmla="*/ 703402 h 6858000"/>
              <a:gd name="connsiteX479" fmla="*/ 2229203 w 12185125"/>
              <a:gd name="connsiteY479" fmla="*/ 734752 h 6858000"/>
              <a:gd name="connsiteX480" fmla="*/ 2222487 w 12185125"/>
              <a:gd name="connsiteY480" fmla="*/ 736991 h 6858000"/>
              <a:gd name="connsiteX481" fmla="*/ 2056837 w 12185125"/>
              <a:gd name="connsiteY481" fmla="*/ 781779 h 6858000"/>
              <a:gd name="connsiteX482" fmla="*/ 2047884 w 12185125"/>
              <a:gd name="connsiteY482" fmla="*/ 784018 h 6858000"/>
              <a:gd name="connsiteX483" fmla="*/ 1709867 w 12185125"/>
              <a:gd name="connsiteY483" fmla="*/ 869113 h 6858000"/>
              <a:gd name="connsiteX484" fmla="*/ 1698675 w 12185125"/>
              <a:gd name="connsiteY484" fmla="*/ 871353 h 6858000"/>
              <a:gd name="connsiteX485" fmla="*/ 1651667 w 12185125"/>
              <a:gd name="connsiteY485" fmla="*/ 878070 h 6858000"/>
              <a:gd name="connsiteX486" fmla="*/ 1649428 w 12185125"/>
              <a:gd name="connsiteY486" fmla="*/ 873592 h 6858000"/>
              <a:gd name="connsiteX487" fmla="*/ 1656143 w 12185125"/>
              <a:gd name="connsiteY487" fmla="*/ 869113 h 6858000"/>
              <a:gd name="connsiteX488" fmla="*/ 1698675 w 12185125"/>
              <a:gd name="connsiteY488" fmla="*/ 848958 h 6858000"/>
              <a:gd name="connsiteX489" fmla="*/ 1680767 w 12185125"/>
              <a:gd name="connsiteY489" fmla="*/ 851199 h 6858000"/>
              <a:gd name="connsiteX490" fmla="*/ 1680767 w 12185125"/>
              <a:gd name="connsiteY490" fmla="*/ 848958 h 6858000"/>
              <a:gd name="connsiteX491" fmla="*/ 1725538 w 12185125"/>
              <a:gd name="connsiteY491" fmla="*/ 813129 h 6858000"/>
              <a:gd name="connsiteX492" fmla="*/ 1734491 w 12185125"/>
              <a:gd name="connsiteY492" fmla="*/ 808652 h 6858000"/>
              <a:gd name="connsiteX493" fmla="*/ 1817317 w 12185125"/>
              <a:gd name="connsiteY493" fmla="*/ 770582 h 6858000"/>
              <a:gd name="connsiteX494" fmla="*/ 1828509 w 12185125"/>
              <a:gd name="connsiteY494" fmla="*/ 766103 h 6858000"/>
              <a:gd name="connsiteX495" fmla="*/ 2036690 w 12185125"/>
              <a:gd name="connsiteY495" fmla="*/ 627264 h 6858000"/>
              <a:gd name="connsiteX496" fmla="*/ 2045645 w 12185125"/>
              <a:gd name="connsiteY496" fmla="*/ 620546 h 6858000"/>
              <a:gd name="connsiteX497" fmla="*/ 2132948 w 12185125"/>
              <a:gd name="connsiteY497" fmla="*/ 577999 h 6858000"/>
              <a:gd name="connsiteX498" fmla="*/ 2139662 w 12185125"/>
              <a:gd name="connsiteY498" fmla="*/ 573520 h 6858000"/>
              <a:gd name="connsiteX499" fmla="*/ 2139662 w 12185125"/>
              <a:gd name="connsiteY499" fmla="*/ 569040 h 6858000"/>
              <a:gd name="connsiteX500" fmla="*/ 2137424 w 12185125"/>
              <a:gd name="connsiteY500" fmla="*/ 564563 h 6858000"/>
              <a:gd name="connsiteX501" fmla="*/ 2088177 w 12185125"/>
              <a:gd name="connsiteY501" fmla="*/ 573520 h 6858000"/>
              <a:gd name="connsiteX502" fmla="*/ 2081461 w 12185125"/>
              <a:gd name="connsiteY502" fmla="*/ 573520 h 6858000"/>
              <a:gd name="connsiteX503" fmla="*/ 2074745 w 12185125"/>
              <a:gd name="connsiteY503" fmla="*/ 573520 h 6858000"/>
              <a:gd name="connsiteX504" fmla="*/ 2074745 w 12185125"/>
              <a:gd name="connsiteY504" fmla="*/ 569040 h 6858000"/>
              <a:gd name="connsiteX505" fmla="*/ 2079222 w 12185125"/>
              <a:gd name="connsiteY505" fmla="*/ 564563 h 6858000"/>
              <a:gd name="connsiteX506" fmla="*/ 2081461 w 12185125"/>
              <a:gd name="connsiteY506" fmla="*/ 562322 h 6858000"/>
              <a:gd name="connsiteX507" fmla="*/ 2072508 w 12185125"/>
              <a:gd name="connsiteY507" fmla="*/ 562322 h 6858000"/>
              <a:gd name="connsiteX508" fmla="*/ 2072508 w 12185125"/>
              <a:gd name="connsiteY508" fmla="*/ 557844 h 6858000"/>
              <a:gd name="connsiteX509" fmla="*/ 2121754 w 12185125"/>
              <a:gd name="connsiteY509" fmla="*/ 495143 h 6858000"/>
              <a:gd name="connsiteX510" fmla="*/ 2128470 w 12185125"/>
              <a:gd name="connsiteY510" fmla="*/ 492902 h 6858000"/>
              <a:gd name="connsiteX511" fmla="*/ 2159809 w 12185125"/>
              <a:gd name="connsiteY511" fmla="*/ 463791 h 6858000"/>
              <a:gd name="connsiteX512" fmla="*/ 2162048 w 12185125"/>
              <a:gd name="connsiteY512" fmla="*/ 463791 h 6858000"/>
              <a:gd name="connsiteX513" fmla="*/ 2144140 w 12185125"/>
              <a:gd name="connsiteY513" fmla="*/ 450355 h 6858000"/>
              <a:gd name="connsiteX514" fmla="*/ 2137424 w 12185125"/>
              <a:gd name="connsiteY514" fmla="*/ 445877 h 6858000"/>
              <a:gd name="connsiteX515" fmla="*/ 2132948 w 12185125"/>
              <a:gd name="connsiteY515" fmla="*/ 419005 h 6858000"/>
              <a:gd name="connsiteX516" fmla="*/ 2123993 w 12185125"/>
              <a:gd name="connsiteY516" fmla="*/ 423483 h 6858000"/>
              <a:gd name="connsiteX517" fmla="*/ 2103846 w 12185125"/>
              <a:gd name="connsiteY517" fmla="*/ 425723 h 6858000"/>
              <a:gd name="connsiteX518" fmla="*/ 2103846 w 12185125"/>
              <a:gd name="connsiteY518" fmla="*/ 423483 h 6858000"/>
              <a:gd name="connsiteX519" fmla="*/ 2112800 w 12185125"/>
              <a:gd name="connsiteY519" fmla="*/ 405569 h 6858000"/>
              <a:gd name="connsiteX520" fmla="*/ 2112800 w 12185125"/>
              <a:gd name="connsiteY520" fmla="*/ 401090 h 6858000"/>
              <a:gd name="connsiteX521" fmla="*/ 2110562 w 12185125"/>
              <a:gd name="connsiteY521" fmla="*/ 398851 h 6858000"/>
              <a:gd name="connsiteX522" fmla="*/ 2108324 w 12185125"/>
              <a:gd name="connsiteY522" fmla="*/ 392133 h 6858000"/>
              <a:gd name="connsiteX523" fmla="*/ 2153094 w 12185125"/>
              <a:gd name="connsiteY523" fmla="*/ 360782 h 6858000"/>
              <a:gd name="connsiteX524" fmla="*/ 2153094 w 12185125"/>
              <a:gd name="connsiteY524" fmla="*/ 358542 h 6858000"/>
              <a:gd name="connsiteX525" fmla="*/ 2137424 w 12185125"/>
              <a:gd name="connsiteY525" fmla="*/ 349585 h 6858000"/>
              <a:gd name="connsiteX526" fmla="*/ 1808362 w 12185125"/>
              <a:gd name="connsiteY526" fmla="*/ 425723 h 6858000"/>
              <a:gd name="connsiteX527" fmla="*/ 1806124 w 12185125"/>
              <a:gd name="connsiteY527" fmla="*/ 427962 h 6858000"/>
              <a:gd name="connsiteX528" fmla="*/ 1788215 w 12185125"/>
              <a:gd name="connsiteY528" fmla="*/ 434680 h 6858000"/>
              <a:gd name="connsiteX529" fmla="*/ 1727775 w 12185125"/>
              <a:gd name="connsiteY529" fmla="*/ 441398 h 6858000"/>
              <a:gd name="connsiteX530" fmla="*/ 1613612 w 12185125"/>
              <a:gd name="connsiteY530" fmla="*/ 468271 h 6858000"/>
              <a:gd name="connsiteX531" fmla="*/ 1705391 w 12185125"/>
              <a:gd name="connsiteY531" fmla="*/ 448116 h 6858000"/>
              <a:gd name="connsiteX532" fmla="*/ 1721060 w 12185125"/>
              <a:gd name="connsiteY532" fmla="*/ 450355 h 6858000"/>
              <a:gd name="connsiteX533" fmla="*/ 1703151 w 12185125"/>
              <a:gd name="connsiteY533" fmla="*/ 459314 h 6858000"/>
              <a:gd name="connsiteX534" fmla="*/ 1443484 w 12185125"/>
              <a:gd name="connsiteY534" fmla="*/ 515297 h 6858000"/>
              <a:gd name="connsiteX535" fmla="*/ 736115 w 12185125"/>
              <a:gd name="connsiteY535" fmla="*/ 763864 h 6858000"/>
              <a:gd name="connsiteX536" fmla="*/ 722683 w 12185125"/>
              <a:gd name="connsiteY536" fmla="*/ 766103 h 6858000"/>
              <a:gd name="connsiteX537" fmla="*/ 724922 w 12185125"/>
              <a:gd name="connsiteY537" fmla="*/ 761625 h 6858000"/>
              <a:gd name="connsiteX538" fmla="*/ 1490494 w 12185125"/>
              <a:gd name="connsiteY538" fmla="*/ 479467 h 6858000"/>
              <a:gd name="connsiteX539" fmla="*/ 1530787 w 12185125"/>
              <a:gd name="connsiteY539" fmla="*/ 468271 h 6858000"/>
              <a:gd name="connsiteX540" fmla="*/ 1405430 w 12185125"/>
              <a:gd name="connsiteY540" fmla="*/ 490663 h 6858000"/>
              <a:gd name="connsiteX541" fmla="*/ 1385284 w 12185125"/>
              <a:gd name="connsiteY541" fmla="*/ 499620 h 6858000"/>
              <a:gd name="connsiteX542" fmla="*/ 1320367 w 12185125"/>
              <a:gd name="connsiteY542" fmla="*/ 522015 h 6858000"/>
              <a:gd name="connsiteX543" fmla="*/ 1324844 w 12185125"/>
              <a:gd name="connsiteY543" fmla="*/ 524254 h 6858000"/>
              <a:gd name="connsiteX544" fmla="*/ 1304697 w 12185125"/>
              <a:gd name="connsiteY544" fmla="*/ 533211 h 6858000"/>
              <a:gd name="connsiteX545" fmla="*/ 1134569 w 12185125"/>
              <a:gd name="connsiteY545" fmla="*/ 577999 h 6858000"/>
              <a:gd name="connsiteX546" fmla="*/ 1130093 w 12185125"/>
              <a:gd name="connsiteY546" fmla="*/ 580238 h 6858000"/>
              <a:gd name="connsiteX547" fmla="*/ 35460 w 12185125"/>
              <a:gd name="connsiteY547" fmla="*/ 954208 h 6858000"/>
              <a:gd name="connsiteX548" fmla="*/ 15313 w 12185125"/>
              <a:gd name="connsiteY548" fmla="*/ 960926 h 6858000"/>
              <a:gd name="connsiteX549" fmla="*/ 15313 w 12185125"/>
              <a:gd name="connsiteY549" fmla="*/ 956448 h 6858000"/>
              <a:gd name="connsiteX550" fmla="*/ 13074 w 12185125"/>
              <a:gd name="connsiteY550" fmla="*/ 949730 h 6858000"/>
              <a:gd name="connsiteX551" fmla="*/ 471969 w 12185125"/>
              <a:gd name="connsiteY551" fmla="*/ 754907 h 6858000"/>
              <a:gd name="connsiteX552" fmla="*/ 628666 w 12185125"/>
              <a:gd name="connsiteY552" fmla="*/ 705641 h 6858000"/>
              <a:gd name="connsiteX553" fmla="*/ 471969 w 12185125"/>
              <a:gd name="connsiteY553" fmla="*/ 734752 h 6858000"/>
              <a:gd name="connsiteX554" fmla="*/ 24266 w 12185125"/>
              <a:gd name="connsiteY554" fmla="*/ 884788 h 6858000"/>
              <a:gd name="connsiteX555" fmla="*/ 30982 w 12185125"/>
              <a:gd name="connsiteY555" fmla="*/ 884788 h 6858000"/>
              <a:gd name="connsiteX556" fmla="*/ 1881 w 12185125"/>
              <a:gd name="connsiteY556" fmla="*/ 889267 h 6858000"/>
              <a:gd name="connsiteX557" fmla="*/ 24266 w 12185125"/>
              <a:gd name="connsiteY557" fmla="*/ 875831 h 6858000"/>
              <a:gd name="connsiteX558" fmla="*/ 803270 w 12185125"/>
              <a:gd name="connsiteY558" fmla="*/ 602631 h 6858000"/>
              <a:gd name="connsiteX559" fmla="*/ 1405430 w 12185125"/>
              <a:gd name="connsiteY559" fmla="*/ 436919 h 6858000"/>
              <a:gd name="connsiteX560" fmla="*/ 1783739 w 12185125"/>
              <a:gd name="connsiteY560" fmla="*/ 345106 h 6858000"/>
              <a:gd name="connsiteX561" fmla="*/ 1815078 w 12185125"/>
              <a:gd name="connsiteY561" fmla="*/ 347346 h 6858000"/>
              <a:gd name="connsiteX562" fmla="*/ 1781500 w 12185125"/>
              <a:gd name="connsiteY562" fmla="*/ 365260 h 6858000"/>
              <a:gd name="connsiteX563" fmla="*/ 1412145 w 12185125"/>
              <a:gd name="connsiteY563" fmla="*/ 461553 h 6858000"/>
              <a:gd name="connsiteX564" fmla="*/ 1226348 w 12185125"/>
              <a:gd name="connsiteY564" fmla="*/ 515297 h 6858000"/>
              <a:gd name="connsiteX565" fmla="*/ 1374091 w 12185125"/>
              <a:gd name="connsiteY565" fmla="*/ 481706 h 6858000"/>
              <a:gd name="connsiteX566" fmla="*/ 1582272 w 12185125"/>
              <a:gd name="connsiteY566" fmla="*/ 427962 h 6858000"/>
              <a:gd name="connsiteX567" fmla="*/ 2005352 w 12185125"/>
              <a:gd name="connsiteY567" fmla="*/ 329431 h 6858000"/>
              <a:gd name="connsiteX568" fmla="*/ 2137424 w 12185125"/>
              <a:gd name="connsiteY568" fmla="*/ 284644 h 6858000"/>
              <a:gd name="connsiteX569" fmla="*/ 2146378 w 12185125"/>
              <a:gd name="connsiteY569" fmla="*/ 275686 h 6858000"/>
              <a:gd name="connsiteX570" fmla="*/ 2146378 w 12185125"/>
              <a:gd name="connsiteY570" fmla="*/ 273447 h 6858000"/>
              <a:gd name="connsiteX571" fmla="*/ 2103846 w 12185125"/>
              <a:gd name="connsiteY571" fmla="*/ 280166 h 6858000"/>
              <a:gd name="connsiteX572" fmla="*/ 2099370 w 12185125"/>
              <a:gd name="connsiteY572" fmla="*/ 280166 h 6858000"/>
              <a:gd name="connsiteX573" fmla="*/ 2097131 w 12185125"/>
              <a:gd name="connsiteY573" fmla="*/ 275686 h 6858000"/>
              <a:gd name="connsiteX574" fmla="*/ 2090416 w 12185125"/>
              <a:gd name="connsiteY574" fmla="*/ 271208 h 6858000"/>
              <a:gd name="connsiteX575" fmla="*/ 2092654 w 12185125"/>
              <a:gd name="connsiteY575" fmla="*/ 264490 h 6858000"/>
              <a:gd name="connsiteX576" fmla="*/ 2121754 w 12185125"/>
              <a:gd name="connsiteY576" fmla="*/ 246575 h 6858000"/>
              <a:gd name="connsiteX577" fmla="*/ 2121754 w 12185125"/>
              <a:gd name="connsiteY577" fmla="*/ 244336 h 6858000"/>
              <a:gd name="connsiteX578" fmla="*/ 2074745 w 12185125"/>
              <a:gd name="connsiteY578" fmla="*/ 251054 h 6858000"/>
              <a:gd name="connsiteX579" fmla="*/ 2068030 w 12185125"/>
              <a:gd name="connsiteY579" fmla="*/ 246575 h 6858000"/>
              <a:gd name="connsiteX580" fmla="*/ 1962820 w 12185125"/>
              <a:gd name="connsiteY580" fmla="*/ 275686 h 6858000"/>
              <a:gd name="connsiteX581" fmla="*/ 1580034 w 12185125"/>
              <a:gd name="connsiteY581" fmla="*/ 351824 h 6858000"/>
              <a:gd name="connsiteX582" fmla="*/ 986828 w 12185125"/>
              <a:gd name="connsiteY582" fmla="*/ 515297 h 6858000"/>
              <a:gd name="connsiteX583" fmla="*/ 977874 w 12185125"/>
              <a:gd name="connsiteY583" fmla="*/ 517536 h 6858000"/>
              <a:gd name="connsiteX584" fmla="*/ 982351 w 12185125"/>
              <a:gd name="connsiteY584" fmla="*/ 515297 h 6858000"/>
              <a:gd name="connsiteX585" fmla="*/ 1580034 w 12185125"/>
              <a:gd name="connsiteY585" fmla="*/ 345106 h 6858000"/>
              <a:gd name="connsiteX586" fmla="*/ 2065792 w 12185125"/>
              <a:gd name="connsiteY586" fmla="*/ 239857 h 6858000"/>
              <a:gd name="connsiteX587" fmla="*/ 2061314 w 12185125"/>
              <a:gd name="connsiteY587" fmla="*/ 237618 h 6858000"/>
              <a:gd name="connsiteX588" fmla="*/ 2054598 w 12185125"/>
              <a:gd name="connsiteY588" fmla="*/ 239857 h 6858000"/>
              <a:gd name="connsiteX589" fmla="*/ 2054598 w 12185125"/>
              <a:gd name="connsiteY589" fmla="*/ 233139 h 6858000"/>
              <a:gd name="connsiteX590" fmla="*/ 2054598 w 12185125"/>
              <a:gd name="connsiteY590" fmla="*/ 224182 h 6858000"/>
              <a:gd name="connsiteX591" fmla="*/ 2032214 w 12185125"/>
              <a:gd name="connsiteY591" fmla="*/ 230900 h 6858000"/>
              <a:gd name="connsiteX592" fmla="*/ 2045645 w 12185125"/>
              <a:gd name="connsiteY592" fmla="*/ 206266 h 6858000"/>
              <a:gd name="connsiteX593" fmla="*/ 2045645 w 12185125"/>
              <a:gd name="connsiteY593" fmla="*/ 199548 h 6858000"/>
              <a:gd name="connsiteX594" fmla="*/ 2041168 w 12185125"/>
              <a:gd name="connsiteY594" fmla="*/ 192832 h 6858000"/>
              <a:gd name="connsiteX595" fmla="*/ 2038930 w 12185125"/>
              <a:gd name="connsiteY595" fmla="*/ 183873 h 6858000"/>
              <a:gd name="connsiteX596" fmla="*/ 2054598 w 12185125"/>
              <a:gd name="connsiteY596" fmla="*/ 165959 h 6858000"/>
              <a:gd name="connsiteX597" fmla="*/ 2061314 w 12185125"/>
              <a:gd name="connsiteY597" fmla="*/ 152523 h 6858000"/>
              <a:gd name="connsiteX598" fmla="*/ 2081461 w 12185125"/>
              <a:gd name="connsiteY598" fmla="*/ 132369 h 6858000"/>
              <a:gd name="connsiteX599" fmla="*/ 2083700 w 12185125"/>
              <a:gd name="connsiteY599" fmla="*/ 134607 h 6858000"/>
              <a:gd name="connsiteX600" fmla="*/ 2081461 w 12185125"/>
              <a:gd name="connsiteY600" fmla="*/ 145805 h 6858000"/>
              <a:gd name="connsiteX601" fmla="*/ 2085938 w 12185125"/>
              <a:gd name="connsiteY601" fmla="*/ 148044 h 6858000"/>
              <a:gd name="connsiteX602" fmla="*/ 2112800 w 12185125"/>
              <a:gd name="connsiteY602" fmla="*/ 114453 h 6858000"/>
              <a:gd name="connsiteX603" fmla="*/ 2112800 w 12185125"/>
              <a:gd name="connsiteY603" fmla="*/ 109975 h 6858000"/>
              <a:gd name="connsiteX604" fmla="*/ 2112800 w 12185125"/>
              <a:gd name="connsiteY604" fmla="*/ 107735 h 6858000"/>
              <a:gd name="connsiteX605" fmla="*/ 2112800 w 12185125"/>
              <a:gd name="connsiteY605" fmla="*/ 101017 h 6858000"/>
              <a:gd name="connsiteX606" fmla="*/ 2112800 w 12185125"/>
              <a:gd name="connsiteY606" fmla="*/ 94299 h 6858000"/>
              <a:gd name="connsiteX607" fmla="*/ 2103846 w 12185125"/>
              <a:gd name="connsiteY607" fmla="*/ 105496 h 6858000"/>
              <a:gd name="connsiteX608" fmla="*/ 2085938 w 12185125"/>
              <a:gd name="connsiteY608" fmla="*/ 96539 h 6858000"/>
              <a:gd name="connsiteX609" fmla="*/ 2083700 w 12185125"/>
              <a:gd name="connsiteY609" fmla="*/ 92060 h 6858000"/>
              <a:gd name="connsiteX610" fmla="*/ 2108324 w 12185125"/>
              <a:gd name="connsiteY610" fmla="*/ 71906 h 6858000"/>
              <a:gd name="connsiteX611" fmla="*/ 2112800 w 12185125"/>
              <a:gd name="connsiteY611" fmla="*/ 60710 h 6858000"/>
              <a:gd name="connsiteX612" fmla="*/ 2110562 w 12185125"/>
              <a:gd name="connsiteY612" fmla="*/ 56230 h 6858000"/>
              <a:gd name="connsiteX613" fmla="*/ 2108324 w 12185125"/>
              <a:gd name="connsiteY613" fmla="*/ 49512 h 6858000"/>
              <a:gd name="connsiteX614" fmla="*/ 2083700 w 12185125"/>
              <a:gd name="connsiteY614" fmla="*/ 49512 h 6858000"/>
              <a:gd name="connsiteX615" fmla="*/ 2072508 w 12185125"/>
              <a:gd name="connsiteY615" fmla="*/ 51752 h 6858000"/>
              <a:gd name="connsiteX616" fmla="*/ 1562127 w 12185125"/>
              <a:gd name="connsiteY616" fmla="*/ 148044 h 6858000"/>
              <a:gd name="connsiteX617" fmla="*/ 1743446 w 12185125"/>
              <a:gd name="connsiteY617" fmla="*/ 58469 h 6858000"/>
              <a:gd name="connsiteX618" fmla="*/ 1647190 w 12185125"/>
              <a:gd name="connsiteY618" fmla="*/ 53991 h 6858000"/>
              <a:gd name="connsiteX619" fmla="*/ 1709867 w 12185125"/>
              <a:gd name="connsiteY619" fmla="*/ 13683 h 6858000"/>
              <a:gd name="connsiteX620" fmla="*/ 1687483 w 12185125"/>
              <a:gd name="connsiteY620" fmla="*/ 248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</a:cxnLst>
            <a:rect l="l" t="t" r="r" b="b"/>
            <a:pathLst>
              <a:path w="12185125" h="6858000">
                <a:moveTo>
                  <a:pt x="12185125" y="6829122"/>
                </a:moveTo>
                <a:lnTo>
                  <a:pt x="12185125" y="6839965"/>
                </a:lnTo>
                <a:lnTo>
                  <a:pt x="12130678" y="6856489"/>
                </a:lnTo>
                <a:lnTo>
                  <a:pt x="12126993" y="6858000"/>
                </a:lnTo>
                <a:lnTo>
                  <a:pt x="12100029" y="6858000"/>
                </a:lnTo>
                <a:lnTo>
                  <a:pt x="12182163" y="6829616"/>
                </a:lnTo>
                <a:close/>
                <a:moveTo>
                  <a:pt x="12185125" y="6758760"/>
                </a:moveTo>
                <a:lnTo>
                  <a:pt x="12185125" y="6813399"/>
                </a:lnTo>
                <a:lnTo>
                  <a:pt x="12184402" y="6813941"/>
                </a:lnTo>
                <a:lnTo>
                  <a:pt x="12050939" y="6858000"/>
                </a:lnTo>
                <a:lnTo>
                  <a:pt x="12017938" y="6858000"/>
                </a:lnTo>
                <a:lnTo>
                  <a:pt x="12054567" y="6847530"/>
                </a:lnTo>
                <a:cubicBezTo>
                  <a:pt x="12056806" y="6845292"/>
                  <a:pt x="12063522" y="6843053"/>
                  <a:pt x="12067999" y="6843053"/>
                </a:cubicBezTo>
                <a:cubicBezTo>
                  <a:pt x="12103815" y="6827376"/>
                  <a:pt x="12139631" y="6813941"/>
                  <a:pt x="12173209" y="6800505"/>
                </a:cubicBezTo>
                <a:cubicBezTo>
                  <a:pt x="12153063" y="6804983"/>
                  <a:pt x="12135154" y="6809462"/>
                  <a:pt x="12115007" y="6813941"/>
                </a:cubicBezTo>
                <a:cubicBezTo>
                  <a:pt x="12110530" y="6813941"/>
                  <a:pt x="12112770" y="6813941"/>
                  <a:pt x="12115007" y="6811701"/>
                </a:cubicBezTo>
                <a:cubicBezTo>
                  <a:pt x="12132915" y="6802744"/>
                  <a:pt x="12150824" y="6791547"/>
                  <a:pt x="12166494" y="6782590"/>
                </a:cubicBezTo>
                <a:cubicBezTo>
                  <a:pt x="12155302" y="6782590"/>
                  <a:pt x="12141870" y="6782590"/>
                  <a:pt x="12130678" y="6784829"/>
                </a:cubicBezTo>
                <a:cubicBezTo>
                  <a:pt x="12126200" y="6784829"/>
                  <a:pt x="12126200" y="6784829"/>
                  <a:pt x="12130678" y="6782590"/>
                </a:cubicBezTo>
                <a:close/>
                <a:moveTo>
                  <a:pt x="10704464" y="6681260"/>
                </a:moveTo>
                <a:cubicBezTo>
                  <a:pt x="10704744" y="6681820"/>
                  <a:pt x="10703624" y="6682939"/>
                  <a:pt x="10700266" y="6684059"/>
                </a:cubicBezTo>
                <a:cubicBezTo>
                  <a:pt x="10684597" y="6699734"/>
                  <a:pt x="10668928" y="6715409"/>
                  <a:pt x="10655497" y="6731086"/>
                </a:cubicBezTo>
                <a:cubicBezTo>
                  <a:pt x="10682358" y="6719888"/>
                  <a:pt x="10713697" y="6710931"/>
                  <a:pt x="10740560" y="6697495"/>
                </a:cubicBezTo>
                <a:cubicBezTo>
                  <a:pt x="10747276" y="6695256"/>
                  <a:pt x="10751753" y="6699734"/>
                  <a:pt x="10749514" y="6706452"/>
                </a:cubicBezTo>
                <a:cubicBezTo>
                  <a:pt x="10740560" y="6715409"/>
                  <a:pt x="10731606" y="6722127"/>
                  <a:pt x="10722652" y="6731086"/>
                </a:cubicBezTo>
                <a:cubicBezTo>
                  <a:pt x="10720413" y="6735563"/>
                  <a:pt x="10722652" y="6740043"/>
                  <a:pt x="10729368" y="6737804"/>
                </a:cubicBezTo>
                <a:cubicBezTo>
                  <a:pt x="10742798" y="6731086"/>
                  <a:pt x="10756230" y="6726606"/>
                  <a:pt x="10769660" y="6719888"/>
                </a:cubicBezTo>
                <a:cubicBezTo>
                  <a:pt x="10776376" y="6715409"/>
                  <a:pt x="10783092" y="6710931"/>
                  <a:pt x="10789808" y="6708692"/>
                </a:cubicBezTo>
                <a:cubicBezTo>
                  <a:pt x="10789808" y="6708692"/>
                  <a:pt x="10789808" y="6708692"/>
                  <a:pt x="10848009" y="6697495"/>
                </a:cubicBezTo>
                <a:cubicBezTo>
                  <a:pt x="10848009" y="6699734"/>
                  <a:pt x="10850248" y="6708692"/>
                  <a:pt x="10845770" y="6710931"/>
                </a:cubicBezTo>
                <a:cubicBezTo>
                  <a:pt x="10839055" y="6710931"/>
                  <a:pt x="10832339" y="6715409"/>
                  <a:pt x="10827862" y="6719888"/>
                </a:cubicBezTo>
                <a:cubicBezTo>
                  <a:pt x="10801000" y="6733325"/>
                  <a:pt x="10771900" y="6746761"/>
                  <a:pt x="10742798" y="6760196"/>
                </a:cubicBezTo>
                <a:cubicBezTo>
                  <a:pt x="10738321" y="6764676"/>
                  <a:pt x="10738321" y="6766915"/>
                  <a:pt x="10745037" y="6766915"/>
                </a:cubicBezTo>
                <a:cubicBezTo>
                  <a:pt x="10747276" y="6766915"/>
                  <a:pt x="10749514" y="6766915"/>
                  <a:pt x="10751753" y="6766915"/>
                </a:cubicBezTo>
                <a:cubicBezTo>
                  <a:pt x="10758468" y="6764676"/>
                  <a:pt x="10758468" y="6766915"/>
                  <a:pt x="10753991" y="6771392"/>
                </a:cubicBezTo>
                <a:cubicBezTo>
                  <a:pt x="10751753" y="6773633"/>
                  <a:pt x="10747276" y="6775872"/>
                  <a:pt x="10745037" y="6778110"/>
                </a:cubicBezTo>
                <a:cubicBezTo>
                  <a:pt x="10740560" y="6780351"/>
                  <a:pt x="10738321" y="6782590"/>
                  <a:pt x="10742798" y="6782590"/>
                </a:cubicBezTo>
                <a:cubicBezTo>
                  <a:pt x="10747276" y="6784829"/>
                  <a:pt x="10753991" y="6782590"/>
                  <a:pt x="10758468" y="6780351"/>
                </a:cubicBezTo>
                <a:cubicBezTo>
                  <a:pt x="10762945" y="6780351"/>
                  <a:pt x="10769660" y="6773633"/>
                  <a:pt x="10776376" y="6771392"/>
                </a:cubicBezTo>
                <a:cubicBezTo>
                  <a:pt x="10807716" y="6766915"/>
                  <a:pt x="10836816" y="6764676"/>
                  <a:pt x="10865917" y="6760196"/>
                </a:cubicBezTo>
                <a:cubicBezTo>
                  <a:pt x="10872633" y="6757958"/>
                  <a:pt x="10877109" y="6757958"/>
                  <a:pt x="10874872" y="6760196"/>
                </a:cubicBezTo>
                <a:cubicBezTo>
                  <a:pt x="10872633" y="6762435"/>
                  <a:pt x="10868156" y="6764676"/>
                  <a:pt x="10863679" y="6766915"/>
                </a:cubicBezTo>
                <a:cubicBezTo>
                  <a:pt x="10859201" y="6769153"/>
                  <a:pt x="10843532" y="6773633"/>
                  <a:pt x="10839055" y="6773633"/>
                </a:cubicBezTo>
                <a:cubicBezTo>
                  <a:pt x="10769660" y="6798265"/>
                  <a:pt x="10695790" y="6820659"/>
                  <a:pt x="10624157" y="6843053"/>
                </a:cubicBezTo>
                <a:cubicBezTo>
                  <a:pt x="10682358" y="6831855"/>
                  <a:pt x="10747276" y="6818419"/>
                  <a:pt x="10805477" y="6804983"/>
                </a:cubicBezTo>
                <a:cubicBezTo>
                  <a:pt x="10760706" y="6818419"/>
                  <a:pt x="10705303" y="6830735"/>
                  <a:pt x="10651579" y="6846131"/>
                </a:cubicBezTo>
                <a:lnTo>
                  <a:pt x="10615969" y="6858000"/>
                </a:lnTo>
                <a:lnTo>
                  <a:pt x="10212679" y="6858000"/>
                </a:lnTo>
                <a:lnTo>
                  <a:pt x="10342104" y="6811142"/>
                </a:lnTo>
                <a:cubicBezTo>
                  <a:pt x="10465782" y="6766355"/>
                  <a:pt x="10584983" y="6723248"/>
                  <a:pt x="10700266" y="6681820"/>
                </a:cubicBezTo>
                <a:cubicBezTo>
                  <a:pt x="10702505" y="6680700"/>
                  <a:pt x="10704184" y="6680700"/>
                  <a:pt x="10704464" y="6681260"/>
                </a:cubicBezTo>
                <a:close/>
                <a:moveTo>
                  <a:pt x="12185125" y="6166481"/>
                </a:moveTo>
                <a:lnTo>
                  <a:pt x="12185125" y="6187766"/>
                </a:lnTo>
                <a:lnTo>
                  <a:pt x="12047642" y="6228772"/>
                </a:lnTo>
                <a:cubicBezTo>
                  <a:pt x="11874927" y="6283356"/>
                  <a:pt x="11695286" y="6349276"/>
                  <a:pt x="11510609" y="6426534"/>
                </a:cubicBezTo>
                <a:cubicBezTo>
                  <a:pt x="11506133" y="6428773"/>
                  <a:pt x="11501654" y="6428773"/>
                  <a:pt x="11497178" y="6428773"/>
                </a:cubicBezTo>
                <a:cubicBezTo>
                  <a:pt x="11494939" y="6428773"/>
                  <a:pt x="11494939" y="6426534"/>
                  <a:pt x="11499417" y="6424295"/>
                </a:cubicBezTo>
                <a:cubicBezTo>
                  <a:pt x="11689131" y="6336960"/>
                  <a:pt x="11887659" y="6260962"/>
                  <a:pt x="12078003" y="6199135"/>
                </a:cubicBezTo>
                <a:close/>
                <a:moveTo>
                  <a:pt x="12185125" y="6098214"/>
                </a:moveTo>
                <a:lnTo>
                  <a:pt x="12185125" y="6124661"/>
                </a:lnTo>
                <a:lnTo>
                  <a:pt x="12000843" y="6177967"/>
                </a:lnTo>
                <a:cubicBezTo>
                  <a:pt x="12052330" y="6164531"/>
                  <a:pt x="12101576" y="6153333"/>
                  <a:pt x="12148586" y="6144376"/>
                </a:cubicBezTo>
                <a:lnTo>
                  <a:pt x="12185125" y="6134943"/>
                </a:lnTo>
                <a:lnTo>
                  <a:pt x="12185125" y="6152404"/>
                </a:lnTo>
                <a:lnTo>
                  <a:pt x="12179925" y="6153333"/>
                </a:lnTo>
                <a:cubicBezTo>
                  <a:pt x="12175447" y="6155573"/>
                  <a:pt x="12168732" y="6160052"/>
                  <a:pt x="12159778" y="6162290"/>
                </a:cubicBezTo>
                <a:cubicBezTo>
                  <a:pt x="12139631" y="6169009"/>
                  <a:pt x="12117246" y="6177967"/>
                  <a:pt x="12094862" y="6184685"/>
                </a:cubicBezTo>
                <a:cubicBezTo>
                  <a:pt x="12094862" y="6184685"/>
                  <a:pt x="12099338" y="6184685"/>
                  <a:pt x="12099338" y="6186924"/>
                </a:cubicBezTo>
                <a:cubicBezTo>
                  <a:pt x="12099338" y="6189163"/>
                  <a:pt x="12088146" y="6193642"/>
                  <a:pt x="12079191" y="6195881"/>
                </a:cubicBezTo>
                <a:cubicBezTo>
                  <a:pt x="12025467" y="6209317"/>
                  <a:pt x="11967266" y="6224992"/>
                  <a:pt x="11909064" y="6240669"/>
                </a:cubicBezTo>
                <a:cubicBezTo>
                  <a:pt x="11906827" y="6242908"/>
                  <a:pt x="11904588" y="6242908"/>
                  <a:pt x="11904588" y="6242908"/>
                </a:cubicBezTo>
                <a:cubicBezTo>
                  <a:pt x="11586718" y="6341439"/>
                  <a:pt x="11219602" y="6453406"/>
                  <a:pt x="10809954" y="6616878"/>
                </a:cubicBezTo>
                <a:cubicBezTo>
                  <a:pt x="10805477" y="6619118"/>
                  <a:pt x="10796524" y="6623596"/>
                  <a:pt x="10789808" y="6623596"/>
                </a:cubicBezTo>
                <a:cubicBezTo>
                  <a:pt x="10783092" y="6623596"/>
                  <a:pt x="10783092" y="6621357"/>
                  <a:pt x="10789808" y="6619118"/>
                </a:cubicBezTo>
                <a:cubicBezTo>
                  <a:pt x="10787569" y="6616878"/>
                  <a:pt x="10785330" y="6616878"/>
                  <a:pt x="10787569" y="6612400"/>
                </a:cubicBezTo>
                <a:cubicBezTo>
                  <a:pt x="10942027" y="6538501"/>
                  <a:pt x="11087530" y="6473561"/>
                  <a:pt x="11246464" y="6417577"/>
                </a:cubicBezTo>
                <a:cubicBezTo>
                  <a:pt x="11300189" y="6399661"/>
                  <a:pt x="11353913" y="6383987"/>
                  <a:pt x="11403160" y="6368311"/>
                </a:cubicBezTo>
                <a:cubicBezTo>
                  <a:pt x="11349436" y="6379507"/>
                  <a:pt x="11297950" y="6390704"/>
                  <a:pt x="11246464" y="6397422"/>
                </a:cubicBezTo>
                <a:cubicBezTo>
                  <a:pt x="11105439" y="6444449"/>
                  <a:pt x="10953219" y="6498193"/>
                  <a:pt x="10798761" y="6547458"/>
                </a:cubicBezTo>
                <a:cubicBezTo>
                  <a:pt x="10801000" y="6547458"/>
                  <a:pt x="10803239" y="6547458"/>
                  <a:pt x="10805477" y="6547458"/>
                </a:cubicBezTo>
                <a:cubicBezTo>
                  <a:pt x="10794284" y="6551937"/>
                  <a:pt x="10778615" y="6554176"/>
                  <a:pt x="10776376" y="6551937"/>
                </a:cubicBezTo>
                <a:cubicBezTo>
                  <a:pt x="10774137" y="6549699"/>
                  <a:pt x="10783092" y="6542980"/>
                  <a:pt x="10798761" y="6538501"/>
                </a:cubicBezTo>
                <a:cubicBezTo>
                  <a:pt x="11074099" y="6417577"/>
                  <a:pt x="11336006" y="6332482"/>
                  <a:pt x="11577764" y="6265301"/>
                </a:cubicBezTo>
                <a:cubicBezTo>
                  <a:pt x="11794900" y="6202599"/>
                  <a:pt x="11996366" y="6151095"/>
                  <a:pt x="12179925" y="6099589"/>
                </a:cubicBezTo>
                <a:close/>
                <a:moveTo>
                  <a:pt x="12185125" y="6048962"/>
                </a:moveTo>
                <a:lnTo>
                  <a:pt x="12185125" y="6053917"/>
                </a:lnTo>
                <a:lnTo>
                  <a:pt x="12064641" y="6081955"/>
                </a:lnTo>
                <a:cubicBezTo>
                  <a:pt x="11965027" y="6109107"/>
                  <a:pt x="11863175" y="6141018"/>
                  <a:pt x="11761323" y="6177967"/>
                </a:cubicBezTo>
                <a:cubicBezTo>
                  <a:pt x="11759084" y="6180206"/>
                  <a:pt x="11754607" y="6180206"/>
                  <a:pt x="11752369" y="6180206"/>
                </a:cubicBezTo>
                <a:cubicBezTo>
                  <a:pt x="11752369" y="6180206"/>
                  <a:pt x="11752369" y="6177967"/>
                  <a:pt x="11756845" y="6177967"/>
                </a:cubicBezTo>
                <a:cubicBezTo>
                  <a:pt x="11859817" y="6138778"/>
                  <a:pt x="11962788" y="6106307"/>
                  <a:pt x="12063242" y="6078595"/>
                </a:cubicBezTo>
                <a:close/>
                <a:moveTo>
                  <a:pt x="73514" y="1699910"/>
                </a:moveTo>
                <a:lnTo>
                  <a:pt x="0" y="1733670"/>
                </a:lnTo>
                <a:lnTo>
                  <a:pt x="0" y="1727358"/>
                </a:lnTo>
                <a:close/>
                <a:moveTo>
                  <a:pt x="765215" y="1594661"/>
                </a:moveTo>
                <a:cubicBezTo>
                  <a:pt x="767454" y="1594661"/>
                  <a:pt x="765215" y="1601379"/>
                  <a:pt x="758499" y="1603618"/>
                </a:cubicBezTo>
                <a:cubicBezTo>
                  <a:pt x="718206" y="1630491"/>
                  <a:pt x="677912" y="1657363"/>
                  <a:pt x="633142" y="1688713"/>
                </a:cubicBezTo>
                <a:cubicBezTo>
                  <a:pt x="630904" y="1690953"/>
                  <a:pt x="621951" y="1695431"/>
                  <a:pt x="619712" y="1697671"/>
                </a:cubicBezTo>
                <a:cubicBezTo>
                  <a:pt x="619712" y="1697671"/>
                  <a:pt x="619712" y="1697671"/>
                  <a:pt x="120138" y="1934797"/>
                </a:cubicBezTo>
                <a:lnTo>
                  <a:pt x="0" y="1991821"/>
                </a:lnTo>
                <a:lnTo>
                  <a:pt x="0" y="1947317"/>
                </a:lnTo>
                <a:lnTo>
                  <a:pt x="104854" y="1903691"/>
                </a:lnTo>
                <a:cubicBezTo>
                  <a:pt x="111569" y="1901452"/>
                  <a:pt x="120522" y="1896972"/>
                  <a:pt x="125000" y="1894734"/>
                </a:cubicBezTo>
                <a:cubicBezTo>
                  <a:pt x="257072" y="1827553"/>
                  <a:pt x="384668" y="1767091"/>
                  <a:pt x="507787" y="1706628"/>
                </a:cubicBezTo>
                <a:cubicBezTo>
                  <a:pt x="512263" y="1704389"/>
                  <a:pt x="518979" y="1702150"/>
                  <a:pt x="523455" y="1702150"/>
                </a:cubicBezTo>
                <a:cubicBezTo>
                  <a:pt x="527932" y="1702150"/>
                  <a:pt x="534648" y="1699910"/>
                  <a:pt x="539124" y="1697671"/>
                </a:cubicBezTo>
                <a:cubicBezTo>
                  <a:pt x="612996" y="1661842"/>
                  <a:pt x="682390" y="1630491"/>
                  <a:pt x="749545" y="1596900"/>
                </a:cubicBezTo>
                <a:cubicBezTo>
                  <a:pt x="754022" y="1594661"/>
                  <a:pt x="758499" y="1594661"/>
                  <a:pt x="765215" y="1594661"/>
                </a:cubicBezTo>
                <a:close/>
                <a:moveTo>
                  <a:pt x="49625" y="1249137"/>
                </a:moveTo>
                <a:cubicBezTo>
                  <a:pt x="71275" y="1250082"/>
                  <a:pt x="89743" y="1253721"/>
                  <a:pt x="102614" y="1260999"/>
                </a:cubicBezTo>
                <a:cubicBezTo>
                  <a:pt x="93661" y="1267717"/>
                  <a:pt x="84706" y="1274435"/>
                  <a:pt x="75753" y="1281152"/>
                </a:cubicBezTo>
                <a:cubicBezTo>
                  <a:pt x="86945" y="1321461"/>
                  <a:pt x="129477" y="1310264"/>
                  <a:pt x="178724" y="1287870"/>
                </a:cubicBezTo>
                <a:cubicBezTo>
                  <a:pt x="160816" y="1294589"/>
                  <a:pt x="145146" y="1303546"/>
                  <a:pt x="129477" y="1314743"/>
                </a:cubicBezTo>
                <a:cubicBezTo>
                  <a:pt x="151862" y="1305786"/>
                  <a:pt x="172008" y="1310264"/>
                  <a:pt x="187678" y="1305786"/>
                </a:cubicBezTo>
                <a:cubicBezTo>
                  <a:pt x="149623" y="1325940"/>
                  <a:pt x="103174" y="1352252"/>
                  <a:pt x="55326" y="1375485"/>
                </a:cubicBezTo>
                <a:lnTo>
                  <a:pt x="0" y="1399620"/>
                </a:lnTo>
                <a:lnTo>
                  <a:pt x="0" y="1252100"/>
                </a:lnTo>
                <a:close/>
                <a:moveTo>
                  <a:pt x="2247111" y="1247562"/>
                </a:moveTo>
                <a:cubicBezTo>
                  <a:pt x="2247111" y="1247562"/>
                  <a:pt x="2249349" y="1247562"/>
                  <a:pt x="2251588" y="1247562"/>
                </a:cubicBezTo>
                <a:lnTo>
                  <a:pt x="2246116" y="1248060"/>
                </a:lnTo>
                <a:close/>
                <a:moveTo>
                  <a:pt x="30982" y="1142313"/>
                </a:moveTo>
                <a:lnTo>
                  <a:pt x="0" y="1150665"/>
                </a:lnTo>
                <a:lnTo>
                  <a:pt x="0" y="1148818"/>
                </a:lnTo>
                <a:close/>
                <a:moveTo>
                  <a:pt x="91422" y="1097526"/>
                </a:moveTo>
                <a:cubicBezTo>
                  <a:pt x="98138" y="1095288"/>
                  <a:pt x="102614" y="1095288"/>
                  <a:pt x="100377" y="1097526"/>
                </a:cubicBezTo>
                <a:cubicBezTo>
                  <a:pt x="98138" y="1099765"/>
                  <a:pt x="93661" y="1102006"/>
                  <a:pt x="89184" y="1104245"/>
                </a:cubicBezTo>
                <a:cubicBezTo>
                  <a:pt x="84706" y="1106483"/>
                  <a:pt x="69037" y="1110963"/>
                  <a:pt x="64560" y="1110963"/>
                </a:cubicBezTo>
                <a:lnTo>
                  <a:pt x="0" y="1131818"/>
                </a:lnTo>
                <a:lnTo>
                  <a:pt x="0" y="1109744"/>
                </a:lnTo>
                <a:lnTo>
                  <a:pt x="1881" y="1108722"/>
                </a:lnTo>
                <a:cubicBezTo>
                  <a:pt x="33221" y="1104245"/>
                  <a:pt x="62321" y="1102006"/>
                  <a:pt x="91422" y="1097526"/>
                </a:cubicBezTo>
                <a:close/>
                <a:moveTo>
                  <a:pt x="73514" y="1034825"/>
                </a:moveTo>
                <a:cubicBezTo>
                  <a:pt x="73514" y="1037064"/>
                  <a:pt x="75753" y="1046022"/>
                  <a:pt x="71275" y="1048261"/>
                </a:cubicBezTo>
                <a:cubicBezTo>
                  <a:pt x="64560" y="1048261"/>
                  <a:pt x="57844" y="1052739"/>
                  <a:pt x="53367" y="1057218"/>
                </a:cubicBezTo>
                <a:lnTo>
                  <a:pt x="0" y="1082507"/>
                </a:lnTo>
                <a:lnTo>
                  <a:pt x="0" y="1054532"/>
                </a:lnTo>
                <a:lnTo>
                  <a:pt x="15313" y="1046022"/>
                </a:lnTo>
                <a:cubicBezTo>
                  <a:pt x="15313" y="1046022"/>
                  <a:pt x="15313" y="1046022"/>
                  <a:pt x="73514" y="1034825"/>
                </a:cubicBezTo>
                <a:close/>
                <a:moveTo>
                  <a:pt x="1696802" y="0"/>
                </a:moveTo>
                <a:lnTo>
                  <a:pt x="12185125" y="0"/>
                </a:lnTo>
                <a:lnTo>
                  <a:pt x="12185125" y="5359911"/>
                </a:lnTo>
                <a:lnTo>
                  <a:pt x="12163381" y="5360150"/>
                </a:lnTo>
                <a:cubicBezTo>
                  <a:pt x="11990770" y="5363825"/>
                  <a:pt x="11792661" y="5373482"/>
                  <a:pt x="11624773" y="5391956"/>
                </a:cubicBezTo>
                <a:cubicBezTo>
                  <a:pt x="11109915" y="5445701"/>
                  <a:pt x="10163024" y="5703226"/>
                  <a:pt x="10163024" y="5703226"/>
                </a:cubicBezTo>
                <a:cubicBezTo>
                  <a:pt x="10163024" y="5705465"/>
                  <a:pt x="10158547" y="5707704"/>
                  <a:pt x="10158547" y="5709944"/>
                </a:cubicBezTo>
                <a:cubicBezTo>
                  <a:pt x="10149592" y="5712183"/>
                  <a:pt x="10145115" y="5714422"/>
                  <a:pt x="10145115" y="5716662"/>
                </a:cubicBezTo>
                <a:cubicBezTo>
                  <a:pt x="10145115" y="5721140"/>
                  <a:pt x="10136160" y="5730098"/>
                  <a:pt x="10129446" y="5730098"/>
                </a:cubicBezTo>
                <a:cubicBezTo>
                  <a:pt x="10109300" y="5732337"/>
                  <a:pt x="10091391" y="5734576"/>
                  <a:pt x="10071244" y="5739055"/>
                </a:cubicBezTo>
                <a:cubicBezTo>
                  <a:pt x="10062290" y="5736816"/>
                  <a:pt x="10057813" y="5739055"/>
                  <a:pt x="10062290" y="5745773"/>
                </a:cubicBezTo>
                <a:cubicBezTo>
                  <a:pt x="10080199" y="5768167"/>
                  <a:pt x="10095868" y="5788320"/>
                  <a:pt x="10111537" y="5810714"/>
                </a:cubicBezTo>
                <a:cubicBezTo>
                  <a:pt x="10109300" y="5815193"/>
                  <a:pt x="10100345" y="5826389"/>
                  <a:pt x="10095868" y="5830868"/>
                </a:cubicBezTo>
                <a:cubicBezTo>
                  <a:pt x="10089152" y="5835347"/>
                  <a:pt x="10082438" y="5842065"/>
                  <a:pt x="10075722" y="5846543"/>
                </a:cubicBezTo>
                <a:cubicBezTo>
                  <a:pt x="10075722" y="5853261"/>
                  <a:pt x="10080199" y="5853261"/>
                  <a:pt x="10082438" y="5848783"/>
                </a:cubicBezTo>
                <a:cubicBezTo>
                  <a:pt x="10095868" y="5848783"/>
                  <a:pt x="10107060" y="5851022"/>
                  <a:pt x="10120491" y="5851022"/>
                </a:cubicBezTo>
                <a:cubicBezTo>
                  <a:pt x="10120491" y="5851022"/>
                  <a:pt x="10111537" y="5864458"/>
                  <a:pt x="10109300" y="5866697"/>
                </a:cubicBezTo>
                <a:cubicBezTo>
                  <a:pt x="9974988" y="6113025"/>
                  <a:pt x="10183170" y="6018973"/>
                  <a:pt x="10398067" y="5942836"/>
                </a:cubicBezTo>
                <a:cubicBezTo>
                  <a:pt x="10404783" y="5938356"/>
                  <a:pt x="10413737" y="5940597"/>
                  <a:pt x="10415976" y="5945074"/>
                </a:cubicBezTo>
                <a:cubicBezTo>
                  <a:pt x="10424930" y="5951793"/>
                  <a:pt x="10431645" y="5956272"/>
                  <a:pt x="10438361" y="5960750"/>
                </a:cubicBezTo>
                <a:cubicBezTo>
                  <a:pt x="10436122" y="5965229"/>
                  <a:pt x="10440599" y="5967469"/>
                  <a:pt x="10447315" y="5967469"/>
                </a:cubicBezTo>
                <a:cubicBezTo>
                  <a:pt x="10460746" y="5965229"/>
                  <a:pt x="10474177" y="5960750"/>
                  <a:pt x="10487609" y="5958511"/>
                </a:cubicBezTo>
                <a:cubicBezTo>
                  <a:pt x="10494323" y="5956272"/>
                  <a:pt x="10496562" y="5958511"/>
                  <a:pt x="10492085" y="5962989"/>
                </a:cubicBezTo>
                <a:cubicBezTo>
                  <a:pt x="10487609" y="5974186"/>
                  <a:pt x="10483130" y="5983144"/>
                  <a:pt x="10478654" y="5996580"/>
                </a:cubicBezTo>
                <a:cubicBezTo>
                  <a:pt x="10474177" y="6001058"/>
                  <a:pt x="10476416" y="6003298"/>
                  <a:pt x="10485369" y="6003298"/>
                </a:cubicBezTo>
                <a:cubicBezTo>
                  <a:pt x="10494323" y="6003298"/>
                  <a:pt x="10505517" y="6003298"/>
                  <a:pt x="10516709" y="6003298"/>
                </a:cubicBezTo>
                <a:cubicBezTo>
                  <a:pt x="10523424" y="6003298"/>
                  <a:pt x="10525663" y="6005537"/>
                  <a:pt x="10518947" y="6007776"/>
                </a:cubicBezTo>
                <a:cubicBezTo>
                  <a:pt x="10449554" y="6039127"/>
                  <a:pt x="10380159" y="6070478"/>
                  <a:pt x="10306289" y="6104068"/>
                </a:cubicBezTo>
                <a:cubicBezTo>
                  <a:pt x="10299573" y="6106307"/>
                  <a:pt x="10299573" y="6108547"/>
                  <a:pt x="10308527" y="6108547"/>
                </a:cubicBezTo>
                <a:cubicBezTo>
                  <a:pt x="10313003" y="6108547"/>
                  <a:pt x="10317481" y="6106307"/>
                  <a:pt x="10326435" y="6106307"/>
                </a:cubicBezTo>
                <a:cubicBezTo>
                  <a:pt x="10335390" y="6106307"/>
                  <a:pt x="10342104" y="6108547"/>
                  <a:pt x="10344343" y="6110786"/>
                </a:cubicBezTo>
                <a:cubicBezTo>
                  <a:pt x="10344343" y="6115266"/>
                  <a:pt x="10344343" y="6121984"/>
                  <a:pt x="10348820" y="6119743"/>
                </a:cubicBezTo>
                <a:cubicBezTo>
                  <a:pt x="10351058" y="6119743"/>
                  <a:pt x="10357774" y="6121984"/>
                  <a:pt x="10353297" y="6124223"/>
                </a:cubicBezTo>
                <a:cubicBezTo>
                  <a:pt x="10348820" y="6128702"/>
                  <a:pt x="10348820" y="6144376"/>
                  <a:pt x="10346582" y="6148855"/>
                </a:cubicBezTo>
                <a:cubicBezTo>
                  <a:pt x="10357774" y="6151095"/>
                  <a:pt x="10371206" y="6153333"/>
                  <a:pt x="10382398" y="6153333"/>
                </a:cubicBezTo>
                <a:cubicBezTo>
                  <a:pt x="10384637" y="6160052"/>
                  <a:pt x="10380159" y="6164531"/>
                  <a:pt x="10373443" y="6166770"/>
                </a:cubicBezTo>
                <a:cubicBezTo>
                  <a:pt x="10328674" y="6186924"/>
                  <a:pt x="10281664" y="6202599"/>
                  <a:pt x="10236894" y="6220514"/>
                </a:cubicBezTo>
                <a:cubicBezTo>
                  <a:pt x="10371206" y="6202599"/>
                  <a:pt x="10496562" y="6184685"/>
                  <a:pt x="10619681" y="6164531"/>
                </a:cubicBezTo>
                <a:cubicBezTo>
                  <a:pt x="10516709" y="6200360"/>
                  <a:pt x="10407021" y="6236190"/>
                  <a:pt x="10297334" y="6274258"/>
                </a:cubicBezTo>
                <a:cubicBezTo>
                  <a:pt x="10400306" y="6263062"/>
                  <a:pt x="10498801" y="6247387"/>
                  <a:pt x="10597295" y="6236190"/>
                </a:cubicBezTo>
                <a:cubicBezTo>
                  <a:pt x="10606249" y="6233951"/>
                  <a:pt x="10608488" y="6238429"/>
                  <a:pt x="10601772" y="6240669"/>
                </a:cubicBezTo>
                <a:cubicBezTo>
                  <a:pt x="10597295" y="6245147"/>
                  <a:pt x="10590580" y="6251865"/>
                  <a:pt x="10583864" y="6254105"/>
                </a:cubicBezTo>
                <a:cubicBezTo>
                  <a:pt x="10557002" y="6269780"/>
                  <a:pt x="10530139" y="6283216"/>
                  <a:pt x="10501039" y="6296653"/>
                </a:cubicBezTo>
                <a:cubicBezTo>
                  <a:pt x="10494323" y="6298892"/>
                  <a:pt x="10494323" y="6298892"/>
                  <a:pt x="10503278" y="6298892"/>
                </a:cubicBezTo>
                <a:cubicBezTo>
                  <a:pt x="10503278" y="6298892"/>
                  <a:pt x="10505517" y="6298892"/>
                  <a:pt x="10507754" y="6298892"/>
                </a:cubicBezTo>
                <a:cubicBezTo>
                  <a:pt x="10516709" y="6298892"/>
                  <a:pt x="10516709" y="6301130"/>
                  <a:pt x="10507754" y="6303371"/>
                </a:cubicBezTo>
                <a:cubicBezTo>
                  <a:pt x="10391353" y="6343677"/>
                  <a:pt x="10265995" y="6388465"/>
                  <a:pt x="10136160" y="6431013"/>
                </a:cubicBezTo>
                <a:cubicBezTo>
                  <a:pt x="10129446" y="6433252"/>
                  <a:pt x="10129446" y="6435491"/>
                  <a:pt x="10136160" y="6435491"/>
                </a:cubicBezTo>
                <a:cubicBezTo>
                  <a:pt x="10147354" y="6444449"/>
                  <a:pt x="10156308" y="6448927"/>
                  <a:pt x="10165262" y="6453406"/>
                </a:cubicBezTo>
                <a:cubicBezTo>
                  <a:pt x="10171978" y="6453406"/>
                  <a:pt x="10171978" y="6453406"/>
                  <a:pt x="10165262" y="6455645"/>
                </a:cubicBezTo>
                <a:cubicBezTo>
                  <a:pt x="10113776" y="6480279"/>
                  <a:pt x="10060051" y="6504911"/>
                  <a:pt x="10004088" y="6531783"/>
                </a:cubicBezTo>
                <a:cubicBezTo>
                  <a:pt x="9995135" y="6536262"/>
                  <a:pt x="9997374" y="6536262"/>
                  <a:pt x="10004088" y="6534023"/>
                </a:cubicBezTo>
                <a:cubicBezTo>
                  <a:pt x="10084675" y="6518347"/>
                  <a:pt x="10158547" y="6504911"/>
                  <a:pt x="10232418" y="6489236"/>
                </a:cubicBezTo>
                <a:cubicBezTo>
                  <a:pt x="10239133" y="6489236"/>
                  <a:pt x="10243610" y="6491474"/>
                  <a:pt x="10239133" y="6495954"/>
                </a:cubicBezTo>
                <a:cubicBezTo>
                  <a:pt x="10227941" y="6507151"/>
                  <a:pt x="10216748" y="6516108"/>
                  <a:pt x="10207794" y="6525065"/>
                </a:cubicBezTo>
                <a:cubicBezTo>
                  <a:pt x="10201078" y="6531783"/>
                  <a:pt x="10203316" y="6534023"/>
                  <a:pt x="10212271" y="6534023"/>
                </a:cubicBezTo>
                <a:cubicBezTo>
                  <a:pt x="10221225" y="6538501"/>
                  <a:pt x="10234655" y="6542980"/>
                  <a:pt x="10243610" y="6547458"/>
                </a:cubicBezTo>
                <a:cubicBezTo>
                  <a:pt x="10252563" y="6545219"/>
                  <a:pt x="10257042" y="6542980"/>
                  <a:pt x="10257042" y="6545219"/>
                </a:cubicBezTo>
                <a:cubicBezTo>
                  <a:pt x="10257042" y="6545219"/>
                  <a:pt x="10261518" y="6547458"/>
                  <a:pt x="10268234" y="6547458"/>
                </a:cubicBezTo>
                <a:cubicBezTo>
                  <a:pt x="10274950" y="6547458"/>
                  <a:pt x="10277188" y="6551937"/>
                  <a:pt x="10270472" y="6554176"/>
                </a:cubicBezTo>
                <a:cubicBezTo>
                  <a:pt x="10265995" y="6560895"/>
                  <a:pt x="10259279" y="6565373"/>
                  <a:pt x="10254803" y="6569852"/>
                </a:cubicBezTo>
                <a:cubicBezTo>
                  <a:pt x="10330913" y="6554176"/>
                  <a:pt x="10398067" y="6538501"/>
                  <a:pt x="10467462" y="6520587"/>
                </a:cubicBezTo>
                <a:cubicBezTo>
                  <a:pt x="10474177" y="6518347"/>
                  <a:pt x="10480893" y="6520587"/>
                  <a:pt x="10483130" y="6525065"/>
                </a:cubicBezTo>
                <a:cubicBezTo>
                  <a:pt x="10485369" y="6536262"/>
                  <a:pt x="10489846" y="6545219"/>
                  <a:pt x="10492085" y="6551937"/>
                </a:cubicBezTo>
                <a:cubicBezTo>
                  <a:pt x="10494323" y="6556416"/>
                  <a:pt x="10492085" y="6563134"/>
                  <a:pt x="10485369" y="6565373"/>
                </a:cubicBezTo>
                <a:cubicBezTo>
                  <a:pt x="10485369" y="6565373"/>
                  <a:pt x="10485369" y="6565373"/>
                  <a:pt x="10483130" y="6565373"/>
                </a:cubicBezTo>
                <a:cubicBezTo>
                  <a:pt x="10344343" y="6612400"/>
                  <a:pt x="10192124" y="6666143"/>
                  <a:pt x="10035428" y="6722127"/>
                </a:cubicBezTo>
                <a:cubicBezTo>
                  <a:pt x="10046621" y="6724367"/>
                  <a:pt x="10069006" y="6728845"/>
                  <a:pt x="10075722" y="6731086"/>
                </a:cubicBezTo>
                <a:cubicBezTo>
                  <a:pt x="10053336" y="6740043"/>
                  <a:pt x="10019759" y="6757958"/>
                  <a:pt x="9992897" y="6769153"/>
                </a:cubicBezTo>
                <a:cubicBezTo>
                  <a:pt x="10010804" y="6769153"/>
                  <a:pt x="10026475" y="6764676"/>
                  <a:pt x="10046621" y="6760196"/>
                </a:cubicBezTo>
                <a:cubicBezTo>
                  <a:pt x="9979465" y="6789308"/>
                  <a:pt x="9912311" y="6818419"/>
                  <a:pt x="9847393" y="6847530"/>
                </a:cubicBezTo>
                <a:cubicBezTo>
                  <a:pt x="9914548" y="6820659"/>
                  <a:pt x="9981704" y="6796026"/>
                  <a:pt x="10053336" y="6775872"/>
                </a:cubicBezTo>
                <a:cubicBezTo>
                  <a:pt x="10042144" y="6784829"/>
                  <a:pt x="10028712" y="6798265"/>
                  <a:pt x="10019759" y="6807223"/>
                </a:cubicBezTo>
                <a:cubicBezTo>
                  <a:pt x="10017520" y="6809462"/>
                  <a:pt x="10046621" y="6818419"/>
                  <a:pt x="10048860" y="6816180"/>
                </a:cubicBezTo>
                <a:cubicBezTo>
                  <a:pt x="10225702" y="6751239"/>
                  <a:pt x="10438361" y="6657186"/>
                  <a:pt x="10599533" y="6632554"/>
                </a:cubicBezTo>
                <a:cubicBezTo>
                  <a:pt x="10601772" y="6634793"/>
                  <a:pt x="10606249" y="6639272"/>
                  <a:pt x="10606249" y="6643750"/>
                </a:cubicBezTo>
                <a:cubicBezTo>
                  <a:pt x="10456828" y="6727726"/>
                  <a:pt x="10262077" y="6781471"/>
                  <a:pt x="10068271" y="6845607"/>
                </a:cubicBezTo>
                <a:lnTo>
                  <a:pt x="10033878" y="6858000"/>
                </a:lnTo>
                <a:lnTo>
                  <a:pt x="0" y="6858000"/>
                </a:lnTo>
                <a:lnTo>
                  <a:pt x="0" y="2079402"/>
                </a:lnTo>
                <a:lnTo>
                  <a:pt x="15592" y="2071922"/>
                </a:lnTo>
                <a:cubicBezTo>
                  <a:pt x="197192" y="1984867"/>
                  <a:pt x="366760" y="1903691"/>
                  <a:pt x="525694" y="1827553"/>
                </a:cubicBezTo>
                <a:cubicBezTo>
                  <a:pt x="530171" y="1825314"/>
                  <a:pt x="530171" y="1823075"/>
                  <a:pt x="525694" y="1823075"/>
                </a:cubicBezTo>
                <a:cubicBezTo>
                  <a:pt x="523455" y="1823075"/>
                  <a:pt x="523455" y="1820835"/>
                  <a:pt x="527932" y="1818596"/>
                </a:cubicBezTo>
                <a:cubicBezTo>
                  <a:pt x="570464" y="1796203"/>
                  <a:pt x="615235" y="1773809"/>
                  <a:pt x="655527" y="1753655"/>
                </a:cubicBezTo>
                <a:cubicBezTo>
                  <a:pt x="660004" y="1749176"/>
                  <a:pt x="666720" y="1746937"/>
                  <a:pt x="673436" y="1744697"/>
                </a:cubicBezTo>
                <a:cubicBezTo>
                  <a:pt x="722683" y="1724542"/>
                  <a:pt x="769691" y="1702150"/>
                  <a:pt x="816701" y="1681995"/>
                </a:cubicBezTo>
                <a:cubicBezTo>
                  <a:pt x="821178" y="1681995"/>
                  <a:pt x="827894" y="1677517"/>
                  <a:pt x="832370" y="1677517"/>
                </a:cubicBezTo>
                <a:cubicBezTo>
                  <a:pt x="839086" y="1670799"/>
                  <a:pt x="845802" y="1666320"/>
                  <a:pt x="854755" y="1657363"/>
                </a:cubicBezTo>
                <a:cubicBezTo>
                  <a:pt x="859233" y="1655124"/>
                  <a:pt x="859233" y="1655124"/>
                  <a:pt x="852518" y="1655124"/>
                </a:cubicBezTo>
                <a:cubicBezTo>
                  <a:pt x="807746" y="1677517"/>
                  <a:pt x="765215" y="1695431"/>
                  <a:pt x="718206" y="1715585"/>
                </a:cubicBezTo>
                <a:cubicBezTo>
                  <a:pt x="713730" y="1717826"/>
                  <a:pt x="704775" y="1720065"/>
                  <a:pt x="700298" y="1724542"/>
                </a:cubicBezTo>
                <a:cubicBezTo>
                  <a:pt x="693582" y="1722303"/>
                  <a:pt x="686867" y="1722303"/>
                  <a:pt x="680151" y="1722303"/>
                </a:cubicBezTo>
                <a:cubicBezTo>
                  <a:pt x="675675" y="1724542"/>
                  <a:pt x="675675" y="1722303"/>
                  <a:pt x="680151" y="1720065"/>
                </a:cubicBezTo>
                <a:cubicBezTo>
                  <a:pt x="691344" y="1715585"/>
                  <a:pt x="702536" y="1708867"/>
                  <a:pt x="715967" y="1704389"/>
                </a:cubicBezTo>
                <a:cubicBezTo>
                  <a:pt x="720444" y="1702150"/>
                  <a:pt x="727160" y="1699910"/>
                  <a:pt x="731638" y="1699910"/>
                </a:cubicBezTo>
                <a:cubicBezTo>
                  <a:pt x="827894" y="1655124"/>
                  <a:pt x="919672" y="1612575"/>
                  <a:pt x="1011451" y="1572268"/>
                </a:cubicBezTo>
                <a:cubicBezTo>
                  <a:pt x="1013690" y="1570028"/>
                  <a:pt x="1020406" y="1570028"/>
                  <a:pt x="1022645" y="1572268"/>
                </a:cubicBezTo>
                <a:cubicBezTo>
                  <a:pt x="1024882" y="1572268"/>
                  <a:pt x="1029360" y="1572268"/>
                  <a:pt x="1033837" y="1572268"/>
                </a:cubicBezTo>
                <a:cubicBezTo>
                  <a:pt x="1038314" y="1572268"/>
                  <a:pt x="1038314" y="1570028"/>
                  <a:pt x="1036075" y="1567789"/>
                </a:cubicBezTo>
                <a:cubicBezTo>
                  <a:pt x="1031598" y="1567789"/>
                  <a:pt x="1031598" y="1567789"/>
                  <a:pt x="1031598" y="1565550"/>
                </a:cubicBezTo>
                <a:cubicBezTo>
                  <a:pt x="1031598" y="1565550"/>
                  <a:pt x="1036075" y="1563310"/>
                  <a:pt x="1038314" y="1561071"/>
                </a:cubicBezTo>
                <a:cubicBezTo>
                  <a:pt x="1049506" y="1558832"/>
                  <a:pt x="1058460" y="1558832"/>
                  <a:pt x="1067414" y="1558832"/>
                </a:cubicBezTo>
                <a:cubicBezTo>
                  <a:pt x="1071892" y="1558832"/>
                  <a:pt x="1076369" y="1556592"/>
                  <a:pt x="1080845" y="1554353"/>
                </a:cubicBezTo>
                <a:cubicBezTo>
                  <a:pt x="1109945" y="1543157"/>
                  <a:pt x="1141285" y="1531959"/>
                  <a:pt x="1170385" y="1520762"/>
                </a:cubicBezTo>
                <a:cubicBezTo>
                  <a:pt x="1174864" y="1520762"/>
                  <a:pt x="1179340" y="1516284"/>
                  <a:pt x="1179340" y="1514045"/>
                </a:cubicBezTo>
                <a:cubicBezTo>
                  <a:pt x="1181578" y="1511805"/>
                  <a:pt x="1186056" y="1507326"/>
                  <a:pt x="1190532" y="1507326"/>
                </a:cubicBezTo>
                <a:cubicBezTo>
                  <a:pt x="1315889" y="1458061"/>
                  <a:pt x="1439008" y="1413274"/>
                  <a:pt x="1553172" y="1370727"/>
                </a:cubicBezTo>
                <a:cubicBezTo>
                  <a:pt x="1555411" y="1368488"/>
                  <a:pt x="1559887" y="1368488"/>
                  <a:pt x="1562127" y="1366247"/>
                </a:cubicBezTo>
                <a:cubicBezTo>
                  <a:pt x="1573318" y="1364009"/>
                  <a:pt x="1584511" y="1361770"/>
                  <a:pt x="1595703" y="1359529"/>
                </a:cubicBezTo>
                <a:cubicBezTo>
                  <a:pt x="1597942" y="1359529"/>
                  <a:pt x="1602419" y="1359529"/>
                  <a:pt x="1609135" y="1357290"/>
                </a:cubicBezTo>
                <a:cubicBezTo>
                  <a:pt x="1667336" y="1339375"/>
                  <a:pt x="1727775" y="1319222"/>
                  <a:pt x="1781500" y="1299068"/>
                </a:cubicBezTo>
                <a:cubicBezTo>
                  <a:pt x="1785978" y="1299068"/>
                  <a:pt x="1788215" y="1296828"/>
                  <a:pt x="1794931" y="1296828"/>
                </a:cubicBezTo>
                <a:cubicBezTo>
                  <a:pt x="1817317" y="1290109"/>
                  <a:pt x="1837463" y="1283392"/>
                  <a:pt x="1859849" y="1274435"/>
                </a:cubicBezTo>
                <a:cubicBezTo>
                  <a:pt x="1864325" y="1274435"/>
                  <a:pt x="1866564" y="1272195"/>
                  <a:pt x="1871041" y="1272195"/>
                </a:cubicBezTo>
                <a:cubicBezTo>
                  <a:pt x="1909095" y="1263238"/>
                  <a:pt x="1951627" y="1252042"/>
                  <a:pt x="1987444" y="1247562"/>
                </a:cubicBezTo>
                <a:cubicBezTo>
                  <a:pt x="1982967" y="1249803"/>
                  <a:pt x="1969535" y="1256521"/>
                  <a:pt x="1962820" y="1258760"/>
                </a:cubicBezTo>
                <a:cubicBezTo>
                  <a:pt x="1967297" y="1258760"/>
                  <a:pt x="1971774" y="1258760"/>
                  <a:pt x="1974013" y="1260999"/>
                </a:cubicBezTo>
                <a:cubicBezTo>
                  <a:pt x="1931481" y="1278913"/>
                  <a:pt x="1868802" y="1290109"/>
                  <a:pt x="1826270" y="1325940"/>
                </a:cubicBezTo>
                <a:cubicBezTo>
                  <a:pt x="1830747" y="1325940"/>
                  <a:pt x="1835225" y="1325940"/>
                  <a:pt x="1839702" y="1328179"/>
                </a:cubicBezTo>
                <a:cubicBezTo>
                  <a:pt x="1839702" y="1328179"/>
                  <a:pt x="1835225" y="1330418"/>
                  <a:pt x="1837463" y="1332657"/>
                </a:cubicBezTo>
                <a:cubicBezTo>
                  <a:pt x="1817317" y="1341615"/>
                  <a:pt x="1794931" y="1350572"/>
                  <a:pt x="1772546" y="1359529"/>
                </a:cubicBezTo>
                <a:cubicBezTo>
                  <a:pt x="1799409" y="1357290"/>
                  <a:pt x="1824031" y="1350572"/>
                  <a:pt x="1846418" y="1350572"/>
                </a:cubicBezTo>
                <a:cubicBezTo>
                  <a:pt x="1819554" y="1361770"/>
                  <a:pt x="1792694" y="1372966"/>
                  <a:pt x="1763591" y="1386402"/>
                </a:cubicBezTo>
                <a:cubicBezTo>
                  <a:pt x="1810601" y="1393120"/>
                  <a:pt x="1904618" y="1357290"/>
                  <a:pt x="1956105" y="1339375"/>
                </a:cubicBezTo>
                <a:cubicBezTo>
                  <a:pt x="2016545" y="1316982"/>
                  <a:pt x="2076985" y="1287870"/>
                  <a:pt x="2130709" y="1276674"/>
                </a:cubicBezTo>
                <a:cubicBezTo>
                  <a:pt x="2123993" y="1276674"/>
                  <a:pt x="2117277" y="1278913"/>
                  <a:pt x="2110562" y="1278913"/>
                </a:cubicBezTo>
                <a:cubicBezTo>
                  <a:pt x="2132948" y="1260999"/>
                  <a:pt x="2175479" y="1263238"/>
                  <a:pt x="2197864" y="1256521"/>
                </a:cubicBezTo>
                <a:cubicBezTo>
                  <a:pt x="2186672" y="1256521"/>
                  <a:pt x="2175479" y="1256521"/>
                  <a:pt x="2162048" y="1256521"/>
                </a:cubicBezTo>
                <a:cubicBezTo>
                  <a:pt x="2200102" y="1243084"/>
                  <a:pt x="2238157" y="1231887"/>
                  <a:pt x="2273973" y="1222930"/>
                </a:cubicBezTo>
                <a:cubicBezTo>
                  <a:pt x="2260543" y="1231887"/>
                  <a:pt x="2240396" y="1238605"/>
                  <a:pt x="2226964" y="1249803"/>
                </a:cubicBezTo>
                <a:lnTo>
                  <a:pt x="2246116" y="1248060"/>
                </a:lnTo>
                <a:lnTo>
                  <a:pt x="2242634" y="1249803"/>
                </a:lnTo>
                <a:cubicBezTo>
                  <a:pt x="2238157" y="1249803"/>
                  <a:pt x="2233680" y="1249803"/>
                  <a:pt x="2229203" y="1252042"/>
                </a:cubicBezTo>
                <a:cubicBezTo>
                  <a:pt x="2226964" y="1252042"/>
                  <a:pt x="2224726" y="1252042"/>
                  <a:pt x="2224726" y="1254280"/>
                </a:cubicBezTo>
                <a:cubicBezTo>
                  <a:pt x="2222487" y="1254280"/>
                  <a:pt x="2218011" y="1256521"/>
                  <a:pt x="2215772" y="1258760"/>
                </a:cubicBezTo>
                <a:cubicBezTo>
                  <a:pt x="2213534" y="1258760"/>
                  <a:pt x="2211296" y="1258760"/>
                  <a:pt x="2209057" y="1258760"/>
                </a:cubicBezTo>
                <a:cubicBezTo>
                  <a:pt x="2206818" y="1260999"/>
                  <a:pt x="2206818" y="1260999"/>
                  <a:pt x="2209057" y="1260999"/>
                </a:cubicBezTo>
                <a:cubicBezTo>
                  <a:pt x="2222487" y="1256521"/>
                  <a:pt x="2238157" y="1252042"/>
                  <a:pt x="2251588" y="1247562"/>
                </a:cubicBezTo>
                <a:cubicBezTo>
                  <a:pt x="2253827" y="1247562"/>
                  <a:pt x="2253827" y="1247562"/>
                  <a:pt x="2253827" y="1247562"/>
                </a:cubicBezTo>
                <a:cubicBezTo>
                  <a:pt x="2267258" y="1245323"/>
                  <a:pt x="2278451" y="1240844"/>
                  <a:pt x="2289643" y="1238605"/>
                </a:cubicBezTo>
                <a:cubicBezTo>
                  <a:pt x="2307552" y="1231887"/>
                  <a:pt x="2325460" y="1227408"/>
                  <a:pt x="2343367" y="1220690"/>
                </a:cubicBezTo>
                <a:cubicBezTo>
                  <a:pt x="2341129" y="1220690"/>
                  <a:pt x="2341129" y="1220690"/>
                  <a:pt x="2338891" y="1216212"/>
                </a:cubicBezTo>
                <a:cubicBezTo>
                  <a:pt x="2367991" y="1205015"/>
                  <a:pt x="2392615" y="1193819"/>
                  <a:pt x="2415000" y="1184860"/>
                </a:cubicBezTo>
                <a:cubicBezTo>
                  <a:pt x="2385900" y="1187101"/>
                  <a:pt x="2352320" y="1196058"/>
                  <a:pt x="2323221" y="1193819"/>
                </a:cubicBezTo>
                <a:cubicBezTo>
                  <a:pt x="2338891" y="1184860"/>
                  <a:pt x="2356799" y="1175903"/>
                  <a:pt x="2372468" y="1164706"/>
                </a:cubicBezTo>
                <a:cubicBezTo>
                  <a:pt x="2374707" y="1164706"/>
                  <a:pt x="2372468" y="1160228"/>
                  <a:pt x="2372468" y="1160228"/>
                </a:cubicBezTo>
                <a:cubicBezTo>
                  <a:pt x="2376945" y="1157989"/>
                  <a:pt x="2383661" y="1155749"/>
                  <a:pt x="2385900" y="1153510"/>
                </a:cubicBezTo>
                <a:cubicBezTo>
                  <a:pt x="2383661" y="1153510"/>
                  <a:pt x="2381423" y="1153510"/>
                  <a:pt x="2379184" y="1153510"/>
                </a:cubicBezTo>
                <a:cubicBezTo>
                  <a:pt x="2381423" y="1151271"/>
                  <a:pt x="2388137" y="1149031"/>
                  <a:pt x="2390376" y="1144553"/>
                </a:cubicBezTo>
                <a:cubicBezTo>
                  <a:pt x="2356799" y="1151271"/>
                  <a:pt x="2320983" y="1162467"/>
                  <a:pt x="2287404" y="1171424"/>
                </a:cubicBezTo>
                <a:cubicBezTo>
                  <a:pt x="2298597" y="1171424"/>
                  <a:pt x="2309789" y="1169185"/>
                  <a:pt x="2320983" y="1166946"/>
                </a:cubicBezTo>
                <a:cubicBezTo>
                  <a:pt x="2238157" y="1196058"/>
                  <a:pt x="2148617" y="1231887"/>
                  <a:pt x="2056837" y="1256521"/>
                </a:cubicBezTo>
                <a:cubicBezTo>
                  <a:pt x="2135185" y="1222930"/>
                  <a:pt x="2211296" y="1193819"/>
                  <a:pt x="2280689" y="1173665"/>
                </a:cubicBezTo>
                <a:cubicBezTo>
                  <a:pt x="2269497" y="1175903"/>
                  <a:pt x="2260543" y="1178142"/>
                  <a:pt x="2244873" y="1180383"/>
                </a:cubicBezTo>
                <a:cubicBezTo>
                  <a:pt x="2318744" y="1149031"/>
                  <a:pt x="2390376" y="1119920"/>
                  <a:pt x="2457532" y="1097526"/>
                </a:cubicBezTo>
                <a:lnTo>
                  <a:pt x="2405240" y="1105896"/>
                </a:lnTo>
                <a:lnTo>
                  <a:pt x="2410523" y="1104245"/>
                </a:lnTo>
                <a:cubicBezTo>
                  <a:pt x="2408284" y="1106483"/>
                  <a:pt x="2403807" y="1106483"/>
                  <a:pt x="2401569" y="1106483"/>
                </a:cubicBezTo>
                <a:lnTo>
                  <a:pt x="2405240" y="1105896"/>
                </a:lnTo>
                <a:lnTo>
                  <a:pt x="2374707" y="1115440"/>
                </a:lnTo>
                <a:cubicBezTo>
                  <a:pt x="2385900" y="1110963"/>
                  <a:pt x="2399330" y="1106483"/>
                  <a:pt x="2410523" y="1102006"/>
                </a:cubicBezTo>
                <a:cubicBezTo>
                  <a:pt x="2412761" y="1102006"/>
                  <a:pt x="2415000" y="1099765"/>
                  <a:pt x="2415000" y="1099765"/>
                </a:cubicBezTo>
                <a:cubicBezTo>
                  <a:pt x="2415000" y="1099765"/>
                  <a:pt x="2417239" y="1099765"/>
                  <a:pt x="2417239" y="1097526"/>
                </a:cubicBezTo>
                <a:cubicBezTo>
                  <a:pt x="2417239" y="1097526"/>
                  <a:pt x="2417239" y="1097526"/>
                  <a:pt x="2419476" y="1097526"/>
                </a:cubicBezTo>
                <a:cubicBezTo>
                  <a:pt x="2421715" y="1097526"/>
                  <a:pt x="2421715" y="1097526"/>
                  <a:pt x="2421715" y="1097526"/>
                </a:cubicBezTo>
                <a:cubicBezTo>
                  <a:pt x="2406046" y="1097526"/>
                  <a:pt x="2394853" y="1093048"/>
                  <a:pt x="2394853" y="1075134"/>
                </a:cubicBezTo>
                <a:cubicBezTo>
                  <a:pt x="2314267" y="1104245"/>
                  <a:pt x="2229203" y="1135595"/>
                  <a:pt x="2137424" y="1166946"/>
                </a:cubicBezTo>
                <a:cubicBezTo>
                  <a:pt x="2041168" y="1198297"/>
                  <a:pt x="1938196" y="1234126"/>
                  <a:pt x="1826270" y="1272195"/>
                </a:cubicBezTo>
                <a:cubicBezTo>
                  <a:pt x="1799409" y="1281152"/>
                  <a:pt x="1765830" y="1290109"/>
                  <a:pt x="1734491" y="1301307"/>
                </a:cubicBezTo>
                <a:cubicBezTo>
                  <a:pt x="1732254" y="1303546"/>
                  <a:pt x="1727775" y="1305786"/>
                  <a:pt x="1725538" y="1305786"/>
                </a:cubicBezTo>
                <a:cubicBezTo>
                  <a:pt x="1712106" y="1310264"/>
                  <a:pt x="1694198" y="1312504"/>
                  <a:pt x="1680767" y="1316982"/>
                </a:cubicBezTo>
                <a:cubicBezTo>
                  <a:pt x="1678528" y="1316982"/>
                  <a:pt x="1674052" y="1319222"/>
                  <a:pt x="1671814" y="1321461"/>
                </a:cubicBezTo>
                <a:cubicBezTo>
                  <a:pt x="1671814" y="1321461"/>
                  <a:pt x="1277835" y="1464779"/>
                  <a:pt x="1033837" y="1554353"/>
                </a:cubicBezTo>
                <a:cubicBezTo>
                  <a:pt x="908479" y="1599140"/>
                  <a:pt x="655527" y="1702150"/>
                  <a:pt x="655527" y="1702150"/>
                </a:cubicBezTo>
                <a:cubicBezTo>
                  <a:pt x="651051" y="1704389"/>
                  <a:pt x="644335" y="1706628"/>
                  <a:pt x="639858" y="1711108"/>
                </a:cubicBezTo>
                <a:cubicBezTo>
                  <a:pt x="635381" y="1708867"/>
                  <a:pt x="630904" y="1708867"/>
                  <a:pt x="626427" y="1708867"/>
                </a:cubicBezTo>
                <a:cubicBezTo>
                  <a:pt x="657766" y="1690953"/>
                  <a:pt x="691344" y="1673038"/>
                  <a:pt x="720444" y="1655124"/>
                </a:cubicBezTo>
                <a:cubicBezTo>
                  <a:pt x="727160" y="1652883"/>
                  <a:pt x="727160" y="1650645"/>
                  <a:pt x="722683" y="1650645"/>
                </a:cubicBezTo>
                <a:cubicBezTo>
                  <a:pt x="720444" y="1650645"/>
                  <a:pt x="715967" y="1650645"/>
                  <a:pt x="711491" y="1650645"/>
                </a:cubicBezTo>
                <a:cubicBezTo>
                  <a:pt x="709251" y="1650645"/>
                  <a:pt x="709251" y="1648406"/>
                  <a:pt x="713730" y="1646165"/>
                </a:cubicBezTo>
                <a:cubicBezTo>
                  <a:pt x="718206" y="1639448"/>
                  <a:pt x="724922" y="1632730"/>
                  <a:pt x="729399" y="1628251"/>
                </a:cubicBezTo>
                <a:cubicBezTo>
                  <a:pt x="733875" y="1626012"/>
                  <a:pt x="740591" y="1621534"/>
                  <a:pt x="745068" y="1619293"/>
                </a:cubicBezTo>
                <a:cubicBezTo>
                  <a:pt x="765215" y="1612575"/>
                  <a:pt x="783123" y="1605859"/>
                  <a:pt x="801031" y="1599140"/>
                </a:cubicBezTo>
                <a:cubicBezTo>
                  <a:pt x="805508" y="1596900"/>
                  <a:pt x="812223" y="1594661"/>
                  <a:pt x="814462" y="1592422"/>
                </a:cubicBezTo>
                <a:cubicBezTo>
                  <a:pt x="834609" y="1578986"/>
                  <a:pt x="854755" y="1563310"/>
                  <a:pt x="879379" y="1549875"/>
                </a:cubicBezTo>
                <a:cubicBezTo>
                  <a:pt x="883857" y="1547635"/>
                  <a:pt x="888333" y="1545396"/>
                  <a:pt x="892810" y="1545396"/>
                </a:cubicBezTo>
                <a:cubicBezTo>
                  <a:pt x="926388" y="1531959"/>
                  <a:pt x="959966" y="1518523"/>
                  <a:pt x="993542" y="1505087"/>
                </a:cubicBezTo>
                <a:cubicBezTo>
                  <a:pt x="998021" y="1502848"/>
                  <a:pt x="1004736" y="1500608"/>
                  <a:pt x="1009213" y="1500608"/>
                </a:cubicBezTo>
                <a:cubicBezTo>
                  <a:pt x="1013690" y="1491651"/>
                  <a:pt x="1015929" y="1482694"/>
                  <a:pt x="1020406" y="1475976"/>
                </a:cubicBezTo>
                <a:cubicBezTo>
                  <a:pt x="1024882" y="1473737"/>
                  <a:pt x="1031598" y="1471496"/>
                  <a:pt x="1033837" y="1469258"/>
                </a:cubicBezTo>
                <a:cubicBezTo>
                  <a:pt x="1109945" y="1444625"/>
                  <a:pt x="1183817" y="1419992"/>
                  <a:pt x="1255449" y="1395359"/>
                </a:cubicBezTo>
                <a:cubicBezTo>
                  <a:pt x="1253212" y="1395359"/>
                  <a:pt x="1250972" y="1399838"/>
                  <a:pt x="1250972" y="1399838"/>
                </a:cubicBezTo>
                <a:cubicBezTo>
                  <a:pt x="1250972" y="1402077"/>
                  <a:pt x="1253212" y="1402077"/>
                  <a:pt x="1257688" y="1399838"/>
                </a:cubicBezTo>
                <a:cubicBezTo>
                  <a:pt x="1280073" y="1390881"/>
                  <a:pt x="1304697" y="1381924"/>
                  <a:pt x="1329321" y="1372966"/>
                </a:cubicBezTo>
                <a:cubicBezTo>
                  <a:pt x="1306935" y="1379684"/>
                  <a:pt x="1284549" y="1386402"/>
                  <a:pt x="1262165" y="1393120"/>
                </a:cubicBezTo>
                <a:cubicBezTo>
                  <a:pt x="1344990" y="1364009"/>
                  <a:pt x="1425576" y="1337136"/>
                  <a:pt x="1499448" y="1312504"/>
                </a:cubicBezTo>
                <a:cubicBezTo>
                  <a:pt x="1499448" y="1312504"/>
                  <a:pt x="1499448" y="1312504"/>
                  <a:pt x="1501687" y="1312504"/>
                </a:cubicBezTo>
                <a:cubicBezTo>
                  <a:pt x="1660620" y="1256521"/>
                  <a:pt x="1808362" y="1205015"/>
                  <a:pt x="1942673" y="1157989"/>
                </a:cubicBezTo>
                <a:cubicBezTo>
                  <a:pt x="1944912" y="1157989"/>
                  <a:pt x="1949389" y="1155749"/>
                  <a:pt x="1951627" y="1155749"/>
                </a:cubicBezTo>
                <a:cubicBezTo>
                  <a:pt x="1978490" y="1151271"/>
                  <a:pt x="2005352" y="1146792"/>
                  <a:pt x="2029976" y="1142313"/>
                </a:cubicBezTo>
                <a:cubicBezTo>
                  <a:pt x="2032214" y="1142313"/>
                  <a:pt x="2034453" y="1144553"/>
                  <a:pt x="2032214" y="1144553"/>
                </a:cubicBezTo>
                <a:cubicBezTo>
                  <a:pt x="2032214" y="1146792"/>
                  <a:pt x="2029976" y="1149031"/>
                  <a:pt x="2027737" y="1149031"/>
                </a:cubicBezTo>
                <a:cubicBezTo>
                  <a:pt x="2007590" y="1153510"/>
                  <a:pt x="1989682" y="1160228"/>
                  <a:pt x="1967297" y="1164706"/>
                </a:cubicBezTo>
                <a:cubicBezTo>
                  <a:pt x="1965058" y="1164706"/>
                  <a:pt x="1962820" y="1164706"/>
                  <a:pt x="1960582" y="1166946"/>
                </a:cubicBezTo>
                <a:cubicBezTo>
                  <a:pt x="1931481" y="1175903"/>
                  <a:pt x="1904618" y="1187101"/>
                  <a:pt x="1875517" y="1198297"/>
                </a:cubicBezTo>
                <a:cubicBezTo>
                  <a:pt x="1877757" y="1198297"/>
                  <a:pt x="1879994" y="1198297"/>
                  <a:pt x="1882233" y="1196058"/>
                </a:cubicBezTo>
                <a:cubicBezTo>
                  <a:pt x="1886710" y="1196058"/>
                  <a:pt x="1886710" y="1196058"/>
                  <a:pt x="1882233" y="1198297"/>
                </a:cubicBezTo>
                <a:cubicBezTo>
                  <a:pt x="1877757" y="1202776"/>
                  <a:pt x="1873279" y="1205015"/>
                  <a:pt x="1871041" y="1209494"/>
                </a:cubicBezTo>
                <a:cubicBezTo>
                  <a:pt x="1920288" y="1198297"/>
                  <a:pt x="1965058" y="1184860"/>
                  <a:pt x="2009829" y="1173665"/>
                </a:cubicBezTo>
                <a:cubicBezTo>
                  <a:pt x="2012066" y="1173665"/>
                  <a:pt x="2014306" y="1175903"/>
                  <a:pt x="2012066" y="1175903"/>
                </a:cubicBezTo>
                <a:cubicBezTo>
                  <a:pt x="2012066" y="1178142"/>
                  <a:pt x="2009829" y="1180383"/>
                  <a:pt x="2007590" y="1180383"/>
                </a:cubicBezTo>
                <a:cubicBezTo>
                  <a:pt x="1982967" y="1189340"/>
                  <a:pt x="1953866" y="1198297"/>
                  <a:pt x="1929242" y="1207255"/>
                </a:cubicBezTo>
                <a:cubicBezTo>
                  <a:pt x="1965058" y="1198297"/>
                  <a:pt x="2000874" y="1189340"/>
                  <a:pt x="2036690" y="1180383"/>
                </a:cubicBezTo>
                <a:cubicBezTo>
                  <a:pt x="2038930" y="1180383"/>
                  <a:pt x="2038930" y="1182622"/>
                  <a:pt x="2038930" y="1182622"/>
                </a:cubicBezTo>
                <a:cubicBezTo>
                  <a:pt x="2036690" y="1184860"/>
                  <a:pt x="2038930" y="1184860"/>
                  <a:pt x="2041168" y="1184860"/>
                </a:cubicBezTo>
                <a:cubicBezTo>
                  <a:pt x="2168764" y="1142313"/>
                  <a:pt x="2282927" y="1099765"/>
                  <a:pt x="2390376" y="1063936"/>
                </a:cubicBezTo>
                <a:cubicBezTo>
                  <a:pt x="2390376" y="1063936"/>
                  <a:pt x="2394853" y="1061697"/>
                  <a:pt x="2394853" y="1059457"/>
                </a:cubicBezTo>
                <a:cubicBezTo>
                  <a:pt x="2399330" y="1050500"/>
                  <a:pt x="2401569" y="1039304"/>
                  <a:pt x="2406046" y="1030346"/>
                </a:cubicBezTo>
                <a:cubicBezTo>
                  <a:pt x="2406046" y="1028107"/>
                  <a:pt x="2408284" y="1025868"/>
                  <a:pt x="2410523" y="1025868"/>
                </a:cubicBezTo>
                <a:cubicBezTo>
                  <a:pt x="2421715" y="1019150"/>
                  <a:pt x="2430669" y="1014671"/>
                  <a:pt x="2441863" y="1010192"/>
                </a:cubicBezTo>
                <a:cubicBezTo>
                  <a:pt x="2437385" y="1007953"/>
                  <a:pt x="2437385" y="1005714"/>
                  <a:pt x="2432908" y="1003473"/>
                </a:cubicBezTo>
                <a:cubicBezTo>
                  <a:pt x="2432908" y="1003473"/>
                  <a:pt x="2432908" y="1003473"/>
                  <a:pt x="2432908" y="1001235"/>
                </a:cubicBezTo>
                <a:cubicBezTo>
                  <a:pt x="2432908" y="998996"/>
                  <a:pt x="2435147" y="998996"/>
                  <a:pt x="2435147" y="998996"/>
                </a:cubicBezTo>
                <a:cubicBezTo>
                  <a:pt x="2435147" y="998996"/>
                  <a:pt x="2437385" y="998996"/>
                  <a:pt x="2439624" y="998996"/>
                </a:cubicBezTo>
                <a:cubicBezTo>
                  <a:pt x="2441863" y="990039"/>
                  <a:pt x="2450816" y="983320"/>
                  <a:pt x="2455293" y="976602"/>
                </a:cubicBezTo>
                <a:cubicBezTo>
                  <a:pt x="2455293" y="974362"/>
                  <a:pt x="2455293" y="972123"/>
                  <a:pt x="2455293" y="969884"/>
                </a:cubicBezTo>
                <a:cubicBezTo>
                  <a:pt x="2448579" y="965405"/>
                  <a:pt x="2441863" y="960926"/>
                  <a:pt x="2437385" y="956448"/>
                </a:cubicBezTo>
                <a:cubicBezTo>
                  <a:pt x="2437385" y="954208"/>
                  <a:pt x="2432908" y="954208"/>
                  <a:pt x="2432908" y="954208"/>
                </a:cubicBezTo>
                <a:cubicBezTo>
                  <a:pt x="2316505" y="992278"/>
                  <a:pt x="2193388" y="1034825"/>
                  <a:pt x="2056837" y="1081851"/>
                </a:cubicBezTo>
                <a:cubicBezTo>
                  <a:pt x="2054598" y="1081851"/>
                  <a:pt x="2050121" y="1081851"/>
                  <a:pt x="2050121" y="1081851"/>
                </a:cubicBezTo>
                <a:cubicBezTo>
                  <a:pt x="2038930" y="1088569"/>
                  <a:pt x="2025498" y="1093048"/>
                  <a:pt x="2016545" y="1097526"/>
                </a:cubicBezTo>
                <a:cubicBezTo>
                  <a:pt x="2012066" y="1097526"/>
                  <a:pt x="2009829" y="1099765"/>
                  <a:pt x="2007590" y="1099765"/>
                </a:cubicBezTo>
                <a:cubicBezTo>
                  <a:pt x="1909095" y="1133356"/>
                  <a:pt x="1803885" y="1160228"/>
                  <a:pt x="1687483" y="1193819"/>
                </a:cubicBezTo>
                <a:cubicBezTo>
                  <a:pt x="1568842" y="1231887"/>
                  <a:pt x="1439008" y="1272195"/>
                  <a:pt x="1297981" y="1330418"/>
                </a:cubicBezTo>
                <a:cubicBezTo>
                  <a:pt x="1228587" y="1357290"/>
                  <a:pt x="1159193" y="1375206"/>
                  <a:pt x="1083085" y="1402077"/>
                </a:cubicBezTo>
                <a:cubicBezTo>
                  <a:pt x="1215156" y="1337136"/>
                  <a:pt x="1342752" y="1283392"/>
                  <a:pt x="1459155" y="1252042"/>
                </a:cubicBezTo>
                <a:cubicBezTo>
                  <a:pt x="1461392" y="1245323"/>
                  <a:pt x="1461392" y="1240844"/>
                  <a:pt x="1463631" y="1234126"/>
                </a:cubicBezTo>
                <a:cubicBezTo>
                  <a:pt x="1472585" y="1238605"/>
                  <a:pt x="1468108" y="1234126"/>
                  <a:pt x="1474823" y="1243084"/>
                </a:cubicBezTo>
                <a:cubicBezTo>
                  <a:pt x="1586750" y="1191579"/>
                  <a:pt x="1698675" y="1173665"/>
                  <a:pt x="1799409" y="1140074"/>
                </a:cubicBezTo>
                <a:cubicBezTo>
                  <a:pt x="1931481" y="1095288"/>
                  <a:pt x="2056837" y="1054979"/>
                  <a:pt x="2173240" y="1019150"/>
                </a:cubicBezTo>
                <a:cubicBezTo>
                  <a:pt x="2291881" y="985559"/>
                  <a:pt x="2399330" y="949730"/>
                  <a:pt x="2504540" y="907182"/>
                </a:cubicBezTo>
                <a:cubicBezTo>
                  <a:pt x="2491110" y="902703"/>
                  <a:pt x="2473200" y="902703"/>
                  <a:pt x="2459770" y="895985"/>
                </a:cubicBezTo>
                <a:cubicBezTo>
                  <a:pt x="2484394" y="873592"/>
                  <a:pt x="2517972" y="878070"/>
                  <a:pt x="2535879" y="842241"/>
                </a:cubicBezTo>
                <a:cubicBezTo>
                  <a:pt x="2468724" y="846719"/>
                  <a:pt x="2390376" y="882549"/>
                  <a:pt x="2309789" y="907182"/>
                </a:cubicBezTo>
                <a:cubicBezTo>
                  <a:pt x="2209057" y="936294"/>
                  <a:pt x="2101609" y="969884"/>
                  <a:pt x="1985205" y="1003473"/>
                </a:cubicBezTo>
                <a:cubicBezTo>
                  <a:pt x="1799409" y="1059457"/>
                  <a:pt x="1591226" y="1122159"/>
                  <a:pt x="1356183" y="1193819"/>
                </a:cubicBezTo>
                <a:cubicBezTo>
                  <a:pt x="1295743" y="1213973"/>
                  <a:pt x="1181578" y="1281152"/>
                  <a:pt x="1125616" y="1272195"/>
                </a:cubicBezTo>
                <a:cubicBezTo>
                  <a:pt x="1174864" y="1252042"/>
                  <a:pt x="1224110" y="1234126"/>
                  <a:pt x="1273358" y="1213973"/>
                </a:cubicBezTo>
                <a:cubicBezTo>
                  <a:pt x="1277835" y="1211733"/>
                  <a:pt x="1282311" y="1209494"/>
                  <a:pt x="1284549" y="1209494"/>
                </a:cubicBezTo>
                <a:cubicBezTo>
                  <a:pt x="1327081" y="1193819"/>
                  <a:pt x="1367376" y="1180383"/>
                  <a:pt x="1407668" y="1166946"/>
                </a:cubicBezTo>
                <a:cubicBezTo>
                  <a:pt x="1409907" y="1166946"/>
                  <a:pt x="1418860" y="1164706"/>
                  <a:pt x="1421100" y="1164706"/>
                </a:cubicBezTo>
                <a:cubicBezTo>
                  <a:pt x="1445724" y="1155749"/>
                  <a:pt x="1468108" y="1144553"/>
                  <a:pt x="1492732" y="1133356"/>
                </a:cubicBezTo>
                <a:cubicBezTo>
                  <a:pt x="1470347" y="1135595"/>
                  <a:pt x="1447962" y="1140074"/>
                  <a:pt x="1425576" y="1142313"/>
                </a:cubicBezTo>
                <a:cubicBezTo>
                  <a:pt x="1421100" y="1142313"/>
                  <a:pt x="1418860" y="1144553"/>
                  <a:pt x="1418860" y="1144553"/>
                </a:cubicBezTo>
                <a:cubicBezTo>
                  <a:pt x="1418860" y="1146792"/>
                  <a:pt x="1414384" y="1151271"/>
                  <a:pt x="1409907" y="1151271"/>
                </a:cubicBezTo>
                <a:cubicBezTo>
                  <a:pt x="1340512" y="1175903"/>
                  <a:pt x="1264404" y="1198297"/>
                  <a:pt x="1186056" y="1225169"/>
                </a:cubicBezTo>
                <a:cubicBezTo>
                  <a:pt x="1181578" y="1227408"/>
                  <a:pt x="1181578" y="1225169"/>
                  <a:pt x="1186056" y="1222930"/>
                </a:cubicBezTo>
                <a:cubicBezTo>
                  <a:pt x="1190532" y="1216212"/>
                  <a:pt x="1197248" y="1211733"/>
                  <a:pt x="1203964" y="1207255"/>
                </a:cubicBezTo>
                <a:cubicBezTo>
                  <a:pt x="1208441" y="1207255"/>
                  <a:pt x="1212918" y="1205015"/>
                  <a:pt x="1217395" y="1202776"/>
                </a:cubicBezTo>
                <a:cubicBezTo>
                  <a:pt x="1239780" y="1196058"/>
                  <a:pt x="1259927" y="1189340"/>
                  <a:pt x="1280073" y="1184860"/>
                </a:cubicBezTo>
                <a:cubicBezTo>
                  <a:pt x="1282311" y="1182622"/>
                  <a:pt x="1289027" y="1180383"/>
                  <a:pt x="1293504" y="1180383"/>
                </a:cubicBezTo>
                <a:cubicBezTo>
                  <a:pt x="1329321" y="1164706"/>
                  <a:pt x="1365137" y="1151271"/>
                  <a:pt x="1398715" y="1137835"/>
                </a:cubicBezTo>
                <a:cubicBezTo>
                  <a:pt x="1378568" y="1142313"/>
                  <a:pt x="1360660" y="1146792"/>
                  <a:pt x="1340512" y="1151271"/>
                </a:cubicBezTo>
                <a:cubicBezTo>
                  <a:pt x="1336036" y="1151271"/>
                  <a:pt x="1338275" y="1151271"/>
                  <a:pt x="1340512" y="1149031"/>
                </a:cubicBezTo>
                <a:cubicBezTo>
                  <a:pt x="1358420" y="1140074"/>
                  <a:pt x="1376329" y="1128877"/>
                  <a:pt x="1391999" y="1119920"/>
                </a:cubicBezTo>
                <a:cubicBezTo>
                  <a:pt x="1380807" y="1119920"/>
                  <a:pt x="1367376" y="1119920"/>
                  <a:pt x="1356183" y="1122159"/>
                </a:cubicBezTo>
                <a:cubicBezTo>
                  <a:pt x="1351705" y="1122159"/>
                  <a:pt x="1351705" y="1122159"/>
                  <a:pt x="1356183" y="1119920"/>
                </a:cubicBezTo>
                <a:cubicBezTo>
                  <a:pt x="1391999" y="1104245"/>
                  <a:pt x="1427815" y="1088569"/>
                  <a:pt x="1463631" y="1072893"/>
                </a:cubicBezTo>
                <a:cubicBezTo>
                  <a:pt x="1465870" y="1072893"/>
                  <a:pt x="1470347" y="1068416"/>
                  <a:pt x="1472585" y="1068416"/>
                </a:cubicBezTo>
                <a:cubicBezTo>
                  <a:pt x="1494971" y="1059457"/>
                  <a:pt x="1517355" y="1052739"/>
                  <a:pt x="1537503" y="1046022"/>
                </a:cubicBezTo>
                <a:cubicBezTo>
                  <a:pt x="1539740" y="1043782"/>
                  <a:pt x="1541979" y="1046022"/>
                  <a:pt x="1539740" y="1048261"/>
                </a:cubicBezTo>
                <a:cubicBezTo>
                  <a:pt x="1537503" y="1050500"/>
                  <a:pt x="1539740" y="1052739"/>
                  <a:pt x="1541979" y="1052739"/>
                </a:cubicBezTo>
                <a:cubicBezTo>
                  <a:pt x="1544218" y="1050500"/>
                  <a:pt x="1546456" y="1050500"/>
                  <a:pt x="1546456" y="1050500"/>
                </a:cubicBezTo>
                <a:cubicBezTo>
                  <a:pt x="1550934" y="1050500"/>
                  <a:pt x="1555411" y="1048261"/>
                  <a:pt x="1557649" y="1048261"/>
                </a:cubicBezTo>
                <a:cubicBezTo>
                  <a:pt x="1577795" y="1030346"/>
                  <a:pt x="1595703" y="1016910"/>
                  <a:pt x="1615851" y="1003473"/>
                </a:cubicBezTo>
                <a:cubicBezTo>
                  <a:pt x="1618088" y="1003473"/>
                  <a:pt x="1620327" y="1001235"/>
                  <a:pt x="1618088" y="1001235"/>
                </a:cubicBezTo>
                <a:cubicBezTo>
                  <a:pt x="1611374" y="1003473"/>
                  <a:pt x="1602419" y="1003473"/>
                  <a:pt x="1595703" y="1005714"/>
                </a:cubicBezTo>
                <a:cubicBezTo>
                  <a:pt x="1593466" y="1005714"/>
                  <a:pt x="1588988" y="1007953"/>
                  <a:pt x="1584511" y="1007953"/>
                </a:cubicBezTo>
                <a:cubicBezTo>
                  <a:pt x="1582272" y="1007953"/>
                  <a:pt x="1577795" y="1005714"/>
                  <a:pt x="1575558" y="1003473"/>
                </a:cubicBezTo>
                <a:cubicBezTo>
                  <a:pt x="1573318" y="1005714"/>
                  <a:pt x="1571080" y="1005714"/>
                  <a:pt x="1571080" y="1003473"/>
                </a:cubicBezTo>
                <a:cubicBezTo>
                  <a:pt x="1571080" y="1003473"/>
                  <a:pt x="1573318" y="1001235"/>
                  <a:pt x="1577795" y="1001235"/>
                </a:cubicBezTo>
                <a:cubicBezTo>
                  <a:pt x="1691960" y="963166"/>
                  <a:pt x="1803885" y="925096"/>
                  <a:pt x="1906857" y="891506"/>
                </a:cubicBezTo>
                <a:cubicBezTo>
                  <a:pt x="1909095" y="891506"/>
                  <a:pt x="1913573" y="889267"/>
                  <a:pt x="1915811" y="889267"/>
                </a:cubicBezTo>
                <a:cubicBezTo>
                  <a:pt x="1929242" y="889267"/>
                  <a:pt x="1940434" y="887028"/>
                  <a:pt x="1953866" y="887028"/>
                </a:cubicBezTo>
                <a:cubicBezTo>
                  <a:pt x="1911334" y="902703"/>
                  <a:pt x="1868802" y="920619"/>
                  <a:pt x="1826270" y="938533"/>
                </a:cubicBezTo>
                <a:cubicBezTo>
                  <a:pt x="1821794" y="938533"/>
                  <a:pt x="1821794" y="940772"/>
                  <a:pt x="1821794" y="940772"/>
                </a:cubicBezTo>
                <a:cubicBezTo>
                  <a:pt x="1821794" y="943012"/>
                  <a:pt x="1824031" y="943012"/>
                  <a:pt x="1826270" y="943012"/>
                </a:cubicBezTo>
                <a:cubicBezTo>
                  <a:pt x="1832986" y="940772"/>
                  <a:pt x="1837463" y="940772"/>
                  <a:pt x="1844178" y="938533"/>
                </a:cubicBezTo>
                <a:cubicBezTo>
                  <a:pt x="1846418" y="938533"/>
                  <a:pt x="1848655" y="936294"/>
                  <a:pt x="1848655" y="936294"/>
                </a:cubicBezTo>
                <a:cubicBezTo>
                  <a:pt x="1848655" y="938533"/>
                  <a:pt x="1848655" y="938533"/>
                  <a:pt x="1850894" y="936294"/>
                </a:cubicBezTo>
                <a:cubicBezTo>
                  <a:pt x="1862087" y="936294"/>
                  <a:pt x="1873279" y="934053"/>
                  <a:pt x="1882233" y="931815"/>
                </a:cubicBezTo>
                <a:cubicBezTo>
                  <a:pt x="1886710" y="931815"/>
                  <a:pt x="1888949" y="934053"/>
                  <a:pt x="1886710" y="936294"/>
                </a:cubicBezTo>
                <a:cubicBezTo>
                  <a:pt x="1886710" y="936294"/>
                  <a:pt x="1882233" y="938533"/>
                  <a:pt x="1879994" y="940772"/>
                </a:cubicBezTo>
                <a:cubicBezTo>
                  <a:pt x="1864325" y="945251"/>
                  <a:pt x="1848655" y="949730"/>
                  <a:pt x="1832986" y="956448"/>
                </a:cubicBezTo>
                <a:cubicBezTo>
                  <a:pt x="1830747" y="956448"/>
                  <a:pt x="1828509" y="958687"/>
                  <a:pt x="1828509" y="958687"/>
                </a:cubicBezTo>
                <a:cubicBezTo>
                  <a:pt x="1828509" y="960926"/>
                  <a:pt x="1832986" y="960926"/>
                  <a:pt x="1835225" y="960926"/>
                </a:cubicBezTo>
                <a:cubicBezTo>
                  <a:pt x="1850894" y="954208"/>
                  <a:pt x="1864325" y="947490"/>
                  <a:pt x="1879994" y="940772"/>
                </a:cubicBezTo>
                <a:cubicBezTo>
                  <a:pt x="1882233" y="940772"/>
                  <a:pt x="1888949" y="940772"/>
                  <a:pt x="1891187" y="938533"/>
                </a:cubicBezTo>
                <a:cubicBezTo>
                  <a:pt x="1933718" y="929576"/>
                  <a:pt x="1978490" y="922857"/>
                  <a:pt x="2018782" y="913900"/>
                </a:cubicBezTo>
                <a:cubicBezTo>
                  <a:pt x="2021021" y="913900"/>
                  <a:pt x="2023260" y="916139"/>
                  <a:pt x="2021021" y="916139"/>
                </a:cubicBezTo>
                <a:cubicBezTo>
                  <a:pt x="2021021" y="918378"/>
                  <a:pt x="2018782" y="920619"/>
                  <a:pt x="2016545" y="920619"/>
                </a:cubicBezTo>
                <a:cubicBezTo>
                  <a:pt x="1994158" y="927337"/>
                  <a:pt x="1969535" y="931815"/>
                  <a:pt x="1947150" y="938533"/>
                </a:cubicBezTo>
                <a:cubicBezTo>
                  <a:pt x="1953866" y="936294"/>
                  <a:pt x="1960582" y="936294"/>
                  <a:pt x="1967297" y="936294"/>
                </a:cubicBezTo>
                <a:cubicBezTo>
                  <a:pt x="1969535" y="934053"/>
                  <a:pt x="1974013" y="931815"/>
                  <a:pt x="1978490" y="931815"/>
                </a:cubicBezTo>
                <a:cubicBezTo>
                  <a:pt x="1998636" y="929576"/>
                  <a:pt x="2018782" y="927337"/>
                  <a:pt x="2038930" y="927337"/>
                </a:cubicBezTo>
                <a:cubicBezTo>
                  <a:pt x="2027737" y="931815"/>
                  <a:pt x="2016545" y="936294"/>
                  <a:pt x="2005352" y="940772"/>
                </a:cubicBezTo>
                <a:cubicBezTo>
                  <a:pt x="2003113" y="940772"/>
                  <a:pt x="1998636" y="943012"/>
                  <a:pt x="1996397" y="945251"/>
                </a:cubicBezTo>
                <a:cubicBezTo>
                  <a:pt x="1980728" y="947490"/>
                  <a:pt x="1962820" y="954208"/>
                  <a:pt x="1947150" y="956448"/>
                </a:cubicBezTo>
                <a:cubicBezTo>
                  <a:pt x="1944912" y="958687"/>
                  <a:pt x="1942673" y="960926"/>
                  <a:pt x="1942673" y="963166"/>
                </a:cubicBezTo>
                <a:cubicBezTo>
                  <a:pt x="1942673" y="965405"/>
                  <a:pt x="1940434" y="965405"/>
                  <a:pt x="1938196" y="963166"/>
                </a:cubicBezTo>
                <a:cubicBezTo>
                  <a:pt x="1938196" y="963166"/>
                  <a:pt x="1933718" y="960926"/>
                  <a:pt x="1929242" y="960926"/>
                </a:cubicBezTo>
                <a:cubicBezTo>
                  <a:pt x="1893426" y="976602"/>
                  <a:pt x="1855371" y="990039"/>
                  <a:pt x="1819554" y="1003473"/>
                </a:cubicBezTo>
                <a:cubicBezTo>
                  <a:pt x="1902381" y="985559"/>
                  <a:pt x="1982967" y="967644"/>
                  <a:pt x="2054598" y="947490"/>
                </a:cubicBezTo>
                <a:cubicBezTo>
                  <a:pt x="2059076" y="947490"/>
                  <a:pt x="2059076" y="949730"/>
                  <a:pt x="2059076" y="949730"/>
                </a:cubicBezTo>
                <a:cubicBezTo>
                  <a:pt x="2056837" y="954208"/>
                  <a:pt x="2054598" y="956448"/>
                  <a:pt x="2052361" y="956448"/>
                </a:cubicBezTo>
                <a:cubicBezTo>
                  <a:pt x="2027737" y="963166"/>
                  <a:pt x="2003113" y="972123"/>
                  <a:pt x="1978490" y="976602"/>
                </a:cubicBezTo>
                <a:cubicBezTo>
                  <a:pt x="1974013" y="978841"/>
                  <a:pt x="1974013" y="978841"/>
                  <a:pt x="1978490" y="978841"/>
                </a:cubicBezTo>
                <a:cubicBezTo>
                  <a:pt x="1980728" y="978841"/>
                  <a:pt x="1980728" y="978841"/>
                  <a:pt x="1982967" y="978841"/>
                </a:cubicBezTo>
                <a:cubicBezTo>
                  <a:pt x="1985205" y="981080"/>
                  <a:pt x="1985205" y="981080"/>
                  <a:pt x="1982967" y="983320"/>
                </a:cubicBezTo>
                <a:cubicBezTo>
                  <a:pt x="1982967" y="983320"/>
                  <a:pt x="1982967" y="983320"/>
                  <a:pt x="1980728" y="985559"/>
                </a:cubicBezTo>
                <a:cubicBezTo>
                  <a:pt x="1978490" y="985559"/>
                  <a:pt x="1978490" y="987798"/>
                  <a:pt x="1980728" y="987798"/>
                </a:cubicBezTo>
                <a:cubicBezTo>
                  <a:pt x="1987444" y="985559"/>
                  <a:pt x="1994158" y="985559"/>
                  <a:pt x="2000874" y="983320"/>
                </a:cubicBezTo>
                <a:cubicBezTo>
                  <a:pt x="2003113" y="983320"/>
                  <a:pt x="2007590" y="983320"/>
                  <a:pt x="2007590" y="983320"/>
                </a:cubicBezTo>
                <a:cubicBezTo>
                  <a:pt x="2177717" y="929576"/>
                  <a:pt x="2329936" y="884788"/>
                  <a:pt x="2468724" y="840001"/>
                </a:cubicBezTo>
                <a:cubicBezTo>
                  <a:pt x="2468724" y="837762"/>
                  <a:pt x="2470963" y="837762"/>
                  <a:pt x="2468724" y="835523"/>
                </a:cubicBezTo>
                <a:cubicBezTo>
                  <a:pt x="2468724" y="835523"/>
                  <a:pt x="2468724" y="833284"/>
                  <a:pt x="2466486" y="831044"/>
                </a:cubicBezTo>
                <a:cubicBezTo>
                  <a:pt x="2466486" y="831044"/>
                  <a:pt x="2464247" y="828804"/>
                  <a:pt x="2462009" y="831044"/>
                </a:cubicBezTo>
                <a:cubicBezTo>
                  <a:pt x="2457532" y="826566"/>
                  <a:pt x="2453055" y="824327"/>
                  <a:pt x="2448579" y="819847"/>
                </a:cubicBezTo>
                <a:cubicBezTo>
                  <a:pt x="2448579" y="819847"/>
                  <a:pt x="2448579" y="819847"/>
                  <a:pt x="2446339" y="819847"/>
                </a:cubicBezTo>
                <a:cubicBezTo>
                  <a:pt x="2450816" y="819847"/>
                  <a:pt x="2455293" y="815370"/>
                  <a:pt x="2457532" y="810891"/>
                </a:cubicBezTo>
                <a:cubicBezTo>
                  <a:pt x="2453055" y="806411"/>
                  <a:pt x="2450816" y="801933"/>
                  <a:pt x="2455293" y="792975"/>
                </a:cubicBezTo>
                <a:cubicBezTo>
                  <a:pt x="2448579" y="761625"/>
                  <a:pt x="2430669" y="750428"/>
                  <a:pt x="2406046" y="745950"/>
                </a:cubicBezTo>
                <a:cubicBezTo>
                  <a:pt x="2419476" y="736991"/>
                  <a:pt x="2432908" y="728034"/>
                  <a:pt x="2448579" y="719077"/>
                </a:cubicBezTo>
                <a:cubicBezTo>
                  <a:pt x="2412761" y="723555"/>
                  <a:pt x="2379184" y="730273"/>
                  <a:pt x="2341129" y="736991"/>
                </a:cubicBezTo>
                <a:cubicBezTo>
                  <a:pt x="2338891" y="736991"/>
                  <a:pt x="2338891" y="734752"/>
                  <a:pt x="2338891" y="732513"/>
                </a:cubicBezTo>
                <a:cubicBezTo>
                  <a:pt x="2345606" y="728034"/>
                  <a:pt x="2352320" y="725795"/>
                  <a:pt x="2359037" y="721316"/>
                </a:cubicBezTo>
                <a:cubicBezTo>
                  <a:pt x="2361276" y="719077"/>
                  <a:pt x="2361276" y="716837"/>
                  <a:pt x="2359037" y="714598"/>
                </a:cubicBezTo>
                <a:cubicBezTo>
                  <a:pt x="2359037" y="714598"/>
                  <a:pt x="2359037" y="714598"/>
                  <a:pt x="2356799" y="712359"/>
                </a:cubicBezTo>
                <a:cubicBezTo>
                  <a:pt x="2354560" y="710119"/>
                  <a:pt x="2356799" y="707880"/>
                  <a:pt x="2356799" y="705641"/>
                </a:cubicBezTo>
                <a:cubicBezTo>
                  <a:pt x="2359037" y="703402"/>
                  <a:pt x="2359037" y="703402"/>
                  <a:pt x="2356799" y="703402"/>
                </a:cubicBezTo>
                <a:cubicBezTo>
                  <a:pt x="2316505" y="714598"/>
                  <a:pt x="2273973" y="723555"/>
                  <a:pt x="2229203" y="734752"/>
                </a:cubicBezTo>
                <a:cubicBezTo>
                  <a:pt x="2229203" y="734752"/>
                  <a:pt x="2224726" y="734752"/>
                  <a:pt x="2222487" y="736991"/>
                </a:cubicBezTo>
                <a:cubicBezTo>
                  <a:pt x="2171002" y="750428"/>
                  <a:pt x="2115039" y="763864"/>
                  <a:pt x="2056837" y="781779"/>
                </a:cubicBezTo>
                <a:cubicBezTo>
                  <a:pt x="2054598" y="781779"/>
                  <a:pt x="2050121" y="784018"/>
                  <a:pt x="2047884" y="784018"/>
                </a:cubicBezTo>
                <a:cubicBezTo>
                  <a:pt x="1942673" y="810891"/>
                  <a:pt x="1828509" y="837762"/>
                  <a:pt x="1709867" y="869113"/>
                </a:cubicBezTo>
                <a:cubicBezTo>
                  <a:pt x="1707629" y="871353"/>
                  <a:pt x="1700914" y="871353"/>
                  <a:pt x="1698675" y="871353"/>
                </a:cubicBezTo>
                <a:cubicBezTo>
                  <a:pt x="1680767" y="873592"/>
                  <a:pt x="1667336" y="875831"/>
                  <a:pt x="1651667" y="878070"/>
                </a:cubicBezTo>
                <a:cubicBezTo>
                  <a:pt x="1649428" y="878070"/>
                  <a:pt x="1647190" y="875831"/>
                  <a:pt x="1649428" y="873592"/>
                </a:cubicBezTo>
                <a:cubicBezTo>
                  <a:pt x="1649428" y="871353"/>
                  <a:pt x="1651667" y="869113"/>
                  <a:pt x="1656143" y="869113"/>
                </a:cubicBezTo>
                <a:cubicBezTo>
                  <a:pt x="1669575" y="860156"/>
                  <a:pt x="1683006" y="853438"/>
                  <a:pt x="1698675" y="848958"/>
                </a:cubicBezTo>
                <a:cubicBezTo>
                  <a:pt x="1691960" y="848958"/>
                  <a:pt x="1685244" y="848958"/>
                  <a:pt x="1680767" y="851199"/>
                </a:cubicBezTo>
                <a:cubicBezTo>
                  <a:pt x="1676291" y="851199"/>
                  <a:pt x="1676291" y="848958"/>
                  <a:pt x="1680767" y="848958"/>
                </a:cubicBezTo>
                <a:cubicBezTo>
                  <a:pt x="1694198" y="837762"/>
                  <a:pt x="1709867" y="824327"/>
                  <a:pt x="1725538" y="813129"/>
                </a:cubicBezTo>
                <a:cubicBezTo>
                  <a:pt x="1727775" y="810891"/>
                  <a:pt x="1732254" y="810891"/>
                  <a:pt x="1734491" y="808652"/>
                </a:cubicBezTo>
                <a:cubicBezTo>
                  <a:pt x="1761354" y="795215"/>
                  <a:pt x="1792694" y="784018"/>
                  <a:pt x="1817317" y="770582"/>
                </a:cubicBezTo>
                <a:cubicBezTo>
                  <a:pt x="1821794" y="768343"/>
                  <a:pt x="1826270" y="766103"/>
                  <a:pt x="1828509" y="766103"/>
                </a:cubicBezTo>
                <a:cubicBezTo>
                  <a:pt x="1900142" y="719077"/>
                  <a:pt x="1969535" y="669812"/>
                  <a:pt x="2036690" y="627264"/>
                </a:cubicBezTo>
                <a:cubicBezTo>
                  <a:pt x="2041168" y="625024"/>
                  <a:pt x="2043406" y="622785"/>
                  <a:pt x="2045645" y="620546"/>
                </a:cubicBezTo>
                <a:cubicBezTo>
                  <a:pt x="2076985" y="607110"/>
                  <a:pt x="2103846" y="591435"/>
                  <a:pt x="2132948" y="577999"/>
                </a:cubicBezTo>
                <a:cubicBezTo>
                  <a:pt x="2135185" y="577999"/>
                  <a:pt x="2137424" y="575759"/>
                  <a:pt x="2139662" y="573520"/>
                </a:cubicBezTo>
                <a:cubicBezTo>
                  <a:pt x="2139662" y="573520"/>
                  <a:pt x="2139662" y="571281"/>
                  <a:pt x="2139662" y="569040"/>
                </a:cubicBezTo>
                <a:cubicBezTo>
                  <a:pt x="2141901" y="566802"/>
                  <a:pt x="2139662" y="564563"/>
                  <a:pt x="2137424" y="564563"/>
                </a:cubicBezTo>
                <a:cubicBezTo>
                  <a:pt x="2121754" y="569040"/>
                  <a:pt x="2103846" y="571281"/>
                  <a:pt x="2088177" y="573520"/>
                </a:cubicBezTo>
                <a:cubicBezTo>
                  <a:pt x="2085938" y="573520"/>
                  <a:pt x="2083700" y="573520"/>
                  <a:pt x="2081461" y="573520"/>
                </a:cubicBezTo>
                <a:cubicBezTo>
                  <a:pt x="2079222" y="573520"/>
                  <a:pt x="2076985" y="573520"/>
                  <a:pt x="2074745" y="573520"/>
                </a:cubicBezTo>
                <a:cubicBezTo>
                  <a:pt x="2072508" y="573520"/>
                  <a:pt x="2072508" y="571281"/>
                  <a:pt x="2074745" y="569040"/>
                </a:cubicBezTo>
                <a:cubicBezTo>
                  <a:pt x="2074745" y="566802"/>
                  <a:pt x="2076985" y="566802"/>
                  <a:pt x="2079222" y="564563"/>
                </a:cubicBezTo>
                <a:cubicBezTo>
                  <a:pt x="2081461" y="564563"/>
                  <a:pt x="2081461" y="564563"/>
                  <a:pt x="2081461" y="562322"/>
                </a:cubicBezTo>
                <a:cubicBezTo>
                  <a:pt x="2076985" y="562322"/>
                  <a:pt x="2074745" y="562322"/>
                  <a:pt x="2072508" y="562322"/>
                </a:cubicBezTo>
                <a:cubicBezTo>
                  <a:pt x="2068030" y="562322"/>
                  <a:pt x="2068030" y="560083"/>
                  <a:pt x="2072508" y="557844"/>
                </a:cubicBezTo>
                <a:cubicBezTo>
                  <a:pt x="2088177" y="537690"/>
                  <a:pt x="2103846" y="517536"/>
                  <a:pt x="2121754" y="495143"/>
                </a:cubicBezTo>
                <a:cubicBezTo>
                  <a:pt x="2123993" y="492902"/>
                  <a:pt x="2126232" y="490663"/>
                  <a:pt x="2128470" y="492902"/>
                </a:cubicBezTo>
                <a:cubicBezTo>
                  <a:pt x="2139662" y="483945"/>
                  <a:pt x="2150856" y="472749"/>
                  <a:pt x="2159809" y="463791"/>
                </a:cubicBezTo>
                <a:cubicBezTo>
                  <a:pt x="2162048" y="463791"/>
                  <a:pt x="2162048" y="463791"/>
                  <a:pt x="2162048" y="463791"/>
                </a:cubicBezTo>
                <a:cubicBezTo>
                  <a:pt x="2155333" y="459314"/>
                  <a:pt x="2148617" y="454835"/>
                  <a:pt x="2144140" y="450355"/>
                </a:cubicBezTo>
                <a:cubicBezTo>
                  <a:pt x="2141901" y="448116"/>
                  <a:pt x="2139662" y="445877"/>
                  <a:pt x="2137424" y="445877"/>
                </a:cubicBezTo>
                <a:cubicBezTo>
                  <a:pt x="2135185" y="436919"/>
                  <a:pt x="2132948" y="430201"/>
                  <a:pt x="2132948" y="419005"/>
                </a:cubicBezTo>
                <a:cubicBezTo>
                  <a:pt x="2130709" y="419005"/>
                  <a:pt x="2126232" y="419005"/>
                  <a:pt x="2123993" y="423483"/>
                </a:cubicBezTo>
                <a:cubicBezTo>
                  <a:pt x="2117277" y="423483"/>
                  <a:pt x="2110562" y="423483"/>
                  <a:pt x="2103846" y="425723"/>
                </a:cubicBezTo>
                <a:cubicBezTo>
                  <a:pt x="2101609" y="425723"/>
                  <a:pt x="2101609" y="425723"/>
                  <a:pt x="2103846" y="423483"/>
                </a:cubicBezTo>
                <a:cubicBezTo>
                  <a:pt x="2106085" y="416766"/>
                  <a:pt x="2108324" y="412287"/>
                  <a:pt x="2112800" y="405569"/>
                </a:cubicBezTo>
                <a:cubicBezTo>
                  <a:pt x="2112800" y="405569"/>
                  <a:pt x="2115039" y="403330"/>
                  <a:pt x="2112800" y="401090"/>
                </a:cubicBezTo>
                <a:cubicBezTo>
                  <a:pt x="2112800" y="401090"/>
                  <a:pt x="2110562" y="401090"/>
                  <a:pt x="2110562" y="398851"/>
                </a:cubicBezTo>
                <a:cubicBezTo>
                  <a:pt x="2108324" y="398851"/>
                  <a:pt x="2108324" y="394372"/>
                  <a:pt x="2108324" y="392133"/>
                </a:cubicBezTo>
                <a:cubicBezTo>
                  <a:pt x="2123993" y="380935"/>
                  <a:pt x="2137424" y="371978"/>
                  <a:pt x="2153094" y="360782"/>
                </a:cubicBezTo>
                <a:cubicBezTo>
                  <a:pt x="2155333" y="358542"/>
                  <a:pt x="2155333" y="358542"/>
                  <a:pt x="2153094" y="358542"/>
                </a:cubicBezTo>
                <a:cubicBezTo>
                  <a:pt x="2146378" y="356303"/>
                  <a:pt x="2141901" y="351824"/>
                  <a:pt x="2137424" y="349585"/>
                </a:cubicBezTo>
                <a:cubicBezTo>
                  <a:pt x="2036690" y="376457"/>
                  <a:pt x="1927004" y="398851"/>
                  <a:pt x="1808362" y="425723"/>
                </a:cubicBezTo>
                <a:cubicBezTo>
                  <a:pt x="1808362" y="425723"/>
                  <a:pt x="1808362" y="425723"/>
                  <a:pt x="1806124" y="427962"/>
                </a:cubicBezTo>
                <a:cubicBezTo>
                  <a:pt x="1803885" y="432441"/>
                  <a:pt x="1794931" y="434680"/>
                  <a:pt x="1788215" y="434680"/>
                </a:cubicBezTo>
                <a:cubicBezTo>
                  <a:pt x="1768070" y="436919"/>
                  <a:pt x="1747922" y="439159"/>
                  <a:pt x="1727775" y="441398"/>
                </a:cubicBezTo>
                <a:cubicBezTo>
                  <a:pt x="1689721" y="450355"/>
                  <a:pt x="1651667" y="459314"/>
                  <a:pt x="1613612" y="468271"/>
                </a:cubicBezTo>
                <a:cubicBezTo>
                  <a:pt x="1644951" y="461553"/>
                  <a:pt x="1674052" y="454835"/>
                  <a:pt x="1705391" y="448116"/>
                </a:cubicBezTo>
                <a:cubicBezTo>
                  <a:pt x="1714345" y="445877"/>
                  <a:pt x="1721060" y="448116"/>
                  <a:pt x="1721060" y="450355"/>
                </a:cubicBezTo>
                <a:cubicBezTo>
                  <a:pt x="1718822" y="452596"/>
                  <a:pt x="1712106" y="457073"/>
                  <a:pt x="1703151" y="459314"/>
                </a:cubicBezTo>
                <a:cubicBezTo>
                  <a:pt x="1620327" y="479467"/>
                  <a:pt x="1524071" y="506339"/>
                  <a:pt x="1443484" y="515297"/>
                </a:cubicBezTo>
                <a:cubicBezTo>
                  <a:pt x="1219633" y="577999"/>
                  <a:pt x="982351" y="660854"/>
                  <a:pt x="736115" y="763864"/>
                </a:cubicBezTo>
                <a:cubicBezTo>
                  <a:pt x="731638" y="766103"/>
                  <a:pt x="727160" y="766103"/>
                  <a:pt x="722683" y="766103"/>
                </a:cubicBezTo>
                <a:cubicBezTo>
                  <a:pt x="720444" y="766103"/>
                  <a:pt x="720444" y="763864"/>
                  <a:pt x="724922" y="761625"/>
                </a:cubicBezTo>
                <a:cubicBezTo>
                  <a:pt x="977874" y="645179"/>
                  <a:pt x="1246496" y="548886"/>
                  <a:pt x="1490494" y="479467"/>
                </a:cubicBezTo>
                <a:cubicBezTo>
                  <a:pt x="1503924" y="477228"/>
                  <a:pt x="1519594" y="472749"/>
                  <a:pt x="1530787" y="468271"/>
                </a:cubicBezTo>
                <a:cubicBezTo>
                  <a:pt x="1490494" y="474988"/>
                  <a:pt x="1450200" y="481706"/>
                  <a:pt x="1405430" y="490663"/>
                </a:cubicBezTo>
                <a:cubicBezTo>
                  <a:pt x="1400952" y="492902"/>
                  <a:pt x="1394237" y="497382"/>
                  <a:pt x="1385284" y="499620"/>
                </a:cubicBezTo>
                <a:cubicBezTo>
                  <a:pt x="1365137" y="506339"/>
                  <a:pt x="1342752" y="515297"/>
                  <a:pt x="1320367" y="522015"/>
                </a:cubicBezTo>
                <a:cubicBezTo>
                  <a:pt x="1320367" y="522015"/>
                  <a:pt x="1324844" y="522015"/>
                  <a:pt x="1324844" y="524254"/>
                </a:cubicBezTo>
                <a:cubicBezTo>
                  <a:pt x="1324844" y="526493"/>
                  <a:pt x="1313651" y="530972"/>
                  <a:pt x="1304697" y="533211"/>
                </a:cubicBezTo>
                <a:cubicBezTo>
                  <a:pt x="1250972" y="546647"/>
                  <a:pt x="1192772" y="562322"/>
                  <a:pt x="1134569" y="577999"/>
                </a:cubicBezTo>
                <a:cubicBezTo>
                  <a:pt x="1132332" y="580238"/>
                  <a:pt x="1130093" y="580238"/>
                  <a:pt x="1130093" y="580238"/>
                </a:cubicBezTo>
                <a:cubicBezTo>
                  <a:pt x="812223" y="678769"/>
                  <a:pt x="445108" y="790736"/>
                  <a:pt x="35460" y="954208"/>
                </a:cubicBezTo>
                <a:cubicBezTo>
                  <a:pt x="30982" y="956448"/>
                  <a:pt x="22029" y="960926"/>
                  <a:pt x="15313" y="960926"/>
                </a:cubicBezTo>
                <a:cubicBezTo>
                  <a:pt x="8597" y="960926"/>
                  <a:pt x="8597" y="958687"/>
                  <a:pt x="15313" y="956448"/>
                </a:cubicBezTo>
                <a:cubicBezTo>
                  <a:pt x="13074" y="954208"/>
                  <a:pt x="10835" y="954208"/>
                  <a:pt x="13074" y="949730"/>
                </a:cubicBezTo>
                <a:cubicBezTo>
                  <a:pt x="167532" y="875831"/>
                  <a:pt x="313036" y="810891"/>
                  <a:pt x="471969" y="754907"/>
                </a:cubicBezTo>
                <a:cubicBezTo>
                  <a:pt x="525694" y="736991"/>
                  <a:pt x="579418" y="721316"/>
                  <a:pt x="628666" y="705641"/>
                </a:cubicBezTo>
                <a:cubicBezTo>
                  <a:pt x="574941" y="716837"/>
                  <a:pt x="523455" y="728034"/>
                  <a:pt x="471969" y="734752"/>
                </a:cubicBezTo>
                <a:cubicBezTo>
                  <a:pt x="330944" y="781779"/>
                  <a:pt x="178724" y="835523"/>
                  <a:pt x="24266" y="884788"/>
                </a:cubicBezTo>
                <a:cubicBezTo>
                  <a:pt x="26505" y="884788"/>
                  <a:pt x="28745" y="884788"/>
                  <a:pt x="30982" y="884788"/>
                </a:cubicBezTo>
                <a:cubicBezTo>
                  <a:pt x="19790" y="889267"/>
                  <a:pt x="4120" y="891506"/>
                  <a:pt x="1881" y="889267"/>
                </a:cubicBezTo>
                <a:cubicBezTo>
                  <a:pt x="-358" y="887028"/>
                  <a:pt x="8597" y="880310"/>
                  <a:pt x="24266" y="875831"/>
                </a:cubicBezTo>
                <a:cubicBezTo>
                  <a:pt x="299604" y="754907"/>
                  <a:pt x="561511" y="669812"/>
                  <a:pt x="803270" y="602631"/>
                </a:cubicBezTo>
                <a:cubicBezTo>
                  <a:pt x="1020406" y="539929"/>
                  <a:pt x="1221872" y="488425"/>
                  <a:pt x="1405430" y="436919"/>
                </a:cubicBezTo>
                <a:cubicBezTo>
                  <a:pt x="1541979" y="398851"/>
                  <a:pt x="1665098" y="367499"/>
                  <a:pt x="1783739" y="345106"/>
                </a:cubicBezTo>
                <a:cubicBezTo>
                  <a:pt x="1801647" y="340628"/>
                  <a:pt x="1815078" y="342867"/>
                  <a:pt x="1815078" y="347346"/>
                </a:cubicBezTo>
                <a:cubicBezTo>
                  <a:pt x="1815078" y="354064"/>
                  <a:pt x="1801647" y="360782"/>
                  <a:pt x="1781500" y="365260"/>
                </a:cubicBezTo>
                <a:cubicBezTo>
                  <a:pt x="1667336" y="392133"/>
                  <a:pt x="1546456" y="425723"/>
                  <a:pt x="1412145" y="461553"/>
                </a:cubicBezTo>
                <a:cubicBezTo>
                  <a:pt x="1353944" y="479467"/>
                  <a:pt x="1291265" y="495143"/>
                  <a:pt x="1226348" y="515297"/>
                </a:cubicBezTo>
                <a:cubicBezTo>
                  <a:pt x="1277835" y="501861"/>
                  <a:pt x="1327081" y="490663"/>
                  <a:pt x="1374091" y="481706"/>
                </a:cubicBezTo>
                <a:cubicBezTo>
                  <a:pt x="1445724" y="461553"/>
                  <a:pt x="1515117" y="443637"/>
                  <a:pt x="1582272" y="427962"/>
                </a:cubicBezTo>
                <a:cubicBezTo>
                  <a:pt x="1736730" y="392133"/>
                  <a:pt x="1868802" y="371978"/>
                  <a:pt x="2005352" y="329431"/>
                </a:cubicBezTo>
                <a:cubicBezTo>
                  <a:pt x="2052361" y="315994"/>
                  <a:pt x="2097131" y="300319"/>
                  <a:pt x="2137424" y="284644"/>
                </a:cubicBezTo>
                <a:cubicBezTo>
                  <a:pt x="2139662" y="282404"/>
                  <a:pt x="2144140" y="277927"/>
                  <a:pt x="2146378" y="275686"/>
                </a:cubicBezTo>
                <a:cubicBezTo>
                  <a:pt x="2148617" y="275686"/>
                  <a:pt x="2148617" y="273447"/>
                  <a:pt x="2146378" y="273447"/>
                </a:cubicBezTo>
                <a:cubicBezTo>
                  <a:pt x="2132948" y="275686"/>
                  <a:pt x="2117277" y="277927"/>
                  <a:pt x="2103846" y="280166"/>
                </a:cubicBezTo>
                <a:cubicBezTo>
                  <a:pt x="2101609" y="280166"/>
                  <a:pt x="2099370" y="280166"/>
                  <a:pt x="2099370" y="280166"/>
                </a:cubicBezTo>
                <a:cubicBezTo>
                  <a:pt x="2099370" y="280166"/>
                  <a:pt x="2099370" y="275686"/>
                  <a:pt x="2097131" y="275686"/>
                </a:cubicBezTo>
                <a:cubicBezTo>
                  <a:pt x="2094893" y="273447"/>
                  <a:pt x="2092654" y="271208"/>
                  <a:pt x="2090416" y="271208"/>
                </a:cubicBezTo>
                <a:cubicBezTo>
                  <a:pt x="2090416" y="268968"/>
                  <a:pt x="2090416" y="266729"/>
                  <a:pt x="2092654" y="264490"/>
                </a:cubicBezTo>
                <a:cubicBezTo>
                  <a:pt x="2101609" y="260011"/>
                  <a:pt x="2110562" y="253293"/>
                  <a:pt x="2121754" y="246575"/>
                </a:cubicBezTo>
                <a:cubicBezTo>
                  <a:pt x="2123993" y="246575"/>
                  <a:pt x="2123993" y="244336"/>
                  <a:pt x="2121754" y="244336"/>
                </a:cubicBezTo>
                <a:cubicBezTo>
                  <a:pt x="2106085" y="246575"/>
                  <a:pt x="2090416" y="248815"/>
                  <a:pt x="2074745" y="251054"/>
                </a:cubicBezTo>
                <a:cubicBezTo>
                  <a:pt x="2072508" y="251054"/>
                  <a:pt x="2068030" y="251054"/>
                  <a:pt x="2068030" y="246575"/>
                </a:cubicBezTo>
                <a:cubicBezTo>
                  <a:pt x="2036690" y="257772"/>
                  <a:pt x="2000874" y="266729"/>
                  <a:pt x="1962820" y="275686"/>
                </a:cubicBezTo>
                <a:cubicBezTo>
                  <a:pt x="1841941" y="302558"/>
                  <a:pt x="1721060" y="322713"/>
                  <a:pt x="1580034" y="351824"/>
                </a:cubicBezTo>
                <a:cubicBezTo>
                  <a:pt x="1394237" y="387653"/>
                  <a:pt x="1190532" y="441398"/>
                  <a:pt x="986828" y="515297"/>
                </a:cubicBezTo>
                <a:cubicBezTo>
                  <a:pt x="984589" y="517536"/>
                  <a:pt x="980112" y="517536"/>
                  <a:pt x="977874" y="517536"/>
                </a:cubicBezTo>
                <a:cubicBezTo>
                  <a:pt x="977874" y="517536"/>
                  <a:pt x="977874" y="515297"/>
                  <a:pt x="982351" y="515297"/>
                </a:cubicBezTo>
                <a:cubicBezTo>
                  <a:pt x="1188294" y="436919"/>
                  <a:pt x="1394237" y="385414"/>
                  <a:pt x="1580034" y="345106"/>
                </a:cubicBezTo>
                <a:cubicBezTo>
                  <a:pt x="1756877" y="304799"/>
                  <a:pt x="1922527" y="286884"/>
                  <a:pt x="2065792" y="239857"/>
                </a:cubicBezTo>
                <a:cubicBezTo>
                  <a:pt x="2063553" y="237618"/>
                  <a:pt x="2063553" y="237618"/>
                  <a:pt x="2061314" y="237618"/>
                </a:cubicBezTo>
                <a:cubicBezTo>
                  <a:pt x="2059076" y="237618"/>
                  <a:pt x="2056837" y="244336"/>
                  <a:pt x="2054598" y="239857"/>
                </a:cubicBezTo>
                <a:cubicBezTo>
                  <a:pt x="2052361" y="239857"/>
                  <a:pt x="2052361" y="235379"/>
                  <a:pt x="2054598" y="233139"/>
                </a:cubicBezTo>
                <a:cubicBezTo>
                  <a:pt x="2054598" y="230900"/>
                  <a:pt x="2054598" y="226421"/>
                  <a:pt x="2054598" y="224182"/>
                </a:cubicBezTo>
                <a:cubicBezTo>
                  <a:pt x="2047884" y="226421"/>
                  <a:pt x="2041168" y="228660"/>
                  <a:pt x="2032214" y="230900"/>
                </a:cubicBezTo>
                <a:cubicBezTo>
                  <a:pt x="2036690" y="221943"/>
                  <a:pt x="2041168" y="215225"/>
                  <a:pt x="2045645" y="206266"/>
                </a:cubicBezTo>
                <a:cubicBezTo>
                  <a:pt x="2047884" y="204027"/>
                  <a:pt x="2047884" y="201788"/>
                  <a:pt x="2045645" y="199548"/>
                </a:cubicBezTo>
                <a:cubicBezTo>
                  <a:pt x="2045645" y="197309"/>
                  <a:pt x="2043406" y="195070"/>
                  <a:pt x="2041168" y="192832"/>
                </a:cubicBezTo>
                <a:cubicBezTo>
                  <a:pt x="2038930" y="192832"/>
                  <a:pt x="2038930" y="188352"/>
                  <a:pt x="2038930" y="183873"/>
                </a:cubicBezTo>
                <a:cubicBezTo>
                  <a:pt x="2045645" y="177155"/>
                  <a:pt x="2050121" y="172677"/>
                  <a:pt x="2054598" y="165959"/>
                </a:cubicBezTo>
                <a:cubicBezTo>
                  <a:pt x="2056837" y="161480"/>
                  <a:pt x="2059076" y="157001"/>
                  <a:pt x="2061314" y="152523"/>
                </a:cubicBezTo>
                <a:cubicBezTo>
                  <a:pt x="2068030" y="145805"/>
                  <a:pt x="2074745" y="139087"/>
                  <a:pt x="2081461" y="132369"/>
                </a:cubicBezTo>
                <a:cubicBezTo>
                  <a:pt x="2083700" y="132369"/>
                  <a:pt x="2085938" y="132369"/>
                  <a:pt x="2083700" y="134607"/>
                </a:cubicBezTo>
                <a:cubicBezTo>
                  <a:pt x="2083700" y="139087"/>
                  <a:pt x="2083700" y="143565"/>
                  <a:pt x="2081461" y="145805"/>
                </a:cubicBezTo>
                <a:cubicBezTo>
                  <a:pt x="2081461" y="148044"/>
                  <a:pt x="2083700" y="148044"/>
                  <a:pt x="2085938" y="148044"/>
                </a:cubicBezTo>
                <a:cubicBezTo>
                  <a:pt x="2094893" y="136848"/>
                  <a:pt x="2103846" y="125650"/>
                  <a:pt x="2112800" y="114453"/>
                </a:cubicBezTo>
                <a:cubicBezTo>
                  <a:pt x="2115039" y="112214"/>
                  <a:pt x="2115039" y="109975"/>
                  <a:pt x="2112800" y="109975"/>
                </a:cubicBezTo>
                <a:cubicBezTo>
                  <a:pt x="2112800" y="109975"/>
                  <a:pt x="2112800" y="109975"/>
                  <a:pt x="2112800" y="107735"/>
                </a:cubicBezTo>
                <a:cubicBezTo>
                  <a:pt x="2110562" y="107735"/>
                  <a:pt x="2110562" y="103257"/>
                  <a:pt x="2112800" y="101017"/>
                </a:cubicBezTo>
                <a:cubicBezTo>
                  <a:pt x="2112800" y="98778"/>
                  <a:pt x="2112800" y="96539"/>
                  <a:pt x="2112800" y="94299"/>
                </a:cubicBezTo>
                <a:cubicBezTo>
                  <a:pt x="2110562" y="94299"/>
                  <a:pt x="2106085" y="103257"/>
                  <a:pt x="2103846" y="105496"/>
                </a:cubicBezTo>
                <a:cubicBezTo>
                  <a:pt x="2097131" y="101017"/>
                  <a:pt x="2090416" y="98778"/>
                  <a:pt x="2085938" y="96539"/>
                </a:cubicBezTo>
                <a:cubicBezTo>
                  <a:pt x="2083700" y="96539"/>
                  <a:pt x="2081461" y="94299"/>
                  <a:pt x="2083700" y="92060"/>
                </a:cubicBezTo>
                <a:cubicBezTo>
                  <a:pt x="2092654" y="85342"/>
                  <a:pt x="2101609" y="78624"/>
                  <a:pt x="2108324" y="71906"/>
                </a:cubicBezTo>
                <a:cubicBezTo>
                  <a:pt x="2112800" y="69667"/>
                  <a:pt x="2112800" y="67428"/>
                  <a:pt x="2112800" y="60710"/>
                </a:cubicBezTo>
                <a:cubicBezTo>
                  <a:pt x="2112800" y="60710"/>
                  <a:pt x="2110562" y="58469"/>
                  <a:pt x="2110562" y="56230"/>
                </a:cubicBezTo>
                <a:cubicBezTo>
                  <a:pt x="2110562" y="51752"/>
                  <a:pt x="2110562" y="49512"/>
                  <a:pt x="2108324" y="49512"/>
                </a:cubicBezTo>
                <a:cubicBezTo>
                  <a:pt x="2099370" y="49512"/>
                  <a:pt x="2090416" y="49512"/>
                  <a:pt x="2083700" y="49512"/>
                </a:cubicBezTo>
                <a:cubicBezTo>
                  <a:pt x="2081461" y="49512"/>
                  <a:pt x="2074745" y="49512"/>
                  <a:pt x="2072508" y="51752"/>
                </a:cubicBezTo>
                <a:cubicBezTo>
                  <a:pt x="1971774" y="83103"/>
                  <a:pt x="1689721" y="130130"/>
                  <a:pt x="1562127" y="148044"/>
                </a:cubicBezTo>
                <a:cubicBezTo>
                  <a:pt x="1618088" y="121171"/>
                  <a:pt x="1687483" y="78624"/>
                  <a:pt x="1743446" y="58469"/>
                </a:cubicBezTo>
                <a:cubicBezTo>
                  <a:pt x="1712106" y="58469"/>
                  <a:pt x="1671814" y="62948"/>
                  <a:pt x="1647190" y="53991"/>
                </a:cubicBezTo>
                <a:cubicBezTo>
                  <a:pt x="1658382" y="36077"/>
                  <a:pt x="1680767" y="22640"/>
                  <a:pt x="1709867" y="13683"/>
                </a:cubicBezTo>
                <a:cubicBezTo>
                  <a:pt x="1703151" y="11444"/>
                  <a:pt x="1691960" y="6965"/>
                  <a:pt x="1687483" y="24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矩形 4"/>
          <p:cNvSpPr/>
          <p:nvPr userDrawn="1"/>
        </p:nvSpPr>
        <p:spPr>
          <a:xfrm>
            <a:off x="381000" y="336550"/>
            <a:ext cx="11430002" cy="6184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687360" y="2163534"/>
            <a:ext cx="4422647" cy="2769218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2046133" y="2190241"/>
            <a:ext cx="1831404" cy="1796852"/>
          </a:xfrm>
          <a:custGeom>
            <a:avLst/>
            <a:gdLst>
              <a:gd name="connsiteX0" fmla="*/ 915702 w 1831404"/>
              <a:gd name="connsiteY0" fmla="*/ 0 h 1796852"/>
              <a:gd name="connsiteX1" fmla="*/ 1831404 w 1831404"/>
              <a:gd name="connsiteY1" fmla="*/ 898426 h 1796852"/>
              <a:gd name="connsiteX2" fmla="*/ 915702 w 1831404"/>
              <a:gd name="connsiteY2" fmla="*/ 1796852 h 1796852"/>
              <a:gd name="connsiteX3" fmla="*/ 0 w 1831404"/>
              <a:gd name="connsiteY3" fmla="*/ 898426 h 1796852"/>
              <a:gd name="connsiteX4" fmla="*/ 915702 w 1831404"/>
              <a:gd name="connsiteY4" fmla="*/ 0 h 179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404" h="1796852">
                <a:moveTo>
                  <a:pt x="915702" y="0"/>
                </a:moveTo>
                <a:cubicBezTo>
                  <a:pt x="1421430" y="0"/>
                  <a:pt x="1831404" y="402239"/>
                  <a:pt x="1831404" y="898426"/>
                </a:cubicBezTo>
                <a:cubicBezTo>
                  <a:pt x="1831404" y="1394613"/>
                  <a:pt x="1421430" y="1796852"/>
                  <a:pt x="915702" y="1796852"/>
                </a:cubicBezTo>
                <a:cubicBezTo>
                  <a:pt x="409974" y="1796852"/>
                  <a:pt x="0" y="1394613"/>
                  <a:pt x="0" y="898426"/>
                </a:cubicBezTo>
                <a:cubicBezTo>
                  <a:pt x="0" y="402239"/>
                  <a:pt x="409974" y="0"/>
                  <a:pt x="9157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336299" y="2190241"/>
            <a:ext cx="1831404" cy="1796852"/>
          </a:xfrm>
          <a:custGeom>
            <a:avLst/>
            <a:gdLst>
              <a:gd name="connsiteX0" fmla="*/ 915702 w 1831404"/>
              <a:gd name="connsiteY0" fmla="*/ 0 h 1796852"/>
              <a:gd name="connsiteX1" fmla="*/ 1831404 w 1831404"/>
              <a:gd name="connsiteY1" fmla="*/ 898426 h 1796852"/>
              <a:gd name="connsiteX2" fmla="*/ 915702 w 1831404"/>
              <a:gd name="connsiteY2" fmla="*/ 1796852 h 1796852"/>
              <a:gd name="connsiteX3" fmla="*/ 0 w 1831404"/>
              <a:gd name="connsiteY3" fmla="*/ 898426 h 1796852"/>
              <a:gd name="connsiteX4" fmla="*/ 915702 w 1831404"/>
              <a:gd name="connsiteY4" fmla="*/ 0 h 179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404" h="1796852">
                <a:moveTo>
                  <a:pt x="915702" y="0"/>
                </a:moveTo>
                <a:cubicBezTo>
                  <a:pt x="1421430" y="0"/>
                  <a:pt x="1831404" y="402239"/>
                  <a:pt x="1831404" y="898426"/>
                </a:cubicBezTo>
                <a:cubicBezTo>
                  <a:pt x="1831404" y="1394613"/>
                  <a:pt x="1421430" y="1796852"/>
                  <a:pt x="915702" y="1796852"/>
                </a:cubicBezTo>
                <a:cubicBezTo>
                  <a:pt x="409974" y="1796852"/>
                  <a:pt x="0" y="1394613"/>
                  <a:pt x="0" y="898426"/>
                </a:cubicBezTo>
                <a:cubicBezTo>
                  <a:pt x="0" y="402239"/>
                  <a:pt x="409974" y="0"/>
                  <a:pt x="9157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626465" y="2190241"/>
            <a:ext cx="1831404" cy="1796852"/>
          </a:xfrm>
          <a:custGeom>
            <a:avLst/>
            <a:gdLst>
              <a:gd name="connsiteX0" fmla="*/ 915702 w 1831404"/>
              <a:gd name="connsiteY0" fmla="*/ 0 h 1796852"/>
              <a:gd name="connsiteX1" fmla="*/ 1831404 w 1831404"/>
              <a:gd name="connsiteY1" fmla="*/ 898426 h 1796852"/>
              <a:gd name="connsiteX2" fmla="*/ 915702 w 1831404"/>
              <a:gd name="connsiteY2" fmla="*/ 1796852 h 1796852"/>
              <a:gd name="connsiteX3" fmla="*/ 0 w 1831404"/>
              <a:gd name="connsiteY3" fmla="*/ 898426 h 1796852"/>
              <a:gd name="connsiteX4" fmla="*/ 915702 w 1831404"/>
              <a:gd name="connsiteY4" fmla="*/ 0 h 179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404" h="1796852">
                <a:moveTo>
                  <a:pt x="915702" y="0"/>
                </a:moveTo>
                <a:cubicBezTo>
                  <a:pt x="1421430" y="0"/>
                  <a:pt x="1831404" y="402239"/>
                  <a:pt x="1831404" y="898426"/>
                </a:cubicBezTo>
                <a:cubicBezTo>
                  <a:pt x="1831404" y="1394613"/>
                  <a:pt x="1421430" y="1796852"/>
                  <a:pt x="915702" y="1796852"/>
                </a:cubicBezTo>
                <a:cubicBezTo>
                  <a:pt x="409974" y="1796852"/>
                  <a:pt x="0" y="1394613"/>
                  <a:pt x="0" y="898426"/>
                </a:cubicBezTo>
                <a:cubicBezTo>
                  <a:pt x="0" y="402239"/>
                  <a:pt x="409974" y="0"/>
                  <a:pt x="9157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3451482" y="1841889"/>
            <a:ext cx="2140462" cy="2140462"/>
          </a:xfrm>
          <a:custGeom>
            <a:avLst/>
            <a:gdLst>
              <a:gd name="connsiteX0" fmla="*/ 1070231 w 2140462"/>
              <a:gd name="connsiteY0" fmla="*/ 0 h 2140462"/>
              <a:gd name="connsiteX1" fmla="*/ 2140462 w 2140462"/>
              <a:gd name="connsiteY1" fmla="*/ 1070231 h 2140462"/>
              <a:gd name="connsiteX2" fmla="*/ 1070231 w 2140462"/>
              <a:gd name="connsiteY2" fmla="*/ 2140462 h 2140462"/>
              <a:gd name="connsiteX3" fmla="*/ 0 w 2140462"/>
              <a:gd name="connsiteY3" fmla="*/ 1070231 h 2140462"/>
              <a:gd name="connsiteX4" fmla="*/ 1070231 w 2140462"/>
              <a:gd name="connsiteY4" fmla="*/ 0 h 214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462" h="2140462">
                <a:moveTo>
                  <a:pt x="1070231" y="0"/>
                </a:moveTo>
                <a:cubicBezTo>
                  <a:pt x="1661303" y="0"/>
                  <a:pt x="2140462" y="479159"/>
                  <a:pt x="2140462" y="1070231"/>
                </a:cubicBezTo>
                <a:cubicBezTo>
                  <a:pt x="2140462" y="1661303"/>
                  <a:pt x="1661303" y="2140462"/>
                  <a:pt x="1070231" y="2140462"/>
                </a:cubicBezTo>
                <a:cubicBezTo>
                  <a:pt x="479159" y="2140462"/>
                  <a:pt x="0" y="1661303"/>
                  <a:pt x="0" y="1070231"/>
                </a:cubicBezTo>
                <a:cubicBezTo>
                  <a:pt x="0" y="479159"/>
                  <a:pt x="479159" y="0"/>
                  <a:pt x="10702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444385" y="1873827"/>
            <a:ext cx="2140462" cy="2140462"/>
          </a:xfrm>
          <a:custGeom>
            <a:avLst/>
            <a:gdLst>
              <a:gd name="connsiteX0" fmla="*/ 1070231 w 2140462"/>
              <a:gd name="connsiteY0" fmla="*/ 0 h 2140462"/>
              <a:gd name="connsiteX1" fmla="*/ 2140462 w 2140462"/>
              <a:gd name="connsiteY1" fmla="*/ 1070231 h 2140462"/>
              <a:gd name="connsiteX2" fmla="*/ 1070231 w 2140462"/>
              <a:gd name="connsiteY2" fmla="*/ 2140462 h 2140462"/>
              <a:gd name="connsiteX3" fmla="*/ 0 w 2140462"/>
              <a:gd name="connsiteY3" fmla="*/ 1070231 h 2140462"/>
              <a:gd name="connsiteX4" fmla="*/ 1070231 w 2140462"/>
              <a:gd name="connsiteY4" fmla="*/ 0 h 214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0462" h="2140462">
                <a:moveTo>
                  <a:pt x="1070231" y="0"/>
                </a:moveTo>
                <a:cubicBezTo>
                  <a:pt x="1661303" y="0"/>
                  <a:pt x="2140462" y="479159"/>
                  <a:pt x="2140462" y="1070231"/>
                </a:cubicBezTo>
                <a:cubicBezTo>
                  <a:pt x="2140462" y="1661303"/>
                  <a:pt x="1661303" y="2140462"/>
                  <a:pt x="1070231" y="2140462"/>
                </a:cubicBezTo>
                <a:cubicBezTo>
                  <a:pt x="479159" y="2140462"/>
                  <a:pt x="0" y="1661303"/>
                  <a:pt x="0" y="1070231"/>
                </a:cubicBezTo>
                <a:cubicBezTo>
                  <a:pt x="0" y="479159"/>
                  <a:pt x="479159" y="0"/>
                  <a:pt x="10702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sym typeface="+mn-ea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1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4.pn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4642" r="14642" b="14642"/>
          <a:stretch>
            <a:fillRect/>
          </a:stretch>
        </p:blipFill>
        <p:spPr bwMode="auto">
          <a:xfrm>
            <a:off x="0" y="825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图文框 9"/>
          <p:cNvSpPr/>
          <p:nvPr/>
        </p:nvSpPr>
        <p:spPr>
          <a:xfrm>
            <a:off x="2060575" y="1465263"/>
            <a:ext cx="8070850" cy="3927475"/>
          </a:xfrm>
          <a:prstGeom prst="frame">
            <a:avLst>
              <a:gd name="adj1" fmla="val 32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29351" y="2067492"/>
            <a:ext cx="5533310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  <a:ea typeface="+mn-ea"/>
              </a:rPr>
              <a:t>WONDERFUL PLAN</a:t>
            </a:r>
            <a:endParaRPr lang="zh-CN" altLang="en-US" sz="4400" dirty="0">
              <a:solidFill>
                <a:schemeClr val="bg1"/>
              </a:solidFill>
              <a:effectLst>
                <a:outerShdw blurRad="266700" dist="38100" dir="2700000" algn="tl" rotWithShape="0">
                  <a:prstClr val="black">
                    <a:alpha val="29000"/>
                  </a:prstClr>
                </a:outerShdw>
              </a:effectLst>
              <a:latin typeface="Geometr415 Blk BT" panose="020B0802020204020303" pitchFamily="34" charset="0"/>
              <a:ea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532467" y="2801402"/>
            <a:ext cx="7127079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  <a:ea typeface="+mn-ea"/>
              </a:rPr>
              <a:t>DAZZLE COLOR</a:t>
            </a:r>
            <a:endParaRPr lang="zh-CN" altLang="en-US" sz="7200" b="1" dirty="0">
              <a:solidFill>
                <a:schemeClr val="bg1"/>
              </a:solidFill>
              <a:effectLst>
                <a:outerShdw blurRad="266700" dist="38100" dir="2700000" algn="tl" rotWithShape="0">
                  <a:prstClr val="black">
                    <a:alpha val="29000"/>
                  </a:prstClr>
                </a:outerShdw>
              </a:effectLst>
              <a:latin typeface="Geometr415 Blk BT" panose="020B0802020204020303" pitchFamily="34" charset="0"/>
              <a:ea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49600" y="4078099"/>
            <a:ext cx="5892800" cy="3714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Please add content here</a:t>
            </a:r>
            <a:endParaRPr lang="en-US" altLang="zh-CN" sz="1600">
              <a:solidFill>
                <a:schemeClr val="bg1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62661" y="5490434"/>
            <a:ext cx="1338654" cy="3714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20XX.10.26</a:t>
            </a:r>
            <a:endParaRPr lang="en-US" altLang="zh-CN" sz="1600" dirty="0">
              <a:solidFill>
                <a:schemeClr val="bg1"/>
              </a:solidFill>
              <a:latin typeface="Century Gothic" panose="020B0502020202020204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1362376" y="2198042"/>
            <a:ext cx="9022004" cy="3254128"/>
            <a:chOff x="1362376" y="2198042"/>
            <a:chExt cx="9022004" cy="3254128"/>
          </a:xfrm>
        </p:grpSpPr>
        <p:sp>
          <p:nvSpPr>
            <p:cNvPr id="3" name="Rounded Rectangle 5"/>
            <p:cNvSpPr/>
            <p:nvPr/>
          </p:nvSpPr>
          <p:spPr>
            <a:xfrm>
              <a:off x="5009183" y="2470634"/>
              <a:ext cx="2207670" cy="695575"/>
            </a:xfrm>
            <a:prstGeom prst="roundRect">
              <a:avLst>
                <a:gd name="adj" fmla="val 50000"/>
              </a:avLst>
            </a:prstGeom>
            <a:solidFill>
              <a:srgbClr val="0C7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bg-BG">
                <a:latin typeface="Century Gothic" panose="020B0502020202020204" pitchFamily="34" charset="0"/>
              </a:endParaRPr>
            </a:p>
          </p:txBody>
        </p:sp>
        <p:sp>
          <p:nvSpPr>
            <p:cNvPr id="4" name="Rectangle 11"/>
            <p:cNvSpPr/>
            <p:nvPr/>
          </p:nvSpPr>
          <p:spPr>
            <a:xfrm>
              <a:off x="5381905" y="2592718"/>
              <a:ext cx="1462223" cy="430869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Century Gothic" panose="020B0502020202020204" pitchFamily="34" charset="0"/>
                  <a:cs typeface="Lato Regular"/>
                </a:rPr>
                <a:t>Research</a:t>
              </a:r>
              <a:endParaRPr lang="bg-BG" sz="2200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endParaRPr>
            </a:p>
          </p:txBody>
        </p:sp>
        <p:sp>
          <p:nvSpPr>
            <p:cNvPr id="5" name="Rounded Rectangle 12"/>
            <p:cNvSpPr/>
            <p:nvPr/>
          </p:nvSpPr>
          <p:spPr>
            <a:xfrm>
              <a:off x="5009183" y="3486719"/>
              <a:ext cx="2207670" cy="695575"/>
            </a:xfrm>
            <a:prstGeom prst="roundRect">
              <a:avLst>
                <a:gd name="adj" fmla="val 50000"/>
              </a:avLst>
            </a:prstGeom>
            <a:solidFill>
              <a:srgbClr val="FE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bg-BG">
                <a:latin typeface="Century Gothic" panose="020B0502020202020204" pitchFamily="34" charset="0"/>
              </a:endParaRPr>
            </a:p>
          </p:txBody>
        </p:sp>
        <p:sp>
          <p:nvSpPr>
            <p:cNvPr id="6" name="Rectangle 13"/>
            <p:cNvSpPr/>
            <p:nvPr/>
          </p:nvSpPr>
          <p:spPr>
            <a:xfrm>
              <a:off x="5438814" y="3608802"/>
              <a:ext cx="1348411" cy="400091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Lato Regular"/>
                </a:rPr>
                <a:t>Research</a:t>
              </a:r>
              <a:endParaRPr lang="bg-BG" sz="2000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endParaRPr>
            </a:p>
          </p:txBody>
        </p:sp>
        <p:sp>
          <p:nvSpPr>
            <p:cNvPr id="7" name="Rounded Rectangle 14"/>
            <p:cNvSpPr/>
            <p:nvPr/>
          </p:nvSpPr>
          <p:spPr>
            <a:xfrm>
              <a:off x="5009183" y="4502804"/>
              <a:ext cx="2207670" cy="695575"/>
            </a:xfrm>
            <a:prstGeom prst="roundRect">
              <a:avLst>
                <a:gd name="adj" fmla="val 50000"/>
              </a:avLst>
            </a:prstGeom>
            <a:solidFill>
              <a:srgbClr val="09C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bg-BG">
                <a:latin typeface="Century Gothic" panose="020B0502020202020204" pitchFamily="34" charset="0"/>
              </a:endParaRPr>
            </a:p>
          </p:txBody>
        </p:sp>
        <p:sp>
          <p:nvSpPr>
            <p:cNvPr id="8" name="Rectangle 15"/>
            <p:cNvSpPr/>
            <p:nvPr/>
          </p:nvSpPr>
          <p:spPr>
            <a:xfrm>
              <a:off x="5438814" y="4624887"/>
              <a:ext cx="1348411" cy="400091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Lato Regular"/>
                </a:rPr>
                <a:t>Research</a:t>
              </a:r>
              <a:endParaRPr lang="bg-BG" sz="2000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endParaRPr>
            </a:p>
          </p:txBody>
        </p:sp>
        <p:sp>
          <p:nvSpPr>
            <p:cNvPr id="9" name="Rounded Rectangle 34"/>
            <p:cNvSpPr/>
            <p:nvPr/>
          </p:nvSpPr>
          <p:spPr>
            <a:xfrm>
              <a:off x="1362376" y="3409629"/>
              <a:ext cx="2687597" cy="859768"/>
            </a:xfrm>
            <a:prstGeom prst="roundRect">
              <a:avLst>
                <a:gd name="adj" fmla="val 50000"/>
              </a:avLst>
            </a:prstGeom>
            <a:solidFill>
              <a:srgbClr val="FD1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bg-BG">
                <a:latin typeface="Century Gothic" panose="020B0502020202020204" pitchFamily="34" charset="0"/>
              </a:endParaRPr>
            </a:p>
          </p:txBody>
        </p:sp>
        <p:sp>
          <p:nvSpPr>
            <p:cNvPr id="10" name="Rectangle 35"/>
            <p:cNvSpPr/>
            <p:nvPr/>
          </p:nvSpPr>
          <p:spPr>
            <a:xfrm>
              <a:off x="2347300" y="3613811"/>
              <a:ext cx="774536" cy="415480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2100" dirty="0">
                  <a:solidFill>
                    <a:schemeClr val="bg1"/>
                  </a:solidFill>
                  <a:latin typeface="Century Gothic" panose="020B0502020202020204" pitchFamily="34" charset="0"/>
                  <a:cs typeface="Lato Regular"/>
                </a:rPr>
                <a:t>Start</a:t>
              </a:r>
              <a:endParaRPr lang="bg-BG" sz="2100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endParaRPr>
            </a:p>
          </p:txBody>
        </p:sp>
        <p:sp>
          <p:nvSpPr>
            <p:cNvPr id="11" name="Rounded Rectangle 36"/>
            <p:cNvSpPr/>
            <p:nvPr/>
          </p:nvSpPr>
          <p:spPr>
            <a:xfrm>
              <a:off x="8176710" y="2198042"/>
              <a:ext cx="2207670" cy="492375"/>
            </a:xfrm>
            <a:prstGeom prst="roundRect">
              <a:avLst>
                <a:gd name="adj" fmla="val 50000"/>
              </a:avLst>
            </a:prstGeom>
            <a:solidFill>
              <a:srgbClr val="FE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bg-BG">
                <a:latin typeface="Century Gothic" panose="020B0502020202020204" pitchFamily="34" charset="0"/>
              </a:endParaRPr>
            </a:p>
          </p:txBody>
        </p:sp>
        <p:sp>
          <p:nvSpPr>
            <p:cNvPr id="12" name="Rectangle 37"/>
            <p:cNvSpPr/>
            <p:nvPr/>
          </p:nvSpPr>
          <p:spPr>
            <a:xfrm>
              <a:off x="8549434" y="2218526"/>
              <a:ext cx="1462223" cy="430869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2200" dirty="0">
                  <a:solidFill>
                    <a:schemeClr val="bg1"/>
                  </a:solidFill>
                  <a:latin typeface="Century Gothic" panose="020B0502020202020204" pitchFamily="34" charset="0"/>
                  <a:cs typeface="Lato Regular"/>
                </a:rPr>
                <a:t>Research</a:t>
              </a:r>
              <a:endParaRPr lang="bg-BG" sz="2200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endParaRPr>
            </a:p>
          </p:txBody>
        </p:sp>
        <p:sp>
          <p:nvSpPr>
            <p:cNvPr id="13" name="Rounded Rectangle 41"/>
            <p:cNvSpPr/>
            <p:nvPr/>
          </p:nvSpPr>
          <p:spPr>
            <a:xfrm>
              <a:off x="8176710" y="2943574"/>
              <a:ext cx="2207670" cy="492376"/>
            </a:xfrm>
            <a:prstGeom prst="roundRect">
              <a:avLst>
                <a:gd name="adj" fmla="val 50000"/>
              </a:avLst>
            </a:prstGeom>
            <a:solidFill>
              <a:srgbClr val="0C7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bg-BG">
                <a:latin typeface="Century Gothic" panose="020B0502020202020204" pitchFamily="34" charset="0"/>
              </a:endParaRPr>
            </a:p>
          </p:txBody>
        </p:sp>
        <p:sp>
          <p:nvSpPr>
            <p:cNvPr id="14" name="Rectangle 42"/>
            <p:cNvSpPr/>
            <p:nvPr/>
          </p:nvSpPr>
          <p:spPr>
            <a:xfrm>
              <a:off x="8606341" y="2964058"/>
              <a:ext cx="1348411" cy="400091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Lato Regular"/>
                </a:rPr>
                <a:t>Research</a:t>
              </a:r>
              <a:endParaRPr lang="bg-BG" sz="2000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endParaRPr>
            </a:p>
          </p:txBody>
        </p:sp>
        <p:sp>
          <p:nvSpPr>
            <p:cNvPr id="15" name="Rounded Rectangle 44"/>
            <p:cNvSpPr/>
            <p:nvPr/>
          </p:nvSpPr>
          <p:spPr>
            <a:xfrm>
              <a:off x="8176710" y="4214266"/>
              <a:ext cx="2207670" cy="492375"/>
            </a:xfrm>
            <a:prstGeom prst="roundRect">
              <a:avLst>
                <a:gd name="adj" fmla="val 50000"/>
              </a:avLst>
            </a:prstGeom>
            <a:solidFill>
              <a:srgbClr val="FE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bg-BG">
                <a:latin typeface="Century Gothic" panose="020B0502020202020204" pitchFamily="34" charset="0"/>
              </a:endParaRPr>
            </a:p>
          </p:txBody>
        </p:sp>
        <p:sp>
          <p:nvSpPr>
            <p:cNvPr id="16" name="Rectangle 45"/>
            <p:cNvSpPr/>
            <p:nvPr/>
          </p:nvSpPr>
          <p:spPr>
            <a:xfrm>
              <a:off x="8606341" y="4234749"/>
              <a:ext cx="1348411" cy="400091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Lato Regular"/>
                </a:rPr>
                <a:t>Research</a:t>
              </a:r>
              <a:endParaRPr lang="bg-BG" sz="2000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endParaRPr>
            </a:p>
          </p:txBody>
        </p:sp>
        <p:sp>
          <p:nvSpPr>
            <p:cNvPr id="17" name="Rounded Rectangle 47"/>
            <p:cNvSpPr/>
            <p:nvPr/>
          </p:nvSpPr>
          <p:spPr>
            <a:xfrm>
              <a:off x="8176710" y="4959795"/>
              <a:ext cx="2207670" cy="492375"/>
            </a:xfrm>
            <a:prstGeom prst="roundRect">
              <a:avLst>
                <a:gd name="adj" fmla="val 50000"/>
              </a:avLst>
            </a:prstGeom>
            <a:solidFill>
              <a:srgbClr val="09C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2" tIns="45711" rIns="91422" bIns="45711"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bg-BG">
                <a:latin typeface="Century Gothic" panose="020B0502020202020204" pitchFamily="34" charset="0"/>
              </a:endParaRPr>
            </a:p>
          </p:txBody>
        </p:sp>
        <p:sp>
          <p:nvSpPr>
            <p:cNvPr id="18" name="Rectangle 48"/>
            <p:cNvSpPr/>
            <p:nvPr/>
          </p:nvSpPr>
          <p:spPr>
            <a:xfrm>
              <a:off x="8606341" y="4980278"/>
              <a:ext cx="1348411" cy="400091"/>
            </a:xfrm>
            <a:prstGeom prst="rect">
              <a:avLst/>
            </a:prstGeom>
            <a:noFill/>
          </p:spPr>
          <p:txBody>
            <a:bodyPr wrap="none" lIns="91422" tIns="45711" rIns="91422" bIns="45711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  <a:cs typeface="Lato Regular"/>
                </a:rPr>
                <a:t>Research</a:t>
              </a:r>
              <a:endParaRPr lang="bg-BG" sz="2000" dirty="0">
                <a:solidFill>
                  <a:schemeClr val="bg1"/>
                </a:solidFill>
                <a:latin typeface="Century Gothic" panose="020B0502020202020204" pitchFamily="34" charset="0"/>
                <a:cs typeface="Lato Regular"/>
              </a:endParaRPr>
            </a:p>
          </p:txBody>
        </p:sp>
        <p:cxnSp>
          <p:nvCxnSpPr>
            <p:cNvPr id="19" name="Elbow Connector 49"/>
            <p:cNvCxnSpPr/>
            <p:nvPr/>
          </p:nvCxnSpPr>
          <p:spPr>
            <a:xfrm rot="10800000" flipV="1">
              <a:off x="4038724" y="2838903"/>
              <a:ext cx="947469" cy="79539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50"/>
            <p:cNvCxnSpPr>
              <a:stCxn id="7" idx="1"/>
            </p:cNvCxnSpPr>
            <p:nvPr/>
          </p:nvCxnSpPr>
          <p:spPr>
            <a:xfrm rot="10800000">
              <a:off x="4049979" y="4060210"/>
              <a:ext cx="959205" cy="79038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Elbow Connector 54"/>
            <p:cNvCxnSpPr>
              <a:stCxn id="5" idx="1"/>
              <a:endCxn id="9" idx="3"/>
            </p:cNvCxnSpPr>
            <p:nvPr/>
          </p:nvCxnSpPr>
          <p:spPr>
            <a:xfrm rot="10800000" flipV="1">
              <a:off x="4049973" y="3834507"/>
              <a:ext cx="959210" cy="5006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56"/>
            <p:cNvCxnSpPr>
              <a:stCxn id="11" idx="1"/>
              <a:endCxn id="3" idx="3"/>
            </p:cNvCxnSpPr>
            <p:nvPr/>
          </p:nvCxnSpPr>
          <p:spPr>
            <a:xfrm rot="10800000" flipV="1">
              <a:off x="7216854" y="2444230"/>
              <a:ext cx="959857" cy="37419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59"/>
            <p:cNvCxnSpPr>
              <a:stCxn id="13" idx="1"/>
              <a:endCxn id="3" idx="3"/>
            </p:cNvCxnSpPr>
            <p:nvPr/>
          </p:nvCxnSpPr>
          <p:spPr>
            <a:xfrm rot="10800000">
              <a:off x="7216854" y="2818422"/>
              <a:ext cx="959857" cy="37134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Elbow Connector 62"/>
            <p:cNvCxnSpPr>
              <a:stCxn id="15" idx="1"/>
              <a:endCxn id="7" idx="3"/>
            </p:cNvCxnSpPr>
            <p:nvPr/>
          </p:nvCxnSpPr>
          <p:spPr>
            <a:xfrm rot="10800000" flipV="1">
              <a:off x="7216854" y="4460454"/>
              <a:ext cx="959857" cy="390138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Elbow Connector 63"/>
            <p:cNvCxnSpPr>
              <a:stCxn id="17" idx="1"/>
              <a:endCxn id="7" idx="3"/>
            </p:cNvCxnSpPr>
            <p:nvPr/>
          </p:nvCxnSpPr>
          <p:spPr>
            <a:xfrm rot="10800000">
              <a:off x="7216854" y="4850593"/>
              <a:ext cx="959857" cy="355391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utoShape 87"/>
            <p:cNvSpPr/>
            <p:nvPr/>
          </p:nvSpPr>
          <p:spPr bwMode="auto">
            <a:xfrm>
              <a:off x="1893986" y="3549311"/>
              <a:ext cx="471025" cy="471147"/>
            </a:xfrm>
            <a:custGeom>
              <a:avLst/>
              <a:gdLst>
                <a:gd name="T0" fmla="+- 0 10798 9"/>
                <a:gd name="T1" fmla="*/ T0 w 21578"/>
                <a:gd name="T2" fmla="*/ 10800 h 21600"/>
                <a:gd name="T3" fmla="+- 0 10798 9"/>
                <a:gd name="T4" fmla="*/ T3 w 21578"/>
                <a:gd name="T5" fmla="*/ 10800 h 21600"/>
                <a:gd name="T6" fmla="+- 0 10798 9"/>
                <a:gd name="T7" fmla="*/ T6 w 21578"/>
                <a:gd name="T8" fmla="*/ 10800 h 21600"/>
                <a:gd name="T9" fmla="+- 0 10798 9"/>
                <a:gd name="T10" fmla="*/ T9 w 2157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78" h="21600">
                  <a:moveTo>
                    <a:pt x="21416" y="10074"/>
                  </a:moveTo>
                  <a:cubicBezTo>
                    <a:pt x="21507" y="10166"/>
                    <a:pt x="21562" y="10284"/>
                    <a:pt x="21574" y="10428"/>
                  </a:cubicBezTo>
                  <a:cubicBezTo>
                    <a:pt x="21590" y="10569"/>
                    <a:pt x="21562" y="10702"/>
                    <a:pt x="21483" y="10820"/>
                  </a:cubicBezTo>
                  <a:lnTo>
                    <a:pt x="20967" y="11551"/>
                  </a:lnTo>
                  <a:cubicBezTo>
                    <a:pt x="20891" y="11678"/>
                    <a:pt x="20778" y="11744"/>
                    <a:pt x="20634" y="11744"/>
                  </a:cubicBezTo>
                  <a:lnTo>
                    <a:pt x="19889" y="11744"/>
                  </a:lnTo>
                  <a:cubicBezTo>
                    <a:pt x="19769" y="11744"/>
                    <a:pt x="19671" y="11704"/>
                    <a:pt x="19601" y="11632"/>
                  </a:cubicBezTo>
                  <a:lnTo>
                    <a:pt x="11078" y="3253"/>
                  </a:lnTo>
                  <a:cubicBezTo>
                    <a:pt x="10884" y="3072"/>
                    <a:pt x="10695" y="3072"/>
                    <a:pt x="10503" y="3253"/>
                  </a:cubicBezTo>
                  <a:lnTo>
                    <a:pt x="1980" y="11632"/>
                  </a:lnTo>
                  <a:cubicBezTo>
                    <a:pt x="1918" y="11704"/>
                    <a:pt x="1819" y="11744"/>
                    <a:pt x="1692" y="11744"/>
                  </a:cubicBezTo>
                  <a:lnTo>
                    <a:pt x="944" y="11744"/>
                  </a:lnTo>
                  <a:cubicBezTo>
                    <a:pt x="808" y="11744"/>
                    <a:pt x="695" y="11678"/>
                    <a:pt x="611" y="11551"/>
                  </a:cubicBezTo>
                  <a:lnTo>
                    <a:pt x="96" y="10820"/>
                  </a:lnTo>
                  <a:cubicBezTo>
                    <a:pt x="19" y="10710"/>
                    <a:pt x="-9" y="10584"/>
                    <a:pt x="2" y="10440"/>
                  </a:cubicBezTo>
                  <a:cubicBezTo>
                    <a:pt x="19" y="10298"/>
                    <a:pt x="74" y="10175"/>
                    <a:pt x="165" y="10074"/>
                  </a:cubicBezTo>
                  <a:lnTo>
                    <a:pt x="10112" y="287"/>
                  </a:lnTo>
                  <a:cubicBezTo>
                    <a:pt x="10321" y="106"/>
                    <a:pt x="10546" y="8"/>
                    <a:pt x="10788" y="0"/>
                  </a:cubicBezTo>
                  <a:cubicBezTo>
                    <a:pt x="11042" y="0"/>
                    <a:pt x="11267" y="97"/>
                    <a:pt x="11469" y="287"/>
                  </a:cubicBezTo>
                  <a:lnTo>
                    <a:pt x="14220" y="2991"/>
                  </a:lnTo>
                  <a:lnTo>
                    <a:pt x="14220" y="1586"/>
                  </a:lnTo>
                  <a:cubicBezTo>
                    <a:pt x="14220" y="1436"/>
                    <a:pt x="14266" y="1313"/>
                    <a:pt x="14352" y="1206"/>
                  </a:cubicBezTo>
                  <a:cubicBezTo>
                    <a:pt x="14441" y="1099"/>
                    <a:pt x="14546" y="1048"/>
                    <a:pt x="14669" y="1048"/>
                  </a:cubicBezTo>
                  <a:lnTo>
                    <a:pt x="17226" y="1048"/>
                  </a:lnTo>
                  <a:cubicBezTo>
                    <a:pt x="17348" y="1048"/>
                    <a:pt x="17451" y="1099"/>
                    <a:pt x="17530" y="1206"/>
                  </a:cubicBezTo>
                  <a:cubicBezTo>
                    <a:pt x="17609" y="1312"/>
                    <a:pt x="17653" y="1436"/>
                    <a:pt x="17653" y="1586"/>
                  </a:cubicBezTo>
                  <a:lnTo>
                    <a:pt x="17653" y="6383"/>
                  </a:lnTo>
                  <a:lnTo>
                    <a:pt x="21416" y="10074"/>
                  </a:lnTo>
                  <a:close/>
                  <a:moveTo>
                    <a:pt x="18523" y="11977"/>
                  </a:moveTo>
                  <a:lnTo>
                    <a:pt x="18523" y="20551"/>
                  </a:lnTo>
                  <a:cubicBezTo>
                    <a:pt x="18523" y="20854"/>
                    <a:pt x="18441" y="21104"/>
                    <a:pt x="18276" y="21300"/>
                  </a:cubicBezTo>
                  <a:cubicBezTo>
                    <a:pt x="18110" y="21502"/>
                    <a:pt x="17904" y="21599"/>
                    <a:pt x="17653" y="21599"/>
                  </a:cubicBezTo>
                  <a:lnTo>
                    <a:pt x="12809" y="21599"/>
                  </a:lnTo>
                  <a:lnTo>
                    <a:pt x="12809" y="14736"/>
                  </a:lnTo>
                  <a:lnTo>
                    <a:pt x="8772" y="14736"/>
                  </a:lnTo>
                  <a:lnTo>
                    <a:pt x="8772" y="21599"/>
                  </a:lnTo>
                  <a:lnTo>
                    <a:pt x="3928" y="21599"/>
                  </a:lnTo>
                  <a:cubicBezTo>
                    <a:pt x="3677" y="21599"/>
                    <a:pt x="3468" y="21502"/>
                    <a:pt x="3303" y="21300"/>
                  </a:cubicBezTo>
                  <a:cubicBezTo>
                    <a:pt x="3140" y="21104"/>
                    <a:pt x="3056" y="20854"/>
                    <a:pt x="3056" y="20551"/>
                  </a:cubicBezTo>
                  <a:lnTo>
                    <a:pt x="3056" y="11977"/>
                  </a:lnTo>
                  <a:lnTo>
                    <a:pt x="10788" y="4356"/>
                  </a:lnTo>
                  <a:lnTo>
                    <a:pt x="18523" y="119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50789" tIns="50789" rIns="50789" bIns="50789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defTabSz="457200">
                <a:defRPr/>
              </a:pPr>
              <a:endParaRPr lang="es-ES" sz="29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anose="020B0502020202020204" pitchFamily="34" charset="0"/>
                <a:cs typeface="Gill Sans" charset="0"/>
                <a:sym typeface="Gill Sans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组合 186"/>
          <p:cNvGrpSpPr/>
          <p:nvPr/>
        </p:nvGrpSpPr>
        <p:grpSpPr>
          <a:xfrm>
            <a:off x="1631586" y="2356755"/>
            <a:ext cx="9293590" cy="717898"/>
            <a:chOff x="1631586" y="2356755"/>
            <a:chExt cx="9293590" cy="717898"/>
          </a:xfrm>
        </p:grpSpPr>
        <p:sp>
          <p:nvSpPr>
            <p:cNvPr id="3" name="Shape 3747"/>
            <p:cNvSpPr/>
            <p:nvPr/>
          </p:nvSpPr>
          <p:spPr>
            <a:xfrm>
              <a:off x="6065881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4" name="Shape 3748"/>
            <p:cNvSpPr/>
            <p:nvPr/>
          </p:nvSpPr>
          <p:spPr>
            <a:xfrm>
              <a:off x="6153098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5" name="Shape 3749"/>
            <p:cNvSpPr/>
            <p:nvPr/>
          </p:nvSpPr>
          <p:spPr>
            <a:xfrm>
              <a:off x="6434812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6" name="Shape 3750"/>
            <p:cNvSpPr/>
            <p:nvPr/>
          </p:nvSpPr>
          <p:spPr>
            <a:xfrm>
              <a:off x="6522028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7" name="Shape 3751"/>
            <p:cNvSpPr/>
            <p:nvPr/>
          </p:nvSpPr>
          <p:spPr>
            <a:xfrm>
              <a:off x="6805136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8" name="Shape 3752"/>
            <p:cNvSpPr/>
            <p:nvPr/>
          </p:nvSpPr>
          <p:spPr>
            <a:xfrm>
              <a:off x="6892353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grpSp>
          <p:nvGrpSpPr>
            <p:cNvPr id="9" name="Group 2"/>
            <p:cNvGrpSpPr/>
            <p:nvPr/>
          </p:nvGrpSpPr>
          <p:grpSpPr>
            <a:xfrm>
              <a:off x="7174066" y="2356755"/>
              <a:ext cx="283070" cy="714746"/>
              <a:chOff x="7252702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93" name="Shape 3753"/>
              <p:cNvSpPr/>
              <p:nvPr/>
            </p:nvSpPr>
            <p:spPr>
              <a:xfrm>
                <a:off x="7252702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4" name="Shape 3754"/>
              <p:cNvSpPr/>
              <p:nvPr/>
            </p:nvSpPr>
            <p:spPr>
              <a:xfrm>
                <a:off x="7339941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" name="Group 3"/>
            <p:cNvGrpSpPr/>
            <p:nvPr/>
          </p:nvGrpSpPr>
          <p:grpSpPr>
            <a:xfrm>
              <a:off x="7544018" y="2356755"/>
              <a:ext cx="283070" cy="714746"/>
              <a:chOff x="7622750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91" name="Shape 3755"/>
              <p:cNvSpPr/>
              <p:nvPr/>
            </p:nvSpPr>
            <p:spPr>
              <a:xfrm>
                <a:off x="7622750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2" name="Shape 3756"/>
              <p:cNvSpPr/>
              <p:nvPr/>
            </p:nvSpPr>
            <p:spPr>
              <a:xfrm>
                <a:off x="7709990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Group 4"/>
            <p:cNvGrpSpPr/>
            <p:nvPr/>
          </p:nvGrpSpPr>
          <p:grpSpPr>
            <a:xfrm>
              <a:off x="7912948" y="2356755"/>
              <a:ext cx="283070" cy="714746"/>
              <a:chOff x="7991776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89" name="Shape 3757"/>
              <p:cNvSpPr/>
              <p:nvPr/>
            </p:nvSpPr>
            <p:spPr>
              <a:xfrm>
                <a:off x="7991776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90" name="Shape 3758"/>
              <p:cNvSpPr/>
              <p:nvPr/>
            </p:nvSpPr>
            <p:spPr>
              <a:xfrm>
                <a:off x="8079016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" name="Group 5"/>
            <p:cNvGrpSpPr/>
            <p:nvPr/>
          </p:nvGrpSpPr>
          <p:grpSpPr>
            <a:xfrm>
              <a:off x="8283273" y="2356755"/>
              <a:ext cx="283070" cy="714746"/>
              <a:chOff x="8362198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87" name="Shape 3759"/>
              <p:cNvSpPr/>
              <p:nvPr/>
            </p:nvSpPr>
            <p:spPr>
              <a:xfrm>
                <a:off x="8362198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8" name="Shape 3760"/>
              <p:cNvSpPr/>
              <p:nvPr/>
            </p:nvSpPr>
            <p:spPr>
              <a:xfrm>
                <a:off x="8449437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" name="Group 6"/>
            <p:cNvGrpSpPr/>
            <p:nvPr/>
          </p:nvGrpSpPr>
          <p:grpSpPr>
            <a:xfrm>
              <a:off x="8652203" y="2356755"/>
              <a:ext cx="283070" cy="714746"/>
              <a:chOff x="8731224" y="2337375"/>
              <a:chExt cx="283144" cy="714746"/>
            </a:xfrm>
            <a:solidFill>
              <a:schemeClr val="bg1">
                <a:lumMod val="85000"/>
              </a:schemeClr>
            </a:solidFill>
          </p:grpSpPr>
          <p:sp>
            <p:nvSpPr>
              <p:cNvPr id="85" name="Shape 3761"/>
              <p:cNvSpPr/>
              <p:nvPr/>
            </p:nvSpPr>
            <p:spPr>
              <a:xfrm>
                <a:off x="8731224" y="2459815"/>
                <a:ext cx="283144" cy="592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6" name="Shape 3762"/>
              <p:cNvSpPr/>
              <p:nvPr/>
            </p:nvSpPr>
            <p:spPr>
              <a:xfrm>
                <a:off x="8818464" y="2337375"/>
                <a:ext cx="113259" cy="1117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4" name="Shape 3763"/>
            <p:cNvSpPr/>
            <p:nvPr/>
          </p:nvSpPr>
          <p:spPr>
            <a:xfrm>
              <a:off x="3111416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5" name="Shape 3764"/>
            <p:cNvSpPr/>
            <p:nvPr/>
          </p:nvSpPr>
          <p:spPr>
            <a:xfrm>
              <a:off x="3198633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6" name="Shape 3765"/>
            <p:cNvSpPr/>
            <p:nvPr/>
          </p:nvSpPr>
          <p:spPr>
            <a:xfrm>
              <a:off x="3480346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7" name="Shape 3766"/>
            <p:cNvSpPr/>
            <p:nvPr/>
          </p:nvSpPr>
          <p:spPr>
            <a:xfrm>
              <a:off x="3567563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8" name="Shape 3767"/>
            <p:cNvSpPr/>
            <p:nvPr/>
          </p:nvSpPr>
          <p:spPr>
            <a:xfrm>
              <a:off x="3850736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9" name="Shape 3768"/>
            <p:cNvSpPr/>
            <p:nvPr/>
          </p:nvSpPr>
          <p:spPr>
            <a:xfrm>
              <a:off x="3937886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20" name="Shape 3769"/>
            <p:cNvSpPr/>
            <p:nvPr/>
          </p:nvSpPr>
          <p:spPr>
            <a:xfrm>
              <a:off x="4219601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21" name="Shape 3770"/>
            <p:cNvSpPr/>
            <p:nvPr/>
          </p:nvSpPr>
          <p:spPr>
            <a:xfrm>
              <a:off x="4306817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22" name="Shape 3771"/>
            <p:cNvSpPr/>
            <p:nvPr/>
          </p:nvSpPr>
          <p:spPr>
            <a:xfrm>
              <a:off x="4589552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23" name="Shape 3772"/>
            <p:cNvSpPr/>
            <p:nvPr/>
          </p:nvSpPr>
          <p:spPr>
            <a:xfrm>
              <a:off x="4676769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24" name="Shape 3773"/>
            <p:cNvSpPr/>
            <p:nvPr/>
          </p:nvSpPr>
          <p:spPr>
            <a:xfrm>
              <a:off x="4958483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25" name="Shape 3774"/>
            <p:cNvSpPr/>
            <p:nvPr/>
          </p:nvSpPr>
          <p:spPr>
            <a:xfrm>
              <a:off x="5045699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26" name="Shape 3775"/>
            <p:cNvSpPr/>
            <p:nvPr/>
          </p:nvSpPr>
          <p:spPr>
            <a:xfrm>
              <a:off x="5328807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27" name="Shape 3776"/>
            <p:cNvSpPr/>
            <p:nvPr/>
          </p:nvSpPr>
          <p:spPr>
            <a:xfrm>
              <a:off x="5416023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28" name="Shape 3777"/>
            <p:cNvSpPr/>
            <p:nvPr/>
          </p:nvSpPr>
          <p:spPr>
            <a:xfrm>
              <a:off x="5697737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29" name="Shape 3778"/>
            <p:cNvSpPr/>
            <p:nvPr/>
          </p:nvSpPr>
          <p:spPr>
            <a:xfrm>
              <a:off x="5784953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30" name="Shape 3779"/>
            <p:cNvSpPr/>
            <p:nvPr/>
          </p:nvSpPr>
          <p:spPr>
            <a:xfrm>
              <a:off x="1631586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31" name="Shape 3780"/>
            <p:cNvSpPr/>
            <p:nvPr/>
          </p:nvSpPr>
          <p:spPr>
            <a:xfrm>
              <a:off x="1718802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32" name="Shape 3781"/>
            <p:cNvSpPr/>
            <p:nvPr/>
          </p:nvSpPr>
          <p:spPr>
            <a:xfrm>
              <a:off x="2000516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33" name="Shape 3782"/>
            <p:cNvSpPr/>
            <p:nvPr/>
          </p:nvSpPr>
          <p:spPr>
            <a:xfrm>
              <a:off x="2087732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34" name="Shape 3783"/>
            <p:cNvSpPr/>
            <p:nvPr/>
          </p:nvSpPr>
          <p:spPr>
            <a:xfrm>
              <a:off x="2370840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35" name="Shape 3784"/>
            <p:cNvSpPr/>
            <p:nvPr/>
          </p:nvSpPr>
          <p:spPr>
            <a:xfrm>
              <a:off x="2458057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36" name="Shape 3785"/>
            <p:cNvSpPr/>
            <p:nvPr/>
          </p:nvSpPr>
          <p:spPr>
            <a:xfrm>
              <a:off x="2739770" y="2479195"/>
              <a:ext cx="283070" cy="59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37" name="Shape 3786"/>
            <p:cNvSpPr/>
            <p:nvPr/>
          </p:nvSpPr>
          <p:spPr>
            <a:xfrm>
              <a:off x="2826987" y="2356755"/>
              <a:ext cx="113230" cy="111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0C7ED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grpSp>
          <p:nvGrpSpPr>
            <p:cNvPr id="38" name="Group 3831"/>
            <p:cNvGrpSpPr/>
            <p:nvPr/>
          </p:nvGrpSpPr>
          <p:grpSpPr>
            <a:xfrm>
              <a:off x="6066916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83" name="Shape 3829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4" name="Shape 3830"/>
              <p:cNvSpPr/>
              <p:nvPr/>
            </p:nvSpPr>
            <p:spPr>
              <a:xfrm>
                <a:off x="181860" y="0"/>
                <a:ext cx="236101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9" name="Group 3834"/>
            <p:cNvGrpSpPr/>
            <p:nvPr/>
          </p:nvGrpSpPr>
          <p:grpSpPr>
            <a:xfrm>
              <a:off x="6435846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81" name="Shape 3832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82" name="Shape 3833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1" name="Group 3840"/>
            <p:cNvGrpSpPr/>
            <p:nvPr/>
          </p:nvGrpSpPr>
          <p:grpSpPr>
            <a:xfrm>
              <a:off x="3112452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77" name="Shape 3838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8" name="Shape 3839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2" name="Group 3843"/>
            <p:cNvGrpSpPr/>
            <p:nvPr/>
          </p:nvGrpSpPr>
          <p:grpSpPr>
            <a:xfrm>
              <a:off x="3481382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75" name="Shape 3841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" name="Shape 3842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3" name="Group 3846"/>
            <p:cNvGrpSpPr/>
            <p:nvPr/>
          </p:nvGrpSpPr>
          <p:grpSpPr>
            <a:xfrm>
              <a:off x="3851772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73" name="Shape 3844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4" name="Shape 3845"/>
              <p:cNvSpPr/>
              <p:nvPr/>
            </p:nvSpPr>
            <p:spPr>
              <a:xfrm>
                <a:off x="181722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4" name="Group 3849"/>
            <p:cNvGrpSpPr/>
            <p:nvPr/>
          </p:nvGrpSpPr>
          <p:grpSpPr>
            <a:xfrm>
              <a:off x="4220637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71" name="Shape 3847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2" name="Shape 3848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5" name="Group 3852"/>
            <p:cNvGrpSpPr/>
            <p:nvPr/>
          </p:nvGrpSpPr>
          <p:grpSpPr>
            <a:xfrm>
              <a:off x="4590588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69" name="Shape 3850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" name="Shape 3851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6" name="Group 3855"/>
            <p:cNvGrpSpPr/>
            <p:nvPr/>
          </p:nvGrpSpPr>
          <p:grpSpPr>
            <a:xfrm>
              <a:off x="4959519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67" name="Shape 3853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8" name="Shape 3854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7" name="Group 3858"/>
            <p:cNvGrpSpPr/>
            <p:nvPr/>
          </p:nvGrpSpPr>
          <p:grpSpPr>
            <a:xfrm>
              <a:off x="5329844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65" name="Shape 3856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6" name="Shape 3857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8" name="Group 3861"/>
            <p:cNvGrpSpPr/>
            <p:nvPr/>
          </p:nvGrpSpPr>
          <p:grpSpPr>
            <a:xfrm>
              <a:off x="5698772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63" name="Shape 3859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Shape 3860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9" name="Group 3864"/>
            <p:cNvGrpSpPr/>
            <p:nvPr/>
          </p:nvGrpSpPr>
          <p:grpSpPr>
            <a:xfrm>
              <a:off x="1632622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61" name="Shape 3862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2" name="Shape 3863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0" name="Group 3867"/>
            <p:cNvGrpSpPr/>
            <p:nvPr/>
          </p:nvGrpSpPr>
          <p:grpSpPr>
            <a:xfrm>
              <a:off x="2001552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59" name="Shape 3865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0" name="Shape 3866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1" name="Group 3870"/>
            <p:cNvGrpSpPr/>
            <p:nvPr/>
          </p:nvGrpSpPr>
          <p:grpSpPr>
            <a:xfrm>
              <a:off x="2371875" y="2359907"/>
              <a:ext cx="283071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57" name="Shape 3868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8" name="Shape 3869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2" name="Group 3873"/>
            <p:cNvGrpSpPr/>
            <p:nvPr/>
          </p:nvGrpSpPr>
          <p:grpSpPr>
            <a:xfrm>
              <a:off x="2740806" y="2359907"/>
              <a:ext cx="283070" cy="714746"/>
              <a:chOff x="0" y="0"/>
              <a:chExt cx="590244" cy="1489964"/>
            </a:xfrm>
            <a:solidFill>
              <a:srgbClr val="0C7EDF"/>
            </a:solidFill>
          </p:grpSpPr>
          <p:sp>
            <p:nvSpPr>
              <p:cNvPr id="55" name="Shape 3871"/>
              <p:cNvSpPr/>
              <p:nvPr/>
            </p:nvSpPr>
            <p:spPr>
              <a:xfrm>
                <a:off x="0" y="255240"/>
                <a:ext cx="590245" cy="1234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6" name="Shape 3872"/>
              <p:cNvSpPr/>
              <p:nvPr/>
            </p:nvSpPr>
            <p:spPr>
              <a:xfrm>
                <a:off x="181859" y="0"/>
                <a:ext cx="236100" cy="232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53" name="Shape 3908"/>
            <p:cNvSpPr/>
            <p:nvPr/>
          </p:nvSpPr>
          <p:spPr>
            <a:xfrm>
              <a:off x="9196359" y="2621076"/>
              <a:ext cx="239904" cy="19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640"/>
                  </a:lnTo>
                  <a:lnTo>
                    <a:pt x="0" y="8640"/>
                  </a:lnTo>
                  <a:cubicBezTo>
                    <a:pt x="0" y="8640"/>
                    <a:pt x="0" y="0"/>
                    <a:pt x="0" y="0"/>
                  </a:cubicBezTo>
                  <a:close/>
                  <a:moveTo>
                    <a:pt x="0" y="12960"/>
                  </a:moveTo>
                  <a:lnTo>
                    <a:pt x="21600" y="1296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12960"/>
                    <a:pt x="0" y="12960"/>
                  </a:cubicBezTo>
                  <a:close/>
                </a:path>
              </a:pathLst>
            </a:custGeom>
            <a:solidFill>
              <a:srgbClr val="0C7EDF"/>
            </a:solidFill>
            <a:ln w="12700">
              <a:miter lim="400000"/>
            </a:ln>
          </p:spPr>
          <p:txBody>
            <a:bodyPr lIns="19050" tIns="19050" rIns="19050" bIns="1905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54" name="Text Placeholder 2"/>
            <p:cNvSpPr txBox="1"/>
            <p:nvPr/>
          </p:nvSpPr>
          <p:spPr>
            <a:xfrm>
              <a:off x="9359390" y="2470593"/>
              <a:ext cx="1565786" cy="531474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Lato Black"/>
                </a:rPr>
                <a:t>85%</a:t>
              </a:r>
              <a:endPara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Lato Black"/>
              </a:endParaRPr>
            </a:p>
          </p:txBody>
        </p:sp>
      </p:grpSp>
      <p:grpSp>
        <p:nvGrpSpPr>
          <p:cNvPr id="188" name="组合 187"/>
          <p:cNvGrpSpPr/>
          <p:nvPr/>
        </p:nvGrpSpPr>
        <p:grpSpPr>
          <a:xfrm>
            <a:off x="1620092" y="3469559"/>
            <a:ext cx="9316579" cy="716367"/>
            <a:chOff x="1620092" y="3469559"/>
            <a:chExt cx="9316579" cy="716367"/>
          </a:xfrm>
        </p:grpSpPr>
        <p:grpSp>
          <p:nvGrpSpPr>
            <p:cNvPr id="96" name="Group 8"/>
            <p:cNvGrpSpPr/>
            <p:nvPr/>
          </p:nvGrpSpPr>
          <p:grpSpPr>
            <a:xfrm>
              <a:off x="6054387" y="3469559"/>
              <a:ext cx="328561" cy="713215"/>
              <a:chOff x="6121233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178" name="Shape 3788"/>
              <p:cNvSpPr/>
              <p:nvPr/>
            </p:nvSpPr>
            <p:spPr>
              <a:xfrm>
                <a:off x="6230277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9" name="Shape 3789"/>
              <p:cNvSpPr/>
              <p:nvPr/>
            </p:nvSpPr>
            <p:spPr>
              <a:xfrm>
                <a:off x="6121233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7" name="Group 9"/>
            <p:cNvGrpSpPr/>
            <p:nvPr/>
          </p:nvGrpSpPr>
          <p:grpSpPr>
            <a:xfrm>
              <a:off x="6423316" y="3469559"/>
              <a:ext cx="328562" cy="713215"/>
              <a:chOff x="6490258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176" name="Shape 3790"/>
              <p:cNvSpPr/>
              <p:nvPr/>
            </p:nvSpPr>
            <p:spPr>
              <a:xfrm>
                <a:off x="6599302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7" name="Shape 3791"/>
              <p:cNvSpPr/>
              <p:nvPr/>
            </p:nvSpPr>
            <p:spPr>
              <a:xfrm>
                <a:off x="6490258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8" name="Group 10"/>
            <p:cNvGrpSpPr/>
            <p:nvPr/>
          </p:nvGrpSpPr>
          <p:grpSpPr>
            <a:xfrm>
              <a:off x="6793642" y="3469559"/>
              <a:ext cx="328561" cy="713215"/>
              <a:chOff x="6860681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174" name="Shape 3792"/>
              <p:cNvSpPr/>
              <p:nvPr/>
            </p:nvSpPr>
            <p:spPr>
              <a:xfrm>
                <a:off x="6969724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5" name="Shape 3793"/>
              <p:cNvSpPr/>
              <p:nvPr/>
            </p:nvSpPr>
            <p:spPr>
              <a:xfrm>
                <a:off x="6860681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99" name="Group 11"/>
            <p:cNvGrpSpPr/>
            <p:nvPr/>
          </p:nvGrpSpPr>
          <p:grpSpPr>
            <a:xfrm>
              <a:off x="7162570" y="3469559"/>
              <a:ext cx="328561" cy="713215"/>
              <a:chOff x="7229705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172" name="Shape 3794"/>
              <p:cNvSpPr/>
              <p:nvPr/>
            </p:nvSpPr>
            <p:spPr>
              <a:xfrm>
                <a:off x="7338750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3" name="Shape 3795"/>
              <p:cNvSpPr/>
              <p:nvPr/>
            </p:nvSpPr>
            <p:spPr>
              <a:xfrm>
                <a:off x="7229705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0" name="Group 12"/>
            <p:cNvGrpSpPr/>
            <p:nvPr/>
          </p:nvGrpSpPr>
          <p:grpSpPr>
            <a:xfrm>
              <a:off x="7532524" y="3469559"/>
              <a:ext cx="328562" cy="713215"/>
              <a:chOff x="7599755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170" name="Shape 3796"/>
              <p:cNvSpPr/>
              <p:nvPr/>
            </p:nvSpPr>
            <p:spPr>
              <a:xfrm>
                <a:off x="7708799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1" name="Shape 3797"/>
              <p:cNvSpPr/>
              <p:nvPr/>
            </p:nvSpPr>
            <p:spPr>
              <a:xfrm>
                <a:off x="7599755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1" name="Group 13"/>
            <p:cNvGrpSpPr/>
            <p:nvPr/>
          </p:nvGrpSpPr>
          <p:grpSpPr>
            <a:xfrm>
              <a:off x="7901454" y="3469559"/>
              <a:ext cx="328562" cy="713215"/>
              <a:chOff x="7968781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168" name="Shape 3798"/>
              <p:cNvSpPr/>
              <p:nvPr/>
            </p:nvSpPr>
            <p:spPr>
              <a:xfrm>
                <a:off x="8077824" y="3412078"/>
                <a:ext cx="105606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9" name="Shape 3799"/>
              <p:cNvSpPr/>
              <p:nvPr/>
            </p:nvSpPr>
            <p:spPr>
              <a:xfrm>
                <a:off x="7968781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2" name="Group 14"/>
            <p:cNvGrpSpPr/>
            <p:nvPr/>
          </p:nvGrpSpPr>
          <p:grpSpPr>
            <a:xfrm>
              <a:off x="8271778" y="3469559"/>
              <a:ext cx="328562" cy="713215"/>
              <a:chOff x="8339202" y="3412078"/>
              <a:chExt cx="328648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166" name="Shape 3800"/>
              <p:cNvSpPr/>
              <p:nvPr/>
            </p:nvSpPr>
            <p:spPr>
              <a:xfrm>
                <a:off x="8448246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7" name="Shape 3801"/>
              <p:cNvSpPr/>
              <p:nvPr/>
            </p:nvSpPr>
            <p:spPr>
              <a:xfrm>
                <a:off x="8339202" y="3539110"/>
                <a:ext cx="328648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03" name="Group 15"/>
            <p:cNvGrpSpPr/>
            <p:nvPr/>
          </p:nvGrpSpPr>
          <p:grpSpPr>
            <a:xfrm>
              <a:off x="8640708" y="3469559"/>
              <a:ext cx="328561" cy="713215"/>
              <a:chOff x="8708228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164" name="Shape 3802"/>
              <p:cNvSpPr/>
              <p:nvPr/>
            </p:nvSpPr>
            <p:spPr>
              <a:xfrm>
                <a:off x="8817271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5" name="Shape 3803"/>
              <p:cNvSpPr/>
              <p:nvPr/>
            </p:nvSpPr>
            <p:spPr>
              <a:xfrm>
                <a:off x="8708228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04" name="Shape 3804"/>
            <p:cNvSpPr/>
            <p:nvPr/>
          </p:nvSpPr>
          <p:spPr>
            <a:xfrm>
              <a:off x="3208937" y="3469559"/>
              <a:ext cx="105578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05" name="Shape 3805"/>
            <p:cNvSpPr/>
            <p:nvPr/>
          </p:nvSpPr>
          <p:spPr>
            <a:xfrm>
              <a:off x="3099922" y="3596591"/>
              <a:ext cx="328561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06" name="Shape 3806"/>
            <p:cNvSpPr/>
            <p:nvPr/>
          </p:nvSpPr>
          <p:spPr>
            <a:xfrm>
              <a:off x="3577867" y="3469559"/>
              <a:ext cx="105577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07" name="Shape 3807"/>
            <p:cNvSpPr/>
            <p:nvPr/>
          </p:nvSpPr>
          <p:spPr>
            <a:xfrm>
              <a:off x="3468852" y="3596591"/>
              <a:ext cx="328562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08" name="Shape 3808"/>
            <p:cNvSpPr/>
            <p:nvPr/>
          </p:nvSpPr>
          <p:spPr>
            <a:xfrm>
              <a:off x="3948192" y="3469559"/>
              <a:ext cx="105577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09" name="Shape 3809"/>
            <p:cNvSpPr/>
            <p:nvPr/>
          </p:nvSpPr>
          <p:spPr>
            <a:xfrm>
              <a:off x="3839177" y="3596591"/>
              <a:ext cx="328561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10" name="Shape 3810"/>
            <p:cNvSpPr/>
            <p:nvPr/>
          </p:nvSpPr>
          <p:spPr>
            <a:xfrm>
              <a:off x="4317121" y="3469559"/>
              <a:ext cx="105577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11" name="Shape 3811"/>
            <p:cNvSpPr/>
            <p:nvPr/>
          </p:nvSpPr>
          <p:spPr>
            <a:xfrm>
              <a:off x="4208106" y="3596591"/>
              <a:ext cx="328562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12" name="Shape 3812"/>
            <p:cNvSpPr/>
            <p:nvPr/>
          </p:nvSpPr>
          <p:spPr>
            <a:xfrm>
              <a:off x="4687073" y="3469559"/>
              <a:ext cx="105577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13" name="Shape 3813"/>
            <p:cNvSpPr/>
            <p:nvPr/>
          </p:nvSpPr>
          <p:spPr>
            <a:xfrm>
              <a:off x="4578057" y="3596591"/>
              <a:ext cx="328561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14" name="Shape 3814"/>
            <p:cNvSpPr/>
            <p:nvPr/>
          </p:nvSpPr>
          <p:spPr>
            <a:xfrm>
              <a:off x="5056003" y="3469559"/>
              <a:ext cx="105578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15" name="Shape 3815"/>
            <p:cNvSpPr/>
            <p:nvPr/>
          </p:nvSpPr>
          <p:spPr>
            <a:xfrm>
              <a:off x="4946987" y="3596591"/>
              <a:ext cx="328562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16" name="Shape 3816"/>
            <p:cNvSpPr/>
            <p:nvPr/>
          </p:nvSpPr>
          <p:spPr>
            <a:xfrm>
              <a:off x="5426328" y="3469559"/>
              <a:ext cx="105577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17" name="Shape 3817"/>
            <p:cNvSpPr/>
            <p:nvPr/>
          </p:nvSpPr>
          <p:spPr>
            <a:xfrm>
              <a:off x="5317313" y="3596591"/>
              <a:ext cx="328561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grpSp>
          <p:nvGrpSpPr>
            <p:cNvPr id="118" name="Group 7"/>
            <p:cNvGrpSpPr/>
            <p:nvPr/>
          </p:nvGrpSpPr>
          <p:grpSpPr>
            <a:xfrm>
              <a:off x="5686243" y="3469559"/>
              <a:ext cx="328561" cy="713215"/>
              <a:chOff x="5752993" y="3412078"/>
              <a:chExt cx="328647" cy="713215"/>
            </a:xfrm>
            <a:solidFill>
              <a:schemeClr val="bg1">
                <a:lumMod val="85000"/>
              </a:schemeClr>
            </a:solidFill>
          </p:grpSpPr>
          <p:sp>
            <p:nvSpPr>
              <p:cNvPr id="162" name="Shape 3818"/>
              <p:cNvSpPr/>
              <p:nvPr/>
            </p:nvSpPr>
            <p:spPr>
              <a:xfrm>
                <a:off x="5862037" y="3412078"/>
                <a:ext cx="105605" cy="1056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3" name="Shape 3819"/>
              <p:cNvSpPr/>
              <p:nvPr/>
            </p:nvSpPr>
            <p:spPr>
              <a:xfrm>
                <a:off x="5752993" y="3539110"/>
                <a:ext cx="328647" cy="5861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19" name="Shape 3820"/>
            <p:cNvSpPr/>
            <p:nvPr/>
          </p:nvSpPr>
          <p:spPr>
            <a:xfrm>
              <a:off x="1729107" y="3469559"/>
              <a:ext cx="105577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20" name="Shape 3821"/>
            <p:cNvSpPr/>
            <p:nvPr/>
          </p:nvSpPr>
          <p:spPr>
            <a:xfrm>
              <a:off x="1620092" y="3596591"/>
              <a:ext cx="328562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21" name="Shape 3822"/>
            <p:cNvSpPr/>
            <p:nvPr/>
          </p:nvSpPr>
          <p:spPr>
            <a:xfrm>
              <a:off x="2098036" y="3469559"/>
              <a:ext cx="105578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22" name="Shape 3823"/>
            <p:cNvSpPr/>
            <p:nvPr/>
          </p:nvSpPr>
          <p:spPr>
            <a:xfrm>
              <a:off x="1989022" y="3596591"/>
              <a:ext cx="328561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23" name="Shape 3824"/>
            <p:cNvSpPr/>
            <p:nvPr/>
          </p:nvSpPr>
          <p:spPr>
            <a:xfrm>
              <a:off x="2468362" y="3469559"/>
              <a:ext cx="105577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24" name="Shape 3825"/>
            <p:cNvSpPr/>
            <p:nvPr/>
          </p:nvSpPr>
          <p:spPr>
            <a:xfrm>
              <a:off x="2359346" y="3596591"/>
              <a:ext cx="328562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25" name="Shape 3826"/>
            <p:cNvSpPr/>
            <p:nvPr/>
          </p:nvSpPr>
          <p:spPr>
            <a:xfrm>
              <a:off x="2837233" y="3469559"/>
              <a:ext cx="105577" cy="10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26" name="Shape 3827"/>
            <p:cNvSpPr/>
            <p:nvPr/>
          </p:nvSpPr>
          <p:spPr>
            <a:xfrm>
              <a:off x="2728276" y="3596591"/>
              <a:ext cx="328561" cy="586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6" h="21600" extrusionOk="0">
                  <a:moveTo>
                    <a:pt x="21191" y="8000"/>
                  </a:moveTo>
                  <a:cubicBezTo>
                    <a:pt x="17435" y="1333"/>
                    <a:pt x="17435" y="1333"/>
                    <a:pt x="17435" y="1333"/>
                  </a:cubicBezTo>
                  <a:cubicBezTo>
                    <a:pt x="17200" y="533"/>
                    <a:pt x="16261" y="0"/>
                    <a:pt x="14852" y="0"/>
                  </a:cubicBezTo>
                  <a:cubicBezTo>
                    <a:pt x="6400" y="0"/>
                    <a:pt x="6400" y="0"/>
                    <a:pt x="6400" y="0"/>
                  </a:cubicBezTo>
                  <a:cubicBezTo>
                    <a:pt x="5461" y="0"/>
                    <a:pt x="4756" y="267"/>
                    <a:pt x="4287" y="667"/>
                  </a:cubicBezTo>
                  <a:cubicBezTo>
                    <a:pt x="4052" y="800"/>
                    <a:pt x="4052" y="800"/>
                    <a:pt x="4052" y="933"/>
                  </a:cubicBezTo>
                  <a:lnTo>
                    <a:pt x="4052" y="933"/>
                  </a:lnTo>
                  <a:lnTo>
                    <a:pt x="3817" y="1067"/>
                  </a:lnTo>
                  <a:cubicBezTo>
                    <a:pt x="61" y="8000"/>
                    <a:pt x="61" y="8000"/>
                    <a:pt x="61" y="8000"/>
                  </a:cubicBezTo>
                  <a:cubicBezTo>
                    <a:pt x="-174" y="8400"/>
                    <a:pt x="296" y="8933"/>
                    <a:pt x="1000" y="9067"/>
                  </a:cubicBezTo>
                  <a:cubicBezTo>
                    <a:pt x="1939" y="9200"/>
                    <a:pt x="2878" y="8933"/>
                    <a:pt x="3113" y="8533"/>
                  </a:cubicBezTo>
                  <a:cubicBezTo>
                    <a:pt x="5930" y="3067"/>
                    <a:pt x="5930" y="3067"/>
                    <a:pt x="5930" y="3067"/>
                  </a:cubicBezTo>
                  <a:cubicBezTo>
                    <a:pt x="6165" y="3067"/>
                    <a:pt x="6165" y="3067"/>
                    <a:pt x="6400" y="3067"/>
                  </a:cubicBezTo>
                  <a:cubicBezTo>
                    <a:pt x="6635" y="3067"/>
                    <a:pt x="6635" y="3067"/>
                    <a:pt x="6635" y="3067"/>
                  </a:cubicBezTo>
                  <a:cubicBezTo>
                    <a:pt x="1939" y="12800"/>
                    <a:pt x="1939" y="12800"/>
                    <a:pt x="1939" y="12800"/>
                  </a:cubicBezTo>
                  <a:cubicBezTo>
                    <a:pt x="6635" y="12800"/>
                    <a:pt x="6635" y="12800"/>
                    <a:pt x="6635" y="12800"/>
                  </a:cubicBezTo>
                  <a:cubicBezTo>
                    <a:pt x="6635" y="20667"/>
                    <a:pt x="6635" y="20667"/>
                    <a:pt x="6635" y="20667"/>
                  </a:cubicBezTo>
                  <a:cubicBezTo>
                    <a:pt x="6635" y="21200"/>
                    <a:pt x="7574" y="21600"/>
                    <a:pt x="8513" y="21600"/>
                  </a:cubicBezTo>
                  <a:cubicBezTo>
                    <a:pt x="9452" y="21600"/>
                    <a:pt x="10156" y="21200"/>
                    <a:pt x="10156" y="20667"/>
                  </a:cubicBezTo>
                  <a:cubicBezTo>
                    <a:pt x="10156" y="12800"/>
                    <a:pt x="10156" y="12800"/>
                    <a:pt x="10156" y="12800"/>
                  </a:cubicBezTo>
                  <a:cubicBezTo>
                    <a:pt x="11330" y="12800"/>
                    <a:pt x="11330" y="12800"/>
                    <a:pt x="11330" y="12800"/>
                  </a:cubicBezTo>
                  <a:cubicBezTo>
                    <a:pt x="11330" y="20667"/>
                    <a:pt x="11330" y="20667"/>
                    <a:pt x="11330" y="20667"/>
                  </a:cubicBezTo>
                  <a:cubicBezTo>
                    <a:pt x="11330" y="21200"/>
                    <a:pt x="12035" y="21600"/>
                    <a:pt x="12974" y="21600"/>
                  </a:cubicBezTo>
                  <a:cubicBezTo>
                    <a:pt x="13913" y="21600"/>
                    <a:pt x="14852" y="21200"/>
                    <a:pt x="14852" y="20667"/>
                  </a:cubicBezTo>
                  <a:cubicBezTo>
                    <a:pt x="14852" y="12800"/>
                    <a:pt x="14852" y="12800"/>
                    <a:pt x="14852" y="12800"/>
                  </a:cubicBezTo>
                  <a:cubicBezTo>
                    <a:pt x="19313" y="12800"/>
                    <a:pt x="19313" y="12800"/>
                    <a:pt x="19313" y="12800"/>
                  </a:cubicBezTo>
                  <a:cubicBezTo>
                    <a:pt x="14617" y="3067"/>
                    <a:pt x="14617" y="3067"/>
                    <a:pt x="14617" y="3067"/>
                  </a:cubicBezTo>
                  <a:cubicBezTo>
                    <a:pt x="14852" y="3067"/>
                    <a:pt x="14852" y="3067"/>
                    <a:pt x="14852" y="3067"/>
                  </a:cubicBezTo>
                  <a:cubicBezTo>
                    <a:pt x="15087" y="3067"/>
                    <a:pt x="15087" y="3067"/>
                    <a:pt x="15087" y="3067"/>
                  </a:cubicBezTo>
                  <a:cubicBezTo>
                    <a:pt x="18374" y="8533"/>
                    <a:pt x="18374" y="8533"/>
                    <a:pt x="18374" y="8533"/>
                  </a:cubicBezTo>
                  <a:cubicBezTo>
                    <a:pt x="18609" y="8933"/>
                    <a:pt x="19548" y="9200"/>
                    <a:pt x="20252" y="9067"/>
                  </a:cubicBezTo>
                  <a:cubicBezTo>
                    <a:pt x="21191" y="8933"/>
                    <a:pt x="21426" y="8400"/>
                    <a:pt x="21191" y="8000"/>
                  </a:cubicBezTo>
                </a:path>
              </a:pathLst>
            </a:custGeom>
            <a:solidFill>
              <a:srgbClr val="FEB5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grpSp>
          <p:nvGrpSpPr>
            <p:cNvPr id="127" name="Group 3876"/>
            <p:cNvGrpSpPr/>
            <p:nvPr/>
          </p:nvGrpSpPr>
          <p:grpSpPr>
            <a:xfrm>
              <a:off x="3100958" y="3472712"/>
              <a:ext cx="328561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60" name="Shape 3874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61" name="Shape 3875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8" name="Group 3879"/>
            <p:cNvGrpSpPr/>
            <p:nvPr/>
          </p:nvGrpSpPr>
          <p:grpSpPr>
            <a:xfrm>
              <a:off x="3469888" y="3472712"/>
              <a:ext cx="328561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58" name="Shape 3877"/>
              <p:cNvSpPr/>
              <p:nvPr/>
            </p:nvSpPr>
            <p:spPr>
              <a:xfrm>
                <a:off x="227312" y="0"/>
                <a:ext cx="220147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9" name="Shape 3878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9" name="Group 3882"/>
            <p:cNvGrpSpPr/>
            <p:nvPr/>
          </p:nvGrpSpPr>
          <p:grpSpPr>
            <a:xfrm>
              <a:off x="3840212" y="3472712"/>
              <a:ext cx="328562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56" name="Shape 3880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7" name="Shape 3881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0" name="Group 3885"/>
            <p:cNvGrpSpPr/>
            <p:nvPr/>
          </p:nvGrpSpPr>
          <p:grpSpPr>
            <a:xfrm>
              <a:off x="4209141" y="3472712"/>
              <a:ext cx="328561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54" name="Shape 3883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5" name="Shape 3884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1" name="Group 3888"/>
            <p:cNvGrpSpPr/>
            <p:nvPr/>
          </p:nvGrpSpPr>
          <p:grpSpPr>
            <a:xfrm>
              <a:off x="4579093" y="3472712"/>
              <a:ext cx="328562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52" name="Shape 3886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3" name="Shape 3887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2" name="Group 3891"/>
            <p:cNvGrpSpPr/>
            <p:nvPr/>
          </p:nvGrpSpPr>
          <p:grpSpPr>
            <a:xfrm>
              <a:off x="4948023" y="3472712"/>
              <a:ext cx="328561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50" name="Shape 3889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51" name="Shape 3890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3" name="Group 3894"/>
            <p:cNvGrpSpPr/>
            <p:nvPr/>
          </p:nvGrpSpPr>
          <p:grpSpPr>
            <a:xfrm>
              <a:off x="5318349" y="3472712"/>
              <a:ext cx="328562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48" name="Shape 3892"/>
              <p:cNvSpPr/>
              <p:nvPr/>
            </p:nvSpPr>
            <p:spPr>
              <a:xfrm>
                <a:off x="227314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9" name="Shape 3893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4" name="Group 3897"/>
            <p:cNvGrpSpPr/>
            <p:nvPr/>
          </p:nvGrpSpPr>
          <p:grpSpPr>
            <a:xfrm>
              <a:off x="1621127" y="3472712"/>
              <a:ext cx="328562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46" name="Shape 3895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7" name="Shape 3896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5" name="Group 3900"/>
            <p:cNvGrpSpPr/>
            <p:nvPr/>
          </p:nvGrpSpPr>
          <p:grpSpPr>
            <a:xfrm>
              <a:off x="1990057" y="3472712"/>
              <a:ext cx="328561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44" name="Shape 3898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5" name="Shape 3899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6" name="Group 3903"/>
            <p:cNvGrpSpPr/>
            <p:nvPr/>
          </p:nvGrpSpPr>
          <p:grpSpPr>
            <a:xfrm>
              <a:off x="2360382" y="3472712"/>
              <a:ext cx="328562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42" name="Shape 3901"/>
              <p:cNvSpPr/>
              <p:nvPr/>
            </p:nvSpPr>
            <p:spPr>
              <a:xfrm>
                <a:off x="227313" y="0"/>
                <a:ext cx="220146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3" name="Shape 3902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37" name="Group 3906"/>
            <p:cNvGrpSpPr/>
            <p:nvPr/>
          </p:nvGrpSpPr>
          <p:grpSpPr>
            <a:xfrm>
              <a:off x="2729312" y="3472712"/>
              <a:ext cx="328562" cy="713214"/>
              <a:chOff x="0" y="0"/>
              <a:chExt cx="685101" cy="1486772"/>
            </a:xfrm>
            <a:solidFill>
              <a:srgbClr val="FEB500"/>
            </a:solidFill>
          </p:grpSpPr>
          <p:sp>
            <p:nvSpPr>
              <p:cNvPr id="140" name="Shape 3904"/>
              <p:cNvSpPr/>
              <p:nvPr/>
            </p:nvSpPr>
            <p:spPr>
              <a:xfrm>
                <a:off x="227191" y="0"/>
                <a:ext cx="220147" cy="2201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141" name="Shape 3905"/>
              <p:cNvSpPr/>
              <p:nvPr/>
            </p:nvSpPr>
            <p:spPr>
              <a:xfrm>
                <a:off x="-1" y="264811"/>
                <a:ext cx="685103" cy="1221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lvl="0">
                  <a:defRPr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 sz="1600"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38" name="Shape 3907"/>
            <p:cNvSpPr/>
            <p:nvPr/>
          </p:nvSpPr>
          <p:spPr>
            <a:xfrm>
              <a:off x="9207854" y="3733115"/>
              <a:ext cx="239904" cy="192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8640"/>
                  </a:lnTo>
                  <a:lnTo>
                    <a:pt x="0" y="8640"/>
                  </a:lnTo>
                  <a:cubicBezTo>
                    <a:pt x="0" y="8640"/>
                    <a:pt x="0" y="0"/>
                    <a:pt x="0" y="0"/>
                  </a:cubicBezTo>
                  <a:close/>
                  <a:moveTo>
                    <a:pt x="0" y="12960"/>
                  </a:moveTo>
                  <a:lnTo>
                    <a:pt x="21600" y="12960"/>
                  </a:lnTo>
                  <a:lnTo>
                    <a:pt x="21600" y="21600"/>
                  </a:lnTo>
                  <a:lnTo>
                    <a:pt x="0" y="21600"/>
                  </a:lnTo>
                  <a:cubicBezTo>
                    <a:pt x="0" y="21600"/>
                    <a:pt x="0" y="12960"/>
                    <a:pt x="0" y="12960"/>
                  </a:cubicBezTo>
                  <a:close/>
                </a:path>
              </a:pathLst>
            </a:custGeom>
            <a:solidFill>
              <a:srgbClr val="FEB500"/>
            </a:solidFill>
            <a:ln w="12700">
              <a:miter lim="400000"/>
            </a:ln>
          </p:spPr>
          <p:txBody>
            <a:bodyPr lIns="19050" tIns="19050" rIns="19050" bIns="1905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Century Gothic" panose="020B0502020202020204" pitchFamily="34" charset="0"/>
              </a:endParaRPr>
            </a:p>
          </p:txBody>
        </p:sp>
        <p:sp>
          <p:nvSpPr>
            <p:cNvPr id="139" name="Text Placeholder 2"/>
            <p:cNvSpPr txBox="1"/>
            <p:nvPr/>
          </p:nvSpPr>
          <p:spPr>
            <a:xfrm>
              <a:off x="9370885" y="3584690"/>
              <a:ext cx="1565786" cy="531474"/>
            </a:xfrm>
            <a:prstGeom prst="rect">
              <a:avLst/>
            </a:prstGeom>
            <a:noFill/>
          </p:spPr>
          <p:txBody>
            <a:bodyPr anchor="ctr">
              <a:no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lang="en-US" sz="24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20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8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 smtClean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lang="en-US" sz="1600" kern="1200" dirty="0">
                  <a:solidFill>
                    <a:schemeClr val="tx1"/>
                  </a:solidFill>
                  <a:effectLst/>
                  <a:latin typeface="Lato" panose="020F0502020204030203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cs typeface="Lato Black"/>
                </a:rPr>
                <a:t>60%</a:t>
              </a:r>
              <a:endParaRPr lang="en-GB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cs typeface="Lato Black"/>
              </a:endParaRPr>
            </a:p>
          </p:txBody>
        </p:sp>
      </p:grpSp>
      <p:grpSp>
        <p:nvGrpSpPr>
          <p:cNvPr id="180" name="组合 26"/>
          <p:cNvGrpSpPr/>
          <p:nvPr/>
        </p:nvGrpSpPr>
        <p:grpSpPr bwMode="auto">
          <a:xfrm>
            <a:off x="1631586" y="4704712"/>
            <a:ext cx="4000175" cy="545205"/>
            <a:chOff x="3639002" y="4539852"/>
            <a:chExt cx="4000175" cy="545914"/>
          </a:xfrm>
        </p:grpSpPr>
        <p:sp>
          <p:nvSpPr>
            <p:cNvPr id="181" name="文本框 180"/>
            <p:cNvSpPr txBox="1"/>
            <p:nvPr/>
          </p:nvSpPr>
          <p:spPr>
            <a:xfrm>
              <a:off x="3639002" y="4836522"/>
              <a:ext cx="4000175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82" name="文本框 181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0C7EDF"/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rgbClr val="0C7EDF"/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183" name="组合 26"/>
          <p:cNvGrpSpPr/>
          <p:nvPr/>
        </p:nvGrpSpPr>
        <p:grpSpPr bwMode="auto">
          <a:xfrm>
            <a:off x="6532331" y="4704712"/>
            <a:ext cx="4000175" cy="545205"/>
            <a:chOff x="3639002" y="4539852"/>
            <a:chExt cx="4000175" cy="545914"/>
          </a:xfrm>
        </p:grpSpPr>
        <p:sp>
          <p:nvSpPr>
            <p:cNvPr id="184" name="文本框 183"/>
            <p:cNvSpPr txBox="1"/>
            <p:nvPr/>
          </p:nvSpPr>
          <p:spPr>
            <a:xfrm>
              <a:off x="3639002" y="4836522"/>
              <a:ext cx="4000175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85" name="文本框 184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rgbClr val="FEB500"/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rgbClr val="FEB500"/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sp>
        <p:nvSpPr>
          <p:cNvPr id="186" name="矩形 185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29"/>
          <p:cNvCxnSpPr/>
          <p:nvPr/>
        </p:nvCxnSpPr>
        <p:spPr>
          <a:xfrm>
            <a:off x="1962267" y="3261060"/>
            <a:ext cx="831203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sys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31"/>
          <p:cNvSpPr/>
          <p:nvPr/>
        </p:nvSpPr>
        <p:spPr bwMode="auto">
          <a:xfrm>
            <a:off x="5084824" y="2297608"/>
            <a:ext cx="2011453" cy="2013826"/>
          </a:xfrm>
          <a:prstGeom prst="ellipse">
            <a:avLst/>
          </a:prstGeom>
          <a:solidFill>
            <a:srgbClr val="09C66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/>
            <a:endParaRPr lang="en-US" sz="1500" b="1" dirty="0">
              <a:solidFill>
                <a:schemeClr val="bg1"/>
              </a:solidFill>
              <a:latin typeface="Lato Light"/>
              <a:ea typeface="MS PGothic" panose="020B0600070205080204" charset="-128"/>
              <a:cs typeface="Lato Light"/>
            </a:endParaRPr>
          </a:p>
          <a:p>
            <a:pPr algn="ctr"/>
            <a:endParaRPr lang="en-US" sz="1500" b="1" dirty="0">
              <a:solidFill>
                <a:schemeClr val="bg1"/>
              </a:solidFill>
              <a:latin typeface="Lato Light"/>
              <a:ea typeface="MS PGothic" panose="020B0600070205080204" charset="-128"/>
              <a:cs typeface="Lato Light"/>
            </a:endParaRPr>
          </a:p>
        </p:txBody>
      </p:sp>
      <p:sp>
        <p:nvSpPr>
          <p:cNvPr id="4" name="Oval 40"/>
          <p:cNvSpPr/>
          <p:nvPr/>
        </p:nvSpPr>
        <p:spPr bwMode="auto">
          <a:xfrm>
            <a:off x="2666645" y="2517664"/>
            <a:ext cx="1564053" cy="1566308"/>
          </a:xfrm>
          <a:prstGeom prst="ellipse">
            <a:avLst/>
          </a:prstGeom>
          <a:solidFill>
            <a:srgbClr val="FD1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US" sz="1500" b="1" dirty="0">
              <a:solidFill>
                <a:schemeClr val="bg1"/>
              </a:solidFill>
              <a:latin typeface="Lato Light"/>
              <a:cs typeface="Lato Light"/>
            </a:endParaRPr>
          </a:p>
          <a:p>
            <a:pPr algn="ctr">
              <a:defRPr/>
            </a:pPr>
            <a:endParaRPr lang="en-US" sz="1500" b="1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sp>
        <p:nvSpPr>
          <p:cNvPr id="5" name="Oval 53"/>
          <p:cNvSpPr/>
          <p:nvPr/>
        </p:nvSpPr>
        <p:spPr bwMode="auto">
          <a:xfrm>
            <a:off x="8005870" y="2517664"/>
            <a:ext cx="1564053" cy="1566308"/>
          </a:xfrm>
          <a:prstGeom prst="ellipse">
            <a:avLst/>
          </a:prstGeom>
          <a:solidFill>
            <a:srgbClr val="FEB50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2" tIns="45711" rIns="91422" bIns="45711" anchor="ctr"/>
          <a:lstStyle/>
          <a:p>
            <a:pPr algn="ctr">
              <a:defRPr/>
            </a:pPr>
            <a:endParaRPr lang="en-US" sz="1500" b="1" dirty="0">
              <a:solidFill>
                <a:schemeClr val="bg1"/>
              </a:solidFill>
              <a:latin typeface="Lato Light"/>
              <a:cs typeface="Lato Light"/>
            </a:endParaRPr>
          </a:p>
          <a:p>
            <a:pPr algn="ctr">
              <a:defRPr/>
            </a:pPr>
            <a:endParaRPr lang="en-US" sz="1500" b="1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sp>
        <p:nvSpPr>
          <p:cNvPr id="33" name="Oval 31"/>
          <p:cNvSpPr/>
          <p:nvPr/>
        </p:nvSpPr>
        <p:spPr bwMode="auto">
          <a:xfrm>
            <a:off x="5674375" y="2888924"/>
            <a:ext cx="832354" cy="831195"/>
          </a:xfrm>
          <a:custGeom>
            <a:avLst/>
            <a:gdLst>
              <a:gd name="connsiteX0" fmla="*/ 145802 w 608415"/>
              <a:gd name="connsiteY0" fmla="*/ 316204 h 607568"/>
              <a:gd name="connsiteX1" fmla="*/ 335878 w 608415"/>
              <a:gd name="connsiteY1" fmla="*/ 316204 h 607568"/>
              <a:gd name="connsiteX2" fmla="*/ 355085 w 608415"/>
              <a:gd name="connsiteY2" fmla="*/ 335363 h 607568"/>
              <a:gd name="connsiteX3" fmla="*/ 335878 w 608415"/>
              <a:gd name="connsiteY3" fmla="*/ 354521 h 607568"/>
              <a:gd name="connsiteX4" fmla="*/ 145802 w 608415"/>
              <a:gd name="connsiteY4" fmla="*/ 354521 h 607568"/>
              <a:gd name="connsiteX5" fmla="*/ 126594 w 608415"/>
              <a:gd name="connsiteY5" fmla="*/ 335363 h 607568"/>
              <a:gd name="connsiteX6" fmla="*/ 145802 w 608415"/>
              <a:gd name="connsiteY6" fmla="*/ 316204 h 607568"/>
              <a:gd name="connsiteX7" fmla="*/ 145799 w 608415"/>
              <a:gd name="connsiteY7" fmla="*/ 252977 h 607568"/>
              <a:gd name="connsiteX8" fmla="*/ 430791 w 608415"/>
              <a:gd name="connsiteY8" fmla="*/ 252977 h 607568"/>
              <a:gd name="connsiteX9" fmla="*/ 449995 w 608415"/>
              <a:gd name="connsiteY9" fmla="*/ 272171 h 607568"/>
              <a:gd name="connsiteX10" fmla="*/ 430791 w 608415"/>
              <a:gd name="connsiteY10" fmla="*/ 291365 h 607568"/>
              <a:gd name="connsiteX11" fmla="*/ 145799 w 608415"/>
              <a:gd name="connsiteY11" fmla="*/ 291365 h 607568"/>
              <a:gd name="connsiteX12" fmla="*/ 126594 w 608415"/>
              <a:gd name="connsiteY12" fmla="*/ 272171 h 607568"/>
              <a:gd name="connsiteX13" fmla="*/ 145799 w 608415"/>
              <a:gd name="connsiteY13" fmla="*/ 252977 h 607568"/>
              <a:gd name="connsiteX14" fmla="*/ 145805 w 608415"/>
              <a:gd name="connsiteY14" fmla="*/ 189750 h 607568"/>
              <a:gd name="connsiteX15" fmla="*/ 209279 w 608415"/>
              <a:gd name="connsiteY15" fmla="*/ 189750 h 607568"/>
              <a:gd name="connsiteX16" fmla="*/ 228490 w 608415"/>
              <a:gd name="connsiteY16" fmla="*/ 208944 h 607568"/>
              <a:gd name="connsiteX17" fmla="*/ 209279 w 608415"/>
              <a:gd name="connsiteY17" fmla="*/ 228138 h 607568"/>
              <a:gd name="connsiteX18" fmla="*/ 145805 w 608415"/>
              <a:gd name="connsiteY18" fmla="*/ 228138 h 607568"/>
              <a:gd name="connsiteX19" fmla="*/ 126594 w 608415"/>
              <a:gd name="connsiteY19" fmla="*/ 208944 h 607568"/>
              <a:gd name="connsiteX20" fmla="*/ 145805 w 608415"/>
              <a:gd name="connsiteY20" fmla="*/ 189750 h 607568"/>
              <a:gd name="connsiteX21" fmla="*/ 70060 w 608415"/>
              <a:gd name="connsiteY21" fmla="*/ 133174 h 607568"/>
              <a:gd name="connsiteX22" fmla="*/ 70060 w 608415"/>
              <a:gd name="connsiteY22" fmla="*/ 442788 h 607568"/>
              <a:gd name="connsiteX23" fmla="*/ 538355 w 608415"/>
              <a:gd name="connsiteY23" fmla="*/ 442788 h 607568"/>
              <a:gd name="connsiteX24" fmla="*/ 538355 w 608415"/>
              <a:gd name="connsiteY24" fmla="*/ 133174 h 607568"/>
              <a:gd name="connsiteX25" fmla="*/ 38410 w 608415"/>
              <a:gd name="connsiteY25" fmla="*/ 69962 h 607568"/>
              <a:gd name="connsiteX26" fmla="*/ 38410 w 608415"/>
              <a:gd name="connsiteY26" fmla="*/ 94817 h 607568"/>
              <a:gd name="connsiteX27" fmla="*/ 570005 w 608415"/>
              <a:gd name="connsiteY27" fmla="*/ 94817 h 607568"/>
              <a:gd name="connsiteX28" fmla="*/ 570005 w 608415"/>
              <a:gd name="connsiteY28" fmla="*/ 69962 h 607568"/>
              <a:gd name="connsiteX29" fmla="*/ 304208 w 608415"/>
              <a:gd name="connsiteY29" fmla="*/ 0 h 607568"/>
              <a:gd name="connsiteX30" fmla="*/ 323413 w 608415"/>
              <a:gd name="connsiteY30" fmla="*/ 19178 h 607568"/>
              <a:gd name="connsiteX31" fmla="*/ 323413 w 608415"/>
              <a:gd name="connsiteY31" fmla="*/ 31606 h 607568"/>
              <a:gd name="connsiteX32" fmla="*/ 589210 w 608415"/>
              <a:gd name="connsiteY32" fmla="*/ 31606 h 607568"/>
              <a:gd name="connsiteX33" fmla="*/ 608415 w 608415"/>
              <a:gd name="connsiteY33" fmla="*/ 50784 h 607568"/>
              <a:gd name="connsiteX34" fmla="*/ 608415 w 608415"/>
              <a:gd name="connsiteY34" fmla="*/ 113995 h 607568"/>
              <a:gd name="connsiteX35" fmla="*/ 589210 w 608415"/>
              <a:gd name="connsiteY35" fmla="*/ 133174 h 607568"/>
              <a:gd name="connsiteX36" fmla="*/ 576765 w 608415"/>
              <a:gd name="connsiteY36" fmla="*/ 133174 h 607568"/>
              <a:gd name="connsiteX37" fmla="*/ 576765 w 608415"/>
              <a:gd name="connsiteY37" fmla="*/ 461967 h 607568"/>
              <a:gd name="connsiteX38" fmla="*/ 557560 w 608415"/>
              <a:gd name="connsiteY38" fmla="*/ 481145 h 607568"/>
              <a:gd name="connsiteX39" fmla="*/ 342618 w 608415"/>
              <a:gd name="connsiteY39" fmla="*/ 481145 h 607568"/>
              <a:gd name="connsiteX40" fmla="*/ 414521 w 608415"/>
              <a:gd name="connsiteY40" fmla="*/ 576883 h 607568"/>
              <a:gd name="connsiteX41" fmla="*/ 410680 w 608415"/>
              <a:gd name="connsiteY41" fmla="*/ 603733 h 607568"/>
              <a:gd name="connsiteX42" fmla="*/ 399157 w 608415"/>
              <a:gd name="connsiteY42" fmla="*/ 607568 h 607568"/>
              <a:gd name="connsiteX43" fmla="*/ 383793 w 608415"/>
              <a:gd name="connsiteY43" fmla="*/ 599897 h 607568"/>
              <a:gd name="connsiteX44" fmla="*/ 323413 w 608415"/>
              <a:gd name="connsiteY44" fmla="*/ 519348 h 607568"/>
              <a:gd name="connsiteX45" fmla="*/ 323413 w 608415"/>
              <a:gd name="connsiteY45" fmla="*/ 588390 h 607568"/>
              <a:gd name="connsiteX46" fmla="*/ 304208 w 608415"/>
              <a:gd name="connsiteY46" fmla="*/ 607568 h 607568"/>
              <a:gd name="connsiteX47" fmla="*/ 285003 w 608415"/>
              <a:gd name="connsiteY47" fmla="*/ 588390 h 607568"/>
              <a:gd name="connsiteX48" fmla="*/ 285003 w 608415"/>
              <a:gd name="connsiteY48" fmla="*/ 519348 h 607568"/>
              <a:gd name="connsiteX49" fmla="*/ 224622 w 608415"/>
              <a:gd name="connsiteY49" fmla="*/ 599897 h 607568"/>
              <a:gd name="connsiteX50" fmla="*/ 209258 w 608415"/>
              <a:gd name="connsiteY50" fmla="*/ 607568 h 607568"/>
              <a:gd name="connsiteX51" fmla="*/ 197735 w 608415"/>
              <a:gd name="connsiteY51" fmla="*/ 603733 h 607568"/>
              <a:gd name="connsiteX52" fmla="*/ 193894 w 608415"/>
              <a:gd name="connsiteY52" fmla="*/ 576883 h 607568"/>
              <a:gd name="connsiteX53" fmla="*/ 265798 w 608415"/>
              <a:gd name="connsiteY53" fmla="*/ 481145 h 607568"/>
              <a:gd name="connsiteX54" fmla="*/ 50855 w 608415"/>
              <a:gd name="connsiteY54" fmla="*/ 481145 h 607568"/>
              <a:gd name="connsiteX55" fmla="*/ 31650 w 608415"/>
              <a:gd name="connsiteY55" fmla="*/ 461967 h 607568"/>
              <a:gd name="connsiteX56" fmla="*/ 31650 w 608415"/>
              <a:gd name="connsiteY56" fmla="*/ 133174 h 607568"/>
              <a:gd name="connsiteX57" fmla="*/ 19205 w 608415"/>
              <a:gd name="connsiteY57" fmla="*/ 133174 h 607568"/>
              <a:gd name="connsiteX58" fmla="*/ 0 w 608415"/>
              <a:gd name="connsiteY58" fmla="*/ 113995 h 607568"/>
              <a:gd name="connsiteX59" fmla="*/ 0 w 608415"/>
              <a:gd name="connsiteY59" fmla="*/ 50784 h 607568"/>
              <a:gd name="connsiteX60" fmla="*/ 19205 w 608415"/>
              <a:gd name="connsiteY60" fmla="*/ 31606 h 607568"/>
              <a:gd name="connsiteX61" fmla="*/ 285003 w 608415"/>
              <a:gd name="connsiteY61" fmla="*/ 31606 h 607568"/>
              <a:gd name="connsiteX62" fmla="*/ 285003 w 608415"/>
              <a:gd name="connsiteY62" fmla="*/ 19178 h 607568"/>
              <a:gd name="connsiteX63" fmla="*/ 304208 w 608415"/>
              <a:gd name="connsiteY63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608415" h="607568">
                <a:moveTo>
                  <a:pt x="145802" y="316204"/>
                </a:moveTo>
                <a:lnTo>
                  <a:pt x="335878" y="316204"/>
                </a:lnTo>
                <a:cubicBezTo>
                  <a:pt x="346480" y="316204"/>
                  <a:pt x="355085" y="324787"/>
                  <a:pt x="355085" y="335363"/>
                </a:cubicBezTo>
                <a:cubicBezTo>
                  <a:pt x="355085" y="345938"/>
                  <a:pt x="346480" y="354521"/>
                  <a:pt x="335878" y="354521"/>
                </a:cubicBezTo>
                <a:lnTo>
                  <a:pt x="145802" y="354521"/>
                </a:lnTo>
                <a:cubicBezTo>
                  <a:pt x="135199" y="354521"/>
                  <a:pt x="126594" y="345938"/>
                  <a:pt x="126594" y="335363"/>
                </a:cubicBezTo>
                <a:cubicBezTo>
                  <a:pt x="126594" y="324787"/>
                  <a:pt x="135199" y="316204"/>
                  <a:pt x="145802" y="316204"/>
                </a:cubicBezTo>
                <a:close/>
                <a:moveTo>
                  <a:pt x="145799" y="252977"/>
                </a:moveTo>
                <a:lnTo>
                  <a:pt x="430791" y="252977"/>
                </a:lnTo>
                <a:cubicBezTo>
                  <a:pt x="441392" y="252977"/>
                  <a:pt x="449995" y="261576"/>
                  <a:pt x="449995" y="272171"/>
                </a:cubicBezTo>
                <a:cubicBezTo>
                  <a:pt x="449995" y="282766"/>
                  <a:pt x="441392" y="291365"/>
                  <a:pt x="430791" y="291365"/>
                </a:cubicBezTo>
                <a:lnTo>
                  <a:pt x="145799" y="291365"/>
                </a:lnTo>
                <a:cubicBezTo>
                  <a:pt x="135198" y="291365"/>
                  <a:pt x="126594" y="282766"/>
                  <a:pt x="126594" y="272171"/>
                </a:cubicBezTo>
                <a:cubicBezTo>
                  <a:pt x="126594" y="261576"/>
                  <a:pt x="135198" y="252977"/>
                  <a:pt x="145799" y="252977"/>
                </a:cubicBezTo>
                <a:close/>
                <a:moveTo>
                  <a:pt x="145805" y="189750"/>
                </a:moveTo>
                <a:lnTo>
                  <a:pt x="209279" y="189750"/>
                </a:lnTo>
                <a:cubicBezTo>
                  <a:pt x="219884" y="189750"/>
                  <a:pt x="228490" y="198349"/>
                  <a:pt x="228490" y="208944"/>
                </a:cubicBezTo>
                <a:cubicBezTo>
                  <a:pt x="228490" y="219539"/>
                  <a:pt x="219884" y="228138"/>
                  <a:pt x="209279" y="228138"/>
                </a:cubicBezTo>
                <a:lnTo>
                  <a:pt x="145805" y="228138"/>
                </a:lnTo>
                <a:cubicBezTo>
                  <a:pt x="135201" y="228138"/>
                  <a:pt x="126594" y="219539"/>
                  <a:pt x="126594" y="208944"/>
                </a:cubicBezTo>
                <a:cubicBezTo>
                  <a:pt x="126594" y="198349"/>
                  <a:pt x="135201" y="189750"/>
                  <a:pt x="145805" y="189750"/>
                </a:cubicBezTo>
                <a:close/>
                <a:moveTo>
                  <a:pt x="70060" y="133174"/>
                </a:moveTo>
                <a:lnTo>
                  <a:pt x="70060" y="442788"/>
                </a:lnTo>
                <a:lnTo>
                  <a:pt x="538355" y="442788"/>
                </a:lnTo>
                <a:lnTo>
                  <a:pt x="538355" y="133174"/>
                </a:lnTo>
                <a:close/>
                <a:moveTo>
                  <a:pt x="38410" y="69962"/>
                </a:moveTo>
                <a:lnTo>
                  <a:pt x="38410" y="94817"/>
                </a:lnTo>
                <a:lnTo>
                  <a:pt x="570005" y="94817"/>
                </a:lnTo>
                <a:lnTo>
                  <a:pt x="570005" y="69962"/>
                </a:lnTo>
                <a:close/>
                <a:moveTo>
                  <a:pt x="304208" y="0"/>
                </a:moveTo>
                <a:cubicBezTo>
                  <a:pt x="314809" y="0"/>
                  <a:pt x="323413" y="8592"/>
                  <a:pt x="323413" y="19178"/>
                </a:cubicBezTo>
                <a:lnTo>
                  <a:pt x="323413" y="31606"/>
                </a:lnTo>
                <a:lnTo>
                  <a:pt x="589210" y="31606"/>
                </a:lnTo>
                <a:cubicBezTo>
                  <a:pt x="599811" y="31606"/>
                  <a:pt x="608415" y="40197"/>
                  <a:pt x="608415" y="50784"/>
                </a:cubicBezTo>
                <a:lnTo>
                  <a:pt x="608415" y="113995"/>
                </a:lnTo>
                <a:cubicBezTo>
                  <a:pt x="608415" y="124582"/>
                  <a:pt x="599811" y="133174"/>
                  <a:pt x="589210" y="133174"/>
                </a:cubicBezTo>
                <a:lnTo>
                  <a:pt x="576765" y="133174"/>
                </a:lnTo>
                <a:lnTo>
                  <a:pt x="576765" y="461967"/>
                </a:lnTo>
                <a:cubicBezTo>
                  <a:pt x="576765" y="472553"/>
                  <a:pt x="568161" y="481145"/>
                  <a:pt x="557560" y="481145"/>
                </a:cubicBezTo>
                <a:lnTo>
                  <a:pt x="342618" y="481145"/>
                </a:lnTo>
                <a:lnTo>
                  <a:pt x="414521" y="576883"/>
                </a:lnTo>
                <a:cubicBezTo>
                  <a:pt x="420974" y="585321"/>
                  <a:pt x="419284" y="597442"/>
                  <a:pt x="410680" y="603733"/>
                </a:cubicBezTo>
                <a:cubicBezTo>
                  <a:pt x="407300" y="606341"/>
                  <a:pt x="403306" y="607568"/>
                  <a:pt x="399157" y="607568"/>
                </a:cubicBezTo>
                <a:cubicBezTo>
                  <a:pt x="393319" y="607568"/>
                  <a:pt x="387634" y="604960"/>
                  <a:pt x="383793" y="599897"/>
                </a:cubicBezTo>
                <a:lnTo>
                  <a:pt x="323413" y="519348"/>
                </a:lnTo>
                <a:lnTo>
                  <a:pt x="323413" y="588390"/>
                </a:lnTo>
                <a:cubicBezTo>
                  <a:pt x="323413" y="598976"/>
                  <a:pt x="314809" y="607568"/>
                  <a:pt x="304208" y="607568"/>
                </a:cubicBezTo>
                <a:cubicBezTo>
                  <a:pt x="293607" y="607568"/>
                  <a:pt x="285003" y="598976"/>
                  <a:pt x="285003" y="588390"/>
                </a:cubicBezTo>
                <a:lnTo>
                  <a:pt x="285003" y="519348"/>
                </a:lnTo>
                <a:lnTo>
                  <a:pt x="224622" y="599897"/>
                </a:lnTo>
                <a:cubicBezTo>
                  <a:pt x="220781" y="604960"/>
                  <a:pt x="215096" y="607568"/>
                  <a:pt x="209258" y="607568"/>
                </a:cubicBezTo>
                <a:cubicBezTo>
                  <a:pt x="205110" y="607568"/>
                  <a:pt x="201115" y="606341"/>
                  <a:pt x="197735" y="603733"/>
                </a:cubicBezTo>
                <a:cubicBezTo>
                  <a:pt x="189131" y="597442"/>
                  <a:pt x="187441" y="585321"/>
                  <a:pt x="193894" y="576883"/>
                </a:cubicBezTo>
                <a:lnTo>
                  <a:pt x="265798" y="481145"/>
                </a:lnTo>
                <a:lnTo>
                  <a:pt x="50855" y="481145"/>
                </a:lnTo>
                <a:cubicBezTo>
                  <a:pt x="40253" y="481145"/>
                  <a:pt x="31650" y="472553"/>
                  <a:pt x="31650" y="461967"/>
                </a:cubicBezTo>
                <a:lnTo>
                  <a:pt x="31650" y="133174"/>
                </a:lnTo>
                <a:lnTo>
                  <a:pt x="19205" y="133174"/>
                </a:lnTo>
                <a:cubicBezTo>
                  <a:pt x="8604" y="133174"/>
                  <a:pt x="0" y="124582"/>
                  <a:pt x="0" y="113995"/>
                </a:cubicBezTo>
                <a:lnTo>
                  <a:pt x="0" y="50784"/>
                </a:lnTo>
                <a:cubicBezTo>
                  <a:pt x="0" y="40197"/>
                  <a:pt x="8604" y="31606"/>
                  <a:pt x="19205" y="31606"/>
                </a:cubicBezTo>
                <a:lnTo>
                  <a:pt x="285003" y="31606"/>
                </a:lnTo>
                <a:lnTo>
                  <a:pt x="285003" y="19178"/>
                </a:lnTo>
                <a:cubicBezTo>
                  <a:pt x="285003" y="8592"/>
                  <a:pt x="293607" y="0"/>
                  <a:pt x="3042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22" tIns="45711" rIns="91422" bIns="45711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00" b="1" dirty="0">
              <a:solidFill>
                <a:schemeClr val="bg1"/>
              </a:solidFill>
              <a:latin typeface="Lato Light"/>
              <a:ea typeface="MS PGothic" panose="020B0600070205080204" charset="-128"/>
              <a:cs typeface="Lato Light"/>
            </a:endParaRPr>
          </a:p>
          <a:p>
            <a:pPr algn="ctr"/>
            <a:endParaRPr lang="en-US" sz="1500" b="1" dirty="0">
              <a:solidFill>
                <a:schemeClr val="bg1"/>
              </a:solidFill>
              <a:latin typeface="Lato Light"/>
              <a:ea typeface="MS PGothic" panose="020B0600070205080204" charset="-128"/>
              <a:cs typeface="Lato Light"/>
            </a:endParaRPr>
          </a:p>
        </p:txBody>
      </p:sp>
      <p:sp>
        <p:nvSpPr>
          <p:cNvPr id="31" name="Oval 40"/>
          <p:cNvSpPr/>
          <p:nvPr/>
        </p:nvSpPr>
        <p:spPr bwMode="auto">
          <a:xfrm>
            <a:off x="3129934" y="2977124"/>
            <a:ext cx="637477" cy="647388"/>
          </a:xfrm>
          <a:custGeom>
            <a:avLst/>
            <a:gdLst>
              <a:gd name="connsiteX0" fmla="*/ 87620 w 596114"/>
              <a:gd name="connsiteY0" fmla="*/ 437153 h 605381"/>
              <a:gd name="connsiteX1" fmla="*/ 147471 w 596114"/>
              <a:gd name="connsiteY1" fmla="*/ 437153 h 605381"/>
              <a:gd name="connsiteX2" fmla="*/ 155808 w 596114"/>
              <a:gd name="connsiteY2" fmla="*/ 476105 h 605381"/>
              <a:gd name="connsiteX3" fmla="*/ 87620 w 596114"/>
              <a:gd name="connsiteY3" fmla="*/ 476105 h 605381"/>
              <a:gd name="connsiteX4" fmla="*/ 68166 w 596114"/>
              <a:gd name="connsiteY4" fmla="*/ 456679 h 605381"/>
              <a:gd name="connsiteX5" fmla="*/ 87620 w 596114"/>
              <a:gd name="connsiteY5" fmla="*/ 437153 h 605381"/>
              <a:gd name="connsiteX6" fmla="*/ 241113 w 596114"/>
              <a:gd name="connsiteY6" fmla="*/ 372802 h 605381"/>
              <a:gd name="connsiteX7" fmla="*/ 230888 w 596114"/>
              <a:gd name="connsiteY7" fmla="*/ 419692 h 605381"/>
              <a:gd name="connsiteX8" fmla="*/ 277846 w 596114"/>
              <a:gd name="connsiteY8" fmla="*/ 409481 h 605381"/>
              <a:gd name="connsiteX9" fmla="*/ 87625 w 596114"/>
              <a:gd name="connsiteY9" fmla="*/ 339420 h 605381"/>
              <a:gd name="connsiteX10" fmla="*/ 168439 w 596114"/>
              <a:gd name="connsiteY10" fmla="*/ 339420 h 605381"/>
              <a:gd name="connsiteX11" fmla="*/ 160000 w 596114"/>
              <a:gd name="connsiteY11" fmla="*/ 378372 h 605381"/>
              <a:gd name="connsiteX12" fmla="*/ 87625 w 596114"/>
              <a:gd name="connsiteY12" fmla="*/ 378372 h 605381"/>
              <a:gd name="connsiteX13" fmla="*/ 68166 w 596114"/>
              <a:gd name="connsiteY13" fmla="*/ 358946 h 605381"/>
              <a:gd name="connsiteX14" fmla="*/ 87625 w 596114"/>
              <a:gd name="connsiteY14" fmla="*/ 339420 h 605381"/>
              <a:gd name="connsiteX15" fmla="*/ 87622 w 596114"/>
              <a:gd name="connsiteY15" fmla="*/ 241687 h 605381"/>
              <a:gd name="connsiteX16" fmla="*/ 239005 w 596114"/>
              <a:gd name="connsiteY16" fmla="*/ 241687 h 605381"/>
              <a:gd name="connsiteX17" fmla="*/ 199993 w 596114"/>
              <a:gd name="connsiteY17" fmla="*/ 280639 h 605381"/>
              <a:gd name="connsiteX18" fmla="*/ 87622 w 596114"/>
              <a:gd name="connsiteY18" fmla="*/ 280639 h 605381"/>
              <a:gd name="connsiteX19" fmla="*/ 68166 w 596114"/>
              <a:gd name="connsiteY19" fmla="*/ 261213 h 605381"/>
              <a:gd name="connsiteX20" fmla="*/ 87622 w 596114"/>
              <a:gd name="connsiteY20" fmla="*/ 241687 h 605381"/>
              <a:gd name="connsiteX21" fmla="*/ 87627 w 596114"/>
              <a:gd name="connsiteY21" fmla="*/ 143954 h 605381"/>
              <a:gd name="connsiteX22" fmla="*/ 336949 w 596114"/>
              <a:gd name="connsiteY22" fmla="*/ 143954 h 605381"/>
              <a:gd name="connsiteX23" fmla="*/ 297927 w 596114"/>
              <a:gd name="connsiteY23" fmla="*/ 182906 h 605381"/>
              <a:gd name="connsiteX24" fmla="*/ 87627 w 596114"/>
              <a:gd name="connsiteY24" fmla="*/ 182906 h 605381"/>
              <a:gd name="connsiteX25" fmla="*/ 68166 w 596114"/>
              <a:gd name="connsiteY25" fmla="*/ 163480 h 605381"/>
              <a:gd name="connsiteX26" fmla="*/ 87627 w 596114"/>
              <a:gd name="connsiteY26" fmla="*/ 143954 h 605381"/>
              <a:gd name="connsiteX27" fmla="*/ 515787 w 596114"/>
              <a:gd name="connsiteY27" fmla="*/ 93955 h 605381"/>
              <a:gd name="connsiteX28" fmla="*/ 484936 w 596114"/>
              <a:gd name="connsiteY28" fmla="*/ 106334 h 605381"/>
              <a:gd name="connsiteX29" fmla="*/ 257196 w 596114"/>
              <a:gd name="connsiteY29" fmla="*/ 333744 h 605381"/>
              <a:gd name="connsiteX30" fmla="*/ 316961 w 596114"/>
              <a:gd name="connsiteY30" fmla="*/ 393422 h 605381"/>
              <a:gd name="connsiteX31" fmla="*/ 544701 w 596114"/>
              <a:gd name="connsiteY31" fmla="*/ 166012 h 605381"/>
              <a:gd name="connsiteX32" fmla="*/ 546190 w 596114"/>
              <a:gd name="connsiteY32" fmla="*/ 107821 h 605381"/>
              <a:gd name="connsiteX33" fmla="*/ 515787 w 596114"/>
              <a:gd name="connsiteY33" fmla="*/ 93955 h 605381"/>
              <a:gd name="connsiteX34" fmla="*/ 515178 w 596114"/>
              <a:gd name="connsiteY34" fmla="*/ 54984 h 605381"/>
              <a:gd name="connsiteX35" fmla="*/ 573094 w 596114"/>
              <a:gd name="connsiteY35" fmla="*/ 79668 h 605381"/>
              <a:gd name="connsiteX36" fmla="*/ 572300 w 596114"/>
              <a:gd name="connsiteY36" fmla="*/ 193571 h 605381"/>
              <a:gd name="connsiteX37" fmla="*/ 330760 w 596114"/>
              <a:gd name="connsiteY37" fmla="*/ 434760 h 605381"/>
              <a:gd name="connsiteX38" fmla="*/ 321031 w 596114"/>
              <a:gd name="connsiteY38" fmla="*/ 440014 h 605381"/>
              <a:gd name="connsiteX39" fmla="*/ 209543 w 596114"/>
              <a:gd name="connsiteY39" fmla="*/ 464202 h 605381"/>
              <a:gd name="connsiteX40" fmla="*/ 191674 w 596114"/>
              <a:gd name="connsiteY40" fmla="*/ 458849 h 605381"/>
              <a:gd name="connsiteX41" fmla="*/ 186412 w 596114"/>
              <a:gd name="connsiteY41" fmla="*/ 441005 h 605381"/>
              <a:gd name="connsiteX42" fmla="*/ 210536 w 596114"/>
              <a:gd name="connsiteY42" fmla="*/ 329680 h 605381"/>
              <a:gd name="connsiteX43" fmla="*/ 215798 w 596114"/>
              <a:gd name="connsiteY43" fmla="*/ 319965 h 605381"/>
              <a:gd name="connsiteX44" fmla="*/ 457338 w 596114"/>
              <a:gd name="connsiteY44" fmla="*/ 78776 h 605381"/>
              <a:gd name="connsiteX45" fmla="*/ 515178 w 596114"/>
              <a:gd name="connsiteY45" fmla="*/ 54984 h 605381"/>
              <a:gd name="connsiteX46" fmla="*/ 42688 w 596114"/>
              <a:gd name="connsiteY46" fmla="*/ 0 h 605381"/>
              <a:gd name="connsiteX47" fmla="*/ 398388 w 596114"/>
              <a:gd name="connsiteY47" fmla="*/ 0 h 605381"/>
              <a:gd name="connsiteX48" fmla="*/ 441076 w 596114"/>
              <a:gd name="connsiteY48" fmla="*/ 41337 h 605381"/>
              <a:gd name="connsiteX49" fmla="*/ 402160 w 596114"/>
              <a:gd name="connsiteY49" fmla="*/ 78907 h 605381"/>
              <a:gd name="connsiteX50" fmla="*/ 402160 w 596114"/>
              <a:gd name="connsiteY50" fmla="*/ 42625 h 605381"/>
              <a:gd name="connsiteX51" fmla="*/ 398388 w 596114"/>
              <a:gd name="connsiteY51" fmla="*/ 38958 h 605381"/>
              <a:gd name="connsiteX52" fmla="*/ 42688 w 596114"/>
              <a:gd name="connsiteY52" fmla="*/ 38958 h 605381"/>
              <a:gd name="connsiteX53" fmla="*/ 39015 w 596114"/>
              <a:gd name="connsiteY53" fmla="*/ 42625 h 605381"/>
              <a:gd name="connsiteX54" fmla="*/ 39015 w 596114"/>
              <a:gd name="connsiteY54" fmla="*/ 562656 h 605381"/>
              <a:gd name="connsiteX55" fmla="*/ 42688 w 596114"/>
              <a:gd name="connsiteY55" fmla="*/ 566423 h 605381"/>
              <a:gd name="connsiteX56" fmla="*/ 398388 w 596114"/>
              <a:gd name="connsiteY56" fmla="*/ 566423 h 605381"/>
              <a:gd name="connsiteX57" fmla="*/ 402160 w 596114"/>
              <a:gd name="connsiteY57" fmla="*/ 562656 h 605381"/>
              <a:gd name="connsiteX58" fmla="*/ 402160 w 596114"/>
              <a:gd name="connsiteY58" fmla="*/ 418622 h 605381"/>
              <a:gd name="connsiteX59" fmla="*/ 441175 w 596114"/>
              <a:gd name="connsiteY59" fmla="*/ 379664 h 605381"/>
              <a:gd name="connsiteX60" fmla="*/ 441175 w 596114"/>
              <a:gd name="connsiteY60" fmla="*/ 562656 h 605381"/>
              <a:gd name="connsiteX61" fmla="*/ 398388 w 596114"/>
              <a:gd name="connsiteY61" fmla="*/ 605381 h 605381"/>
              <a:gd name="connsiteX62" fmla="*/ 42688 w 596114"/>
              <a:gd name="connsiteY62" fmla="*/ 605381 h 605381"/>
              <a:gd name="connsiteX63" fmla="*/ 0 w 596114"/>
              <a:gd name="connsiteY63" fmla="*/ 562656 h 605381"/>
              <a:gd name="connsiteX64" fmla="*/ 0 w 596114"/>
              <a:gd name="connsiteY64" fmla="*/ 42625 h 605381"/>
              <a:gd name="connsiteX65" fmla="*/ 42688 w 596114"/>
              <a:gd name="connsiteY65" fmla="*/ 0 h 60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6114" h="605381">
                <a:moveTo>
                  <a:pt x="87620" y="437153"/>
                </a:moveTo>
                <a:lnTo>
                  <a:pt x="147471" y="437153"/>
                </a:lnTo>
                <a:cubicBezTo>
                  <a:pt x="145585" y="450930"/>
                  <a:pt x="148562" y="464608"/>
                  <a:pt x="155808" y="476105"/>
                </a:cubicBezTo>
                <a:lnTo>
                  <a:pt x="87620" y="476105"/>
                </a:lnTo>
                <a:cubicBezTo>
                  <a:pt x="76900" y="476105"/>
                  <a:pt x="68166" y="467383"/>
                  <a:pt x="68166" y="456679"/>
                </a:cubicBezTo>
                <a:cubicBezTo>
                  <a:pt x="68166" y="445875"/>
                  <a:pt x="76900" y="437153"/>
                  <a:pt x="87620" y="437153"/>
                </a:cubicBezTo>
                <a:close/>
                <a:moveTo>
                  <a:pt x="241113" y="372802"/>
                </a:moveTo>
                <a:lnTo>
                  <a:pt x="230888" y="419692"/>
                </a:lnTo>
                <a:lnTo>
                  <a:pt x="277846" y="409481"/>
                </a:lnTo>
                <a:close/>
                <a:moveTo>
                  <a:pt x="87625" y="339420"/>
                </a:moveTo>
                <a:lnTo>
                  <a:pt x="168439" y="339420"/>
                </a:lnTo>
                <a:lnTo>
                  <a:pt x="160000" y="378372"/>
                </a:lnTo>
                <a:lnTo>
                  <a:pt x="87625" y="378372"/>
                </a:lnTo>
                <a:cubicBezTo>
                  <a:pt x="76903" y="378372"/>
                  <a:pt x="68166" y="369650"/>
                  <a:pt x="68166" y="358946"/>
                </a:cubicBezTo>
                <a:cubicBezTo>
                  <a:pt x="68166" y="348142"/>
                  <a:pt x="76903" y="339420"/>
                  <a:pt x="87625" y="339420"/>
                </a:cubicBezTo>
                <a:close/>
                <a:moveTo>
                  <a:pt x="87622" y="241687"/>
                </a:moveTo>
                <a:lnTo>
                  <a:pt x="239005" y="241687"/>
                </a:lnTo>
                <a:lnTo>
                  <a:pt x="199993" y="280639"/>
                </a:lnTo>
                <a:lnTo>
                  <a:pt x="87622" y="280639"/>
                </a:lnTo>
                <a:cubicBezTo>
                  <a:pt x="76902" y="280639"/>
                  <a:pt x="68166" y="271917"/>
                  <a:pt x="68166" y="261213"/>
                </a:cubicBezTo>
                <a:cubicBezTo>
                  <a:pt x="68166" y="250409"/>
                  <a:pt x="76902" y="241687"/>
                  <a:pt x="87622" y="241687"/>
                </a:cubicBezTo>
                <a:close/>
                <a:moveTo>
                  <a:pt x="87627" y="143954"/>
                </a:moveTo>
                <a:lnTo>
                  <a:pt x="336949" y="143954"/>
                </a:lnTo>
                <a:lnTo>
                  <a:pt x="297927" y="182906"/>
                </a:lnTo>
                <a:lnTo>
                  <a:pt x="87627" y="182906"/>
                </a:lnTo>
                <a:cubicBezTo>
                  <a:pt x="76904" y="182906"/>
                  <a:pt x="68166" y="174184"/>
                  <a:pt x="68166" y="163480"/>
                </a:cubicBezTo>
                <a:cubicBezTo>
                  <a:pt x="68166" y="152676"/>
                  <a:pt x="76904" y="143954"/>
                  <a:pt x="87627" y="143954"/>
                </a:cubicBezTo>
                <a:close/>
                <a:moveTo>
                  <a:pt x="515787" y="93955"/>
                </a:moveTo>
                <a:cubicBezTo>
                  <a:pt x="504643" y="93695"/>
                  <a:pt x="493425" y="97809"/>
                  <a:pt x="484936" y="106334"/>
                </a:cubicBezTo>
                <a:lnTo>
                  <a:pt x="257196" y="333744"/>
                </a:lnTo>
                <a:lnTo>
                  <a:pt x="316961" y="393422"/>
                </a:lnTo>
                <a:lnTo>
                  <a:pt x="544701" y="166012"/>
                </a:lnTo>
                <a:cubicBezTo>
                  <a:pt x="560784" y="149953"/>
                  <a:pt x="561082" y="124376"/>
                  <a:pt x="546190" y="107821"/>
                </a:cubicBezTo>
                <a:cubicBezTo>
                  <a:pt x="538000" y="98850"/>
                  <a:pt x="526930" y="94215"/>
                  <a:pt x="515787" y="93955"/>
                </a:cubicBezTo>
                <a:close/>
                <a:moveTo>
                  <a:pt x="515178" y="54984"/>
                </a:moveTo>
                <a:cubicBezTo>
                  <a:pt x="536138" y="55083"/>
                  <a:pt x="557110" y="63262"/>
                  <a:pt x="573094" y="79668"/>
                </a:cubicBezTo>
                <a:cubicBezTo>
                  <a:pt x="603870" y="111291"/>
                  <a:pt x="603969" y="161948"/>
                  <a:pt x="572300" y="193571"/>
                </a:cubicBezTo>
                <a:lnTo>
                  <a:pt x="330760" y="434760"/>
                </a:lnTo>
                <a:cubicBezTo>
                  <a:pt x="328179" y="437337"/>
                  <a:pt x="324704" y="439221"/>
                  <a:pt x="321031" y="440014"/>
                </a:cubicBezTo>
                <a:lnTo>
                  <a:pt x="209543" y="464202"/>
                </a:lnTo>
                <a:cubicBezTo>
                  <a:pt x="203090" y="465590"/>
                  <a:pt x="196340" y="463607"/>
                  <a:pt x="191674" y="458849"/>
                </a:cubicBezTo>
                <a:cubicBezTo>
                  <a:pt x="186908" y="454190"/>
                  <a:pt x="185022" y="447350"/>
                  <a:pt x="186412" y="441005"/>
                </a:cubicBezTo>
                <a:lnTo>
                  <a:pt x="210536" y="329680"/>
                </a:lnTo>
                <a:cubicBezTo>
                  <a:pt x="211330" y="325913"/>
                  <a:pt x="213217" y="322542"/>
                  <a:pt x="215798" y="319965"/>
                </a:cubicBezTo>
                <a:cubicBezTo>
                  <a:pt x="225825" y="310051"/>
                  <a:pt x="439369" y="96719"/>
                  <a:pt x="457338" y="78776"/>
                </a:cubicBezTo>
                <a:cubicBezTo>
                  <a:pt x="473271" y="62865"/>
                  <a:pt x="494219" y="54885"/>
                  <a:pt x="515178" y="54984"/>
                </a:cubicBezTo>
                <a:close/>
                <a:moveTo>
                  <a:pt x="42688" y="0"/>
                </a:moveTo>
                <a:lnTo>
                  <a:pt x="398388" y="0"/>
                </a:lnTo>
                <a:cubicBezTo>
                  <a:pt x="421519" y="0"/>
                  <a:pt x="440381" y="18438"/>
                  <a:pt x="441076" y="41337"/>
                </a:cubicBezTo>
                <a:lnTo>
                  <a:pt x="402160" y="78907"/>
                </a:lnTo>
                <a:lnTo>
                  <a:pt x="402160" y="42625"/>
                </a:lnTo>
                <a:cubicBezTo>
                  <a:pt x="402160" y="40643"/>
                  <a:pt x="400473" y="38958"/>
                  <a:pt x="398388" y="38958"/>
                </a:cubicBezTo>
                <a:lnTo>
                  <a:pt x="42688" y="38958"/>
                </a:lnTo>
                <a:cubicBezTo>
                  <a:pt x="40702" y="38958"/>
                  <a:pt x="39015" y="40643"/>
                  <a:pt x="39015" y="42625"/>
                </a:cubicBezTo>
                <a:lnTo>
                  <a:pt x="39015" y="562656"/>
                </a:lnTo>
                <a:cubicBezTo>
                  <a:pt x="39015" y="564738"/>
                  <a:pt x="40702" y="566423"/>
                  <a:pt x="42688" y="566423"/>
                </a:cubicBezTo>
                <a:lnTo>
                  <a:pt x="398388" y="566423"/>
                </a:lnTo>
                <a:cubicBezTo>
                  <a:pt x="400473" y="566423"/>
                  <a:pt x="402160" y="564738"/>
                  <a:pt x="402160" y="562656"/>
                </a:cubicBezTo>
                <a:lnTo>
                  <a:pt x="402160" y="418622"/>
                </a:lnTo>
                <a:lnTo>
                  <a:pt x="441175" y="379664"/>
                </a:lnTo>
                <a:lnTo>
                  <a:pt x="441175" y="562656"/>
                </a:lnTo>
                <a:cubicBezTo>
                  <a:pt x="441175" y="586249"/>
                  <a:pt x="422015" y="605381"/>
                  <a:pt x="398388" y="605381"/>
                </a:cubicBezTo>
                <a:lnTo>
                  <a:pt x="42688" y="605381"/>
                </a:lnTo>
                <a:cubicBezTo>
                  <a:pt x="19160" y="605381"/>
                  <a:pt x="0" y="586249"/>
                  <a:pt x="0" y="562656"/>
                </a:cubicBezTo>
                <a:lnTo>
                  <a:pt x="0" y="42625"/>
                </a:lnTo>
                <a:cubicBezTo>
                  <a:pt x="0" y="19132"/>
                  <a:pt x="19160" y="0"/>
                  <a:pt x="4268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500" b="1" dirty="0">
              <a:solidFill>
                <a:schemeClr val="bg1"/>
              </a:solidFill>
              <a:latin typeface="Lato Light"/>
              <a:cs typeface="Lato Light"/>
            </a:endParaRPr>
          </a:p>
          <a:p>
            <a:pPr algn="ctr">
              <a:defRPr/>
            </a:pPr>
            <a:endParaRPr lang="en-US" sz="1500" b="1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sp>
        <p:nvSpPr>
          <p:cNvPr id="34" name="Oval 53"/>
          <p:cNvSpPr/>
          <p:nvPr/>
        </p:nvSpPr>
        <p:spPr bwMode="auto">
          <a:xfrm>
            <a:off x="8464204" y="2980259"/>
            <a:ext cx="647388" cy="641118"/>
          </a:xfrm>
          <a:custGeom>
            <a:avLst/>
            <a:gdLst>
              <a:gd name="connsiteX0" fmla="*/ 251451 w 608736"/>
              <a:gd name="connsiteY0" fmla="*/ 247191 h 602841"/>
              <a:gd name="connsiteX1" fmla="*/ 262137 w 608736"/>
              <a:gd name="connsiteY1" fmla="*/ 250055 h 602841"/>
              <a:gd name="connsiteX2" fmla="*/ 323645 w 608736"/>
              <a:gd name="connsiteY2" fmla="*/ 285209 h 602841"/>
              <a:gd name="connsiteX3" fmla="*/ 359872 w 608736"/>
              <a:gd name="connsiteY3" fmla="*/ 350307 h 602841"/>
              <a:gd name="connsiteX4" fmla="*/ 363521 w 608736"/>
              <a:gd name="connsiteY4" fmla="*/ 365670 h 602841"/>
              <a:gd name="connsiteX5" fmla="*/ 347753 w 608736"/>
              <a:gd name="connsiteY5" fmla="*/ 364108 h 602841"/>
              <a:gd name="connsiteX6" fmla="*/ 342801 w 608736"/>
              <a:gd name="connsiteY6" fmla="*/ 363587 h 602841"/>
              <a:gd name="connsiteX7" fmla="*/ 326121 w 608736"/>
              <a:gd name="connsiteY7" fmla="*/ 362676 h 602841"/>
              <a:gd name="connsiteX8" fmla="*/ 323776 w 608736"/>
              <a:gd name="connsiteY8" fmla="*/ 354734 h 602841"/>
              <a:gd name="connsiteX9" fmla="*/ 298104 w 608736"/>
              <a:gd name="connsiteY9" fmla="*/ 310727 h 602841"/>
              <a:gd name="connsiteX10" fmla="*/ 251842 w 608736"/>
              <a:gd name="connsiteY10" fmla="*/ 284558 h 602841"/>
              <a:gd name="connsiteX11" fmla="*/ 238550 w 608736"/>
              <a:gd name="connsiteY11" fmla="*/ 281042 h 602841"/>
              <a:gd name="connsiteX12" fmla="*/ 244284 w 608736"/>
              <a:gd name="connsiteY12" fmla="*/ 268674 h 602841"/>
              <a:gd name="connsiteX13" fmla="*/ 248324 w 608736"/>
              <a:gd name="connsiteY13" fmla="*/ 257737 h 602841"/>
              <a:gd name="connsiteX14" fmla="*/ 246454 w 608736"/>
              <a:gd name="connsiteY14" fmla="*/ 168722 h 602841"/>
              <a:gd name="connsiteX15" fmla="*/ 261971 w 608736"/>
              <a:gd name="connsiteY15" fmla="*/ 171325 h 602841"/>
              <a:gd name="connsiteX16" fmla="*/ 378414 w 608736"/>
              <a:gd name="connsiteY16" fmla="*/ 230549 h 602841"/>
              <a:gd name="connsiteX17" fmla="*/ 439699 w 608736"/>
              <a:gd name="connsiteY17" fmla="*/ 360970 h 602841"/>
              <a:gd name="connsiteX18" fmla="*/ 441003 w 608736"/>
              <a:gd name="connsiteY18" fmla="*/ 373856 h 602841"/>
              <a:gd name="connsiteX19" fmla="*/ 425225 w 608736"/>
              <a:gd name="connsiteY19" fmla="*/ 373335 h 602841"/>
              <a:gd name="connsiteX20" fmla="*/ 417923 w 608736"/>
              <a:gd name="connsiteY20" fmla="*/ 373075 h 602841"/>
              <a:gd name="connsiteX21" fmla="*/ 404753 w 608736"/>
              <a:gd name="connsiteY21" fmla="*/ 371253 h 602841"/>
              <a:gd name="connsiteX22" fmla="*/ 403841 w 608736"/>
              <a:gd name="connsiteY22" fmla="*/ 362532 h 602841"/>
              <a:gd name="connsiteX23" fmla="*/ 352856 w 608736"/>
              <a:gd name="connsiteY23" fmla="*/ 256060 h 602841"/>
              <a:gd name="connsiteX24" fmla="*/ 260015 w 608736"/>
              <a:gd name="connsiteY24" fmla="*/ 207640 h 602841"/>
              <a:gd name="connsiteX25" fmla="*/ 251800 w 608736"/>
              <a:gd name="connsiteY25" fmla="*/ 206078 h 602841"/>
              <a:gd name="connsiteX26" fmla="*/ 250757 w 608736"/>
              <a:gd name="connsiteY26" fmla="*/ 197878 h 602841"/>
              <a:gd name="connsiteX27" fmla="*/ 248932 w 608736"/>
              <a:gd name="connsiteY27" fmla="*/ 184211 h 602841"/>
              <a:gd name="connsiteX28" fmla="*/ 73371 w 608736"/>
              <a:gd name="connsiteY28" fmla="*/ 111141 h 602841"/>
              <a:gd name="connsiteX29" fmla="*/ 97098 w 608736"/>
              <a:gd name="connsiteY29" fmla="*/ 120514 h 602841"/>
              <a:gd name="connsiteX30" fmla="*/ 175057 w 608736"/>
              <a:gd name="connsiteY30" fmla="*/ 198363 h 602841"/>
              <a:gd name="connsiteX31" fmla="*/ 174014 w 608736"/>
              <a:gd name="connsiteY31" fmla="*/ 247963 h 602841"/>
              <a:gd name="connsiteX32" fmla="*/ 131906 w 608736"/>
              <a:gd name="connsiteY32" fmla="*/ 290142 h 602841"/>
              <a:gd name="connsiteX33" fmla="*/ 138033 w 608736"/>
              <a:gd name="connsiteY33" fmla="*/ 301208 h 602841"/>
              <a:gd name="connsiteX34" fmla="*/ 207388 w 608736"/>
              <a:gd name="connsiteY34" fmla="*/ 396892 h 602841"/>
              <a:gd name="connsiteX35" fmla="*/ 302947 w 608736"/>
              <a:gd name="connsiteY35" fmla="*/ 466019 h 602841"/>
              <a:gd name="connsiteX36" fmla="*/ 314419 w 608736"/>
              <a:gd name="connsiteY36" fmla="*/ 472268 h 602841"/>
              <a:gd name="connsiteX37" fmla="*/ 356528 w 608736"/>
              <a:gd name="connsiteY37" fmla="*/ 430219 h 602841"/>
              <a:gd name="connsiteX38" fmla="*/ 382340 w 608736"/>
              <a:gd name="connsiteY38" fmla="*/ 419804 h 602841"/>
              <a:gd name="connsiteX39" fmla="*/ 406198 w 608736"/>
              <a:gd name="connsiteY39" fmla="*/ 429177 h 602841"/>
              <a:gd name="connsiteX40" fmla="*/ 484157 w 608736"/>
              <a:gd name="connsiteY40" fmla="*/ 507027 h 602841"/>
              <a:gd name="connsiteX41" fmla="*/ 483114 w 608736"/>
              <a:gd name="connsiteY41" fmla="*/ 556496 h 602841"/>
              <a:gd name="connsiteX42" fmla="*/ 465123 w 608736"/>
              <a:gd name="connsiteY42" fmla="*/ 574071 h 602841"/>
              <a:gd name="connsiteX43" fmla="*/ 460821 w 608736"/>
              <a:gd name="connsiteY43" fmla="*/ 577586 h 602841"/>
              <a:gd name="connsiteX44" fmla="*/ 430446 w 608736"/>
              <a:gd name="connsiteY44" fmla="*/ 594770 h 602841"/>
              <a:gd name="connsiteX45" fmla="*/ 399288 w 608736"/>
              <a:gd name="connsiteY45" fmla="*/ 602581 h 602841"/>
              <a:gd name="connsiteX46" fmla="*/ 390554 w 608736"/>
              <a:gd name="connsiteY46" fmla="*/ 602841 h 602841"/>
              <a:gd name="connsiteX47" fmla="*/ 134513 w 608736"/>
              <a:gd name="connsiteY47" fmla="*/ 469664 h 602841"/>
              <a:gd name="connsiteX48" fmla="*/ 1539 w 608736"/>
              <a:gd name="connsiteY48" fmla="*/ 205263 h 602841"/>
              <a:gd name="connsiteX49" fmla="*/ 9231 w 608736"/>
              <a:gd name="connsiteY49" fmla="*/ 174410 h 602841"/>
              <a:gd name="connsiteX50" fmla="*/ 26569 w 608736"/>
              <a:gd name="connsiteY50" fmla="*/ 143817 h 602841"/>
              <a:gd name="connsiteX51" fmla="*/ 28395 w 608736"/>
              <a:gd name="connsiteY51" fmla="*/ 140953 h 602841"/>
              <a:gd name="connsiteX52" fmla="*/ 47558 w 608736"/>
              <a:gd name="connsiteY52" fmla="*/ 121686 h 602841"/>
              <a:gd name="connsiteX53" fmla="*/ 73371 w 608736"/>
              <a:gd name="connsiteY53" fmla="*/ 111141 h 602841"/>
              <a:gd name="connsiteX54" fmla="*/ 229800 w 608736"/>
              <a:gd name="connsiteY54" fmla="*/ 83832 h 602841"/>
              <a:gd name="connsiteX55" fmla="*/ 244010 w 608736"/>
              <a:gd name="connsiteY55" fmla="*/ 84743 h 602841"/>
              <a:gd name="connsiteX56" fmla="*/ 437738 w 608736"/>
              <a:gd name="connsiteY56" fmla="*/ 171303 h 602841"/>
              <a:gd name="connsiteX57" fmla="*/ 523781 w 608736"/>
              <a:gd name="connsiteY57" fmla="*/ 359001 h 602841"/>
              <a:gd name="connsiteX58" fmla="*/ 524693 w 608736"/>
              <a:gd name="connsiteY58" fmla="*/ 370195 h 602841"/>
              <a:gd name="connsiteX59" fmla="*/ 508788 w 608736"/>
              <a:gd name="connsiteY59" fmla="*/ 371496 h 602841"/>
              <a:gd name="connsiteX60" fmla="*/ 499793 w 608736"/>
              <a:gd name="connsiteY60" fmla="*/ 372147 h 602841"/>
              <a:gd name="connsiteX61" fmla="*/ 488581 w 608736"/>
              <a:gd name="connsiteY61" fmla="*/ 372798 h 602841"/>
              <a:gd name="connsiteX62" fmla="*/ 487799 w 608736"/>
              <a:gd name="connsiteY62" fmla="*/ 361734 h 602841"/>
              <a:gd name="connsiteX63" fmla="*/ 412316 w 608736"/>
              <a:gd name="connsiteY63" fmla="*/ 196685 h 602841"/>
              <a:gd name="connsiteX64" fmla="*/ 245053 w 608736"/>
              <a:gd name="connsiteY64" fmla="*/ 121059 h 602841"/>
              <a:gd name="connsiteX65" fmla="*/ 236449 w 608736"/>
              <a:gd name="connsiteY65" fmla="*/ 120408 h 602841"/>
              <a:gd name="connsiteX66" fmla="*/ 234754 w 608736"/>
              <a:gd name="connsiteY66" fmla="*/ 111948 h 602841"/>
              <a:gd name="connsiteX67" fmla="*/ 232147 w 608736"/>
              <a:gd name="connsiteY67" fmla="*/ 97890 h 602841"/>
              <a:gd name="connsiteX68" fmla="*/ 230344 w 608736"/>
              <a:gd name="connsiteY68" fmla="*/ 0 h 602841"/>
              <a:gd name="connsiteX69" fmla="*/ 241293 w 608736"/>
              <a:gd name="connsiteY69" fmla="*/ 521 h 602841"/>
              <a:gd name="connsiteX70" fmla="*/ 497291 w 608736"/>
              <a:gd name="connsiteY70" fmla="*/ 111947 h 602841"/>
              <a:gd name="connsiteX71" fmla="*/ 607824 w 608736"/>
              <a:gd name="connsiteY71" fmla="*/ 351069 h 602841"/>
              <a:gd name="connsiteX72" fmla="*/ 608736 w 608736"/>
              <a:gd name="connsiteY72" fmla="*/ 362394 h 602841"/>
              <a:gd name="connsiteX73" fmla="*/ 596223 w 608736"/>
              <a:gd name="connsiteY73" fmla="*/ 363305 h 602841"/>
              <a:gd name="connsiteX74" fmla="*/ 584362 w 608736"/>
              <a:gd name="connsiteY74" fmla="*/ 364347 h 602841"/>
              <a:gd name="connsiteX75" fmla="*/ 572761 w 608736"/>
              <a:gd name="connsiteY75" fmla="*/ 365388 h 602841"/>
              <a:gd name="connsiteX76" fmla="*/ 571849 w 608736"/>
              <a:gd name="connsiteY76" fmla="*/ 353933 h 602841"/>
              <a:gd name="connsiteX77" fmla="*/ 471744 w 608736"/>
              <a:gd name="connsiteY77" fmla="*/ 137460 h 602841"/>
              <a:gd name="connsiteX78" fmla="*/ 239860 w 608736"/>
              <a:gd name="connsiteY78" fmla="*/ 36578 h 602841"/>
              <a:gd name="connsiteX79" fmla="*/ 228389 w 608736"/>
              <a:gd name="connsiteY79" fmla="*/ 36187 h 602841"/>
              <a:gd name="connsiteX80" fmla="*/ 229041 w 608736"/>
              <a:gd name="connsiteY80" fmla="*/ 20176 h 602841"/>
              <a:gd name="connsiteX81" fmla="*/ 229562 w 608736"/>
              <a:gd name="connsiteY81" fmla="*/ 11065 h 602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08736" h="602841">
                <a:moveTo>
                  <a:pt x="251451" y="247191"/>
                </a:moveTo>
                <a:lnTo>
                  <a:pt x="262137" y="250055"/>
                </a:lnTo>
                <a:cubicBezTo>
                  <a:pt x="285463" y="256175"/>
                  <a:pt x="306704" y="268283"/>
                  <a:pt x="323645" y="285209"/>
                </a:cubicBezTo>
                <a:cubicBezTo>
                  <a:pt x="341498" y="303045"/>
                  <a:pt x="354008" y="325569"/>
                  <a:pt x="359872" y="350307"/>
                </a:cubicBezTo>
                <a:lnTo>
                  <a:pt x="363521" y="365670"/>
                </a:lnTo>
                <a:lnTo>
                  <a:pt x="347753" y="364108"/>
                </a:lnTo>
                <a:cubicBezTo>
                  <a:pt x="346190" y="363978"/>
                  <a:pt x="344495" y="363847"/>
                  <a:pt x="342801" y="363587"/>
                </a:cubicBezTo>
                <a:lnTo>
                  <a:pt x="326121" y="362676"/>
                </a:lnTo>
                <a:lnTo>
                  <a:pt x="323776" y="354734"/>
                </a:lnTo>
                <a:cubicBezTo>
                  <a:pt x="319215" y="338068"/>
                  <a:pt x="310353" y="322835"/>
                  <a:pt x="298104" y="310727"/>
                </a:cubicBezTo>
                <a:cubicBezTo>
                  <a:pt x="285463" y="297968"/>
                  <a:pt x="269435" y="288984"/>
                  <a:pt x="251842" y="284558"/>
                </a:cubicBezTo>
                <a:lnTo>
                  <a:pt x="238550" y="281042"/>
                </a:lnTo>
                <a:lnTo>
                  <a:pt x="244284" y="268674"/>
                </a:lnTo>
                <a:cubicBezTo>
                  <a:pt x="245848" y="265419"/>
                  <a:pt x="247151" y="261643"/>
                  <a:pt x="248324" y="257737"/>
                </a:cubicBezTo>
                <a:close/>
                <a:moveTo>
                  <a:pt x="246454" y="168722"/>
                </a:moveTo>
                <a:lnTo>
                  <a:pt x="261971" y="171325"/>
                </a:lnTo>
                <a:cubicBezTo>
                  <a:pt x="306566" y="178614"/>
                  <a:pt x="346858" y="199180"/>
                  <a:pt x="378414" y="230549"/>
                </a:cubicBezTo>
                <a:cubicBezTo>
                  <a:pt x="413620" y="265822"/>
                  <a:pt x="434744" y="310858"/>
                  <a:pt x="439699" y="360970"/>
                </a:cubicBezTo>
                <a:lnTo>
                  <a:pt x="441003" y="373856"/>
                </a:lnTo>
                <a:lnTo>
                  <a:pt x="425225" y="373335"/>
                </a:lnTo>
                <a:cubicBezTo>
                  <a:pt x="422096" y="373205"/>
                  <a:pt x="420010" y="373335"/>
                  <a:pt x="417923" y="373075"/>
                </a:cubicBezTo>
                <a:lnTo>
                  <a:pt x="404753" y="371253"/>
                </a:lnTo>
                <a:lnTo>
                  <a:pt x="403841" y="362532"/>
                </a:lnTo>
                <a:cubicBezTo>
                  <a:pt x="399407" y="321792"/>
                  <a:pt x="381674" y="284956"/>
                  <a:pt x="352856" y="256060"/>
                </a:cubicBezTo>
                <a:cubicBezTo>
                  <a:pt x="327690" y="231069"/>
                  <a:pt x="295613" y="214278"/>
                  <a:pt x="260015" y="207640"/>
                </a:cubicBezTo>
                <a:lnTo>
                  <a:pt x="251800" y="206078"/>
                </a:lnTo>
                <a:lnTo>
                  <a:pt x="250757" y="197878"/>
                </a:lnTo>
                <a:cubicBezTo>
                  <a:pt x="250236" y="193323"/>
                  <a:pt x="249714" y="188767"/>
                  <a:pt x="248932" y="184211"/>
                </a:cubicBezTo>
                <a:close/>
                <a:moveTo>
                  <a:pt x="73371" y="111141"/>
                </a:moveTo>
                <a:cubicBezTo>
                  <a:pt x="82627" y="111141"/>
                  <a:pt x="91101" y="114526"/>
                  <a:pt x="97098" y="120514"/>
                </a:cubicBezTo>
                <a:lnTo>
                  <a:pt x="175057" y="198363"/>
                </a:lnTo>
                <a:cubicBezTo>
                  <a:pt x="188485" y="211772"/>
                  <a:pt x="187963" y="234034"/>
                  <a:pt x="174014" y="247963"/>
                </a:cubicBezTo>
                <a:lnTo>
                  <a:pt x="131906" y="290142"/>
                </a:lnTo>
                <a:lnTo>
                  <a:pt x="138033" y="301208"/>
                </a:lnTo>
                <a:cubicBezTo>
                  <a:pt x="151982" y="326333"/>
                  <a:pt x="171016" y="360701"/>
                  <a:pt x="207388" y="396892"/>
                </a:cubicBezTo>
                <a:cubicBezTo>
                  <a:pt x="243630" y="433083"/>
                  <a:pt x="277917" y="452090"/>
                  <a:pt x="302947" y="466019"/>
                </a:cubicBezTo>
                <a:lnTo>
                  <a:pt x="314419" y="472268"/>
                </a:lnTo>
                <a:lnTo>
                  <a:pt x="356528" y="430219"/>
                </a:lnTo>
                <a:cubicBezTo>
                  <a:pt x="363177" y="423580"/>
                  <a:pt x="372563" y="419804"/>
                  <a:pt x="382340" y="419804"/>
                </a:cubicBezTo>
                <a:cubicBezTo>
                  <a:pt x="391597" y="419804"/>
                  <a:pt x="400070" y="423059"/>
                  <a:pt x="406198" y="429177"/>
                </a:cubicBezTo>
                <a:lnTo>
                  <a:pt x="484157" y="507027"/>
                </a:lnTo>
                <a:cubicBezTo>
                  <a:pt x="497454" y="520435"/>
                  <a:pt x="497063" y="542566"/>
                  <a:pt x="483114" y="556496"/>
                </a:cubicBezTo>
                <a:lnTo>
                  <a:pt x="465123" y="574071"/>
                </a:lnTo>
                <a:lnTo>
                  <a:pt x="460821" y="577586"/>
                </a:lnTo>
                <a:cubicBezTo>
                  <a:pt x="451696" y="584616"/>
                  <a:pt x="441397" y="590474"/>
                  <a:pt x="430446" y="594770"/>
                </a:cubicBezTo>
                <a:cubicBezTo>
                  <a:pt x="420147" y="598675"/>
                  <a:pt x="409978" y="601279"/>
                  <a:pt x="399288" y="602581"/>
                </a:cubicBezTo>
                <a:cubicBezTo>
                  <a:pt x="398506" y="602581"/>
                  <a:pt x="395508" y="602841"/>
                  <a:pt x="390554" y="602841"/>
                </a:cubicBezTo>
                <a:cubicBezTo>
                  <a:pt x="361873" y="602841"/>
                  <a:pt x="258362" y="593338"/>
                  <a:pt x="134513" y="469664"/>
                </a:cubicBezTo>
                <a:cubicBezTo>
                  <a:pt x="29959" y="365258"/>
                  <a:pt x="-8499" y="288710"/>
                  <a:pt x="1539" y="205263"/>
                </a:cubicBezTo>
                <a:cubicBezTo>
                  <a:pt x="2712" y="195109"/>
                  <a:pt x="5189" y="185085"/>
                  <a:pt x="9231" y="174410"/>
                </a:cubicBezTo>
                <a:cubicBezTo>
                  <a:pt x="13663" y="163214"/>
                  <a:pt x="19399" y="152930"/>
                  <a:pt x="26569" y="143817"/>
                </a:cubicBezTo>
                <a:lnTo>
                  <a:pt x="28395" y="140953"/>
                </a:lnTo>
                <a:lnTo>
                  <a:pt x="47558" y="121686"/>
                </a:lnTo>
                <a:cubicBezTo>
                  <a:pt x="54207" y="115047"/>
                  <a:pt x="63594" y="111141"/>
                  <a:pt x="73371" y="111141"/>
                </a:cubicBezTo>
                <a:close/>
                <a:moveTo>
                  <a:pt x="229800" y="83832"/>
                </a:moveTo>
                <a:lnTo>
                  <a:pt x="244010" y="84743"/>
                </a:lnTo>
                <a:cubicBezTo>
                  <a:pt x="317277" y="88908"/>
                  <a:pt x="386112" y="119627"/>
                  <a:pt x="437738" y="171303"/>
                </a:cubicBezTo>
                <a:cubicBezTo>
                  <a:pt x="487799" y="221156"/>
                  <a:pt x="518436" y="287931"/>
                  <a:pt x="523781" y="359001"/>
                </a:cubicBezTo>
                <a:lnTo>
                  <a:pt x="524693" y="370195"/>
                </a:lnTo>
                <a:lnTo>
                  <a:pt x="508788" y="371496"/>
                </a:lnTo>
                <a:cubicBezTo>
                  <a:pt x="505008" y="371887"/>
                  <a:pt x="502400" y="372017"/>
                  <a:pt x="499793" y="372147"/>
                </a:cubicBezTo>
                <a:lnTo>
                  <a:pt x="488581" y="372798"/>
                </a:lnTo>
                <a:lnTo>
                  <a:pt x="487799" y="361734"/>
                </a:lnTo>
                <a:cubicBezTo>
                  <a:pt x="482975" y="299125"/>
                  <a:pt x="456120" y="240551"/>
                  <a:pt x="412316" y="196685"/>
                </a:cubicBezTo>
                <a:cubicBezTo>
                  <a:pt x="367730" y="152169"/>
                  <a:pt x="308282" y="125355"/>
                  <a:pt x="245053" y="121059"/>
                </a:cubicBezTo>
                <a:lnTo>
                  <a:pt x="236449" y="120408"/>
                </a:lnTo>
                <a:lnTo>
                  <a:pt x="234754" y="111948"/>
                </a:lnTo>
                <a:cubicBezTo>
                  <a:pt x="233711" y="107132"/>
                  <a:pt x="232929" y="102446"/>
                  <a:pt x="232147" y="97890"/>
                </a:cubicBezTo>
                <a:close/>
                <a:moveTo>
                  <a:pt x="230344" y="0"/>
                </a:moveTo>
                <a:lnTo>
                  <a:pt x="241293" y="521"/>
                </a:lnTo>
                <a:cubicBezTo>
                  <a:pt x="338009" y="4166"/>
                  <a:pt x="428990" y="43737"/>
                  <a:pt x="497291" y="111947"/>
                </a:cubicBezTo>
                <a:cubicBezTo>
                  <a:pt x="561291" y="175860"/>
                  <a:pt x="600524" y="260731"/>
                  <a:pt x="607824" y="351069"/>
                </a:cubicBezTo>
                <a:lnTo>
                  <a:pt x="608736" y="362394"/>
                </a:lnTo>
                <a:lnTo>
                  <a:pt x="596223" y="363305"/>
                </a:lnTo>
                <a:cubicBezTo>
                  <a:pt x="592182" y="363566"/>
                  <a:pt x="588272" y="363956"/>
                  <a:pt x="584362" y="364347"/>
                </a:cubicBezTo>
                <a:lnTo>
                  <a:pt x="572761" y="365388"/>
                </a:lnTo>
                <a:lnTo>
                  <a:pt x="571849" y="353933"/>
                </a:lnTo>
                <a:cubicBezTo>
                  <a:pt x="565201" y="272186"/>
                  <a:pt x="529617" y="195256"/>
                  <a:pt x="471744" y="137460"/>
                </a:cubicBezTo>
                <a:cubicBezTo>
                  <a:pt x="409830" y="75629"/>
                  <a:pt x="327452" y="39832"/>
                  <a:pt x="239860" y="36578"/>
                </a:cubicBezTo>
                <a:lnTo>
                  <a:pt x="228389" y="36187"/>
                </a:lnTo>
                <a:lnTo>
                  <a:pt x="229041" y="20176"/>
                </a:lnTo>
                <a:cubicBezTo>
                  <a:pt x="229171" y="17183"/>
                  <a:pt x="229302" y="14058"/>
                  <a:pt x="229562" y="110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2" tIns="45711" rIns="91422" bIns="45711"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sz="1500" b="1" dirty="0">
              <a:solidFill>
                <a:schemeClr val="bg1"/>
              </a:solidFill>
              <a:latin typeface="Lato Light"/>
              <a:cs typeface="Lato Light"/>
            </a:endParaRPr>
          </a:p>
          <a:p>
            <a:pPr algn="ctr">
              <a:defRPr/>
            </a:pPr>
            <a:endParaRPr lang="en-US" sz="1500" b="1" dirty="0">
              <a:solidFill>
                <a:schemeClr val="bg1"/>
              </a:solidFill>
              <a:latin typeface="Lato Light"/>
              <a:cs typeface="Lato Light"/>
            </a:endParaRPr>
          </a:p>
        </p:txBody>
      </p:sp>
      <p:grpSp>
        <p:nvGrpSpPr>
          <p:cNvPr id="13" name="组合 26"/>
          <p:cNvGrpSpPr/>
          <p:nvPr/>
        </p:nvGrpSpPr>
        <p:grpSpPr bwMode="auto">
          <a:xfrm>
            <a:off x="2022925" y="4684150"/>
            <a:ext cx="2851490" cy="545205"/>
            <a:chOff x="3932520" y="4539852"/>
            <a:chExt cx="2851490" cy="545914"/>
          </a:xfrm>
        </p:grpSpPr>
        <p:sp>
          <p:nvSpPr>
            <p:cNvPr id="14" name="文本框 13"/>
            <p:cNvSpPr txBox="1"/>
            <p:nvPr/>
          </p:nvSpPr>
          <p:spPr>
            <a:xfrm>
              <a:off x="4177786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932520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16" name="组合 26"/>
          <p:cNvGrpSpPr/>
          <p:nvPr/>
        </p:nvGrpSpPr>
        <p:grpSpPr bwMode="auto">
          <a:xfrm>
            <a:off x="4670255" y="4684150"/>
            <a:ext cx="2851490" cy="545205"/>
            <a:chOff x="3932520" y="4539852"/>
            <a:chExt cx="2851490" cy="545914"/>
          </a:xfrm>
        </p:grpSpPr>
        <p:sp>
          <p:nvSpPr>
            <p:cNvPr id="17" name="文本框 16"/>
            <p:cNvSpPr txBox="1"/>
            <p:nvPr/>
          </p:nvSpPr>
          <p:spPr>
            <a:xfrm>
              <a:off x="4177786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932520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19" name="组合 26"/>
          <p:cNvGrpSpPr/>
          <p:nvPr/>
        </p:nvGrpSpPr>
        <p:grpSpPr bwMode="auto">
          <a:xfrm>
            <a:off x="7362151" y="4684150"/>
            <a:ext cx="2851490" cy="545205"/>
            <a:chOff x="3932520" y="4539852"/>
            <a:chExt cx="2851490" cy="545914"/>
          </a:xfrm>
        </p:grpSpPr>
        <p:sp>
          <p:nvSpPr>
            <p:cNvPr id="20" name="文本框 19"/>
            <p:cNvSpPr txBox="1"/>
            <p:nvPr/>
          </p:nvSpPr>
          <p:spPr>
            <a:xfrm>
              <a:off x="4177786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3932520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33" grpId="0" animBg="1"/>
      <p:bldP spid="31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724406" y="2222500"/>
            <a:ext cx="584775" cy="584775"/>
          </a:xfrm>
          <a:prstGeom prst="ellipse">
            <a:avLst/>
          </a:prstGeom>
          <a:solidFill>
            <a:srgbClr val="09C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724406" y="3387438"/>
            <a:ext cx="584775" cy="584775"/>
          </a:xfrm>
          <a:prstGeom prst="ellipse">
            <a:avLst/>
          </a:prstGeom>
          <a:solidFill>
            <a:srgbClr val="FD1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724406" y="4552375"/>
            <a:ext cx="584775" cy="584775"/>
          </a:xfrm>
          <a:prstGeom prst="ellipse">
            <a:avLst/>
          </a:prstGeom>
          <a:solidFill>
            <a:srgbClr val="F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6"/>
          <p:cNvSpPr/>
          <p:nvPr/>
        </p:nvSpPr>
        <p:spPr>
          <a:xfrm>
            <a:off x="1898377" y="2396665"/>
            <a:ext cx="236834" cy="236447"/>
          </a:xfrm>
          <a:custGeom>
            <a:avLst/>
            <a:gdLst>
              <a:gd name="connsiteX0" fmla="*/ 140017 w 606581"/>
              <a:gd name="connsiteY0" fmla="*/ 411043 h 605592"/>
              <a:gd name="connsiteX1" fmla="*/ 178821 w 606581"/>
              <a:gd name="connsiteY1" fmla="*/ 427078 h 605592"/>
              <a:gd name="connsiteX2" fmla="*/ 178821 w 606581"/>
              <a:gd name="connsiteY2" fmla="*/ 504564 h 605592"/>
              <a:gd name="connsiteX3" fmla="*/ 93692 w 606581"/>
              <a:gd name="connsiteY3" fmla="*/ 589557 h 605592"/>
              <a:gd name="connsiteX4" fmla="*/ 54887 w 606581"/>
              <a:gd name="connsiteY4" fmla="*/ 605592 h 605592"/>
              <a:gd name="connsiteX5" fmla="*/ 16083 w 606581"/>
              <a:gd name="connsiteY5" fmla="*/ 589557 h 605592"/>
              <a:gd name="connsiteX6" fmla="*/ 16083 w 606581"/>
              <a:gd name="connsiteY6" fmla="*/ 511979 h 605592"/>
              <a:gd name="connsiteX7" fmla="*/ 101212 w 606581"/>
              <a:gd name="connsiteY7" fmla="*/ 427078 h 605592"/>
              <a:gd name="connsiteX8" fmla="*/ 140017 w 606581"/>
              <a:gd name="connsiteY8" fmla="*/ 411043 h 605592"/>
              <a:gd name="connsiteX9" fmla="*/ 382501 w 606581"/>
              <a:gd name="connsiteY9" fmla="*/ 49537 h 605592"/>
              <a:gd name="connsiteX10" fmla="*/ 557044 w 606581"/>
              <a:gd name="connsiteY10" fmla="*/ 223798 h 605592"/>
              <a:gd name="connsiteX11" fmla="*/ 382501 w 606581"/>
              <a:gd name="connsiteY11" fmla="*/ 398059 h 605592"/>
              <a:gd name="connsiteX12" fmla="*/ 207957 w 606581"/>
              <a:gd name="connsiteY12" fmla="*/ 223798 h 605592"/>
              <a:gd name="connsiteX13" fmla="*/ 382501 w 606581"/>
              <a:gd name="connsiteY13" fmla="*/ 49537 h 605592"/>
              <a:gd name="connsiteX14" fmla="*/ 382536 w 606581"/>
              <a:gd name="connsiteY14" fmla="*/ 24750 h 605592"/>
              <a:gd name="connsiteX15" fmla="*/ 304914 w 606581"/>
              <a:gd name="connsiteY15" fmla="*/ 40417 h 605592"/>
              <a:gd name="connsiteX16" fmla="*/ 241591 w 606581"/>
              <a:gd name="connsiteY16" fmla="*/ 83058 h 605592"/>
              <a:gd name="connsiteX17" fmla="*/ 198880 w 606581"/>
              <a:gd name="connsiteY17" fmla="*/ 146278 h 605592"/>
              <a:gd name="connsiteX18" fmla="*/ 183189 w 606581"/>
              <a:gd name="connsiteY18" fmla="*/ 223774 h 605592"/>
              <a:gd name="connsiteX19" fmla="*/ 198880 w 606581"/>
              <a:gd name="connsiteY19" fmla="*/ 301177 h 605592"/>
              <a:gd name="connsiteX20" fmla="*/ 241591 w 606581"/>
              <a:gd name="connsiteY20" fmla="*/ 364490 h 605592"/>
              <a:gd name="connsiteX21" fmla="*/ 304914 w 606581"/>
              <a:gd name="connsiteY21" fmla="*/ 407131 h 605592"/>
              <a:gd name="connsiteX22" fmla="*/ 382536 w 606581"/>
              <a:gd name="connsiteY22" fmla="*/ 422705 h 605592"/>
              <a:gd name="connsiteX23" fmla="*/ 460158 w 606581"/>
              <a:gd name="connsiteY23" fmla="*/ 407131 h 605592"/>
              <a:gd name="connsiteX24" fmla="*/ 523481 w 606581"/>
              <a:gd name="connsiteY24" fmla="*/ 364490 h 605592"/>
              <a:gd name="connsiteX25" fmla="*/ 566192 w 606581"/>
              <a:gd name="connsiteY25" fmla="*/ 301177 h 605592"/>
              <a:gd name="connsiteX26" fmla="*/ 581883 w 606581"/>
              <a:gd name="connsiteY26" fmla="*/ 223774 h 605592"/>
              <a:gd name="connsiteX27" fmla="*/ 566192 w 606581"/>
              <a:gd name="connsiteY27" fmla="*/ 146278 h 605592"/>
              <a:gd name="connsiteX28" fmla="*/ 523481 w 606581"/>
              <a:gd name="connsiteY28" fmla="*/ 83058 h 605592"/>
              <a:gd name="connsiteX29" fmla="*/ 460158 w 606581"/>
              <a:gd name="connsiteY29" fmla="*/ 40417 h 605592"/>
              <a:gd name="connsiteX30" fmla="*/ 382536 w 606581"/>
              <a:gd name="connsiteY30" fmla="*/ 24750 h 605592"/>
              <a:gd name="connsiteX31" fmla="*/ 382536 w 606581"/>
              <a:gd name="connsiteY31" fmla="*/ 0 h 605592"/>
              <a:gd name="connsiteX32" fmla="*/ 469721 w 606581"/>
              <a:gd name="connsiteY32" fmla="*/ 17613 h 605592"/>
              <a:gd name="connsiteX33" fmla="*/ 540937 w 606581"/>
              <a:gd name="connsiteY33" fmla="*/ 65538 h 605592"/>
              <a:gd name="connsiteX34" fmla="*/ 588940 w 606581"/>
              <a:gd name="connsiteY34" fmla="*/ 136637 h 605592"/>
              <a:gd name="connsiteX35" fmla="*/ 606581 w 606581"/>
              <a:gd name="connsiteY35" fmla="*/ 223774 h 605592"/>
              <a:gd name="connsiteX36" fmla="*/ 588940 w 606581"/>
              <a:gd name="connsiteY36" fmla="*/ 310818 h 605592"/>
              <a:gd name="connsiteX37" fmla="*/ 540937 w 606581"/>
              <a:gd name="connsiteY37" fmla="*/ 381917 h 605592"/>
              <a:gd name="connsiteX38" fmla="*/ 469721 w 606581"/>
              <a:gd name="connsiteY38" fmla="*/ 429842 h 605592"/>
              <a:gd name="connsiteX39" fmla="*/ 382536 w 606581"/>
              <a:gd name="connsiteY39" fmla="*/ 447455 h 605592"/>
              <a:gd name="connsiteX40" fmla="*/ 295258 w 606581"/>
              <a:gd name="connsiteY40" fmla="*/ 429842 h 605592"/>
              <a:gd name="connsiteX41" fmla="*/ 240105 w 606581"/>
              <a:gd name="connsiteY41" fmla="*/ 396471 h 605592"/>
              <a:gd name="connsiteX42" fmla="*/ 209558 w 606581"/>
              <a:gd name="connsiteY42" fmla="*/ 427061 h 605592"/>
              <a:gd name="connsiteX43" fmla="*/ 196373 w 606581"/>
              <a:gd name="connsiteY43" fmla="*/ 409541 h 605592"/>
              <a:gd name="connsiteX44" fmla="*/ 178918 w 606581"/>
              <a:gd name="connsiteY44" fmla="*/ 396378 h 605592"/>
              <a:gd name="connsiteX45" fmla="*/ 209465 w 606581"/>
              <a:gd name="connsiteY45" fmla="*/ 365880 h 605592"/>
              <a:gd name="connsiteX46" fmla="*/ 176040 w 606581"/>
              <a:gd name="connsiteY46" fmla="*/ 310818 h 605592"/>
              <a:gd name="connsiteX47" fmla="*/ 158491 w 606581"/>
              <a:gd name="connsiteY47" fmla="*/ 223774 h 605592"/>
              <a:gd name="connsiteX48" fmla="*/ 176040 w 606581"/>
              <a:gd name="connsiteY48" fmla="*/ 136637 h 605592"/>
              <a:gd name="connsiteX49" fmla="*/ 224043 w 606581"/>
              <a:gd name="connsiteY49" fmla="*/ 65538 h 605592"/>
              <a:gd name="connsiteX50" fmla="*/ 295258 w 606581"/>
              <a:gd name="connsiteY50" fmla="*/ 17613 h 605592"/>
              <a:gd name="connsiteX51" fmla="*/ 382536 w 606581"/>
              <a:gd name="connsiteY51" fmla="*/ 0 h 605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6581" h="605592">
                <a:moveTo>
                  <a:pt x="140017" y="411043"/>
                </a:moveTo>
                <a:cubicBezTo>
                  <a:pt x="154035" y="411043"/>
                  <a:pt x="168053" y="416326"/>
                  <a:pt x="178821" y="427078"/>
                </a:cubicBezTo>
                <a:cubicBezTo>
                  <a:pt x="200266" y="448488"/>
                  <a:pt x="200266" y="483153"/>
                  <a:pt x="178821" y="504564"/>
                </a:cubicBezTo>
                <a:lnTo>
                  <a:pt x="93692" y="589557"/>
                </a:lnTo>
                <a:cubicBezTo>
                  <a:pt x="83016" y="600216"/>
                  <a:pt x="68905" y="605592"/>
                  <a:pt x="54887" y="605592"/>
                </a:cubicBezTo>
                <a:cubicBezTo>
                  <a:pt x="40870" y="605592"/>
                  <a:pt x="26759" y="600216"/>
                  <a:pt x="16083" y="589557"/>
                </a:cubicBezTo>
                <a:cubicBezTo>
                  <a:pt x="-5362" y="568147"/>
                  <a:pt x="-5362" y="533389"/>
                  <a:pt x="16083" y="511979"/>
                </a:cubicBezTo>
                <a:lnTo>
                  <a:pt x="101212" y="427078"/>
                </a:lnTo>
                <a:cubicBezTo>
                  <a:pt x="111888" y="416326"/>
                  <a:pt x="125999" y="411043"/>
                  <a:pt x="140017" y="411043"/>
                </a:cubicBezTo>
                <a:close/>
                <a:moveTo>
                  <a:pt x="382501" y="49537"/>
                </a:moveTo>
                <a:cubicBezTo>
                  <a:pt x="478871" y="49537"/>
                  <a:pt x="557044" y="127491"/>
                  <a:pt x="557044" y="223798"/>
                </a:cubicBezTo>
                <a:cubicBezTo>
                  <a:pt x="557044" y="320012"/>
                  <a:pt x="478871" y="398059"/>
                  <a:pt x="382501" y="398059"/>
                </a:cubicBezTo>
                <a:cubicBezTo>
                  <a:pt x="286130" y="398059"/>
                  <a:pt x="207957" y="320012"/>
                  <a:pt x="207957" y="223798"/>
                </a:cubicBezTo>
                <a:cubicBezTo>
                  <a:pt x="207957" y="127491"/>
                  <a:pt x="286130" y="49537"/>
                  <a:pt x="382501" y="49537"/>
                </a:cubicBezTo>
                <a:close/>
                <a:moveTo>
                  <a:pt x="382536" y="24750"/>
                </a:moveTo>
                <a:cubicBezTo>
                  <a:pt x="355610" y="24750"/>
                  <a:pt x="329519" y="30034"/>
                  <a:pt x="304914" y="40417"/>
                </a:cubicBezTo>
                <a:cubicBezTo>
                  <a:pt x="281238" y="50428"/>
                  <a:pt x="259882" y="64796"/>
                  <a:pt x="241591" y="83058"/>
                </a:cubicBezTo>
                <a:cubicBezTo>
                  <a:pt x="223300" y="101319"/>
                  <a:pt x="208908" y="122547"/>
                  <a:pt x="198880" y="146278"/>
                </a:cubicBezTo>
                <a:cubicBezTo>
                  <a:pt x="188481" y="170843"/>
                  <a:pt x="183189" y="196891"/>
                  <a:pt x="183189" y="223774"/>
                </a:cubicBezTo>
                <a:cubicBezTo>
                  <a:pt x="183189" y="250564"/>
                  <a:pt x="188481" y="276705"/>
                  <a:pt x="198880" y="301177"/>
                </a:cubicBezTo>
                <a:cubicBezTo>
                  <a:pt x="208908" y="324908"/>
                  <a:pt x="223300" y="346228"/>
                  <a:pt x="241591" y="364490"/>
                </a:cubicBezTo>
                <a:cubicBezTo>
                  <a:pt x="259882" y="382752"/>
                  <a:pt x="281238" y="397027"/>
                  <a:pt x="304914" y="407131"/>
                </a:cubicBezTo>
                <a:cubicBezTo>
                  <a:pt x="329519" y="417513"/>
                  <a:pt x="355610" y="422705"/>
                  <a:pt x="382536" y="422705"/>
                </a:cubicBezTo>
                <a:cubicBezTo>
                  <a:pt x="409462" y="422705"/>
                  <a:pt x="435553" y="417513"/>
                  <a:pt x="460158" y="407131"/>
                </a:cubicBezTo>
                <a:cubicBezTo>
                  <a:pt x="483834" y="397027"/>
                  <a:pt x="505190" y="382752"/>
                  <a:pt x="523481" y="364490"/>
                </a:cubicBezTo>
                <a:cubicBezTo>
                  <a:pt x="541772" y="346228"/>
                  <a:pt x="556164" y="324908"/>
                  <a:pt x="566192" y="301177"/>
                </a:cubicBezTo>
                <a:cubicBezTo>
                  <a:pt x="576591" y="276705"/>
                  <a:pt x="581883" y="250564"/>
                  <a:pt x="581883" y="223774"/>
                </a:cubicBezTo>
                <a:cubicBezTo>
                  <a:pt x="581883" y="196891"/>
                  <a:pt x="576591" y="170843"/>
                  <a:pt x="566192" y="146278"/>
                </a:cubicBezTo>
                <a:cubicBezTo>
                  <a:pt x="556164" y="122547"/>
                  <a:pt x="541772" y="101319"/>
                  <a:pt x="523481" y="83058"/>
                </a:cubicBezTo>
                <a:cubicBezTo>
                  <a:pt x="505190" y="64796"/>
                  <a:pt x="483834" y="50428"/>
                  <a:pt x="460158" y="40417"/>
                </a:cubicBezTo>
                <a:cubicBezTo>
                  <a:pt x="435553" y="30034"/>
                  <a:pt x="409462" y="24750"/>
                  <a:pt x="382536" y="24750"/>
                </a:cubicBezTo>
                <a:close/>
                <a:moveTo>
                  <a:pt x="382536" y="0"/>
                </a:moveTo>
                <a:cubicBezTo>
                  <a:pt x="412712" y="0"/>
                  <a:pt x="442145" y="5933"/>
                  <a:pt x="469721" y="17613"/>
                </a:cubicBezTo>
                <a:cubicBezTo>
                  <a:pt x="496462" y="28922"/>
                  <a:pt x="520417" y="45051"/>
                  <a:pt x="540937" y="65538"/>
                </a:cubicBezTo>
                <a:cubicBezTo>
                  <a:pt x="561549" y="86117"/>
                  <a:pt x="577705" y="110033"/>
                  <a:pt x="588940" y="136637"/>
                </a:cubicBezTo>
                <a:cubicBezTo>
                  <a:pt x="600639" y="164262"/>
                  <a:pt x="606581" y="193554"/>
                  <a:pt x="606581" y="223774"/>
                </a:cubicBezTo>
                <a:cubicBezTo>
                  <a:pt x="606581" y="253901"/>
                  <a:pt x="600639" y="283194"/>
                  <a:pt x="588940" y="310818"/>
                </a:cubicBezTo>
                <a:cubicBezTo>
                  <a:pt x="577705" y="337515"/>
                  <a:pt x="561549" y="361431"/>
                  <a:pt x="540937" y="381917"/>
                </a:cubicBezTo>
                <a:cubicBezTo>
                  <a:pt x="520417" y="402496"/>
                  <a:pt x="496462" y="418626"/>
                  <a:pt x="469721" y="429842"/>
                </a:cubicBezTo>
                <a:cubicBezTo>
                  <a:pt x="442145" y="441522"/>
                  <a:pt x="412805" y="447455"/>
                  <a:pt x="382536" y="447455"/>
                </a:cubicBezTo>
                <a:cubicBezTo>
                  <a:pt x="352267" y="447455"/>
                  <a:pt x="322927" y="441522"/>
                  <a:pt x="295258" y="429842"/>
                </a:cubicBezTo>
                <a:cubicBezTo>
                  <a:pt x="275295" y="421407"/>
                  <a:pt x="256818" y="410190"/>
                  <a:pt x="240105" y="396471"/>
                </a:cubicBezTo>
                <a:lnTo>
                  <a:pt x="209558" y="427061"/>
                </a:lnTo>
                <a:cubicBezTo>
                  <a:pt x="206030" y="420758"/>
                  <a:pt x="201666" y="414918"/>
                  <a:pt x="196373" y="409541"/>
                </a:cubicBezTo>
                <a:cubicBezTo>
                  <a:pt x="191081" y="404350"/>
                  <a:pt x="185232" y="399901"/>
                  <a:pt x="178918" y="396378"/>
                </a:cubicBezTo>
                <a:lnTo>
                  <a:pt x="209465" y="365880"/>
                </a:lnTo>
                <a:cubicBezTo>
                  <a:pt x="195724" y="349287"/>
                  <a:pt x="184582" y="330840"/>
                  <a:pt x="176040" y="310818"/>
                </a:cubicBezTo>
                <a:cubicBezTo>
                  <a:pt x="164341" y="283194"/>
                  <a:pt x="158491" y="253901"/>
                  <a:pt x="158491" y="223774"/>
                </a:cubicBezTo>
                <a:cubicBezTo>
                  <a:pt x="158491" y="193554"/>
                  <a:pt x="164341" y="164262"/>
                  <a:pt x="176040" y="136637"/>
                </a:cubicBezTo>
                <a:cubicBezTo>
                  <a:pt x="187367" y="110033"/>
                  <a:pt x="203523" y="86117"/>
                  <a:pt x="224043" y="65538"/>
                </a:cubicBezTo>
                <a:cubicBezTo>
                  <a:pt x="244655" y="45051"/>
                  <a:pt x="268610" y="28922"/>
                  <a:pt x="295258" y="17613"/>
                </a:cubicBezTo>
                <a:cubicBezTo>
                  <a:pt x="322927" y="5933"/>
                  <a:pt x="352267" y="0"/>
                  <a:pt x="3825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椭圆 7"/>
          <p:cNvSpPr/>
          <p:nvPr/>
        </p:nvSpPr>
        <p:spPr>
          <a:xfrm>
            <a:off x="1901313" y="3561409"/>
            <a:ext cx="230962" cy="236834"/>
          </a:xfrm>
          <a:custGeom>
            <a:avLst/>
            <a:gdLst>
              <a:gd name="connsiteX0" fmla="*/ 289142 w 593263"/>
              <a:gd name="connsiteY0" fmla="*/ 515850 h 608344"/>
              <a:gd name="connsiteX1" fmla="*/ 227765 w 593263"/>
              <a:gd name="connsiteY1" fmla="*/ 563478 h 608344"/>
              <a:gd name="connsiteX2" fmla="*/ 365576 w 593263"/>
              <a:gd name="connsiteY2" fmla="*/ 563478 h 608344"/>
              <a:gd name="connsiteX3" fmla="*/ 304122 w 593263"/>
              <a:gd name="connsiteY3" fmla="*/ 515850 h 608344"/>
              <a:gd name="connsiteX4" fmla="*/ 289175 w 593263"/>
              <a:gd name="connsiteY4" fmla="*/ 515431 h 608344"/>
              <a:gd name="connsiteX5" fmla="*/ 304155 w 593263"/>
              <a:gd name="connsiteY5" fmla="*/ 515431 h 608344"/>
              <a:gd name="connsiteX6" fmla="*/ 366070 w 593263"/>
              <a:gd name="connsiteY6" fmla="*/ 564057 h 608344"/>
              <a:gd name="connsiteX7" fmla="*/ 227259 w 593263"/>
              <a:gd name="connsiteY7" fmla="*/ 564057 h 608344"/>
              <a:gd name="connsiteX8" fmla="*/ 289175 w 593263"/>
              <a:gd name="connsiteY8" fmla="*/ 515431 h 608344"/>
              <a:gd name="connsiteX9" fmla="*/ 289142 w 593263"/>
              <a:gd name="connsiteY9" fmla="*/ 514853 h 608344"/>
              <a:gd name="connsiteX10" fmla="*/ 226767 w 593263"/>
              <a:gd name="connsiteY10" fmla="*/ 564014 h 608344"/>
              <a:gd name="connsiteX11" fmla="*/ 226767 w 593263"/>
              <a:gd name="connsiteY11" fmla="*/ 564475 h 608344"/>
              <a:gd name="connsiteX12" fmla="*/ 366574 w 593263"/>
              <a:gd name="connsiteY12" fmla="*/ 564475 h 608344"/>
              <a:gd name="connsiteX13" fmla="*/ 366574 w 593263"/>
              <a:gd name="connsiteY13" fmla="*/ 564014 h 608344"/>
              <a:gd name="connsiteX14" fmla="*/ 304122 w 593263"/>
              <a:gd name="connsiteY14" fmla="*/ 514853 h 608344"/>
              <a:gd name="connsiteX15" fmla="*/ 530681 w 593263"/>
              <a:gd name="connsiteY15" fmla="*/ 143537 h 608344"/>
              <a:gd name="connsiteX16" fmla="*/ 530416 w 593263"/>
              <a:gd name="connsiteY16" fmla="*/ 144771 h 608344"/>
              <a:gd name="connsiteX17" fmla="*/ 530089 w 593263"/>
              <a:gd name="connsiteY17" fmla="*/ 145272 h 608344"/>
              <a:gd name="connsiteX18" fmla="*/ 62599 w 593263"/>
              <a:gd name="connsiteY18" fmla="*/ 143295 h 608344"/>
              <a:gd name="connsiteX19" fmla="*/ 63310 w 593263"/>
              <a:gd name="connsiteY19" fmla="*/ 145377 h 608344"/>
              <a:gd name="connsiteX20" fmla="*/ 62916 w 593263"/>
              <a:gd name="connsiteY20" fmla="*/ 144771 h 608344"/>
              <a:gd name="connsiteX21" fmla="*/ 151870 w 593263"/>
              <a:gd name="connsiteY21" fmla="*/ 44867 h 608344"/>
              <a:gd name="connsiteX22" fmla="*/ 151870 w 593263"/>
              <a:gd name="connsiteY22" fmla="*/ 247725 h 608344"/>
              <a:gd name="connsiteX23" fmla="*/ 151870 w 593263"/>
              <a:gd name="connsiteY23" fmla="*/ 248568 h 608344"/>
              <a:gd name="connsiteX24" fmla="*/ 163623 w 593263"/>
              <a:gd name="connsiteY24" fmla="*/ 303712 h 608344"/>
              <a:gd name="connsiteX25" fmla="*/ 290756 w 593263"/>
              <a:gd name="connsiteY25" fmla="*/ 386466 h 608344"/>
              <a:gd name="connsiteX26" fmla="*/ 302509 w 593263"/>
              <a:gd name="connsiteY26" fmla="*/ 386466 h 608344"/>
              <a:gd name="connsiteX27" fmla="*/ 429718 w 593263"/>
              <a:gd name="connsiteY27" fmla="*/ 303712 h 608344"/>
              <a:gd name="connsiteX28" fmla="*/ 441471 w 593263"/>
              <a:gd name="connsiteY28" fmla="*/ 248568 h 608344"/>
              <a:gd name="connsiteX29" fmla="*/ 441471 w 593263"/>
              <a:gd name="connsiteY29" fmla="*/ 247725 h 608344"/>
              <a:gd name="connsiteX30" fmla="*/ 441471 w 593263"/>
              <a:gd name="connsiteY30" fmla="*/ 44867 h 608344"/>
              <a:gd name="connsiteX31" fmla="*/ 485907 w 593263"/>
              <a:gd name="connsiteY31" fmla="*/ 44359 h 608344"/>
              <a:gd name="connsiteX32" fmla="*/ 533074 w 593263"/>
              <a:gd name="connsiteY32" fmla="*/ 44359 h 608344"/>
              <a:gd name="connsiteX33" fmla="*/ 548899 w 593263"/>
              <a:gd name="connsiteY33" fmla="*/ 60926 h 608344"/>
              <a:gd name="connsiteX34" fmla="*/ 547924 w 593263"/>
              <a:gd name="connsiteY34" fmla="*/ 67809 h 608344"/>
              <a:gd name="connsiteX35" fmla="*/ 533150 w 593263"/>
              <a:gd name="connsiteY35" fmla="*/ 136289 h 608344"/>
              <a:gd name="connsiteX36" fmla="*/ 530681 w 593263"/>
              <a:gd name="connsiteY36" fmla="*/ 143537 h 608344"/>
              <a:gd name="connsiteX37" fmla="*/ 548401 w 593263"/>
              <a:gd name="connsiteY37" fmla="*/ 60896 h 608344"/>
              <a:gd name="connsiteX38" fmla="*/ 544176 w 593263"/>
              <a:gd name="connsiteY38" fmla="*/ 49622 h 608344"/>
              <a:gd name="connsiteX39" fmla="*/ 533037 w 593263"/>
              <a:gd name="connsiteY39" fmla="*/ 44867 h 608344"/>
              <a:gd name="connsiteX40" fmla="*/ 486332 w 593263"/>
              <a:gd name="connsiteY40" fmla="*/ 44867 h 608344"/>
              <a:gd name="connsiteX41" fmla="*/ 486332 w 593263"/>
              <a:gd name="connsiteY41" fmla="*/ 212368 h 608344"/>
              <a:gd name="connsiteX42" fmla="*/ 530089 w 593263"/>
              <a:gd name="connsiteY42" fmla="*/ 145272 h 608344"/>
              <a:gd name="connsiteX43" fmla="*/ 528649 w 593263"/>
              <a:gd name="connsiteY43" fmla="*/ 149497 h 608344"/>
              <a:gd name="connsiteX44" fmla="*/ 502008 w 593263"/>
              <a:gd name="connsiteY44" fmla="*/ 190019 h 608344"/>
              <a:gd name="connsiteX45" fmla="*/ 485907 w 593263"/>
              <a:gd name="connsiteY45" fmla="*/ 213629 h 608344"/>
              <a:gd name="connsiteX46" fmla="*/ 151362 w 593263"/>
              <a:gd name="connsiteY46" fmla="*/ 44359 h 608344"/>
              <a:gd name="connsiteX47" fmla="*/ 220576 w 593263"/>
              <a:gd name="connsiteY47" fmla="*/ 44359 h 608344"/>
              <a:gd name="connsiteX48" fmla="*/ 264900 w 593263"/>
              <a:gd name="connsiteY48" fmla="*/ 44359 h 608344"/>
              <a:gd name="connsiteX49" fmla="*/ 328429 w 593263"/>
              <a:gd name="connsiteY49" fmla="*/ 44359 h 608344"/>
              <a:gd name="connsiteX50" fmla="*/ 372830 w 593263"/>
              <a:gd name="connsiteY50" fmla="*/ 44359 h 608344"/>
              <a:gd name="connsiteX51" fmla="*/ 442044 w 593263"/>
              <a:gd name="connsiteY51" fmla="*/ 44359 h 608344"/>
              <a:gd name="connsiteX52" fmla="*/ 442044 w 593263"/>
              <a:gd name="connsiteY52" fmla="*/ 247759 h 608344"/>
              <a:gd name="connsiteX53" fmla="*/ 441967 w 593263"/>
              <a:gd name="connsiteY53" fmla="*/ 248603 h 608344"/>
              <a:gd name="connsiteX54" fmla="*/ 430214 w 593263"/>
              <a:gd name="connsiteY54" fmla="*/ 303978 h 608344"/>
              <a:gd name="connsiteX55" fmla="*/ 302541 w 593263"/>
              <a:gd name="connsiteY55" fmla="*/ 386964 h 608344"/>
              <a:gd name="connsiteX56" fmla="*/ 290788 w 593263"/>
              <a:gd name="connsiteY56" fmla="*/ 386964 h 608344"/>
              <a:gd name="connsiteX57" fmla="*/ 163192 w 593263"/>
              <a:gd name="connsiteY57" fmla="*/ 303978 h 608344"/>
              <a:gd name="connsiteX58" fmla="*/ 151362 w 593263"/>
              <a:gd name="connsiteY58" fmla="*/ 248603 h 608344"/>
              <a:gd name="connsiteX59" fmla="*/ 151362 w 593263"/>
              <a:gd name="connsiteY59" fmla="*/ 247759 h 608344"/>
              <a:gd name="connsiteX60" fmla="*/ 60332 w 593263"/>
              <a:gd name="connsiteY60" fmla="*/ 44359 h 608344"/>
              <a:gd name="connsiteX61" fmla="*/ 107499 w 593263"/>
              <a:gd name="connsiteY61" fmla="*/ 44359 h 608344"/>
              <a:gd name="connsiteX62" fmla="*/ 107499 w 593263"/>
              <a:gd name="connsiteY62" fmla="*/ 213629 h 608344"/>
              <a:gd name="connsiteX63" fmla="*/ 89716 w 593263"/>
              <a:gd name="connsiteY63" fmla="*/ 187576 h 608344"/>
              <a:gd name="connsiteX64" fmla="*/ 64773 w 593263"/>
              <a:gd name="connsiteY64" fmla="*/ 149662 h 608344"/>
              <a:gd name="connsiteX65" fmla="*/ 63310 w 593263"/>
              <a:gd name="connsiteY65" fmla="*/ 145377 h 608344"/>
              <a:gd name="connsiteX66" fmla="*/ 106932 w 593263"/>
              <a:gd name="connsiteY66" fmla="*/ 212368 h 608344"/>
              <a:gd name="connsiteX67" fmla="*/ 106932 w 593263"/>
              <a:gd name="connsiteY67" fmla="*/ 44867 h 608344"/>
              <a:gd name="connsiteX68" fmla="*/ 60304 w 593263"/>
              <a:gd name="connsiteY68" fmla="*/ 44867 h 608344"/>
              <a:gd name="connsiteX69" fmla="*/ 49089 w 593263"/>
              <a:gd name="connsiteY69" fmla="*/ 49622 h 608344"/>
              <a:gd name="connsiteX70" fmla="*/ 44940 w 593263"/>
              <a:gd name="connsiteY70" fmla="*/ 60896 h 608344"/>
              <a:gd name="connsiteX71" fmla="*/ 62599 w 593263"/>
              <a:gd name="connsiteY71" fmla="*/ 143295 h 608344"/>
              <a:gd name="connsiteX72" fmla="*/ 60093 w 593263"/>
              <a:gd name="connsiteY72" fmla="*/ 135955 h 608344"/>
              <a:gd name="connsiteX73" fmla="*/ 45391 w 593263"/>
              <a:gd name="connsiteY73" fmla="*/ 67700 h 608344"/>
              <a:gd name="connsiteX74" fmla="*/ 44431 w 593263"/>
              <a:gd name="connsiteY74" fmla="*/ 60926 h 608344"/>
              <a:gd name="connsiteX75" fmla="*/ 60332 w 593263"/>
              <a:gd name="connsiteY75" fmla="*/ 44359 h 608344"/>
              <a:gd name="connsiteX76" fmla="*/ 485334 w 593263"/>
              <a:gd name="connsiteY76" fmla="*/ 43793 h 608344"/>
              <a:gd name="connsiteX77" fmla="*/ 485334 w 593263"/>
              <a:gd name="connsiteY77" fmla="*/ 214899 h 608344"/>
              <a:gd name="connsiteX78" fmla="*/ 486256 w 593263"/>
              <a:gd name="connsiteY78" fmla="*/ 213979 h 608344"/>
              <a:gd name="connsiteX79" fmla="*/ 502008 w 593263"/>
              <a:gd name="connsiteY79" fmla="*/ 190019 h 608344"/>
              <a:gd name="connsiteX80" fmla="*/ 527658 w 593263"/>
              <a:gd name="connsiteY80" fmla="*/ 152406 h 608344"/>
              <a:gd name="connsiteX81" fmla="*/ 528649 w 593263"/>
              <a:gd name="connsiteY81" fmla="*/ 149497 h 608344"/>
              <a:gd name="connsiteX82" fmla="*/ 531107 w 593263"/>
              <a:gd name="connsiteY82" fmla="*/ 145759 h 608344"/>
              <a:gd name="connsiteX83" fmla="*/ 533150 w 593263"/>
              <a:gd name="connsiteY83" fmla="*/ 136289 h 608344"/>
              <a:gd name="connsiteX84" fmla="*/ 541843 w 593263"/>
              <a:gd name="connsiteY84" fmla="*/ 110778 h 608344"/>
              <a:gd name="connsiteX85" fmla="*/ 547924 w 593263"/>
              <a:gd name="connsiteY85" fmla="*/ 67809 h 608344"/>
              <a:gd name="connsiteX86" fmla="*/ 549399 w 593263"/>
              <a:gd name="connsiteY86" fmla="*/ 60973 h 608344"/>
              <a:gd name="connsiteX87" fmla="*/ 544944 w 593263"/>
              <a:gd name="connsiteY87" fmla="*/ 48931 h 608344"/>
              <a:gd name="connsiteX88" fmla="*/ 533037 w 593263"/>
              <a:gd name="connsiteY88" fmla="*/ 43793 h 608344"/>
              <a:gd name="connsiteX89" fmla="*/ 150795 w 593263"/>
              <a:gd name="connsiteY89" fmla="*/ 43793 h 608344"/>
              <a:gd name="connsiteX90" fmla="*/ 150795 w 593263"/>
              <a:gd name="connsiteY90" fmla="*/ 247725 h 608344"/>
              <a:gd name="connsiteX91" fmla="*/ 150871 w 593263"/>
              <a:gd name="connsiteY91" fmla="*/ 248568 h 608344"/>
              <a:gd name="connsiteX92" fmla="*/ 162701 w 593263"/>
              <a:gd name="connsiteY92" fmla="*/ 304095 h 608344"/>
              <a:gd name="connsiteX93" fmla="*/ 290756 w 593263"/>
              <a:gd name="connsiteY93" fmla="*/ 387463 h 608344"/>
              <a:gd name="connsiteX94" fmla="*/ 302509 w 593263"/>
              <a:gd name="connsiteY94" fmla="*/ 387463 h 608344"/>
              <a:gd name="connsiteX95" fmla="*/ 430640 w 593263"/>
              <a:gd name="connsiteY95" fmla="*/ 304095 h 608344"/>
              <a:gd name="connsiteX96" fmla="*/ 442470 w 593263"/>
              <a:gd name="connsiteY96" fmla="*/ 248568 h 608344"/>
              <a:gd name="connsiteX97" fmla="*/ 442470 w 593263"/>
              <a:gd name="connsiteY97" fmla="*/ 43793 h 608344"/>
              <a:gd name="connsiteX98" fmla="*/ 60304 w 593263"/>
              <a:gd name="connsiteY98" fmla="*/ 43793 h 608344"/>
              <a:gd name="connsiteX99" fmla="*/ 48397 w 593263"/>
              <a:gd name="connsiteY99" fmla="*/ 48931 h 608344"/>
              <a:gd name="connsiteX100" fmla="*/ 43942 w 593263"/>
              <a:gd name="connsiteY100" fmla="*/ 60973 h 608344"/>
              <a:gd name="connsiteX101" fmla="*/ 45391 w 593263"/>
              <a:gd name="connsiteY101" fmla="*/ 67700 h 608344"/>
              <a:gd name="connsiteX102" fmla="*/ 51498 w 593263"/>
              <a:gd name="connsiteY102" fmla="*/ 110778 h 608344"/>
              <a:gd name="connsiteX103" fmla="*/ 60093 w 593263"/>
              <a:gd name="connsiteY103" fmla="*/ 135955 h 608344"/>
              <a:gd name="connsiteX104" fmla="*/ 62205 w 593263"/>
              <a:gd name="connsiteY104" fmla="*/ 145759 h 608344"/>
              <a:gd name="connsiteX105" fmla="*/ 64773 w 593263"/>
              <a:gd name="connsiteY105" fmla="*/ 149662 h 608344"/>
              <a:gd name="connsiteX106" fmla="*/ 65710 w 593263"/>
              <a:gd name="connsiteY106" fmla="*/ 152406 h 608344"/>
              <a:gd name="connsiteX107" fmla="*/ 89716 w 593263"/>
              <a:gd name="connsiteY107" fmla="*/ 187576 h 608344"/>
              <a:gd name="connsiteX108" fmla="*/ 107086 w 593263"/>
              <a:gd name="connsiteY108" fmla="*/ 213979 h 608344"/>
              <a:gd name="connsiteX109" fmla="*/ 108007 w 593263"/>
              <a:gd name="connsiteY109" fmla="*/ 214899 h 608344"/>
              <a:gd name="connsiteX110" fmla="*/ 108007 w 593263"/>
              <a:gd name="connsiteY110" fmla="*/ 43793 h 608344"/>
              <a:gd name="connsiteX111" fmla="*/ 60304 w 593263"/>
              <a:gd name="connsiteY111" fmla="*/ 997 h 608344"/>
              <a:gd name="connsiteX112" fmla="*/ 533037 w 593263"/>
              <a:gd name="connsiteY112" fmla="*/ 997 h 608344"/>
              <a:gd name="connsiteX113" fmla="*/ 575978 w 593263"/>
              <a:gd name="connsiteY113" fmla="*/ 19481 h 608344"/>
              <a:gd name="connsiteX114" fmla="*/ 592187 w 593263"/>
              <a:gd name="connsiteY114" fmla="*/ 63197 h 608344"/>
              <a:gd name="connsiteX115" fmla="*/ 559539 w 593263"/>
              <a:gd name="connsiteY115" fmla="*/ 185678 h 608344"/>
              <a:gd name="connsiteX116" fmla="*/ 496933 w 593263"/>
              <a:gd name="connsiteY116" fmla="*/ 262297 h 608344"/>
              <a:gd name="connsiteX117" fmla="*/ 483797 w 593263"/>
              <a:gd name="connsiteY117" fmla="*/ 272650 h 608344"/>
              <a:gd name="connsiteX118" fmla="*/ 483644 w 593263"/>
              <a:gd name="connsiteY118" fmla="*/ 272727 h 608344"/>
              <a:gd name="connsiteX119" fmla="*/ 483567 w 593263"/>
              <a:gd name="connsiteY119" fmla="*/ 272957 h 608344"/>
              <a:gd name="connsiteX120" fmla="*/ 470969 w 593263"/>
              <a:gd name="connsiteY120" fmla="*/ 318821 h 608344"/>
              <a:gd name="connsiteX121" fmla="*/ 431792 w 593263"/>
              <a:gd name="connsiteY121" fmla="*/ 376802 h 608344"/>
              <a:gd name="connsiteX122" fmla="*/ 373718 w 593263"/>
              <a:gd name="connsiteY122" fmla="*/ 415917 h 608344"/>
              <a:gd name="connsiteX123" fmla="*/ 318563 w 593263"/>
              <a:gd name="connsiteY123" fmla="*/ 429568 h 608344"/>
              <a:gd name="connsiteX124" fmla="*/ 318103 w 593263"/>
              <a:gd name="connsiteY124" fmla="*/ 429568 h 608344"/>
              <a:gd name="connsiteX125" fmla="*/ 318103 w 593263"/>
              <a:gd name="connsiteY125" fmla="*/ 473438 h 608344"/>
              <a:gd name="connsiteX126" fmla="*/ 318487 w 593263"/>
              <a:gd name="connsiteY126" fmla="*/ 473438 h 608344"/>
              <a:gd name="connsiteX127" fmla="*/ 370722 w 593263"/>
              <a:gd name="connsiteY127" fmla="*/ 494069 h 608344"/>
              <a:gd name="connsiteX128" fmla="*/ 409438 w 593263"/>
              <a:gd name="connsiteY128" fmla="*/ 564014 h 608344"/>
              <a:gd name="connsiteX129" fmla="*/ 409438 w 593263"/>
              <a:gd name="connsiteY129" fmla="*/ 607270 h 608344"/>
              <a:gd name="connsiteX130" fmla="*/ 183903 w 593263"/>
              <a:gd name="connsiteY130" fmla="*/ 607270 h 608344"/>
              <a:gd name="connsiteX131" fmla="*/ 183903 w 593263"/>
              <a:gd name="connsiteY131" fmla="*/ 564014 h 608344"/>
              <a:gd name="connsiteX132" fmla="*/ 222542 w 593263"/>
              <a:gd name="connsiteY132" fmla="*/ 494069 h 608344"/>
              <a:gd name="connsiteX133" fmla="*/ 274778 w 593263"/>
              <a:gd name="connsiteY133" fmla="*/ 473438 h 608344"/>
              <a:gd name="connsiteX134" fmla="*/ 275239 w 593263"/>
              <a:gd name="connsiteY134" fmla="*/ 473438 h 608344"/>
              <a:gd name="connsiteX135" fmla="*/ 275239 w 593263"/>
              <a:gd name="connsiteY135" fmla="*/ 429568 h 608344"/>
              <a:gd name="connsiteX136" fmla="*/ 274778 w 593263"/>
              <a:gd name="connsiteY136" fmla="*/ 429568 h 608344"/>
              <a:gd name="connsiteX137" fmla="*/ 219623 w 593263"/>
              <a:gd name="connsiteY137" fmla="*/ 415917 h 608344"/>
              <a:gd name="connsiteX138" fmla="*/ 161549 w 593263"/>
              <a:gd name="connsiteY138" fmla="*/ 376802 h 608344"/>
              <a:gd name="connsiteX139" fmla="*/ 122372 w 593263"/>
              <a:gd name="connsiteY139" fmla="*/ 318821 h 608344"/>
              <a:gd name="connsiteX140" fmla="*/ 109697 w 593263"/>
              <a:gd name="connsiteY140" fmla="*/ 272957 h 608344"/>
              <a:gd name="connsiteX141" fmla="*/ 109697 w 593263"/>
              <a:gd name="connsiteY141" fmla="*/ 272727 h 608344"/>
              <a:gd name="connsiteX142" fmla="*/ 109544 w 593263"/>
              <a:gd name="connsiteY142" fmla="*/ 272650 h 608344"/>
              <a:gd name="connsiteX143" fmla="*/ 96331 w 593263"/>
              <a:gd name="connsiteY143" fmla="*/ 262297 h 608344"/>
              <a:gd name="connsiteX144" fmla="*/ 33802 w 593263"/>
              <a:gd name="connsiteY144" fmla="*/ 185678 h 608344"/>
              <a:gd name="connsiteX145" fmla="*/ 1155 w 593263"/>
              <a:gd name="connsiteY145" fmla="*/ 63197 h 608344"/>
              <a:gd name="connsiteX146" fmla="*/ 17286 w 593263"/>
              <a:gd name="connsiteY146" fmla="*/ 19481 h 608344"/>
              <a:gd name="connsiteX147" fmla="*/ 60304 w 593263"/>
              <a:gd name="connsiteY147" fmla="*/ 997 h 608344"/>
              <a:gd name="connsiteX148" fmla="*/ 60332 w 593263"/>
              <a:gd name="connsiteY148" fmla="*/ 565 h 608344"/>
              <a:gd name="connsiteX149" fmla="*/ 16930 w 593263"/>
              <a:gd name="connsiteY149" fmla="*/ 19126 h 608344"/>
              <a:gd name="connsiteX150" fmla="*/ 644 w 593263"/>
              <a:gd name="connsiteY150" fmla="*/ 63226 h 608344"/>
              <a:gd name="connsiteX151" fmla="*/ 33369 w 593263"/>
              <a:gd name="connsiteY151" fmla="*/ 185941 h 608344"/>
              <a:gd name="connsiteX152" fmla="*/ 96053 w 593263"/>
              <a:gd name="connsiteY152" fmla="*/ 262715 h 608344"/>
              <a:gd name="connsiteX153" fmla="*/ 109266 w 593263"/>
              <a:gd name="connsiteY153" fmla="*/ 273069 h 608344"/>
              <a:gd name="connsiteX154" fmla="*/ 121941 w 593263"/>
              <a:gd name="connsiteY154" fmla="*/ 319011 h 608344"/>
              <a:gd name="connsiteX155" fmla="*/ 161195 w 593263"/>
              <a:gd name="connsiteY155" fmla="*/ 377224 h 608344"/>
              <a:gd name="connsiteX156" fmla="*/ 219424 w 593263"/>
              <a:gd name="connsiteY156" fmla="*/ 416416 h 608344"/>
              <a:gd name="connsiteX157" fmla="*/ 274733 w 593263"/>
              <a:gd name="connsiteY157" fmla="*/ 430068 h 608344"/>
              <a:gd name="connsiteX158" fmla="*/ 274733 w 593263"/>
              <a:gd name="connsiteY158" fmla="*/ 473018 h 608344"/>
              <a:gd name="connsiteX159" fmla="*/ 222343 w 593263"/>
              <a:gd name="connsiteY159" fmla="*/ 493649 h 608344"/>
              <a:gd name="connsiteX160" fmla="*/ 183396 w 593263"/>
              <a:gd name="connsiteY160" fmla="*/ 564057 h 608344"/>
              <a:gd name="connsiteX161" fmla="*/ 183396 w 593263"/>
              <a:gd name="connsiteY161" fmla="*/ 607851 h 608344"/>
              <a:gd name="connsiteX162" fmla="*/ 227259 w 593263"/>
              <a:gd name="connsiteY162" fmla="*/ 607851 h 608344"/>
              <a:gd name="connsiteX163" fmla="*/ 366070 w 593263"/>
              <a:gd name="connsiteY163" fmla="*/ 607851 h 608344"/>
              <a:gd name="connsiteX164" fmla="*/ 409934 w 593263"/>
              <a:gd name="connsiteY164" fmla="*/ 607851 h 608344"/>
              <a:gd name="connsiteX165" fmla="*/ 409934 w 593263"/>
              <a:gd name="connsiteY165" fmla="*/ 564057 h 608344"/>
              <a:gd name="connsiteX166" fmla="*/ 371064 w 593263"/>
              <a:gd name="connsiteY166" fmla="*/ 493649 h 608344"/>
              <a:gd name="connsiteX167" fmla="*/ 318596 w 593263"/>
              <a:gd name="connsiteY167" fmla="*/ 473018 h 608344"/>
              <a:gd name="connsiteX168" fmla="*/ 318596 w 593263"/>
              <a:gd name="connsiteY168" fmla="*/ 430068 h 608344"/>
              <a:gd name="connsiteX169" fmla="*/ 373906 w 593263"/>
              <a:gd name="connsiteY169" fmla="*/ 416416 h 608344"/>
              <a:gd name="connsiteX170" fmla="*/ 432211 w 593263"/>
              <a:gd name="connsiteY170" fmla="*/ 377224 h 608344"/>
              <a:gd name="connsiteX171" fmla="*/ 471466 w 593263"/>
              <a:gd name="connsiteY171" fmla="*/ 319011 h 608344"/>
              <a:gd name="connsiteX172" fmla="*/ 484141 w 593263"/>
              <a:gd name="connsiteY172" fmla="*/ 273069 h 608344"/>
              <a:gd name="connsiteX173" fmla="*/ 497353 w 593263"/>
              <a:gd name="connsiteY173" fmla="*/ 262715 h 608344"/>
              <a:gd name="connsiteX174" fmla="*/ 560037 w 593263"/>
              <a:gd name="connsiteY174" fmla="*/ 185941 h 608344"/>
              <a:gd name="connsiteX175" fmla="*/ 592762 w 593263"/>
              <a:gd name="connsiteY175" fmla="*/ 63226 h 608344"/>
              <a:gd name="connsiteX176" fmla="*/ 576400 w 593263"/>
              <a:gd name="connsiteY176" fmla="*/ 19126 h 608344"/>
              <a:gd name="connsiteX177" fmla="*/ 533074 w 593263"/>
              <a:gd name="connsiteY177" fmla="*/ 565 h 608344"/>
              <a:gd name="connsiteX178" fmla="*/ 485907 w 593263"/>
              <a:gd name="connsiteY178" fmla="*/ 565 h 608344"/>
              <a:gd name="connsiteX179" fmla="*/ 442044 w 593263"/>
              <a:gd name="connsiteY179" fmla="*/ 565 h 608344"/>
              <a:gd name="connsiteX180" fmla="*/ 372830 w 593263"/>
              <a:gd name="connsiteY180" fmla="*/ 565 h 608344"/>
              <a:gd name="connsiteX181" fmla="*/ 335036 w 593263"/>
              <a:gd name="connsiteY181" fmla="*/ 565 h 608344"/>
              <a:gd name="connsiteX182" fmla="*/ 258294 w 593263"/>
              <a:gd name="connsiteY182" fmla="*/ 565 h 608344"/>
              <a:gd name="connsiteX183" fmla="*/ 220576 w 593263"/>
              <a:gd name="connsiteY183" fmla="*/ 565 h 608344"/>
              <a:gd name="connsiteX184" fmla="*/ 151362 w 593263"/>
              <a:gd name="connsiteY184" fmla="*/ 565 h 608344"/>
              <a:gd name="connsiteX185" fmla="*/ 107499 w 593263"/>
              <a:gd name="connsiteY185" fmla="*/ 565 h 608344"/>
              <a:gd name="connsiteX186" fmla="*/ 60304 w 593263"/>
              <a:gd name="connsiteY186" fmla="*/ 0 h 608344"/>
              <a:gd name="connsiteX187" fmla="*/ 533037 w 593263"/>
              <a:gd name="connsiteY187" fmla="*/ 0 h 608344"/>
              <a:gd name="connsiteX188" fmla="*/ 576746 w 593263"/>
              <a:gd name="connsiteY188" fmla="*/ 18790 h 608344"/>
              <a:gd name="connsiteX189" fmla="*/ 593185 w 593263"/>
              <a:gd name="connsiteY189" fmla="*/ 63273 h 608344"/>
              <a:gd name="connsiteX190" fmla="*/ 560384 w 593263"/>
              <a:gd name="connsiteY190" fmla="*/ 186139 h 608344"/>
              <a:gd name="connsiteX191" fmla="*/ 497624 w 593263"/>
              <a:gd name="connsiteY191" fmla="*/ 263064 h 608344"/>
              <a:gd name="connsiteX192" fmla="*/ 484566 w 593263"/>
              <a:gd name="connsiteY192" fmla="*/ 273341 h 608344"/>
              <a:gd name="connsiteX193" fmla="*/ 471891 w 593263"/>
              <a:gd name="connsiteY193" fmla="*/ 319204 h 608344"/>
              <a:gd name="connsiteX194" fmla="*/ 432560 w 593263"/>
              <a:gd name="connsiteY194" fmla="*/ 377492 h 608344"/>
              <a:gd name="connsiteX195" fmla="*/ 374102 w 593263"/>
              <a:gd name="connsiteY195" fmla="*/ 416837 h 608344"/>
              <a:gd name="connsiteX196" fmla="*/ 319101 w 593263"/>
              <a:gd name="connsiteY196" fmla="*/ 430565 h 608344"/>
              <a:gd name="connsiteX197" fmla="*/ 319101 w 593263"/>
              <a:gd name="connsiteY197" fmla="*/ 472517 h 608344"/>
              <a:gd name="connsiteX198" fmla="*/ 371337 w 593263"/>
              <a:gd name="connsiteY198" fmla="*/ 493225 h 608344"/>
              <a:gd name="connsiteX199" fmla="*/ 410437 w 593263"/>
              <a:gd name="connsiteY199" fmla="*/ 564014 h 608344"/>
              <a:gd name="connsiteX200" fmla="*/ 410437 w 593263"/>
              <a:gd name="connsiteY200" fmla="*/ 608344 h 608344"/>
              <a:gd name="connsiteX201" fmla="*/ 182904 w 593263"/>
              <a:gd name="connsiteY201" fmla="*/ 608344 h 608344"/>
              <a:gd name="connsiteX202" fmla="*/ 182904 w 593263"/>
              <a:gd name="connsiteY202" fmla="*/ 564014 h 608344"/>
              <a:gd name="connsiteX203" fmla="*/ 222004 w 593263"/>
              <a:gd name="connsiteY203" fmla="*/ 493225 h 608344"/>
              <a:gd name="connsiteX204" fmla="*/ 274240 w 593263"/>
              <a:gd name="connsiteY204" fmla="*/ 472517 h 608344"/>
              <a:gd name="connsiteX205" fmla="*/ 274240 w 593263"/>
              <a:gd name="connsiteY205" fmla="*/ 430565 h 608344"/>
              <a:gd name="connsiteX206" fmla="*/ 219239 w 593263"/>
              <a:gd name="connsiteY206" fmla="*/ 416837 h 608344"/>
              <a:gd name="connsiteX207" fmla="*/ 160781 w 593263"/>
              <a:gd name="connsiteY207" fmla="*/ 377492 h 608344"/>
              <a:gd name="connsiteX208" fmla="*/ 121450 w 593263"/>
              <a:gd name="connsiteY208" fmla="*/ 319204 h 608344"/>
              <a:gd name="connsiteX209" fmla="*/ 108699 w 593263"/>
              <a:gd name="connsiteY209" fmla="*/ 273341 h 608344"/>
              <a:gd name="connsiteX210" fmla="*/ 95717 w 593263"/>
              <a:gd name="connsiteY210" fmla="*/ 263064 h 608344"/>
              <a:gd name="connsiteX211" fmla="*/ 32880 w 593263"/>
              <a:gd name="connsiteY211" fmla="*/ 186139 h 608344"/>
              <a:gd name="connsiteX212" fmla="*/ 79 w 593263"/>
              <a:gd name="connsiteY212" fmla="*/ 63273 h 608344"/>
              <a:gd name="connsiteX213" fmla="*/ 16595 w 593263"/>
              <a:gd name="connsiteY213" fmla="*/ 18790 h 608344"/>
              <a:gd name="connsiteX214" fmla="*/ 60304 w 593263"/>
              <a:gd name="connsiteY214" fmla="*/ 0 h 6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593263" h="608344">
                <a:moveTo>
                  <a:pt x="289142" y="515850"/>
                </a:moveTo>
                <a:cubicBezTo>
                  <a:pt x="254421" y="518458"/>
                  <a:pt x="228150" y="538935"/>
                  <a:pt x="227765" y="563478"/>
                </a:cubicBezTo>
                <a:lnTo>
                  <a:pt x="365576" y="563478"/>
                </a:lnTo>
                <a:cubicBezTo>
                  <a:pt x="365192" y="538935"/>
                  <a:pt x="338920" y="518458"/>
                  <a:pt x="304122" y="515850"/>
                </a:cubicBezTo>
                <a:close/>
                <a:moveTo>
                  <a:pt x="289175" y="515431"/>
                </a:moveTo>
                <a:lnTo>
                  <a:pt x="304155" y="515431"/>
                </a:lnTo>
                <a:cubicBezTo>
                  <a:pt x="338953" y="518039"/>
                  <a:pt x="366070" y="538824"/>
                  <a:pt x="366070" y="564057"/>
                </a:cubicBezTo>
                <a:lnTo>
                  <a:pt x="227259" y="564057"/>
                </a:lnTo>
                <a:cubicBezTo>
                  <a:pt x="227259" y="538824"/>
                  <a:pt x="254376" y="518039"/>
                  <a:pt x="289175" y="515431"/>
                </a:cubicBezTo>
                <a:close/>
                <a:moveTo>
                  <a:pt x="289142" y="514853"/>
                </a:moveTo>
                <a:cubicBezTo>
                  <a:pt x="253576" y="517537"/>
                  <a:pt x="226767" y="538705"/>
                  <a:pt x="226767" y="564014"/>
                </a:cubicBezTo>
                <a:lnTo>
                  <a:pt x="226767" y="564475"/>
                </a:lnTo>
                <a:lnTo>
                  <a:pt x="366574" y="564475"/>
                </a:lnTo>
                <a:lnTo>
                  <a:pt x="366574" y="564014"/>
                </a:lnTo>
                <a:cubicBezTo>
                  <a:pt x="366574" y="538705"/>
                  <a:pt x="339765" y="517537"/>
                  <a:pt x="304122" y="514853"/>
                </a:cubicBezTo>
                <a:close/>
                <a:moveTo>
                  <a:pt x="530681" y="143537"/>
                </a:moveTo>
                <a:lnTo>
                  <a:pt x="530416" y="144771"/>
                </a:lnTo>
                <a:lnTo>
                  <a:pt x="530089" y="145272"/>
                </a:lnTo>
                <a:close/>
                <a:moveTo>
                  <a:pt x="62599" y="143295"/>
                </a:moveTo>
                <a:lnTo>
                  <a:pt x="63310" y="145377"/>
                </a:lnTo>
                <a:lnTo>
                  <a:pt x="62916" y="144771"/>
                </a:lnTo>
                <a:close/>
                <a:moveTo>
                  <a:pt x="151870" y="44867"/>
                </a:moveTo>
                <a:lnTo>
                  <a:pt x="151870" y="247725"/>
                </a:lnTo>
                <a:lnTo>
                  <a:pt x="151870" y="248568"/>
                </a:lnTo>
                <a:cubicBezTo>
                  <a:pt x="151947" y="267742"/>
                  <a:pt x="155941" y="286302"/>
                  <a:pt x="163623" y="303712"/>
                </a:cubicBezTo>
                <a:cubicBezTo>
                  <a:pt x="185900" y="353947"/>
                  <a:pt x="235754" y="386466"/>
                  <a:pt x="290756" y="386466"/>
                </a:cubicBezTo>
                <a:lnTo>
                  <a:pt x="302509" y="386466"/>
                </a:lnTo>
                <a:cubicBezTo>
                  <a:pt x="357510" y="386466"/>
                  <a:pt x="407441" y="353947"/>
                  <a:pt x="429718" y="303712"/>
                </a:cubicBezTo>
                <a:cubicBezTo>
                  <a:pt x="437400" y="286302"/>
                  <a:pt x="441317" y="267742"/>
                  <a:pt x="441471" y="248568"/>
                </a:cubicBezTo>
                <a:lnTo>
                  <a:pt x="441471" y="247725"/>
                </a:lnTo>
                <a:lnTo>
                  <a:pt x="441471" y="44867"/>
                </a:lnTo>
                <a:close/>
                <a:moveTo>
                  <a:pt x="485907" y="44359"/>
                </a:moveTo>
                <a:lnTo>
                  <a:pt x="533074" y="44359"/>
                </a:lnTo>
                <a:cubicBezTo>
                  <a:pt x="542139" y="44359"/>
                  <a:pt x="549360" y="51952"/>
                  <a:pt x="548899" y="60926"/>
                </a:cubicBezTo>
                <a:lnTo>
                  <a:pt x="547924" y="67809"/>
                </a:lnTo>
                <a:lnTo>
                  <a:pt x="533150" y="136289"/>
                </a:lnTo>
                <a:lnTo>
                  <a:pt x="530681" y="143537"/>
                </a:lnTo>
                <a:lnTo>
                  <a:pt x="548401" y="60896"/>
                </a:lnTo>
                <a:cubicBezTo>
                  <a:pt x="548554" y="56678"/>
                  <a:pt x="547095" y="52689"/>
                  <a:pt x="544176" y="49622"/>
                </a:cubicBezTo>
                <a:cubicBezTo>
                  <a:pt x="541257" y="46554"/>
                  <a:pt x="537262" y="44867"/>
                  <a:pt x="533037" y="44867"/>
                </a:cubicBezTo>
                <a:lnTo>
                  <a:pt x="486332" y="44867"/>
                </a:lnTo>
                <a:lnTo>
                  <a:pt x="486332" y="212368"/>
                </a:lnTo>
                <a:lnTo>
                  <a:pt x="530089" y="145272"/>
                </a:lnTo>
                <a:lnTo>
                  <a:pt x="528649" y="149497"/>
                </a:lnTo>
                <a:lnTo>
                  <a:pt x="502008" y="190019"/>
                </a:lnTo>
                <a:lnTo>
                  <a:pt x="485907" y="213629"/>
                </a:lnTo>
                <a:close/>
                <a:moveTo>
                  <a:pt x="151362" y="44359"/>
                </a:moveTo>
                <a:lnTo>
                  <a:pt x="220576" y="44359"/>
                </a:lnTo>
                <a:lnTo>
                  <a:pt x="264900" y="44359"/>
                </a:lnTo>
                <a:lnTo>
                  <a:pt x="328429" y="44359"/>
                </a:lnTo>
                <a:lnTo>
                  <a:pt x="372830" y="44359"/>
                </a:lnTo>
                <a:lnTo>
                  <a:pt x="442044" y="44359"/>
                </a:lnTo>
                <a:lnTo>
                  <a:pt x="442044" y="247759"/>
                </a:lnTo>
                <a:cubicBezTo>
                  <a:pt x="442044" y="248066"/>
                  <a:pt x="441967" y="248373"/>
                  <a:pt x="441967" y="248603"/>
                </a:cubicBezTo>
                <a:cubicBezTo>
                  <a:pt x="441890" y="268314"/>
                  <a:pt x="437665" y="287028"/>
                  <a:pt x="430214" y="303978"/>
                </a:cubicBezTo>
                <a:cubicBezTo>
                  <a:pt x="408551" y="352834"/>
                  <a:pt x="359541" y="386964"/>
                  <a:pt x="302541" y="386964"/>
                </a:cubicBezTo>
                <a:lnTo>
                  <a:pt x="290788" y="386964"/>
                </a:lnTo>
                <a:cubicBezTo>
                  <a:pt x="233789" y="386964"/>
                  <a:pt x="184855" y="352834"/>
                  <a:pt x="163192" y="303978"/>
                </a:cubicBezTo>
                <a:cubicBezTo>
                  <a:pt x="155741" y="287028"/>
                  <a:pt x="151516" y="268314"/>
                  <a:pt x="151362" y="248603"/>
                </a:cubicBezTo>
                <a:cubicBezTo>
                  <a:pt x="151362" y="248373"/>
                  <a:pt x="151362" y="248066"/>
                  <a:pt x="151362" y="247759"/>
                </a:cubicBezTo>
                <a:close/>
                <a:moveTo>
                  <a:pt x="60332" y="44359"/>
                </a:moveTo>
                <a:lnTo>
                  <a:pt x="107499" y="44359"/>
                </a:lnTo>
                <a:lnTo>
                  <a:pt x="107499" y="213629"/>
                </a:lnTo>
                <a:lnTo>
                  <a:pt x="89716" y="187576"/>
                </a:lnTo>
                <a:lnTo>
                  <a:pt x="64773" y="149662"/>
                </a:lnTo>
                <a:lnTo>
                  <a:pt x="63310" y="145377"/>
                </a:lnTo>
                <a:lnTo>
                  <a:pt x="106932" y="212368"/>
                </a:lnTo>
                <a:lnTo>
                  <a:pt x="106932" y="44867"/>
                </a:lnTo>
                <a:lnTo>
                  <a:pt x="60304" y="44867"/>
                </a:lnTo>
                <a:cubicBezTo>
                  <a:pt x="56002" y="44867"/>
                  <a:pt x="52084" y="46554"/>
                  <a:pt x="49089" y="49622"/>
                </a:cubicBezTo>
                <a:cubicBezTo>
                  <a:pt x="46246" y="52689"/>
                  <a:pt x="44710" y="56678"/>
                  <a:pt x="44940" y="60896"/>
                </a:cubicBezTo>
                <a:lnTo>
                  <a:pt x="62599" y="143295"/>
                </a:lnTo>
                <a:lnTo>
                  <a:pt x="60093" y="135955"/>
                </a:lnTo>
                <a:lnTo>
                  <a:pt x="45391" y="67700"/>
                </a:lnTo>
                <a:lnTo>
                  <a:pt x="44431" y="60926"/>
                </a:lnTo>
                <a:cubicBezTo>
                  <a:pt x="43970" y="51952"/>
                  <a:pt x="51268" y="44359"/>
                  <a:pt x="60332" y="44359"/>
                </a:cubicBezTo>
                <a:close/>
                <a:moveTo>
                  <a:pt x="485334" y="43793"/>
                </a:moveTo>
                <a:lnTo>
                  <a:pt x="485334" y="214899"/>
                </a:lnTo>
                <a:lnTo>
                  <a:pt x="486256" y="213979"/>
                </a:lnTo>
                <a:lnTo>
                  <a:pt x="502008" y="190019"/>
                </a:lnTo>
                <a:lnTo>
                  <a:pt x="527658" y="152406"/>
                </a:lnTo>
                <a:lnTo>
                  <a:pt x="528649" y="149497"/>
                </a:lnTo>
                <a:lnTo>
                  <a:pt x="531107" y="145759"/>
                </a:lnTo>
                <a:lnTo>
                  <a:pt x="533150" y="136289"/>
                </a:lnTo>
                <a:lnTo>
                  <a:pt x="541843" y="110778"/>
                </a:lnTo>
                <a:lnTo>
                  <a:pt x="547924" y="67809"/>
                </a:lnTo>
                <a:lnTo>
                  <a:pt x="549399" y="60973"/>
                </a:lnTo>
                <a:cubicBezTo>
                  <a:pt x="549630" y="56448"/>
                  <a:pt x="548017" y="52229"/>
                  <a:pt x="544944" y="48931"/>
                </a:cubicBezTo>
                <a:cubicBezTo>
                  <a:pt x="541794" y="45634"/>
                  <a:pt x="537569" y="43793"/>
                  <a:pt x="533037" y="43793"/>
                </a:cubicBezTo>
                <a:close/>
                <a:moveTo>
                  <a:pt x="150795" y="43793"/>
                </a:moveTo>
                <a:lnTo>
                  <a:pt x="150795" y="247725"/>
                </a:lnTo>
                <a:lnTo>
                  <a:pt x="150871" y="248568"/>
                </a:lnTo>
                <a:cubicBezTo>
                  <a:pt x="150948" y="267895"/>
                  <a:pt x="154943" y="286609"/>
                  <a:pt x="162701" y="304095"/>
                </a:cubicBezTo>
                <a:cubicBezTo>
                  <a:pt x="185055" y="354714"/>
                  <a:pt x="235370" y="387463"/>
                  <a:pt x="290756" y="387463"/>
                </a:cubicBezTo>
                <a:lnTo>
                  <a:pt x="302509" y="387463"/>
                </a:lnTo>
                <a:cubicBezTo>
                  <a:pt x="357971" y="387463"/>
                  <a:pt x="408209" y="354714"/>
                  <a:pt x="430640" y="304095"/>
                </a:cubicBezTo>
                <a:cubicBezTo>
                  <a:pt x="438398" y="286609"/>
                  <a:pt x="442393" y="267895"/>
                  <a:pt x="442470" y="248568"/>
                </a:cubicBezTo>
                <a:lnTo>
                  <a:pt x="442470" y="43793"/>
                </a:lnTo>
                <a:close/>
                <a:moveTo>
                  <a:pt x="60304" y="43793"/>
                </a:moveTo>
                <a:cubicBezTo>
                  <a:pt x="55772" y="43793"/>
                  <a:pt x="51547" y="45634"/>
                  <a:pt x="48397" y="48931"/>
                </a:cubicBezTo>
                <a:cubicBezTo>
                  <a:pt x="45248" y="52229"/>
                  <a:pt x="43711" y="56448"/>
                  <a:pt x="43942" y="60973"/>
                </a:cubicBezTo>
                <a:lnTo>
                  <a:pt x="45391" y="67700"/>
                </a:lnTo>
                <a:lnTo>
                  <a:pt x="51498" y="110778"/>
                </a:lnTo>
                <a:lnTo>
                  <a:pt x="60093" y="135955"/>
                </a:lnTo>
                <a:lnTo>
                  <a:pt x="62205" y="145759"/>
                </a:lnTo>
                <a:lnTo>
                  <a:pt x="64773" y="149662"/>
                </a:lnTo>
                <a:lnTo>
                  <a:pt x="65710" y="152406"/>
                </a:lnTo>
                <a:lnTo>
                  <a:pt x="89716" y="187576"/>
                </a:lnTo>
                <a:lnTo>
                  <a:pt x="107086" y="213979"/>
                </a:lnTo>
                <a:lnTo>
                  <a:pt x="108007" y="214899"/>
                </a:lnTo>
                <a:lnTo>
                  <a:pt x="108007" y="43793"/>
                </a:lnTo>
                <a:close/>
                <a:moveTo>
                  <a:pt x="60304" y="997"/>
                </a:moveTo>
                <a:lnTo>
                  <a:pt x="533037" y="997"/>
                </a:lnTo>
                <a:cubicBezTo>
                  <a:pt x="549169" y="997"/>
                  <a:pt x="564840" y="7746"/>
                  <a:pt x="575978" y="19481"/>
                </a:cubicBezTo>
                <a:cubicBezTo>
                  <a:pt x="587117" y="31138"/>
                  <a:pt x="593032" y="47091"/>
                  <a:pt x="592187" y="63197"/>
                </a:cubicBezTo>
                <a:cubicBezTo>
                  <a:pt x="589805" y="108370"/>
                  <a:pt x="578820" y="149555"/>
                  <a:pt x="559539" y="185678"/>
                </a:cubicBezTo>
                <a:cubicBezTo>
                  <a:pt x="543868" y="214976"/>
                  <a:pt x="522821" y="240745"/>
                  <a:pt x="496933" y="262297"/>
                </a:cubicBezTo>
                <a:cubicBezTo>
                  <a:pt x="492708" y="265825"/>
                  <a:pt x="488330" y="269353"/>
                  <a:pt x="483797" y="272650"/>
                </a:cubicBezTo>
                <a:lnTo>
                  <a:pt x="483644" y="272727"/>
                </a:lnTo>
                <a:lnTo>
                  <a:pt x="483567" y="272957"/>
                </a:lnTo>
                <a:cubicBezTo>
                  <a:pt x="481416" y="288680"/>
                  <a:pt x="477191" y="304172"/>
                  <a:pt x="470969" y="318821"/>
                </a:cubicBezTo>
                <a:cubicBezTo>
                  <a:pt x="461751" y="340525"/>
                  <a:pt x="448538" y="360083"/>
                  <a:pt x="431792" y="376802"/>
                </a:cubicBezTo>
                <a:cubicBezTo>
                  <a:pt x="415046" y="393522"/>
                  <a:pt x="395458" y="406713"/>
                  <a:pt x="373718" y="415917"/>
                </a:cubicBezTo>
                <a:cubicBezTo>
                  <a:pt x="356127" y="423279"/>
                  <a:pt x="337614" y="427881"/>
                  <a:pt x="318563" y="429568"/>
                </a:cubicBezTo>
                <a:lnTo>
                  <a:pt x="318103" y="429568"/>
                </a:lnTo>
                <a:lnTo>
                  <a:pt x="318103" y="473438"/>
                </a:lnTo>
                <a:lnTo>
                  <a:pt x="318487" y="473438"/>
                </a:lnTo>
                <a:cubicBezTo>
                  <a:pt x="337921" y="476506"/>
                  <a:pt x="355973" y="483638"/>
                  <a:pt x="370722" y="494069"/>
                </a:cubicBezTo>
                <a:cubicBezTo>
                  <a:pt x="395304" y="511325"/>
                  <a:pt x="409438" y="536864"/>
                  <a:pt x="409438" y="564014"/>
                </a:cubicBezTo>
                <a:lnTo>
                  <a:pt x="409438" y="607270"/>
                </a:lnTo>
                <a:lnTo>
                  <a:pt x="183903" y="607270"/>
                </a:lnTo>
                <a:lnTo>
                  <a:pt x="183903" y="564014"/>
                </a:lnTo>
                <a:cubicBezTo>
                  <a:pt x="183903" y="536864"/>
                  <a:pt x="197960" y="511325"/>
                  <a:pt x="222542" y="494069"/>
                </a:cubicBezTo>
                <a:cubicBezTo>
                  <a:pt x="237291" y="483638"/>
                  <a:pt x="255343" y="476506"/>
                  <a:pt x="274778" y="473438"/>
                </a:cubicBezTo>
                <a:lnTo>
                  <a:pt x="275239" y="473438"/>
                </a:lnTo>
                <a:lnTo>
                  <a:pt x="275239" y="429568"/>
                </a:lnTo>
                <a:lnTo>
                  <a:pt x="274778" y="429568"/>
                </a:lnTo>
                <a:cubicBezTo>
                  <a:pt x="255727" y="427881"/>
                  <a:pt x="237214" y="423279"/>
                  <a:pt x="219623" y="415917"/>
                </a:cubicBezTo>
                <a:cubicBezTo>
                  <a:pt x="197807" y="406713"/>
                  <a:pt x="178295" y="393522"/>
                  <a:pt x="161549" y="376802"/>
                </a:cubicBezTo>
                <a:cubicBezTo>
                  <a:pt x="144726" y="360083"/>
                  <a:pt x="131590" y="340525"/>
                  <a:pt x="122372" y="318821"/>
                </a:cubicBezTo>
                <a:cubicBezTo>
                  <a:pt x="116150" y="304095"/>
                  <a:pt x="111925" y="288680"/>
                  <a:pt x="109697" y="272957"/>
                </a:cubicBezTo>
                <a:lnTo>
                  <a:pt x="109697" y="272727"/>
                </a:lnTo>
                <a:lnTo>
                  <a:pt x="109544" y="272650"/>
                </a:lnTo>
                <a:cubicBezTo>
                  <a:pt x="105011" y="269353"/>
                  <a:pt x="100556" y="265825"/>
                  <a:pt x="96331" y="262297"/>
                </a:cubicBezTo>
                <a:cubicBezTo>
                  <a:pt x="70521" y="240745"/>
                  <a:pt x="49473" y="214976"/>
                  <a:pt x="33802" y="185678"/>
                </a:cubicBezTo>
                <a:cubicBezTo>
                  <a:pt x="14444" y="149555"/>
                  <a:pt x="3459" y="108370"/>
                  <a:pt x="1155" y="63197"/>
                </a:cubicBezTo>
                <a:cubicBezTo>
                  <a:pt x="310" y="47091"/>
                  <a:pt x="6148" y="31138"/>
                  <a:pt x="17286" y="19481"/>
                </a:cubicBezTo>
                <a:cubicBezTo>
                  <a:pt x="28425" y="7746"/>
                  <a:pt x="44095" y="997"/>
                  <a:pt x="60304" y="997"/>
                </a:cubicBezTo>
                <a:close/>
                <a:moveTo>
                  <a:pt x="60332" y="565"/>
                </a:moveTo>
                <a:cubicBezTo>
                  <a:pt x="43970" y="565"/>
                  <a:pt x="28222" y="7314"/>
                  <a:pt x="16930" y="19126"/>
                </a:cubicBezTo>
                <a:cubicBezTo>
                  <a:pt x="5714" y="30937"/>
                  <a:pt x="-201" y="47043"/>
                  <a:pt x="644" y="63226"/>
                </a:cubicBezTo>
                <a:cubicBezTo>
                  <a:pt x="3026" y="108478"/>
                  <a:pt x="14011" y="149741"/>
                  <a:pt x="33369" y="185941"/>
                </a:cubicBezTo>
                <a:cubicBezTo>
                  <a:pt x="49117" y="215316"/>
                  <a:pt x="70165" y="241163"/>
                  <a:pt x="96053" y="262715"/>
                </a:cubicBezTo>
                <a:cubicBezTo>
                  <a:pt x="100508" y="266397"/>
                  <a:pt x="104887" y="269848"/>
                  <a:pt x="109266" y="273069"/>
                </a:cubicBezTo>
                <a:cubicBezTo>
                  <a:pt x="111417" y="288869"/>
                  <a:pt x="115642" y="304208"/>
                  <a:pt x="121941" y="319011"/>
                </a:cubicBezTo>
                <a:cubicBezTo>
                  <a:pt x="131159" y="340792"/>
                  <a:pt x="144372" y="360427"/>
                  <a:pt x="161195" y="377224"/>
                </a:cubicBezTo>
                <a:cubicBezTo>
                  <a:pt x="178018" y="394020"/>
                  <a:pt x="197607" y="407212"/>
                  <a:pt x="219424" y="416416"/>
                </a:cubicBezTo>
                <a:cubicBezTo>
                  <a:pt x="237169" y="423855"/>
                  <a:pt x="255682" y="428457"/>
                  <a:pt x="274733" y="430068"/>
                </a:cubicBezTo>
                <a:lnTo>
                  <a:pt x="274733" y="473018"/>
                </a:lnTo>
                <a:cubicBezTo>
                  <a:pt x="255375" y="476086"/>
                  <a:pt x="237246" y="483142"/>
                  <a:pt x="222343" y="493649"/>
                </a:cubicBezTo>
                <a:cubicBezTo>
                  <a:pt x="197607" y="511060"/>
                  <a:pt x="183396" y="536753"/>
                  <a:pt x="183396" y="564057"/>
                </a:cubicBezTo>
                <a:lnTo>
                  <a:pt x="183396" y="607851"/>
                </a:lnTo>
                <a:lnTo>
                  <a:pt x="227259" y="607851"/>
                </a:lnTo>
                <a:lnTo>
                  <a:pt x="366070" y="607851"/>
                </a:lnTo>
                <a:lnTo>
                  <a:pt x="409934" y="607851"/>
                </a:lnTo>
                <a:lnTo>
                  <a:pt x="409934" y="564057"/>
                </a:lnTo>
                <a:cubicBezTo>
                  <a:pt x="409934" y="536753"/>
                  <a:pt x="395799" y="511060"/>
                  <a:pt x="371064" y="493649"/>
                </a:cubicBezTo>
                <a:cubicBezTo>
                  <a:pt x="356161" y="483142"/>
                  <a:pt x="338032" y="476086"/>
                  <a:pt x="318596" y="473018"/>
                </a:cubicBezTo>
                <a:lnTo>
                  <a:pt x="318596" y="430068"/>
                </a:lnTo>
                <a:cubicBezTo>
                  <a:pt x="337724" y="428457"/>
                  <a:pt x="356238" y="423855"/>
                  <a:pt x="373906" y="416416"/>
                </a:cubicBezTo>
                <a:cubicBezTo>
                  <a:pt x="395799" y="407212"/>
                  <a:pt x="415388" y="394020"/>
                  <a:pt x="432211" y="377224"/>
                </a:cubicBezTo>
                <a:cubicBezTo>
                  <a:pt x="449034" y="360427"/>
                  <a:pt x="462247" y="340792"/>
                  <a:pt x="471466" y="319011"/>
                </a:cubicBezTo>
                <a:cubicBezTo>
                  <a:pt x="477765" y="304208"/>
                  <a:pt x="481990" y="288869"/>
                  <a:pt x="484141" y="273069"/>
                </a:cubicBezTo>
                <a:cubicBezTo>
                  <a:pt x="488519" y="269848"/>
                  <a:pt x="492898" y="266397"/>
                  <a:pt x="497353" y="262715"/>
                </a:cubicBezTo>
                <a:cubicBezTo>
                  <a:pt x="523241" y="241163"/>
                  <a:pt x="544290" y="215316"/>
                  <a:pt x="560037" y="185941"/>
                </a:cubicBezTo>
                <a:cubicBezTo>
                  <a:pt x="579396" y="149741"/>
                  <a:pt x="590381" y="108478"/>
                  <a:pt x="592762" y="63226"/>
                </a:cubicBezTo>
                <a:cubicBezTo>
                  <a:pt x="593607" y="47043"/>
                  <a:pt x="587615" y="30937"/>
                  <a:pt x="576400" y="19126"/>
                </a:cubicBezTo>
                <a:cubicBezTo>
                  <a:pt x="565184" y="7314"/>
                  <a:pt x="549360" y="565"/>
                  <a:pt x="533074" y="565"/>
                </a:cubicBezTo>
                <a:lnTo>
                  <a:pt x="485907" y="565"/>
                </a:lnTo>
                <a:lnTo>
                  <a:pt x="442044" y="565"/>
                </a:lnTo>
                <a:lnTo>
                  <a:pt x="372830" y="565"/>
                </a:lnTo>
                <a:lnTo>
                  <a:pt x="335036" y="565"/>
                </a:lnTo>
                <a:lnTo>
                  <a:pt x="258294" y="565"/>
                </a:lnTo>
                <a:lnTo>
                  <a:pt x="220576" y="565"/>
                </a:lnTo>
                <a:lnTo>
                  <a:pt x="151362" y="565"/>
                </a:lnTo>
                <a:lnTo>
                  <a:pt x="107499" y="565"/>
                </a:lnTo>
                <a:close/>
                <a:moveTo>
                  <a:pt x="60304" y="0"/>
                </a:moveTo>
                <a:lnTo>
                  <a:pt x="533037" y="0"/>
                </a:lnTo>
                <a:cubicBezTo>
                  <a:pt x="549476" y="0"/>
                  <a:pt x="565454" y="6826"/>
                  <a:pt x="576746" y="18790"/>
                </a:cubicBezTo>
                <a:cubicBezTo>
                  <a:pt x="588038" y="30678"/>
                  <a:pt x="594030" y="46861"/>
                  <a:pt x="593185" y="63273"/>
                </a:cubicBezTo>
                <a:cubicBezTo>
                  <a:pt x="590881" y="108523"/>
                  <a:pt x="579819" y="149939"/>
                  <a:pt x="560384" y="186139"/>
                </a:cubicBezTo>
                <a:cubicBezTo>
                  <a:pt x="544637" y="215589"/>
                  <a:pt x="523512" y="241436"/>
                  <a:pt x="497624" y="263064"/>
                </a:cubicBezTo>
                <a:cubicBezTo>
                  <a:pt x="493400" y="266592"/>
                  <a:pt x="489021" y="270043"/>
                  <a:pt x="484566" y="273341"/>
                </a:cubicBezTo>
                <a:cubicBezTo>
                  <a:pt x="482415" y="289063"/>
                  <a:pt x="478113" y="304556"/>
                  <a:pt x="471891" y="319204"/>
                </a:cubicBezTo>
                <a:cubicBezTo>
                  <a:pt x="462673" y="341062"/>
                  <a:pt x="449383" y="360696"/>
                  <a:pt x="432560" y="377492"/>
                </a:cubicBezTo>
                <a:cubicBezTo>
                  <a:pt x="415660" y="394365"/>
                  <a:pt x="395995" y="407557"/>
                  <a:pt x="374102" y="416837"/>
                </a:cubicBezTo>
                <a:cubicBezTo>
                  <a:pt x="356588" y="424200"/>
                  <a:pt x="338075" y="428801"/>
                  <a:pt x="319101" y="430565"/>
                </a:cubicBezTo>
                <a:lnTo>
                  <a:pt x="319101" y="472517"/>
                </a:lnTo>
                <a:cubicBezTo>
                  <a:pt x="338536" y="475662"/>
                  <a:pt x="356588" y="482795"/>
                  <a:pt x="371337" y="493225"/>
                </a:cubicBezTo>
                <a:cubicBezTo>
                  <a:pt x="396226" y="510711"/>
                  <a:pt x="410437" y="536558"/>
                  <a:pt x="410437" y="564014"/>
                </a:cubicBezTo>
                <a:lnTo>
                  <a:pt x="410437" y="608344"/>
                </a:lnTo>
                <a:lnTo>
                  <a:pt x="182904" y="608344"/>
                </a:lnTo>
                <a:lnTo>
                  <a:pt x="182904" y="564014"/>
                </a:lnTo>
                <a:cubicBezTo>
                  <a:pt x="182904" y="536558"/>
                  <a:pt x="197115" y="510711"/>
                  <a:pt x="222004" y="493225"/>
                </a:cubicBezTo>
                <a:cubicBezTo>
                  <a:pt x="236753" y="482795"/>
                  <a:pt x="254805" y="475662"/>
                  <a:pt x="274240" y="472517"/>
                </a:cubicBezTo>
                <a:lnTo>
                  <a:pt x="274240" y="430565"/>
                </a:lnTo>
                <a:cubicBezTo>
                  <a:pt x="255266" y="428801"/>
                  <a:pt x="236753" y="424200"/>
                  <a:pt x="219239" y="416837"/>
                </a:cubicBezTo>
                <a:cubicBezTo>
                  <a:pt x="197346" y="407557"/>
                  <a:pt x="177681" y="394365"/>
                  <a:pt x="160781" y="377492"/>
                </a:cubicBezTo>
                <a:cubicBezTo>
                  <a:pt x="143958" y="360696"/>
                  <a:pt x="130668" y="341062"/>
                  <a:pt x="121450" y="319204"/>
                </a:cubicBezTo>
                <a:cubicBezTo>
                  <a:pt x="115228" y="304479"/>
                  <a:pt x="110926" y="289063"/>
                  <a:pt x="108699" y="273341"/>
                </a:cubicBezTo>
                <a:cubicBezTo>
                  <a:pt x="104243" y="270043"/>
                  <a:pt x="99865" y="266592"/>
                  <a:pt x="95717" y="263064"/>
                </a:cubicBezTo>
                <a:cubicBezTo>
                  <a:pt x="69752" y="241436"/>
                  <a:pt x="48628" y="215589"/>
                  <a:pt x="32880" y="186139"/>
                </a:cubicBezTo>
                <a:cubicBezTo>
                  <a:pt x="13522" y="149939"/>
                  <a:pt x="2460" y="108523"/>
                  <a:pt x="79" y="63273"/>
                </a:cubicBezTo>
                <a:cubicBezTo>
                  <a:pt x="-766" y="46861"/>
                  <a:pt x="5226" y="30678"/>
                  <a:pt x="16595" y="18790"/>
                </a:cubicBezTo>
                <a:cubicBezTo>
                  <a:pt x="27887" y="6826"/>
                  <a:pt x="43865" y="0"/>
                  <a:pt x="603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4" name="椭圆 8"/>
          <p:cNvSpPr/>
          <p:nvPr/>
        </p:nvSpPr>
        <p:spPr>
          <a:xfrm>
            <a:off x="1898377" y="4726518"/>
            <a:ext cx="236834" cy="236490"/>
          </a:xfrm>
          <a:custGeom>
            <a:avLst/>
            <a:gdLst>
              <a:gd name="connsiteX0" fmla="*/ 297506 w 595518"/>
              <a:gd name="connsiteY0" fmla="*/ 135879 h 594654"/>
              <a:gd name="connsiteX1" fmla="*/ 319021 w 595518"/>
              <a:gd name="connsiteY1" fmla="*/ 157365 h 594654"/>
              <a:gd name="connsiteX2" fmla="*/ 319021 w 595518"/>
              <a:gd name="connsiteY2" fmla="*/ 334625 h 594654"/>
              <a:gd name="connsiteX3" fmla="*/ 383027 w 595518"/>
              <a:gd name="connsiteY3" fmla="*/ 371152 h 594654"/>
              <a:gd name="connsiteX4" fmla="*/ 391633 w 595518"/>
              <a:gd name="connsiteY4" fmla="*/ 400158 h 594654"/>
              <a:gd name="connsiteX5" fmla="*/ 372808 w 595518"/>
              <a:gd name="connsiteY5" fmla="*/ 411438 h 594654"/>
              <a:gd name="connsiteX6" fmla="*/ 362051 w 595518"/>
              <a:gd name="connsiteY6" fmla="*/ 408215 h 594654"/>
              <a:gd name="connsiteX7" fmla="*/ 287286 w 595518"/>
              <a:gd name="connsiteY7" fmla="*/ 366317 h 594654"/>
              <a:gd name="connsiteX8" fmla="*/ 286211 w 595518"/>
              <a:gd name="connsiteY8" fmla="*/ 365780 h 594654"/>
              <a:gd name="connsiteX9" fmla="*/ 284597 w 595518"/>
              <a:gd name="connsiteY9" fmla="*/ 364169 h 594654"/>
              <a:gd name="connsiteX10" fmla="*/ 282983 w 595518"/>
              <a:gd name="connsiteY10" fmla="*/ 363095 h 594654"/>
              <a:gd name="connsiteX11" fmla="*/ 281908 w 595518"/>
              <a:gd name="connsiteY11" fmla="*/ 361483 h 594654"/>
              <a:gd name="connsiteX12" fmla="*/ 280294 w 595518"/>
              <a:gd name="connsiteY12" fmla="*/ 359872 h 594654"/>
              <a:gd name="connsiteX13" fmla="*/ 279218 w 595518"/>
              <a:gd name="connsiteY13" fmla="*/ 358260 h 594654"/>
              <a:gd name="connsiteX14" fmla="*/ 278143 w 595518"/>
              <a:gd name="connsiteY14" fmla="*/ 356112 h 594654"/>
              <a:gd name="connsiteX15" fmla="*/ 277605 w 595518"/>
              <a:gd name="connsiteY15" fmla="*/ 354500 h 594654"/>
              <a:gd name="connsiteX16" fmla="*/ 277067 w 595518"/>
              <a:gd name="connsiteY16" fmla="*/ 352352 h 594654"/>
              <a:gd name="connsiteX17" fmla="*/ 276529 w 595518"/>
              <a:gd name="connsiteY17" fmla="*/ 350740 h 594654"/>
              <a:gd name="connsiteX18" fmla="*/ 275991 w 595518"/>
              <a:gd name="connsiteY18" fmla="*/ 348054 h 594654"/>
              <a:gd name="connsiteX19" fmla="*/ 275991 w 595518"/>
              <a:gd name="connsiteY19" fmla="*/ 347517 h 594654"/>
              <a:gd name="connsiteX20" fmla="*/ 275991 w 595518"/>
              <a:gd name="connsiteY20" fmla="*/ 157365 h 594654"/>
              <a:gd name="connsiteX21" fmla="*/ 297506 w 595518"/>
              <a:gd name="connsiteY21" fmla="*/ 135879 h 594654"/>
              <a:gd name="connsiteX22" fmla="*/ 297490 w 595518"/>
              <a:gd name="connsiteY22" fmla="*/ 42974 h 594654"/>
              <a:gd name="connsiteX23" fmla="*/ 43036 w 595518"/>
              <a:gd name="connsiteY23" fmla="*/ 297059 h 594654"/>
              <a:gd name="connsiteX24" fmla="*/ 297490 w 595518"/>
              <a:gd name="connsiteY24" fmla="*/ 551680 h 594654"/>
              <a:gd name="connsiteX25" fmla="*/ 552482 w 595518"/>
              <a:gd name="connsiteY25" fmla="*/ 297059 h 594654"/>
              <a:gd name="connsiteX26" fmla="*/ 297490 w 595518"/>
              <a:gd name="connsiteY26" fmla="*/ 42974 h 594654"/>
              <a:gd name="connsiteX27" fmla="*/ 297490 w 595518"/>
              <a:gd name="connsiteY27" fmla="*/ 0 h 594654"/>
              <a:gd name="connsiteX28" fmla="*/ 595518 w 595518"/>
              <a:gd name="connsiteY28" fmla="*/ 297059 h 594654"/>
              <a:gd name="connsiteX29" fmla="*/ 297490 w 595518"/>
              <a:gd name="connsiteY29" fmla="*/ 594654 h 594654"/>
              <a:gd name="connsiteX30" fmla="*/ 0 w 595518"/>
              <a:gd name="connsiteY30" fmla="*/ 297059 h 594654"/>
              <a:gd name="connsiteX31" fmla="*/ 297490 w 595518"/>
              <a:gd name="connsiteY31" fmla="*/ 0 h 5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5518" h="594654">
                <a:moveTo>
                  <a:pt x="297506" y="135879"/>
                </a:moveTo>
                <a:cubicBezTo>
                  <a:pt x="309339" y="135879"/>
                  <a:pt x="319021" y="145548"/>
                  <a:pt x="319021" y="157365"/>
                </a:cubicBezTo>
                <a:lnTo>
                  <a:pt x="319021" y="334625"/>
                </a:lnTo>
                <a:lnTo>
                  <a:pt x="383027" y="371152"/>
                </a:lnTo>
                <a:cubicBezTo>
                  <a:pt x="393785" y="377061"/>
                  <a:pt x="397012" y="389952"/>
                  <a:pt x="391633" y="400158"/>
                </a:cubicBezTo>
                <a:cubicBezTo>
                  <a:pt x="387330" y="407141"/>
                  <a:pt x="380338" y="411438"/>
                  <a:pt x="372808" y="411438"/>
                </a:cubicBezTo>
                <a:cubicBezTo>
                  <a:pt x="369043" y="411438"/>
                  <a:pt x="365278" y="410364"/>
                  <a:pt x="362051" y="408215"/>
                </a:cubicBezTo>
                <a:lnTo>
                  <a:pt x="287286" y="366317"/>
                </a:lnTo>
                <a:cubicBezTo>
                  <a:pt x="286749" y="365780"/>
                  <a:pt x="286749" y="365780"/>
                  <a:pt x="286211" y="365780"/>
                </a:cubicBezTo>
                <a:cubicBezTo>
                  <a:pt x="285673" y="365243"/>
                  <a:pt x="285135" y="364706"/>
                  <a:pt x="284597" y="364169"/>
                </a:cubicBezTo>
                <a:cubicBezTo>
                  <a:pt x="284059" y="363632"/>
                  <a:pt x="283521" y="363632"/>
                  <a:pt x="282983" y="363095"/>
                </a:cubicBezTo>
                <a:cubicBezTo>
                  <a:pt x="282446" y="362557"/>
                  <a:pt x="281908" y="362020"/>
                  <a:pt x="281908" y="361483"/>
                </a:cubicBezTo>
                <a:cubicBezTo>
                  <a:pt x="281370" y="360946"/>
                  <a:pt x="280832" y="360409"/>
                  <a:pt x="280294" y="359872"/>
                </a:cubicBezTo>
                <a:cubicBezTo>
                  <a:pt x="279756" y="359334"/>
                  <a:pt x="279756" y="358797"/>
                  <a:pt x="279218" y="358260"/>
                </a:cubicBezTo>
                <a:cubicBezTo>
                  <a:pt x="278680" y="357723"/>
                  <a:pt x="278680" y="357186"/>
                  <a:pt x="278143" y="356112"/>
                </a:cubicBezTo>
                <a:cubicBezTo>
                  <a:pt x="278143" y="355574"/>
                  <a:pt x="277605" y="355037"/>
                  <a:pt x="277605" y="354500"/>
                </a:cubicBezTo>
                <a:cubicBezTo>
                  <a:pt x="277067" y="353963"/>
                  <a:pt x="277067" y="352889"/>
                  <a:pt x="277067" y="352352"/>
                </a:cubicBezTo>
                <a:cubicBezTo>
                  <a:pt x="276529" y="351814"/>
                  <a:pt x="276529" y="351277"/>
                  <a:pt x="276529" y="350740"/>
                </a:cubicBezTo>
                <a:cubicBezTo>
                  <a:pt x="276529" y="349666"/>
                  <a:pt x="276529" y="349129"/>
                  <a:pt x="275991" y="348054"/>
                </a:cubicBezTo>
                <a:cubicBezTo>
                  <a:pt x="275991" y="348054"/>
                  <a:pt x="275991" y="347517"/>
                  <a:pt x="275991" y="347517"/>
                </a:cubicBezTo>
                <a:lnTo>
                  <a:pt x="275991" y="157365"/>
                </a:lnTo>
                <a:cubicBezTo>
                  <a:pt x="275991" y="145548"/>
                  <a:pt x="285673" y="135879"/>
                  <a:pt x="297506" y="135879"/>
                </a:cubicBezTo>
                <a:close/>
                <a:moveTo>
                  <a:pt x="297490" y="42974"/>
                </a:moveTo>
                <a:cubicBezTo>
                  <a:pt x="157083" y="42974"/>
                  <a:pt x="43036" y="156856"/>
                  <a:pt x="43036" y="297059"/>
                </a:cubicBezTo>
                <a:cubicBezTo>
                  <a:pt x="43036" y="437262"/>
                  <a:pt x="157083" y="551680"/>
                  <a:pt x="297490" y="551680"/>
                </a:cubicBezTo>
                <a:cubicBezTo>
                  <a:pt x="437897" y="551680"/>
                  <a:pt x="552482" y="437262"/>
                  <a:pt x="552482" y="297059"/>
                </a:cubicBezTo>
                <a:cubicBezTo>
                  <a:pt x="552482" y="156856"/>
                  <a:pt x="437897" y="42974"/>
                  <a:pt x="297490" y="42974"/>
                </a:cubicBezTo>
                <a:close/>
                <a:moveTo>
                  <a:pt x="297490" y="0"/>
                </a:moveTo>
                <a:cubicBezTo>
                  <a:pt x="461567" y="0"/>
                  <a:pt x="595518" y="133219"/>
                  <a:pt x="595518" y="297059"/>
                </a:cubicBezTo>
                <a:cubicBezTo>
                  <a:pt x="595518" y="460897"/>
                  <a:pt x="461567" y="594654"/>
                  <a:pt x="297490" y="594654"/>
                </a:cubicBezTo>
                <a:cubicBezTo>
                  <a:pt x="133413" y="594654"/>
                  <a:pt x="0" y="460897"/>
                  <a:pt x="0" y="297059"/>
                </a:cubicBezTo>
                <a:cubicBezTo>
                  <a:pt x="0" y="133219"/>
                  <a:pt x="133413" y="0"/>
                  <a:pt x="2974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" name="组合 26"/>
          <p:cNvGrpSpPr/>
          <p:nvPr/>
        </p:nvGrpSpPr>
        <p:grpSpPr bwMode="auto">
          <a:xfrm>
            <a:off x="2409454" y="2169639"/>
            <a:ext cx="3438525" cy="545205"/>
            <a:chOff x="3639003" y="4539852"/>
            <a:chExt cx="3438525" cy="545914"/>
          </a:xfrm>
        </p:grpSpPr>
        <p:sp>
          <p:nvSpPr>
            <p:cNvPr id="11" name="文本框 10"/>
            <p:cNvSpPr txBox="1"/>
            <p:nvPr/>
          </p:nvSpPr>
          <p:spPr>
            <a:xfrm>
              <a:off x="3639003" y="4836522"/>
              <a:ext cx="3438525" cy="24924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13" name="组合 26"/>
          <p:cNvGrpSpPr/>
          <p:nvPr/>
        </p:nvGrpSpPr>
        <p:grpSpPr bwMode="auto">
          <a:xfrm>
            <a:off x="2409454" y="3334577"/>
            <a:ext cx="3438525" cy="545205"/>
            <a:chOff x="3639003" y="4539852"/>
            <a:chExt cx="3438525" cy="545914"/>
          </a:xfrm>
        </p:grpSpPr>
        <p:sp>
          <p:nvSpPr>
            <p:cNvPr id="14" name="文本框 13"/>
            <p:cNvSpPr txBox="1"/>
            <p:nvPr/>
          </p:nvSpPr>
          <p:spPr>
            <a:xfrm>
              <a:off x="3639003" y="4836522"/>
              <a:ext cx="3438525" cy="24924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16" name="组合 26"/>
          <p:cNvGrpSpPr/>
          <p:nvPr/>
        </p:nvGrpSpPr>
        <p:grpSpPr bwMode="auto">
          <a:xfrm>
            <a:off x="2409454" y="4499514"/>
            <a:ext cx="3438525" cy="545205"/>
            <a:chOff x="3639003" y="4539852"/>
            <a:chExt cx="3438525" cy="545914"/>
          </a:xfrm>
        </p:grpSpPr>
        <p:sp>
          <p:nvSpPr>
            <p:cNvPr id="17" name="文本框 16"/>
            <p:cNvSpPr txBox="1"/>
            <p:nvPr/>
          </p:nvSpPr>
          <p:spPr>
            <a:xfrm>
              <a:off x="3639003" y="4836522"/>
              <a:ext cx="3438525" cy="24924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pic>
        <p:nvPicPr>
          <p:cNvPr id="19" name="Picture 26" descr="iMac.pn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44" y="1436193"/>
            <a:ext cx="5284956" cy="4633314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2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434368" y="2040451"/>
            <a:ext cx="3938357" cy="2245800"/>
          </a:xfrm>
          <a:prstGeom prst="rect">
            <a:avLst/>
          </a:prstGeom>
          <a:blipFill>
            <a:blip r:embed="rId3"/>
            <a:stretch>
              <a:fillRect t="-8344" b="-82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2" grpId="0" animBg="1"/>
      <p:bldP spid="23" grpId="0" animBg="1"/>
      <p:bldP spid="24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1619160" y="2095358"/>
            <a:ext cx="2762392" cy="3437642"/>
          </a:xfrm>
          <a:prstGeom prst="rect">
            <a:avLst/>
          </a:prstGeom>
          <a:solidFill>
            <a:srgbClr val="F9F9F9"/>
          </a:solidFill>
          <a:ln w="38100" cap="sq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4" name="Rectangle 7"/>
          <p:cNvSpPr/>
          <p:nvPr/>
        </p:nvSpPr>
        <p:spPr>
          <a:xfrm>
            <a:off x="1619160" y="2397481"/>
            <a:ext cx="2762392" cy="1180466"/>
          </a:xfrm>
          <a:prstGeom prst="rect">
            <a:avLst/>
          </a:prstGeom>
          <a:solidFill>
            <a:srgbClr val="FEB5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5" name="Rectangle 8"/>
          <p:cNvSpPr/>
          <p:nvPr/>
        </p:nvSpPr>
        <p:spPr>
          <a:xfrm>
            <a:off x="1619160" y="3577948"/>
            <a:ext cx="2762392" cy="314660"/>
          </a:xfrm>
          <a:prstGeom prst="rect">
            <a:avLst/>
          </a:prstGeom>
          <a:solidFill>
            <a:srgbClr val="F9F9F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6" name="Rectangle 9"/>
          <p:cNvSpPr/>
          <p:nvPr/>
        </p:nvSpPr>
        <p:spPr>
          <a:xfrm>
            <a:off x="1619160" y="3892608"/>
            <a:ext cx="2762392" cy="314660"/>
          </a:xfrm>
          <a:prstGeom prst="rect">
            <a:avLst/>
          </a:prstGeom>
          <a:solidFill>
            <a:srgbClr val="FDFDF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1619160" y="4207268"/>
            <a:ext cx="2762392" cy="314660"/>
          </a:xfrm>
          <a:prstGeom prst="rect">
            <a:avLst/>
          </a:prstGeom>
          <a:solidFill>
            <a:srgbClr val="F9F9F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8" name="Rectangle 11"/>
          <p:cNvSpPr/>
          <p:nvPr/>
        </p:nvSpPr>
        <p:spPr>
          <a:xfrm>
            <a:off x="1619160" y="4521928"/>
            <a:ext cx="2762392" cy="314660"/>
          </a:xfrm>
          <a:prstGeom prst="rect">
            <a:avLst/>
          </a:prstGeom>
          <a:solidFill>
            <a:srgbClr val="FDFDF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12" name="TextBox 15"/>
          <p:cNvSpPr txBox="1"/>
          <p:nvPr/>
        </p:nvSpPr>
        <p:spPr>
          <a:xfrm>
            <a:off x="2476815" y="2356503"/>
            <a:ext cx="104708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30</a:t>
            </a:r>
            <a:endParaRPr lang="id-ID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2284382" y="2634071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$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2539022" y="3156223"/>
            <a:ext cx="922668" cy="3058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per year</a:t>
            </a:r>
            <a:endParaRPr lang="id-ID" sz="1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8"/>
          <p:cNvSpPr txBox="1"/>
          <p:nvPr/>
        </p:nvSpPr>
        <p:spPr>
          <a:xfrm>
            <a:off x="2360598" y="3577946"/>
            <a:ext cx="1279516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 GB Bandwith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9"/>
          <p:cNvSpPr txBox="1"/>
          <p:nvPr/>
        </p:nvSpPr>
        <p:spPr>
          <a:xfrm>
            <a:off x="2207511" y="3901449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10 MB Max File Size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20"/>
          <p:cNvSpPr txBox="1"/>
          <p:nvPr/>
        </p:nvSpPr>
        <p:spPr>
          <a:xfrm>
            <a:off x="2506471" y="4226627"/>
            <a:ext cx="987770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3 GHZ CPU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21"/>
          <p:cNvSpPr txBox="1"/>
          <p:nvPr/>
        </p:nvSpPr>
        <p:spPr>
          <a:xfrm>
            <a:off x="2403879" y="4539689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2 GB Memory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 22"/>
          <p:cNvSpPr/>
          <p:nvPr/>
        </p:nvSpPr>
        <p:spPr>
          <a:xfrm>
            <a:off x="2230815" y="5017684"/>
            <a:ext cx="1539088" cy="37551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20" name="TextBox 24"/>
          <p:cNvSpPr txBox="1"/>
          <p:nvPr/>
        </p:nvSpPr>
        <p:spPr>
          <a:xfrm>
            <a:off x="2304492" y="5060219"/>
            <a:ext cx="1391728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Get Private Plan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 1"/>
          <p:cNvSpPr/>
          <p:nvPr/>
        </p:nvSpPr>
        <p:spPr>
          <a:xfrm>
            <a:off x="1619160" y="2100632"/>
            <a:ext cx="2762392" cy="344291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24" name="Rectangle 25"/>
          <p:cNvSpPr/>
          <p:nvPr/>
        </p:nvSpPr>
        <p:spPr>
          <a:xfrm>
            <a:off x="4721220" y="2100633"/>
            <a:ext cx="2762392" cy="3442916"/>
          </a:xfrm>
          <a:prstGeom prst="rect">
            <a:avLst/>
          </a:prstGeom>
          <a:solidFill>
            <a:srgbClr val="F9F9F9"/>
          </a:solidFill>
          <a:ln w="12700" cap="sq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25" name="Rectangle 26"/>
          <p:cNvSpPr/>
          <p:nvPr/>
        </p:nvSpPr>
        <p:spPr>
          <a:xfrm>
            <a:off x="4721220" y="2397480"/>
            <a:ext cx="2762392" cy="1180466"/>
          </a:xfrm>
          <a:prstGeom prst="rect">
            <a:avLst/>
          </a:prstGeom>
          <a:solidFill>
            <a:srgbClr val="0C7ED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26" name="Rectangle 27"/>
          <p:cNvSpPr/>
          <p:nvPr/>
        </p:nvSpPr>
        <p:spPr>
          <a:xfrm>
            <a:off x="4721220" y="3577946"/>
            <a:ext cx="2762392" cy="314660"/>
          </a:xfrm>
          <a:prstGeom prst="rect">
            <a:avLst/>
          </a:prstGeom>
          <a:solidFill>
            <a:srgbClr val="F9F9F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27" name="Rectangle 28"/>
          <p:cNvSpPr/>
          <p:nvPr/>
        </p:nvSpPr>
        <p:spPr>
          <a:xfrm>
            <a:off x="4721220" y="3892607"/>
            <a:ext cx="2762392" cy="314660"/>
          </a:xfrm>
          <a:prstGeom prst="rect">
            <a:avLst/>
          </a:prstGeom>
          <a:solidFill>
            <a:srgbClr val="FDFDF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28" name="Rectangle 29"/>
          <p:cNvSpPr/>
          <p:nvPr/>
        </p:nvSpPr>
        <p:spPr>
          <a:xfrm>
            <a:off x="4721220" y="4207266"/>
            <a:ext cx="2762392" cy="314660"/>
          </a:xfrm>
          <a:prstGeom prst="rect">
            <a:avLst/>
          </a:prstGeom>
          <a:solidFill>
            <a:srgbClr val="F9F9F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29" name="Rectangle 30"/>
          <p:cNvSpPr/>
          <p:nvPr/>
        </p:nvSpPr>
        <p:spPr>
          <a:xfrm>
            <a:off x="4721220" y="4521927"/>
            <a:ext cx="2762392" cy="314660"/>
          </a:xfrm>
          <a:prstGeom prst="rect">
            <a:avLst/>
          </a:prstGeom>
          <a:solidFill>
            <a:srgbClr val="FDFDF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33" name="TextBox 34"/>
          <p:cNvSpPr txBox="1"/>
          <p:nvPr/>
        </p:nvSpPr>
        <p:spPr>
          <a:xfrm>
            <a:off x="5578875" y="2356502"/>
            <a:ext cx="104708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60</a:t>
            </a:r>
            <a:endParaRPr lang="id-ID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5"/>
          <p:cNvSpPr txBox="1"/>
          <p:nvPr/>
        </p:nvSpPr>
        <p:spPr>
          <a:xfrm>
            <a:off x="5370489" y="2656109"/>
            <a:ext cx="43813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$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6"/>
          <p:cNvSpPr txBox="1"/>
          <p:nvPr/>
        </p:nvSpPr>
        <p:spPr>
          <a:xfrm>
            <a:off x="5641082" y="3156222"/>
            <a:ext cx="922668" cy="3058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per year</a:t>
            </a:r>
            <a:endParaRPr lang="id-ID" sz="1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7"/>
          <p:cNvSpPr txBox="1"/>
          <p:nvPr/>
        </p:nvSpPr>
        <p:spPr>
          <a:xfrm>
            <a:off x="5420178" y="3577945"/>
            <a:ext cx="1364476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10 GB Bandwith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8"/>
          <p:cNvSpPr txBox="1"/>
          <p:nvPr/>
        </p:nvSpPr>
        <p:spPr>
          <a:xfrm>
            <a:off x="5309571" y="3911439"/>
            <a:ext cx="1585690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50 MB Max File Size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9"/>
          <p:cNvSpPr txBox="1"/>
          <p:nvPr/>
        </p:nvSpPr>
        <p:spPr>
          <a:xfrm>
            <a:off x="5608531" y="4226627"/>
            <a:ext cx="987770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5 GHZ CPU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40"/>
          <p:cNvSpPr txBox="1"/>
          <p:nvPr/>
        </p:nvSpPr>
        <p:spPr>
          <a:xfrm>
            <a:off x="5505939" y="4539689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4 GB Memory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41"/>
          <p:cNvSpPr/>
          <p:nvPr/>
        </p:nvSpPr>
        <p:spPr>
          <a:xfrm>
            <a:off x="5332872" y="5017685"/>
            <a:ext cx="1539088" cy="375515"/>
          </a:xfrm>
          <a:prstGeom prst="rect">
            <a:avLst/>
          </a:prstGeom>
          <a:solidFill>
            <a:srgbClr val="0C7ED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41" name="TextBox 42"/>
          <p:cNvSpPr txBox="1"/>
          <p:nvPr/>
        </p:nvSpPr>
        <p:spPr>
          <a:xfrm>
            <a:off x="5370485" y="5060219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Get Business Plan</a:t>
            </a:r>
            <a:endParaRPr lang="id-ID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2"/>
          <p:cNvSpPr/>
          <p:nvPr/>
        </p:nvSpPr>
        <p:spPr>
          <a:xfrm>
            <a:off x="4721220" y="2100633"/>
            <a:ext cx="2762392" cy="343764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7823279" y="2095359"/>
            <a:ext cx="2762392" cy="3448189"/>
          </a:xfrm>
          <a:prstGeom prst="rect">
            <a:avLst/>
          </a:prstGeom>
          <a:solidFill>
            <a:srgbClr val="F9F9F9"/>
          </a:solidFill>
          <a:ln w="12700" cap="sq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823279" y="2397482"/>
            <a:ext cx="2762392" cy="1180466"/>
          </a:xfrm>
          <a:prstGeom prst="rect">
            <a:avLst/>
          </a:prstGeom>
          <a:solidFill>
            <a:srgbClr val="FD171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823279" y="3577948"/>
            <a:ext cx="2762392" cy="314660"/>
          </a:xfrm>
          <a:prstGeom prst="rect">
            <a:avLst/>
          </a:prstGeom>
          <a:solidFill>
            <a:srgbClr val="F9F9F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823279" y="3892608"/>
            <a:ext cx="2762392" cy="314660"/>
          </a:xfrm>
          <a:prstGeom prst="rect">
            <a:avLst/>
          </a:prstGeom>
          <a:solidFill>
            <a:srgbClr val="FDFDF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823279" y="4207268"/>
            <a:ext cx="2762392" cy="314660"/>
          </a:xfrm>
          <a:prstGeom prst="rect">
            <a:avLst/>
          </a:prstGeom>
          <a:solidFill>
            <a:srgbClr val="F9F9F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7823279" y="4521928"/>
            <a:ext cx="2762392" cy="314660"/>
          </a:xfrm>
          <a:prstGeom prst="rect">
            <a:avLst/>
          </a:prstGeom>
          <a:solidFill>
            <a:srgbClr val="FDFDFD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680934" y="2356503"/>
            <a:ext cx="1047082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6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90</a:t>
            </a:r>
            <a:endParaRPr lang="id-ID" sz="6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36244" y="2667582"/>
            <a:ext cx="413896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$</a:t>
            </a:r>
            <a:endParaRPr lang="id-ID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743141" y="3156223"/>
            <a:ext cx="922668" cy="30581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400" i="1" dirty="0">
                <a:solidFill>
                  <a:schemeClr val="bg1"/>
                </a:solidFill>
                <a:latin typeface="Century Gothic" panose="020B0502020202020204" pitchFamily="34" charset="0"/>
              </a:rPr>
              <a:t>per year</a:t>
            </a:r>
            <a:endParaRPr lang="id-ID" sz="1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395600" y="3577946"/>
            <a:ext cx="161775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Unlimited Bandwith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319457" y="3911439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No Maximum File Size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710590" y="4226627"/>
            <a:ext cx="987770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8 GHZ CPU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565518" y="4539689"/>
            <a:ext cx="1277914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65000"/>
                  </a:schemeClr>
                </a:solidFill>
                <a:latin typeface="Century Gothic" panose="020B0502020202020204" pitchFamily="34" charset="0"/>
              </a:rPr>
              <a:t>30 GB Memory</a:t>
            </a:r>
            <a:endParaRPr lang="id-ID" sz="1200" dirty="0">
              <a:solidFill>
                <a:schemeClr val="bg1">
                  <a:lumMod val="6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434931" y="5017685"/>
            <a:ext cx="1539088" cy="37551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id-ID" sz="2000">
              <a:latin typeface="Century Gothic" panose="020B0502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539069" y="5060219"/>
            <a:ext cx="1330813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id-ID" sz="12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Get Mega Plan</a:t>
            </a:r>
            <a:endParaRPr lang="id-ID" sz="1200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Rectangle 65"/>
          <p:cNvSpPr/>
          <p:nvPr/>
        </p:nvSpPr>
        <p:spPr>
          <a:xfrm>
            <a:off x="7823279" y="2095359"/>
            <a:ext cx="2762392" cy="34429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 animBg="1"/>
      <p:bldP spid="41" grpId="0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 animBg="1"/>
      <p:bldP spid="62" grpId="0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4642" r="14642" b="1464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任意多边形: 形状 6"/>
          <p:cNvSpPr/>
          <p:nvPr/>
        </p:nvSpPr>
        <p:spPr>
          <a:xfrm>
            <a:off x="2060575" y="1465263"/>
            <a:ext cx="8070850" cy="3927475"/>
          </a:xfrm>
          <a:custGeom>
            <a:avLst/>
            <a:gdLst/>
            <a:ahLst/>
            <a:cxnLst/>
            <a:rect l="l" t="t" r="r" b="b"/>
            <a:pathLst>
              <a:path w="8069944" h="3927156">
                <a:moveTo>
                  <a:pt x="3026033" y="1054666"/>
                </a:moveTo>
                <a:lnTo>
                  <a:pt x="3099410" y="1235590"/>
                </a:lnTo>
                <a:lnTo>
                  <a:pt x="2950954" y="1235590"/>
                </a:lnTo>
                <a:close/>
                <a:moveTo>
                  <a:pt x="2478783" y="936892"/>
                </a:moveTo>
                <a:lnTo>
                  <a:pt x="2490015" y="936892"/>
                </a:lnTo>
                <a:cubicBezTo>
                  <a:pt x="2531589" y="936892"/>
                  <a:pt x="2561318" y="942924"/>
                  <a:pt x="2579203" y="954988"/>
                </a:cubicBezTo>
                <a:cubicBezTo>
                  <a:pt x="2597088" y="967053"/>
                  <a:pt x="2606031" y="985882"/>
                  <a:pt x="2606031" y="1011476"/>
                </a:cubicBezTo>
                <a:cubicBezTo>
                  <a:pt x="2606031" y="1036195"/>
                  <a:pt x="2596966" y="1055171"/>
                  <a:pt x="2578837" y="1068402"/>
                </a:cubicBezTo>
                <a:cubicBezTo>
                  <a:pt x="2560708" y="1081634"/>
                  <a:pt x="2533438" y="1088250"/>
                  <a:pt x="2497026" y="1088250"/>
                </a:cubicBezTo>
                <a:lnTo>
                  <a:pt x="2478783" y="1088250"/>
                </a:lnTo>
                <a:close/>
                <a:moveTo>
                  <a:pt x="5009761" y="935999"/>
                </a:moveTo>
                <a:cubicBezTo>
                  <a:pt x="5031890" y="935999"/>
                  <a:pt x="5049773" y="952594"/>
                  <a:pt x="5063412" y="985785"/>
                </a:cubicBezTo>
                <a:cubicBezTo>
                  <a:pt x="5077051" y="1018976"/>
                  <a:pt x="5083870" y="1066672"/>
                  <a:pt x="5083870" y="1128873"/>
                </a:cubicBezTo>
                <a:cubicBezTo>
                  <a:pt x="5083870" y="1190860"/>
                  <a:pt x="5076993" y="1238356"/>
                  <a:pt x="5063238" y="1271361"/>
                </a:cubicBezTo>
                <a:cubicBezTo>
                  <a:pt x="5049483" y="1304366"/>
                  <a:pt x="5031657" y="1320868"/>
                  <a:pt x="5009761" y="1320868"/>
                </a:cubicBezTo>
                <a:cubicBezTo>
                  <a:pt x="4988343" y="1320868"/>
                  <a:pt x="4970784" y="1304293"/>
                  <a:pt x="4957083" y="1271141"/>
                </a:cubicBezTo>
                <a:cubicBezTo>
                  <a:pt x="4943381" y="1237990"/>
                  <a:pt x="4936530" y="1190567"/>
                  <a:pt x="4936530" y="1128873"/>
                </a:cubicBezTo>
                <a:cubicBezTo>
                  <a:pt x="4936530" y="1066988"/>
                  <a:pt x="4943461" y="1019372"/>
                  <a:pt x="4957323" y="986022"/>
                </a:cubicBezTo>
                <a:cubicBezTo>
                  <a:pt x="4971185" y="952673"/>
                  <a:pt x="4988664" y="935999"/>
                  <a:pt x="5009761" y="935999"/>
                </a:cubicBezTo>
                <a:close/>
                <a:moveTo>
                  <a:pt x="3579218" y="935999"/>
                </a:moveTo>
                <a:lnTo>
                  <a:pt x="3594845" y="935999"/>
                </a:lnTo>
                <a:cubicBezTo>
                  <a:pt x="3637038" y="935999"/>
                  <a:pt x="3666933" y="942091"/>
                  <a:pt x="3684532" y="954277"/>
                </a:cubicBezTo>
                <a:cubicBezTo>
                  <a:pt x="3702131" y="966462"/>
                  <a:pt x="3710931" y="986128"/>
                  <a:pt x="3710931" y="1013275"/>
                </a:cubicBezTo>
                <a:cubicBezTo>
                  <a:pt x="3710931" y="1039288"/>
                  <a:pt x="3701848" y="1059254"/>
                  <a:pt x="3683681" y="1073174"/>
                </a:cubicBezTo>
                <a:cubicBezTo>
                  <a:pt x="3665515" y="1087094"/>
                  <a:pt x="3638242" y="1094054"/>
                  <a:pt x="3601863" y="1094054"/>
                </a:cubicBezTo>
                <a:lnTo>
                  <a:pt x="3579218" y="1094054"/>
                </a:lnTo>
                <a:close/>
                <a:moveTo>
                  <a:pt x="3931792" y="802500"/>
                </a:moveTo>
                <a:lnTo>
                  <a:pt x="3931792" y="952965"/>
                </a:lnTo>
                <a:lnTo>
                  <a:pt x="4133603" y="952965"/>
                </a:lnTo>
                <a:lnTo>
                  <a:pt x="4133603" y="1455260"/>
                </a:lnTo>
                <a:lnTo>
                  <a:pt x="4303267" y="1455260"/>
                </a:lnTo>
                <a:lnTo>
                  <a:pt x="4303267" y="952965"/>
                </a:lnTo>
                <a:lnTo>
                  <a:pt x="4504185" y="952965"/>
                </a:lnTo>
                <a:lnTo>
                  <a:pt x="4504185" y="802500"/>
                </a:lnTo>
                <a:close/>
                <a:moveTo>
                  <a:pt x="3414019" y="802500"/>
                </a:moveTo>
                <a:lnTo>
                  <a:pt x="3414019" y="1455260"/>
                </a:lnTo>
                <a:lnTo>
                  <a:pt x="3579218" y="1455260"/>
                </a:lnTo>
                <a:lnTo>
                  <a:pt x="3579218" y="1206122"/>
                </a:lnTo>
                <a:lnTo>
                  <a:pt x="3586494" y="1206122"/>
                </a:lnTo>
                <a:lnTo>
                  <a:pt x="3756165" y="1455260"/>
                </a:lnTo>
                <a:lnTo>
                  <a:pt x="3943549" y="1455260"/>
                </a:lnTo>
                <a:lnTo>
                  <a:pt x="3749824" y="1177226"/>
                </a:lnTo>
                <a:cubicBezTo>
                  <a:pt x="3786105" y="1162506"/>
                  <a:pt x="3814887" y="1139384"/>
                  <a:pt x="3836170" y="1107860"/>
                </a:cubicBezTo>
                <a:cubicBezTo>
                  <a:pt x="3857452" y="1076337"/>
                  <a:pt x="3868093" y="1039702"/>
                  <a:pt x="3868093" y="997955"/>
                </a:cubicBezTo>
                <a:cubicBezTo>
                  <a:pt x="3868093" y="969027"/>
                  <a:pt x="3861227" y="941385"/>
                  <a:pt x="3847496" y="915028"/>
                </a:cubicBezTo>
                <a:cubicBezTo>
                  <a:pt x="3833764" y="888671"/>
                  <a:pt x="3809687" y="866050"/>
                  <a:pt x="3775266" y="847162"/>
                </a:cubicBezTo>
                <a:cubicBezTo>
                  <a:pt x="3761616" y="831587"/>
                  <a:pt x="3739894" y="820249"/>
                  <a:pt x="3710101" y="813149"/>
                </a:cubicBezTo>
                <a:cubicBezTo>
                  <a:pt x="3680307" y="806050"/>
                  <a:pt x="3638963" y="802500"/>
                  <a:pt x="3586069" y="802500"/>
                </a:cubicBezTo>
                <a:close/>
                <a:moveTo>
                  <a:pt x="2309119" y="802500"/>
                </a:moveTo>
                <a:lnTo>
                  <a:pt x="2309119" y="1455260"/>
                </a:lnTo>
                <a:lnTo>
                  <a:pt x="2478783" y="1455260"/>
                </a:lnTo>
                <a:lnTo>
                  <a:pt x="2478783" y="1223102"/>
                </a:lnTo>
                <a:cubicBezTo>
                  <a:pt x="2475285" y="1223377"/>
                  <a:pt x="2475700" y="1223592"/>
                  <a:pt x="2480028" y="1223748"/>
                </a:cubicBezTo>
                <a:cubicBezTo>
                  <a:pt x="2484356" y="1223903"/>
                  <a:pt x="2490750" y="1223981"/>
                  <a:pt x="2499209" y="1223981"/>
                </a:cubicBezTo>
                <a:cubicBezTo>
                  <a:pt x="2579828" y="1223981"/>
                  <a:pt x="2643980" y="1204349"/>
                  <a:pt x="2691665" y="1165084"/>
                </a:cubicBezTo>
                <a:cubicBezTo>
                  <a:pt x="2739351" y="1125819"/>
                  <a:pt x="2763193" y="1072723"/>
                  <a:pt x="2763193" y="1005797"/>
                </a:cubicBezTo>
                <a:cubicBezTo>
                  <a:pt x="2763193" y="975659"/>
                  <a:pt x="2756380" y="947054"/>
                  <a:pt x="2742753" y="919981"/>
                </a:cubicBezTo>
                <a:cubicBezTo>
                  <a:pt x="2729126" y="892908"/>
                  <a:pt x="2711106" y="871221"/>
                  <a:pt x="2688693" y="854920"/>
                </a:cubicBezTo>
                <a:cubicBezTo>
                  <a:pt x="2662444" y="835079"/>
                  <a:pt x="2634047" y="821383"/>
                  <a:pt x="2603502" y="813830"/>
                </a:cubicBezTo>
                <a:cubicBezTo>
                  <a:pt x="2572957" y="806276"/>
                  <a:pt x="2532205" y="802500"/>
                  <a:pt x="2481245" y="802500"/>
                </a:cubicBezTo>
                <a:close/>
                <a:moveTo>
                  <a:pt x="3022196" y="782855"/>
                </a:moveTo>
                <a:lnTo>
                  <a:pt x="2695328" y="1455260"/>
                </a:lnTo>
                <a:lnTo>
                  <a:pt x="2862871" y="1455260"/>
                </a:lnTo>
                <a:lnTo>
                  <a:pt x="2904010" y="1362838"/>
                </a:lnTo>
                <a:lnTo>
                  <a:pt x="3149256" y="1362838"/>
                </a:lnTo>
                <a:lnTo>
                  <a:pt x="3189523" y="1455260"/>
                </a:lnTo>
                <a:lnTo>
                  <a:pt x="3363268" y="1455260"/>
                </a:lnTo>
                <a:lnTo>
                  <a:pt x="3043286" y="782855"/>
                </a:lnTo>
                <a:close/>
                <a:moveTo>
                  <a:pt x="5009761" y="781962"/>
                </a:moveTo>
                <a:cubicBezTo>
                  <a:pt x="4935719" y="781962"/>
                  <a:pt x="4877768" y="812857"/>
                  <a:pt x="4835907" y="874649"/>
                </a:cubicBezTo>
                <a:cubicBezTo>
                  <a:pt x="4794047" y="936441"/>
                  <a:pt x="4773117" y="1021184"/>
                  <a:pt x="4773117" y="1128880"/>
                </a:cubicBezTo>
                <a:cubicBezTo>
                  <a:pt x="4773117" y="1236674"/>
                  <a:pt x="4794031" y="1321442"/>
                  <a:pt x="4835859" y="1383184"/>
                </a:cubicBezTo>
                <a:cubicBezTo>
                  <a:pt x="4877686" y="1444927"/>
                  <a:pt x="4935654" y="1475798"/>
                  <a:pt x="5009761" y="1475798"/>
                </a:cubicBezTo>
                <a:cubicBezTo>
                  <a:pt x="5084072" y="1475798"/>
                  <a:pt x="5142312" y="1444824"/>
                  <a:pt x="5184479" y="1382874"/>
                </a:cubicBezTo>
                <a:cubicBezTo>
                  <a:pt x="5226646" y="1320924"/>
                  <a:pt x="5247730" y="1236260"/>
                  <a:pt x="5247730" y="1128880"/>
                </a:cubicBezTo>
                <a:cubicBezTo>
                  <a:pt x="5247730" y="1021594"/>
                  <a:pt x="5226631" y="936952"/>
                  <a:pt x="5184434" y="874956"/>
                </a:cubicBezTo>
                <a:cubicBezTo>
                  <a:pt x="5142236" y="812960"/>
                  <a:pt x="5084012" y="781962"/>
                  <a:pt x="5009761" y="781962"/>
                </a:cubicBezTo>
                <a:close/>
                <a:moveTo>
                  <a:pt x="5547028" y="781069"/>
                </a:moveTo>
                <a:cubicBezTo>
                  <a:pt x="5506398" y="781069"/>
                  <a:pt x="5468469" y="790423"/>
                  <a:pt x="5433241" y="809131"/>
                </a:cubicBezTo>
                <a:cubicBezTo>
                  <a:pt x="5398013" y="827839"/>
                  <a:pt x="5364453" y="858099"/>
                  <a:pt x="5332562" y="899910"/>
                </a:cubicBezTo>
                <a:lnTo>
                  <a:pt x="5421943" y="993149"/>
                </a:lnTo>
                <a:cubicBezTo>
                  <a:pt x="5449327" y="969518"/>
                  <a:pt x="5472280" y="952597"/>
                  <a:pt x="5490802" y="942386"/>
                </a:cubicBezTo>
                <a:cubicBezTo>
                  <a:pt x="5509324" y="932175"/>
                  <a:pt x="5526185" y="927069"/>
                  <a:pt x="5541384" y="927069"/>
                </a:cubicBezTo>
                <a:cubicBezTo>
                  <a:pt x="5557830" y="927069"/>
                  <a:pt x="5571265" y="932096"/>
                  <a:pt x="5581690" y="942148"/>
                </a:cubicBezTo>
                <a:cubicBezTo>
                  <a:pt x="5592115" y="952201"/>
                  <a:pt x="5597327" y="965102"/>
                  <a:pt x="5597327" y="980850"/>
                </a:cubicBezTo>
                <a:cubicBezTo>
                  <a:pt x="5597327" y="1004030"/>
                  <a:pt x="5586502" y="1021970"/>
                  <a:pt x="5564852" y="1034672"/>
                </a:cubicBezTo>
                <a:cubicBezTo>
                  <a:pt x="5543203" y="1047373"/>
                  <a:pt x="5506105" y="1054831"/>
                  <a:pt x="5453559" y="1057045"/>
                </a:cubicBezTo>
                <a:lnTo>
                  <a:pt x="5453559" y="1183351"/>
                </a:lnTo>
                <a:lnTo>
                  <a:pt x="5479581" y="1183351"/>
                </a:lnTo>
                <a:cubicBezTo>
                  <a:pt x="5520764" y="1183351"/>
                  <a:pt x="5551280" y="1189159"/>
                  <a:pt x="5571128" y="1200775"/>
                </a:cubicBezTo>
                <a:cubicBezTo>
                  <a:pt x="5590975" y="1212390"/>
                  <a:pt x="5600899" y="1229123"/>
                  <a:pt x="5600899" y="1250973"/>
                </a:cubicBezTo>
                <a:cubicBezTo>
                  <a:pt x="5600899" y="1270432"/>
                  <a:pt x="5593877" y="1286202"/>
                  <a:pt x="5579834" y="1298283"/>
                </a:cubicBezTo>
                <a:cubicBezTo>
                  <a:pt x="5565791" y="1310363"/>
                  <a:pt x="5546702" y="1316404"/>
                  <a:pt x="5522569" y="1316404"/>
                </a:cubicBezTo>
                <a:cubicBezTo>
                  <a:pt x="5503570" y="1316404"/>
                  <a:pt x="5483003" y="1311547"/>
                  <a:pt x="5460867" y="1301834"/>
                </a:cubicBezTo>
                <a:cubicBezTo>
                  <a:pt x="5438731" y="1292120"/>
                  <a:pt x="5411643" y="1276290"/>
                  <a:pt x="5379603" y="1254342"/>
                </a:cubicBezTo>
                <a:lnTo>
                  <a:pt x="5296843" y="1384576"/>
                </a:lnTo>
                <a:cubicBezTo>
                  <a:pt x="5331460" y="1415723"/>
                  <a:pt x="5368825" y="1438862"/>
                  <a:pt x="5408939" y="1453994"/>
                </a:cubicBezTo>
                <a:cubicBezTo>
                  <a:pt x="5449052" y="1469126"/>
                  <a:pt x="5489390" y="1476691"/>
                  <a:pt x="5529950" y="1476691"/>
                </a:cubicBezTo>
                <a:cubicBezTo>
                  <a:pt x="5600392" y="1476691"/>
                  <a:pt x="5657658" y="1457090"/>
                  <a:pt x="5701749" y="1417888"/>
                </a:cubicBezTo>
                <a:cubicBezTo>
                  <a:pt x="5745839" y="1378686"/>
                  <a:pt x="5767884" y="1327749"/>
                  <a:pt x="5767884" y="1265079"/>
                </a:cubicBezTo>
                <a:cubicBezTo>
                  <a:pt x="5767884" y="1228114"/>
                  <a:pt x="5759722" y="1195437"/>
                  <a:pt x="5743397" y="1167048"/>
                </a:cubicBezTo>
                <a:cubicBezTo>
                  <a:pt x="5727073" y="1138659"/>
                  <a:pt x="5705669" y="1119420"/>
                  <a:pt x="5679187" y="1109332"/>
                </a:cubicBezTo>
                <a:cubicBezTo>
                  <a:pt x="5701842" y="1099184"/>
                  <a:pt x="5720056" y="1081725"/>
                  <a:pt x="5733829" y="1056954"/>
                </a:cubicBezTo>
                <a:cubicBezTo>
                  <a:pt x="5747603" y="1032184"/>
                  <a:pt x="5754490" y="1004797"/>
                  <a:pt x="5754490" y="974794"/>
                </a:cubicBezTo>
                <a:cubicBezTo>
                  <a:pt x="5754490" y="919597"/>
                  <a:pt x="5734759" y="873511"/>
                  <a:pt x="5695299" y="836534"/>
                </a:cubicBezTo>
                <a:cubicBezTo>
                  <a:pt x="5655839" y="799557"/>
                  <a:pt x="5606415" y="781069"/>
                  <a:pt x="5547028" y="781069"/>
                </a:cubicBezTo>
                <a:close/>
                <a:moveTo>
                  <a:pt x="0" y="0"/>
                </a:moveTo>
                <a:lnTo>
                  <a:pt x="8069944" y="0"/>
                </a:lnTo>
                <a:lnTo>
                  <a:pt x="8069944" y="3927156"/>
                </a:lnTo>
                <a:lnTo>
                  <a:pt x="0" y="39271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54526" y="3283858"/>
            <a:ext cx="5682967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TEXT HERE</a:t>
            </a:r>
            <a:endParaRPr lang="zh-CN" altLang="en-US" sz="8000" dirty="0">
              <a:blipFill dpi="0" rotWithShape="1">
                <a:blip r:embed="rId2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grpSp>
        <p:nvGrpSpPr>
          <p:cNvPr id="2" name="Group 22"/>
          <p:cNvGrpSpPr/>
          <p:nvPr/>
        </p:nvGrpSpPr>
        <p:grpSpPr>
          <a:xfrm>
            <a:off x="1238621" y="1710255"/>
            <a:ext cx="4857379" cy="3780390"/>
            <a:chOff x="2101597" y="594889"/>
            <a:chExt cx="4994398" cy="3886016"/>
          </a:xfrm>
        </p:grpSpPr>
        <p:pic>
          <p:nvPicPr>
            <p:cNvPr id="3" name="Picture 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1597" y="594889"/>
              <a:ext cx="4994398" cy="3886016"/>
            </a:xfrm>
            <a:prstGeom prst="rect">
              <a:avLst/>
            </a:prstGeom>
          </p:spPr>
        </p:pic>
        <p:sp>
          <p:nvSpPr>
            <p:cNvPr id="4" name="Rectangle 32"/>
            <p:cNvSpPr/>
            <p:nvPr/>
          </p:nvSpPr>
          <p:spPr>
            <a:xfrm>
              <a:off x="2908092" y="1313332"/>
              <a:ext cx="3310128" cy="2049481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" name="椭圆 7"/>
          <p:cNvSpPr/>
          <p:nvPr/>
        </p:nvSpPr>
        <p:spPr>
          <a:xfrm>
            <a:off x="6563106" y="2387600"/>
            <a:ext cx="584775" cy="584775"/>
          </a:xfrm>
          <a:prstGeom prst="ellipse">
            <a:avLst/>
          </a:prstGeom>
          <a:solidFill>
            <a:srgbClr val="09C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563106" y="3552538"/>
            <a:ext cx="584775" cy="584775"/>
          </a:xfrm>
          <a:prstGeom prst="ellipse">
            <a:avLst/>
          </a:prstGeom>
          <a:solidFill>
            <a:srgbClr val="FD1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6563106" y="4717475"/>
            <a:ext cx="584775" cy="584775"/>
          </a:xfrm>
          <a:prstGeom prst="ellipse">
            <a:avLst/>
          </a:prstGeom>
          <a:solidFill>
            <a:srgbClr val="F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10"/>
          <p:cNvSpPr/>
          <p:nvPr/>
        </p:nvSpPr>
        <p:spPr>
          <a:xfrm>
            <a:off x="6746350" y="2561571"/>
            <a:ext cx="218287" cy="236834"/>
          </a:xfrm>
          <a:custGeom>
            <a:avLst/>
            <a:gdLst>
              <a:gd name="connsiteX0" fmla="*/ 191479 w 561065"/>
              <a:gd name="connsiteY0" fmla="*/ 375902 h 608735"/>
              <a:gd name="connsiteX1" fmla="*/ 245437 w 561065"/>
              <a:gd name="connsiteY1" fmla="*/ 535655 h 608735"/>
              <a:gd name="connsiteX2" fmla="*/ 250809 w 561065"/>
              <a:gd name="connsiteY2" fmla="*/ 420563 h 608735"/>
              <a:gd name="connsiteX3" fmla="*/ 246371 w 561065"/>
              <a:gd name="connsiteY3" fmla="*/ 411817 h 608735"/>
              <a:gd name="connsiteX4" fmla="*/ 228911 w 561065"/>
              <a:gd name="connsiteY4" fmla="*/ 377418 h 608735"/>
              <a:gd name="connsiteX5" fmla="*/ 280299 w 561065"/>
              <a:gd name="connsiteY5" fmla="*/ 393743 h 608735"/>
              <a:gd name="connsiteX6" fmla="*/ 332563 w 561065"/>
              <a:gd name="connsiteY6" fmla="*/ 376718 h 608735"/>
              <a:gd name="connsiteX7" fmla="*/ 314811 w 561065"/>
              <a:gd name="connsiteY7" fmla="*/ 411817 h 608735"/>
              <a:gd name="connsiteX8" fmla="*/ 310373 w 561065"/>
              <a:gd name="connsiteY8" fmla="*/ 420563 h 608735"/>
              <a:gd name="connsiteX9" fmla="*/ 315745 w 561065"/>
              <a:gd name="connsiteY9" fmla="*/ 535655 h 608735"/>
              <a:gd name="connsiteX10" fmla="*/ 369644 w 561065"/>
              <a:gd name="connsiteY10" fmla="*/ 375960 h 608735"/>
              <a:gd name="connsiteX11" fmla="*/ 443223 w 561065"/>
              <a:gd name="connsiteY11" fmla="*/ 403946 h 608735"/>
              <a:gd name="connsiteX12" fmla="*/ 506290 w 561065"/>
              <a:gd name="connsiteY12" fmla="*/ 430241 h 608735"/>
              <a:gd name="connsiteX13" fmla="*/ 507925 w 561065"/>
              <a:gd name="connsiteY13" fmla="*/ 430999 h 608735"/>
              <a:gd name="connsiteX14" fmla="*/ 510728 w 561065"/>
              <a:gd name="connsiteY14" fmla="*/ 432573 h 608735"/>
              <a:gd name="connsiteX15" fmla="*/ 528831 w 561065"/>
              <a:gd name="connsiteY15" fmla="*/ 452630 h 608735"/>
              <a:gd name="connsiteX16" fmla="*/ 528831 w 561065"/>
              <a:gd name="connsiteY16" fmla="*/ 452688 h 608735"/>
              <a:gd name="connsiteX17" fmla="*/ 532042 w 561065"/>
              <a:gd name="connsiteY17" fmla="*/ 462308 h 608735"/>
              <a:gd name="connsiteX18" fmla="*/ 558671 w 561065"/>
              <a:gd name="connsiteY18" fmla="*/ 548307 h 608735"/>
              <a:gd name="connsiteX19" fmla="*/ 560539 w 561065"/>
              <a:gd name="connsiteY19" fmla="*/ 555828 h 608735"/>
              <a:gd name="connsiteX20" fmla="*/ 561065 w 561065"/>
              <a:gd name="connsiteY20" fmla="*/ 562824 h 608735"/>
              <a:gd name="connsiteX21" fmla="*/ 515166 w 561065"/>
              <a:gd name="connsiteY21" fmla="*/ 608710 h 608735"/>
              <a:gd name="connsiteX22" fmla="*/ 471311 w 561065"/>
              <a:gd name="connsiteY22" fmla="*/ 608710 h 608735"/>
              <a:gd name="connsiteX23" fmla="*/ 283044 w 561065"/>
              <a:gd name="connsiteY23" fmla="*/ 608710 h 608735"/>
              <a:gd name="connsiteX24" fmla="*/ 280532 w 561065"/>
              <a:gd name="connsiteY24" fmla="*/ 608710 h 608735"/>
              <a:gd name="connsiteX25" fmla="*/ 278080 w 561065"/>
              <a:gd name="connsiteY25" fmla="*/ 608710 h 608735"/>
              <a:gd name="connsiteX26" fmla="*/ 89812 w 561065"/>
              <a:gd name="connsiteY26" fmla="*/ 608710 h 608735"/>
              <a:gd name="connsiteX27" fmla="*/ 45957 w 561065"/>
              <a:gd name="connsiteY27" fmla="*/ 608710 h 608735"/>
              <a:gd name="connsiteX28" fmla="*/ 0 w 561065"/>
              <a:gd name="connsiteY28" fmla="*/ 562824 h 608735"/>
              <a:gd name="connsiteX29" fmla="*/ 584 w 561065"/>
              <a:gd name="connsiteY29" fmla="*/ 555828 h 608735"/>
              <a:gd name="connsiteX30" fmla="*/ 2453 w 561065"/>
              <a:gd name="connsiteY30" fmla="*/ 548307 h 608735"/>
              <a:gd name="connsiteX31" fmla="*/ 29081 w 561065"/>
              <a:gd name="connsiteY31" fmla="*/ 462308 h 608735"/>
              <a:gd name="connsiteX32" fmla="*/ 32234 w 561065"/>
              <a:gd name="connsiteY32" fmla="*/ 452688 h 608735"/>
              <a:gd name="connsiteX33" fmla="*/ 32234 w 561065"/>
              <a:gd name="connsiteY33" fmla="*/ 452630 h 608735"/>
              <a:gd name="connsiteX34" fmla="*/ 50395 w 561065"/>
              <a:gd name="connsiteY34" fmla="*/ 432457 h 608735"/>
              <a:gd name="connsiteX35" fmla="*/ 53198 w 561065"/>
              <a:gd name="connsiteY35" fmla="*/ 430941 h 608735"/>
              <a:gd name="connsiteX36" fmla="*/ 54833 w 561065"/>
              <a:gd name="connsiteY36" fmla="*/ 430125 h 608735"/>
              <a:gd name="connsiteX37" fmla="*/ 117901 w 561065"/>
              <a:gd name="connsiteY37" fmla="*/ 403888 h 608735"/>
              <a:gd name="connsiteX38" fmla="*/ 191479 w 561065"/>
              <a:gd name="connsiteY38" fmla="*/ 375902 h 608735"/>
              <a:gd name="connsiteX39" fmla="*/ 277747 w 561065"/>
              <a:gd name="connsiteY39" fmla="*/ 0 h 608735"/>
              <a:gd name="connsiteX40" fmla="*/ 277980 w 561065"/>
              <a:gd name="connsiteY40" fmla="*/ 0 h 608735"/>
              <a:gd name="connsiteX41" fmla="*/ 278214 w 561065"/>
              <a:gd name="connsiteY41" fmla="*/ 0 h 608735"/>
              <a:gd name="connsiteX42" fmla="*/ 280491 w 561065"/>
              <a:gd name="connsiteY42" fmla="*/ 0 h 608735"/>
              <a:gd name="connsiteX43" fmla="*/ 282768 w 561065"/>
              <a:gd name="connsiteY43" fmla="*/ 0 h 608735"/>
              <a:gd name="connsiteX44" fmla="*/ 283001 w 561065"/>
              <a:gd name="connsiteY44" fmla="*/ 0 h 608735"/>
              <a:gd name="connsiteX45" fmla="*/ 283235 w 561065"/>
              <a:gd name="connsiteY45" fmla="*/ 0 h 608735"/>
              <a:gd name="connsiteX46" fmla="*/ 401988 w 561065"/>
              <a:gd name="connsiteY46" fmla="*/ 118656 h 608735"/>
              <a:gd name="connsiteX47" fmla="*/ 400470 w 561065"/>
              <a:gd name="connsiteY47" fmla="*/ 162854 h 608735"/>
              <a:gd name="connsiteX48" fmla="*/ 427093 w 561065"/>
              <a:gd name="connsiteY48" fmla="*/ 188509 h 608735"/>
              <a:gd name="connsiteX49" fmla="*/ 394456 w 561065"/>
              <a:gd name="connsiteY49" fmla="*/ 242969 h 608735"/>
              <a:gd name="connsiteX50" fmla="*/ 342436 w 561065"/>
              <a:gd name="connsiteY50" fmla="*/ 326465 h 608735"/>
              <a:gd name="connsiteX51" fmla="*/ 283001 w 561065"/>
              <a:gd name="connsiteY51" fmla="*/ 354745 h 608735"/>
              <a:gd name="connsiteX52" fmla="*/ 280491 w 561065"/>
              <a:gd name="connsiteY52" fmla="*/ 354803 h 608735"/>
              <a:gd name="connsiteX53" fmla="*/ 277980 w 561065"/>
              <a:gd name="connsiteY53" fmla="*/ 354745 h 608735"/>
              <a:gd name="connsiteX54" fmla="*/ 218136 w 561065"/>
              <a:gd name="connsiteY54" fmla="*/ 326116 h 608735"/>
              <a:gd name="connsiteX55" fmla="*/ 166467 w 561065"/>
              <a:gd name="connsiteY55" fmla="*/ 242969 h 608735"/>
              <a:gd name="connsiteX56" fmla="*/ 133830 w 561065"/>
              <a:gd name="connsiteY56" fmla="*/ 188509 h 608735"/>
              <a:gd name="connsiteX57" fmla="*/ 160453 w 561065"/>
              <a:gd name="connsiteY57" fmla="*/ 162970 h 608735"/>
              <a:gd name="connsiteX58" fmla="*/ 158877 w 561065"/>
              <a:gd name="connsiteY58" fmla="*/ 118715 h 608735"/>
              <a:gd name="connsiteX59" fmla="*/ 277747 w 561065"/>
              <a:gd name="connsiteY59" fmla="*/ 0 h 608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561065" h="608735">
                <a:moveTo>
                  <a:pt x="191479" y="375902"/>
                </a:moveTo>
                <a:cubicBezTo>
                  <a:pt x="195917" y="394559"/>
                  <a:pt x="238604" y="518455"/>
                  <a:pt x="245437" y="535655"/>
                </a:cubicBezTo>
                <a:lnTo>
                  <a:pt x="250809" y="420563"/>
                </a:lnTo>
                <a:cubicBezTo>
                  <a:pt x="248999" y="417881"/>
                  <a:pt x="247773" y="414732"/>
                  <a:pt x="246371" y="411817"/>
                </a:cubicBezTo>
                <a:lnTo>
                  <a:pt x="228911" y="377418"/>
                </a:lnTo>
                <a:cubicBezTo>
                  <a:pt x="241466" y="387446"/>
                  <a:pt x="259860" y="393743"/>
                  <a:pt x="280299" y="393743"/>
                </a:cubicBezTo>
                <a:cubicBezTo>
                  <a:pt x="301263" y="393743"/>
                  <a:pt x="320008" y="387155"/>
                  <a:pt x="332563" y="376718"/>
                </a:cubicBezTo>
                <a:lnTo>
                  <a:pt x="314811" y="411817"/>
                </a:lnTo>
                <a:cubicBezTo>
                  <a:pt x="313409" y="414732"/>
                  <a:pt x="312183" y="417881"/>
                  <a:pt x="310373" y="420563"/>
                </a:cubicBezTo>
                <a:lnTo>
                  <a:pt x="315745" y="535655"/>
                </a:lnTo>
                <a:cubicBezTo>
                  <a:pt x="322519" y="518455"/>
                  <a:pt x="365089" y="394618"/>
                  <a:pt x="369644" y="375960"/>
                </a:cubicBezTo>
                <a:cubicBezTo>
                  <a:pt x="394754" y="384881"/>
                  <a:pt x="419397" y="393685"/>
                  <a:pt x="443223" y="403946"/>
                </a:cubicBezTo>
                <a:cubicBezTo>
                  <a:pt x="443223" y="403946"/>
                  <a:pt x="490757" y="422895"/>
                  <a:pt x="506290" y="430241"/>
                </a:cubicBezTo>
                <a:cubicBezTo>
                  <a:pt x="506815" y="430475"/>
                  <a:pt x="507341" y="430766"/>
                  <a:pt x="507925" y="430999"/>
                </a:cubicBezTo>
                <a:cubicBezTo>
                  <a:pt x="509210" y="431699"/>
                  <a:pt x="510261" y="432224"/>
                  <a:pt x="510728" y="432573"/>
                </a:cubicBezTo>
                <a:cubicBezTo>
                  <a:pt x="518553" y="437238"/>
                  <a:pt x="524976" y="444234"/>
                  <a:pt x="528831" y="452630"/>
                </a:cubicBezTo>
                <a:lnTo>
                  <a:pt x="528831" y="452688"/>
                </a:lnTo>
                <a:cubicBezTo>
                  <a:pt x="530232" y="455720"/>
                  <a:pt x="531342" y="458985"/>
                  <a:pt x="532042" y="462308"/>
                </a:cubicBezTo>
                <a:cubicBezTo>
                  <a:pt x="538408" y="481607"/>
                  <a:pt x="552539" y="524694"/>
                  <a:pt x="558671" y="548307"/>
                </a:cubicBezTo>
                <a:cubicBezTo>
                  <a:pt x="559547" y="550697"/>
                  <a:pt x="560131" y="553204"/>
                  <a:pt x="560539" y="555828"/>
                </a:cubicBezTo>
                <a:cubicBezTo>
                  <a:pt x="560831" y="558102"/>
                  <a:pt x="561065" y="560492"/>
                  <a:pt x="561065" y="562824"/>
                </a:cubicBezTo>
                <a:cubicBezTo>
                  <a:pt x="561065" y="588187"/>
                  <a:pt x="540510" y="608710"/>
                  <a:pt x="515166" y="608710"/>
                </a:cubicBezTo>
                <a:lnTo>
                  <a:pt x="471311" y="608710"/>
                </a:lnTo>
                <a:lnTo>
                  <a:pt x="283044" y="608710"/>
                </a:lnTo>
                <a:lnTo>
                  <a:pt x="280532" y="608710"/>
                </a:lnTo>
                <a:lnTo>
                  <a:pt x="278080" y="608710"/>
                </a:lnTo>
                <a:cubicBezTo>
                  <a:pt x="215305" y="608768"/>
                  <a:pt x="152529" y="608710"/>
                  <a:pt x="89812" y="608710"/>
                </a:cubicBezTo>
                <a:lnTo>
                  <a:pt x="45957" y="608710"/>
                </a:lnTo>
                <a:cubicBezTo>
                  <a:pt x="20555" y="608710"/>
                  <a:pt x="0" y="588187"/>
                  <a:pt x="0" y="562824"/>
                </a:cubicBezTo>
                <a:cubicBezTo>
                  <a:pt x="0" y="560492"/>
                  <a:pt x="175" y="558102"/>
                  <a:pt x="584" y="555828"/>
                </a:cubicBezTo>
                <a:cubicBezTo>
                  <a:pt x="934" y="553263"/>
                  <a:pt x="1577" y="550697"/>
                  <a:pt x="2453" y="548307"/>
                </a:cubicBezTo>
                <a:cubicBezTo>
                  <a:pt x="8584" y="524577"/>
                  <a:pt x="22657" y="481607"/>
                  <a:pt x="29081" y="462308"/>
                </a:cubicBezTo>
                <a:cubicBezTo>
                  <a:pt x="29782" y="458985"/>
                  <a:pt x="30833" y="455720"/>
                  <a:pt x="32234" y="452688"/>
                </a:cubicBezTo>
                <a:lnTo>
                  <a:pt x="32234" y="452630"/>
                </a:lnTo>
                <a:cubicBezTo>
                  <a:pt x="36147" y="444234"/>
                  <a:pt x="42512" y="437238"/>
                  <a:pt x="50395" y="432457"/>
                </a:cubicBezTo>
                <a:cubicBezTo>
                  <a:pt x="50863" y="432107"/>
                  <a:pt x="51855" y="431524"/>
                  <a:pt x="53198" y="430941"/>
                </a:cubicBezTo>
                <a:cubicBezTo>
                  <a:pt x="53724" y="430591"/>
                  <a:pt x="54308" y="430358"/>
                  <a:pt x="54833" y="430125"/>
                </a:cubicBezTo>
                <a:cubicBezTo>
                  <a:pt x="70308" y="422895"/>
                  <a:pt x="117901" y="403888"/>
                  <a:pt x="117901" y="403888"/>
                </a:cubicBezTo>
                <a:cubicBezTo>
                  <a:pt x="141726" y="393626"/>
                  <a:pt x="166311" y="384823"/>
                  <a:pt x="191479" y="375902"/>
                </a:cubicBezTo>
                <a:close/>
                <a:moveTo>
                  <a:pt x="277747" y="0"/>
                </a:moveTo>
                <a:lnTo>
                  <a:pt x="277980" y="0"/>
                </a:lnTo>
                <a:lnTo>
                  <a:pt x="278214" y="0"/>
                </a:lnTo>
                <a:lnTo>
                  <a:pt x="280491" y="0"/>
                </a:lnTo>
                <a:lnTo>
                  <a:pt x="282768" y="0"/>
                </a:lnTo>
                <a:lnTo>
                  <a:pt x="283001" y="0"/>
                </a:lnTo>
                <a:lnTo>
                  <a:pt x="283235" y="0"/>
                </a:lnTo>
                <a:cubicBezTo>
                  <a:pt x="348858" y="0"/>
                  <a:pt x="402105" y="53118"/>
                  <a:pt x="401988" y="118656"/>
                </a:cubicBezTo>
                <a:cubicBezTo>
                  <a:pt x="401988" y="125420"/>
                  <a:pt x="400470" y="154807"/>
                  <a:pt x="400470" y="162854"/>
                </a:cubicBezTo>
                <a:cubicBezTo>
                  <a:pt x="403331" y="163029"/>
                  <a:pt x="429954" y="156673"/>
                  <a:pt x="427093" y="188509"/>
                </a:cubicBezTo>
                <a:cubicBezTo>
                  <a:pt x="421021" y="256030"/>
                  <a:pt x="395215" y="242969"/>
                  <a:pt x="394456" y="242969"/>
                </a:cubicBezTo>
                <a:cubicBezTo>
                  <a:pt x="381670" y="283901"/>
                  <a:pt x="361820" y="309964"/>
                  <a:pt x="342436" y="326465"/>
                </a:cubicBezTo>
                <a:cubicBezTo>
                  <a:pt x="312485" y="351946"/>
                  <a:pt x="283468" y="354745"/>
                  <a:pt x="283001" y="354745"/>
                </a:cubicBezTo>
                <a:cubicBezTo>
                  <a:pt x="282125" y="354803"/>
                  <a:pt x="281250" y="354803"/>
                  <a:pt x="280491" y="354803"/>
                </a:cubicBezTo>
                <a:cubicBezTo>
                  <a:pt x="279615" y="354803"/>
                  <a:pt x="278856" y="354745"/>
                  <a:pt x="277980" y="354745"/>
                </a:cubicBezTo>
                <a:cubicBezTo>
                  <a:pt x="277455" y="354745"/>
                  <a:pt x="248263" y="351946"/>
                  <a:pt x="218136" y="326116"/>
                </a:cubicBezTo>
                <a:cubicBezTo>
                  <a:pt x="198811" y="309556"/>
                  <a:pt x="179136" y="283609"/>
                  <a:pt x="166467" y="242969"/>
                </a:cubicBezTo>
                <a:cubicBezTo>
                  <a:pt x="165649" y="242969"/>
                  <a:pt x="139902" y="256030"/>
                  <a:pt x="133830" y="188509"/>
                </a:cubicBezTo>
                <a:cubicBezTo>
                  <a:pt x="130969" y="156731"/>
                  <a:pt x="157592" y="163087"/>
                  <a:pt x="160453" y="162970"/>
                </a:cubicBezTo>
                <a:cubicBezTo>
                  <a:pt x="160453" y="154807"/>
                  <a:pt x="158877" y="125478"/>
                  <a:pt x="158877" y="118715"/>
                </a:cubicBezTo>
                <a:cubicBezTo>
                  <a:pt x="158877" y="53177"/>
                  <a:pt x="212123" y="0"/>
                  <a:pt x="2777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椭圆 11"/>
          <p:cNvSpPr/>
          <p:nvPr/>
        </p:nvSpPr>
        <p:spPr>
          <a:xfrm>
            <a:off x="6737077" y="3735569"/>
            <a:ext cx="236834" cy="218713"/>
          </a:xfrm>
          <a:custGeom>
            <a:avLst/>
            <a:gdLst>
              <a:gd name="connsiteX0" fmla="*/ 186302 w 608697"/>
              <a:gd name="connsiteY0" fmla="*/ 63862 h 562124"/>
              <a:gd name="connsiteX1" fmla="*/ 204357 w 608697"/>
              <a:gd name="connsiteY1" fmla="*/ 81889 h 562124"/>
              <a:gd name="connsiteX2" fmla="*/ 186302 w 608697"/>
              <a:gd name="connsiteY2" fmla="*/ 99991 h 562124"/>
              <a:gd name="connsiteX3" fmla="*/ 99759 w 608697"/>
              <a:gd name="connsiteY3" fmla="*/ 186326 h 562124"/>
              <a:gd name="connsiteX4" fmla="*/ 81705 w 608697"/>
              <a:gd name="connsiteY4" fmla="*/ 204428 h 562124"/>
              <a:gd name="connsiteX5" fmla="*/ 63650 w 608697"/>
              <a:gd name="connsiteY5" fmla="*/ 186326 h 562124"/>
              <a:gd name="connsiteX6" fmla="*/ 186302 w 608697"/>
              <a:gd name="connsiteY6" fmla="*/ 63862 h 562124"/>
              <a:gd name="connsiteX7" fmla="*/ 175448 w 608697"/>
              <a:gd name="connsiteY7" fmla="*/ 36129 h 562124"/>
              <a:gd name="connsiteX8" fmla="*/ 36179 w 608697"/>
              <a:gd name="connsiteY8" fmla="*/ 175282 h 562124"/>
              <a:gd name="connsiteX9" fmla="*/ 276226 w 608697"/>
              <a:gd name="connsiteY9" fmla="*/ 490611 h 562124"/>
              <a:gd name="connsiteX10" fmla="*/ 276972 w 608697"/>
              <a:gd name="connsiteY10" fmla="*/ 491356 h 562124"/>
              <a:gd name="connsiteX11" fmla="*/ 304349 w 608697"/>
              <a:gd name="connsiteY11" fmla="*/ 518546 h 562124"/>
              <a:gd name="connsiteX12" fmla="*/ 331725 w 608697"/>
              <a:gd name="connsiteY12" fmla="*/ 491356 h 562124"/>
              <a:gd name="connsiteX13" fmla="*/ 332471 w 608697"/>
              <a:gd name="connsiteY13" fmla="*/ 490611 h 562124"/>
              <a:gd name="connsiteX14" fmla="*/ 572518 w 608697"/>
              <a:gd name="connsiteY14" fmla="*/ 175282 h 562124"/>
              <a:gd name="connsiteX15" fmla="*/ 433249 w 608697"/>
              <a:gd name="connsiteY15" fmla="*/ 36129 h 562124"/>
              <a:gd name="connsiteX16" fmla="*/ 318149 w 608697"/>
              <a:gd name="connsiteY16" fmla="*/ 89764 h 562124"/>
              <a:gd name="connsiteX17" fmla="*/ 304349 w 608697"/>
              <a:gd name="connsiteY17" fmla="*/ 96170 h 562124"/>
              <a:gd name="connsiteX18" fmla="*/ 290548 w 608697"/>
              <a:gd name="connsiteY18" fmla="*/ 89764 h 562124"/>
              <a:gd name="connsiteX19" fmla="*/ 175448 w 608697"/>
              <a:gd name="connsiteY19" fmla="*/ 36129 h 562124"/>
              <a:gd name="connsiteX20" fmla="*/ 175448 w 608697"/>
              <a:gd name="connsiteY20" fmla="*/ 0 h 562124"/>
              <a:gd name="connsiteX21" fmla="*/ 304349 w 608697"/>
              <a:gd name="connsiteY21" fmla="*/ 51847 h 562124"/>
              <a:gd name="connsiteX22" fmla="*/ 433249 w 608697"/>
              <a:gd name="connsiteY22" fmla="*/ 0 h 562124"/>
              <a:gd name="connsiteX23" fmla="*/ 608697 w 608697"/>
              <a:gd name="connsiteY23" fmla="*/ 175282 h 562124"/>
              <a:gd name="connsiteX24" fmla="*/ 537309 w 608697"/>
              <a:gd name="connsiteY24" fmla="*/ 342593 h 562124"/>
              <a:gd name="connsiteX25" fmla="*/ 356864 w 608697"/>
              <a:gd name="connsiteY25" fmla="*/ 517354 h 562124"/>
              <a:gd name="connsiteX26" fmla="*/ 317104 w 608697"/>
              <a:gd name="connsiteY26" fmla="*/ 556835 h 562124"/>
              <a:gd name="connsiteX27" fmla="*/ 304349 w 608697"/>
              <a:gd name="connsiteY27" fmla="*/ 562124 h 562124"/>
              <a:gd name="connsiteX28" fmla="*/ 291593 w 608697"/>
              <a:gd name="connsiteY28" fmla="*/ 556835 h 562124"/>
              <a:gd name="connsiteX29" fmla="*/ 251834 w 608697"/>
              <a:gd name="connsiteY29" fmla="*/ 517354 h 562124"/>
              <a:gd name="connsiteX30" fmla="*/ 71388 w 608697"/>
              <a:gd name="connsiteY30" fmla="*/ 342593 h 562124"/>
              <a:gd name="connsiteX31" fmla="*/ 0 w 608697"/>
              <a:gd name="connsiteY31" fmla="*/ 175282 h 562124"/>
              <a:gd name="connsiteX32" fmla="*/ 175448 w 608697"/>
              <a:gd name="connsiteY32" fmla="*/ 0 h 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8697" h="562124">
                <a:moveTo>
                  <a:pt x="186302" y="63862"/>
                </a:moveTo>
                <a:cubicBezTo>
                  <a:pt x="196225" y="63862"/>
                  <a:pt x="204357" y="71907"/>
                  <a:pt x="204357" y="81889"/>
                </a:cubicBezTo>
                <a:cubicBezTo>
                  <a:pt x="204357" y="91871"/>
                  <a:pt x="196300" y="99991"/>
                  <a:pt x="186302" y="99991"/>
                </a:cubicBezTo>
                <a:cubicBezTo>
                  <a:pt x="137808" y="99991"/>
                  <a:pt x="99759" y="137907"/>
                  <a:pt x="99759" y="186326"/>
                </a:cubicBezTo>
                <a:cubicBezTo>
                  <a:pt x="99759" y="196308"/>
                  <a:pt x="91702" y="204428"/>
                  <a:pt x="81705" y="204428"/>
                </a:cubicBezTo>
                <a:cubicBezTo>
                  <a:pt x="71708" y="204428"/>
                  <a:pt x="63650" y="196308"/>
                  <a:pt x="63650" y="186326"/>
                </a:cubicBezTo>
                <a:cubicBezTo>
                  <a:pt x="63650" y="117645"/>
                  <a:pt x="117516" y="63862"/>
                  <a:pt x="186302" y="63862"/>
                </a:cubicBezTo>
                <a:close/>
                <a:moveTo>
                  <a:pt x="175448" y="36129"/>
                </a:moveTo>
                <a:cubicBezTo>
                  <a:pt x="97347" y="36129"/>
                  <a:pt x="36179" y="97213"/>
                  <a:pt x="36179" y="175282"/>
                </a:cubicBezTo>
                <a:cubicBezTo>
                  <a:pt x="36179" y="273687"/>
                  <a:pt x="122933" y="355182"/>
                  <a:pt x="276226" y="490611"/>
                </a:cubicBezTo>
                <a:cubicBezTo>
                  <a:pt x="276450" y="490834"/>
                  <a:pt x="276748" y="491132"/>
                  <a:pt x="276972" y="491356"/>
                </a:cubicBezTo>
                <a:lnTo>
                  <a:pt x="304349" y="518546"/>
                </a:lnTo>
                <a:lnTo>
                  <a:pt x="331725" y="491356"/>
                </a:lnTo>
                <a:cubicBezTo>
                  <a:pt x="331949" y="491132"/>
                  <a:pt x="332247" y="490834"/>
                  <a:pt x="332471" y="490611"/>
                </a:cubicBezTo>
                <a:cubicBezTo>
                  <a:pt x="485764" y="355182"/>
                  <a:pt x="572518" y="273762"/>
                  <a:pt x="572518" y="175282"/>
                </a:cubicBezTo>
                <a:cubicBezTo>
                  <a:pt x="572518" y="97213"/>
                  <a:pt x="511350" y="36129"/>
                  <a:pt x="433249" y="36129"/>
                </a:cubicBezTo>
                <a:cubicBezTo>
                  <a:pt x="390282" y="36129"/>
                  <a:pt x="346196" y="56689"/>
                  <a:pt x="318149" y="89764"/>
                </a:cubicBezTo>
                <a:cubicBezTo>
                  <a:pt x="314717" y="93861"/>
                  <a:pt x="309645" y="96170"/>
                  <a:pt x="304349" y="96170"/>
                </a:cubicBezTo>
                <a:cubicBezTo>
                  <a:pt x="299052" y="96170"/>
                  <a:pt x="293980" y="93861"/>
                  <a:pt x="290548" y="89764"/>
                </a:cubicBezTo>
                <a:cubicBezTo>
                  <a:pt x="262501" y="56689"/>
                  <a:pt x="218415" y="36129"/>
                  <a:pt x="175448" y="36129"/>
                </a:cubicBezTo>
                <a:close/>
                <a:moveTo>
                  <a:pt x="175448" y="0"/>
                </a:moveTo>
                <a:cubicBezTo>
                  <a:pt x="222891" y="0"/>
                  <a:pt x="269736" y="19145"/>
                  <a:pt x="304349" y="51847"/>
                </a:cubicBezTo>
                <a:cubicBezTo>
                  <a:pt x="338961" y="19145"/>
                  <a:pt x="385807" y="0"/>
                  <a:pt x="433249" y="0"/>
                </a:cubicBezTo>
                <a:cubicBezTo>
                  <a:pt x="531640" y="0"/>
                  <a:pt x="608697" y="77026"/>
                  <a:pt x="608697" y="175282"/>
                </a:cubicBezTo>
                <a:cubicBezTo>
                  <a:pt x="608697" y="230258"/>
                  <a:pt x="586020" y="283446"/>
                  <a:pt x="537309" y="342593"/>
                </a:cubicBezTo>
                <a:cubicBezTo>
                  <a:pt x="494865" y="394291"/>
                  <a:pt x="435711" y="447628"/>
                  <a:pt x="356864" y="517354"/>
                </a:cubicBezTo>
                <a:lnTo>
                  <a:pt x="317104" y="556835"/>
                </a:lnTo>
                <a:cubicBezTo>
                  <a:pt x="313598" y="560336"/>
                  <a:pt x="308973" y="562124"/>
                  <a:pt x="304349" y="562124"/>
                </a:cubicBezTo>
                <a:cubicBezTo>
                  <a:pt x="299724" y="562124"/>
                  <a:pt x="295099" y="560336"/>
                  <a:pt x="291593" y="556835"/>
                </a:cubicBezTo>
                <a:lnTo>
                  <a:pt x="251834" y="517354"/>
                </a:lnTo>
                <a:cubicBezTo>
                  <a:pt x="172986" y="447628"/>
                  <a:pt x="113832" y="394291"/>
                  <a:pt x="71388" y="342593"/>
                </a:cubicBezTo>
                <a:cubicBezTo>
                  <a:pt x="22677" y="283446"/>
                  <a:pt x="0" y="230258"/>
                  <a:pt x="0" y="175282"/>
                </a:cubicBezTo>
                <a:cubicBezTo>
                  <a:pt x="0" y="77026"/>
                  <a:pt x="77057" y="0"/>
                  <a:pt x="1754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椭圆 12"/>
          <p:cNvSpPr/>
          <p:nvPr/>
        </p:nvSpPr>
        <p:spPr>
          <a:xfrm>
            <a:off x="6737077" y="4891634"/>
            <a:ext cx="236834" cy="236458"/>
          </a:xfrm>
          <a:custGeom>
            <a:avLst/>
            <a:gdLst>
              <a:gd name="connsiteX0" fmla="*/ 138699 w 603657"/>
              <a:gd name="connsiteY0" fmla="*/ 230325 h 602699"/>
              <a:gd name="connsiteX1" fmla="*/ 369371 w 603657"/>
              <a:gd name="connsiteY1" fmla="*/ 230325 h 602699"/>
              <a:gd name="connsiteX2" fmla="*/ 392837 w 603657"/>
              <a:gd name="connsiteY2" fmla="*/ 253753 h 602699"/>
              <a:gd name="connsiteX3" fmla="*/ 369371 w 603657"/>
              <a:gd name="connsiteY3" fmla="*/ 277180 h 602699"/>
              <a:gd name="connsiteX4" fmla="*/ 138699 w 603657"/>
              <a:gd name="connsiteY4" fmla="*/ 277180 h 602699"/>
              <a:gd name="connsiteX5" fmla="*/ 115233 w 603657"/>
              <a:gd name="connsiteY5" fmla="*/ 253753 h 602699"/>
              <a:gd name="connsiteX6" fmla="*/ 138699 w 603657"/>
              <a:gd name="connsiteY6" fmla="*/ 230325 h 602699"/>
              <a:gd name="connsiteX7" fmla="*/ 254159 w 603657"/>
              <a:gd name="connsiteY7" fmla="*/ 46866 h 602699"/>
              <a:gd name="connsiteX8" fmla="*/ 46936 w 603657"/>
              <a:gd name="connsiteY8" fmla="*/ 253780 h 602699"/>
              <a:gd name="connsiteX9" fmla="*/ 254159 w 603657"/>
              <a:gd name="connsiteY9" fmla="*/ 460460 h 602699"/>
              <a:gd name="connsiteX10" fmla="*/ 461147 w 603657"/>
              <a:gd name="connsiteY10" fmla="*/ 253780 h 602699"/>
              <a:gd name="connsiteX11" fmla="*/ 254159 w 603657"/>
              <a:gd name="connsiteY11" fmla="*/ 46866 h 602699"/>
              <a:gd name="connsiteX12" fmla="*/ 254159 w 603657"/>
              <a:gd name="connsiteY12" fmla="*/ 0 h 602699"/>
              <a:gd name="connsiteX13" fmla="*/ 508083 w 603657"/>
              <a:gd name="connsiteY13" fmla="*/ 253780 h 602699"/>
              <a:gd name="connsiteX14" fmla="*/ 449413 w 603657"/>
              <a:gd name="connsiteY14" fmla="*/ 415703 h 602699"/>
              <a:gd name="connsiteX15" fmla="*/ 596793 w 603657"/>
              <a:gd name="connsiteY15" fmla="*/ 562629 h 602699"/>
              <a:gd name="connsiteX16" fmla="*/ 596793 w 603657"/>
              <a:gd name="connsiteY16" fmla="*/ 595904 h 602699"/>
              <a:gd name="connsiteX17" fmla="*/ 580130 w 603657"/>
              <a:gd name="connsiteY17" fmla="*/ 602699 h 602699"/>
              <a:gd name="connsiteX18" fmla="*/ 563468 w 603657"/>
              <a:gd name="connsiteY18" fmla="*/ 595904 h 602699"/>
              <a:gd name="connsiteX19" fmla="*/ 416323 w 603657"/>
              <a:gd name="connsiteY19" fmla="*/ 448744 h 602699"/>
              <a:gd name="connsiteX20" fmla="*/ 254159 w 603657"/>
              <a:gd name="connsiteY20" fmla="*/ 507326 h 602699"/>
              <a:gd name="connsiteX21" fmla="*/ 0 w 603657"/>
              <a:gd name="connsiteY21" fmla="*/ 253780 h 602699"/>
              <a:gd name="connsiteX22" fmla="*/ 254159 w 603657"/>
              <a:gd name="connsiteY22" fmla="*/ 0 h 602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3657" h="602699">
                <a:moveTo>
                  <a:pt x="138699" y="230325"/>
                </a:moveTo>
                <a:lnTo>
                  <a:pt x="369371" y="230325"/>
                </a:lnTo>
                <a:cubicBezTo>
                  <a:pt x="382277" y="230325"/>
                  <a:pt x="392837" y="240633"/>
                  <a:pt x="392837" y="253753"/>
                </a:cubicBezTo>
                <a:cubicBezTo>
                  <a:pt x="392837" y="266638"/>
                  <a:pt x="382277" y="277180"/>
                  <a:pt x="369371" y="277180"/>
                </a:cubicBezTo>
                <a:lnTo>
                  <a:pt x="138699" y="277180"/>
                </a:lnTo>
                <a:cubicBezTo>
                  <a:pt x="125793" y="277180"/>
                  <a:pt x="115233" y="266638"/>
                  <a:pt x="115233" y="253753"/>
                </a:cubicBezTo>
                <a:cubicBezTo>
                  <a:pt x="115233" y="240633"/>
                  <a:pt x="125793" y="230325"/>
                  <a:pt x="138699" y="230325"/>
                </a:cubicBezTo>
                <a:close/>
                <a:moveTo>
                  <a:pt x="254159" y="46866"/>
                </a:moveTo>
                <a:cubicBezTo>
                  <a:pt x="139870" y="46866"/>
                  <a:pt x="46936" y="139661"/>
                  <a:pt x="46936" y="253780"/>
                </a:cubicBezTo>
                <a:cubicBezTo>
                  <a:pt x="46936" y="367665"/>
                  <a:pt x="139870" y="460460"/>
                  <a:pt x="254159" y="460460"/>
                </a:cubicBezTo>
                <a:cubicBezTo>
                  <a:pt x="368214" y="460460"/>
                  <a:pt x="461147" y="367665"/>
                  <a:pt x="461147" y="253780"/>
                </a:cubicBezTo>
                <a:cubicBezTo>
                  <a:pt x="461147" y="139661"/>
                  <a:pt x="368214" y="46866"/>
                  <a:pt x="254159" y="46866"/>
                </a:cubicBezTo>
                <a:close/>
                <a:moveTo>
                  <a:pt x="254159" y="0"/>
                </a:moveTo>
                <a:cubicBezTo>
                  <a:pt x="394029" y="0"/>
                  <a:pt x="508083" y="113885"/>
                  <a:pt x="508083" y="253780"/>
                </a:cubicBezTo>
                <a:cubicBezTo>
                  <a:pt x="508083" y="315175"/>
                  <a:pt x="486023" y="371649"/>
                  <a:pt x="449413" y="415703"/>
                </a:cubicBezTo>
                <a:lnTo>
                  <a:pt x="596793" y="562629"/>
                </a:lnTo>
                <a:cubicBezTo>
                  <a:pt x="605945" y="571767"/>
                  <a:pt x="605945" y="586765"/>
                  <a:pt x="596793" y="595904"/>
                </a:cubicBezTo>
                <a:cubicBezTo>
                  <a:pt x="592099" y="600356"/>
                  <a:pt x="586232" y="602699"/>
                  <a:pt x="580130" y="602699"/>
                </a:cubicBezTo>
                <a:cubicBezTo>
                  <a:pt x="574029" y="602699"/>
                  <a:pt x="568162" y="600356"/>
                  <a:pt x="563468" y="595904"/>
                </a:cubicBezTo>
                <a:lnTo>
                  <a:pt x="416323" y="448744"/>
                </a:lnTo>
                <a:cubicBezTo>
                  <a:pt x="372203" y="485299"/>
                  <a:pt x="315645" y="507326"/>
                  <a:pt x="254159" y="507326"/>
                </a:cubicBezTo>
                <a:cubicBezTo>
                  <a:pt x="114055" y="507326"/>
                  <a:pt x="0" y="393442"/>
                  <a:pt x="0" y="253780"/>
                </a:cubicBezTo>
                <a:cubicBezTo>
                  <a:pt x="0" y="113885"/>
                  <a:pt x="114055" y="0"/>
                  <a:pt x="25415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4" name="组合 26"/>
          <p:cNvGrpSpPr/>
          <p:nvPr/>
        </p:nvGrpSpPr>
        <p:grpSpPr bwMode="auto">
          <a:xfrm>
            <a:off x="7248154" y="2334739"/>
            <a:ext cx="3438525" cy="545840"/>
            <a:chOff x="3639003" y="4539852"/>
            <a:chExt cx="3438525" cy="546550"/>
          </a:xfrm>
        </p:grpSpPr>
        <p:sp>
          <p:nvSpPr>
            <p:cNvPr id="15" name="文本框 14"/>
            <p:cNvSpPr txBox="1"/>
            <p:nvPr/>
          </p:nvSpPr>
          <p:spPr>
            <a:xfrm>
              <a:off x="3639003" y="4837158"/>
              <a:ext cx="3438525" cy="24924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17" name="组合 26"/>
          <p:cNvGrpSpPr/>
          <p:nvPr/>
        </p:nvGrpSpPr>
        <p:grpSpPr bwMode="auto">
          <a:xfrm>
            <a:off x="7248154" y="3499677"/>
            <a:ext cx="3438525" cy="545205"/>
            <a:chOff x="3639003" y="4539852"/>
            <a:chExt cx="3438525" cy="545914"/>
          </a:xfrm>
        </p:grpSpPr>
        <p:sp>
          <p:nvSpPr>
            <p:cNvPr id="18" name="文本框 17"/>
            <p:cNvSpPr txBox="1"/>
            <p:nvPr/>
          </p:nvSpPr>
          <p:spPr>
            <a:xfrm>
              <a:off x="3639003" y="4836522"/>
              <a:ext cx="3438525" cy="24924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20" name="组合 26"/>
          <p:cNvGrpSpPr/>
          <p:nvPr/>
        </p:nvGrpSpPr>
        <p:grpSpPr bwMode="auto">
          <a:xfrm>
            <a:off x="7248154" y="4664614"/>
            <a:ext cx="3438525" cy="545205"/>
            <a:chOff x="3639003" y="4539852"/>
            <a:chExt cx="3438525" cy="545914"/>
          </a:xfrm>
        </p:grpSpPr>
        <p:sp>
          <p:nvSpPr>
            <p:cNvPr id="21" name="文本框 20"/>
            <p:cNvSpPr txBox="1"/>
            <p:nvPr/>
          </p:nvSpPr>
          <p:spPr>
            <a:xfrm>
              <a:off x="3639003" y="4836522"/>
              <a:ext cx="3438525" cy="24924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sp>
        <p:nvSpPr>
          <p:cNvPr id="23" name="文本框 22"/>
          <p:cNvSpPr txBox="1"/>
          <p:nvPr/>
        </p:nvSpPr>
        <p:spPr bwMode="auto">
          <a:xfrm>
            <a:off x="1705350" y="4980204"/>
            <a:ext cx="3923919" cy="30162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Please add content here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  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004033" y="2409171"/>
            <a:ext cx="3291867" cy="1993774"/>
          </a:xfrm>
          <a:prstGeom prst="rect">
            <a:avLst/>
          </a:prstGeom>
          <a:blipFill>
            <a:blip r:embed="rId3"/>
            <a:stretch>
              <a:fillRect t="-10619" b="-104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5" grpId="0" animBg="1"/>
      <p:bldP spid="26" grpId="0" animBg="1"/>
      <p:bldP spid="27" grpId="0" animBg="1"/>
      <p:bldP spid="23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859907" y="2276475"/>
            <a:ext cx="8497585" cy="1917668"/>
            <a:chOff x="1180913" y="2193736"/>
            <a:chExt cx="7386965" cy="1667032"/>
          </a:xfrm>
        </p:grpSpPr>
        <p:graphicFrame>
          <p:nvGraphicFramePr>
            <p:cNvPr id="2" name="图表 1"/>
            <p:cNvGraphicFramePr/>
            <p:nvPr/>
          </p:nvGraphicFramePr>
          <p:xfrm>
            <a:off x="1180913" y="2193736"/>
            <a:ext cx="2500546" cy="16670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graphicFrame>
          <p:nvGraphicFramePr>
            <p:cNvPr id="3" name="图表 2"/>
            <p:cNvGraphicFramePr/>
            <p:nvPr/>
          </p:nvGraphicFramePr>
          <p:xfrm>
            <a:off x="3624123" y="2193736"/>
            <a:ext cx="2500546" cy="16670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5" name="图表 4"/>
            <p:cNvGraphicFramePr/>
            <p:nvPr/>
          </p:nvGraphicFramePr>
          <p:xfrm>
            <a:off x="6067332" y="2193736"/>
            <a:ext cx="2500546" cy="16670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" name="自由: 形状 7"/>
            <p:cNvSpPr/>
            <p:nvPr/>
          </p:nvSpPr>
          <p:spPr>
            <a:xfrm rot="2700000">
              <a:off x="1696253" y="2292320"/>
              <a:ext cx="1469866" cy="1469864"/>
            </a:xfrm>
            <a:custGeom>
              <a:avLst/>
              <a:gdLst>
                <a:gd name="connsiteX0" fmla="*/ 598083 w 2424666"/>
                <a:gd name="connsiteY0" fmla="*/ 598083 h 2424666"/>
                <a:gd name="connsiteX1" fmla="*/ 1826583 w 2424666"/>
                <a:gd name="connsiteY1" fmla="*/ 598083 h 2424666"/>
                <a:gd name="connsiteX2" fmla="*/ 1826583 w 2424666"/>
                <a:gd name="connsiteY2" fmla="*/ 1826583 h 2424666"/>
                <a:gd name="connsiteX3" fmla="*/ 598083 w 2424666"/>
                <a:gd name="connsiteY3" fmla="*/ 1826583 h 2424666"/>
                <a:gd name="connsiteX4" fmla="*/ 453501 w 2424666"/>
                <a:gd name="connsiteY4" fmla="*/ 453501 h 2424666"/>
                <a:gd name="connsiteX5" fmla="*/ 453501 w 2424666"/>
                <a:gd name="connsiteY5" fmla="*/ 1971165 h 2424666"/>
                <a:gd name="connsiteX6" fmla="*/ 1971165 w 2424666"/>
                <a:gd name="connsiteY6" fmla="*/ 1971165 h 2424666"/>
                <a:gd name="connsiteX7" fmla="*/ 1971165 w 2424666"/>
                <a:gd name="connsiteY7" fmla="*/ 453501 h 2424666"/>
                <a:gd name="connsiteX8" fmla="*/ 0 w 2424666"/>
                <a:gd name="connsiteY8" fmla="*/ 0 h 2424666"/>
                <a:gd name="connsiteX9" fmla="*/ 2424666 w 2424666"/>
                <a:gd name="connsiteY9" fmla="*/ 0 h 2424666"/>
                <a:gd name="connsiteX10" fmla="*/ 2424666 w 2424666"/>
                <a:gd name="connsiteY10" fmla="*/ 2424666 h 2424666"/>
                <a:gd name="connsiteX11" fmla="*/ 0 w 2424666"/>
                <a:gd name="connsiteY11" fmla="*/ 2424666 h 242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4666" h="2424666">
                  <a:moveTo>
                    <a:pt x="598083" y="598083"/>
                  </a:moveTo>
                  <a:lnTo>
                    <a:pt x="1826583" y="598083"/>
                  </a:lnTo>
                  <a:lnTo>
                    <a:pt x="1826583" y="1826583"/>
                  </a:lnTo>
                  <a:lnTo>
                    <a:pt x="598083" y="1826583"/>
                  </a:lnTo>
                  <a:close/>
                  <a:moveTo>
                    <a:pt x="453501" y="453501"/>
                  </a:moveTo>
                  <a:lnTo>
                    <a:pt x="453501" y="1971165"/>
                  </a:lnTo>
                  <a:lnTo>
                    <a:pt x="1971165" y="1971165"/>
                  </a:lnTo>
                  <a:lnTo>
                    <a:pt x="1971165" y="453501"/>
                  </a:lnTo>
                  <a:close/>
                  <a:moveTo>
                    <a:pt x="0" y="0"/>
                  </a:moveTo>
                  <a:lnTo>
                    <a:pt x="2424666" y="0"/>
                  </a:lnTo>
                  <a:lnTo>
                    <a:pt x="2424666" y="2424666"/>
                  </a:lnTo>
                  <a:lnTo>
                    <a:pt x="0" y="24246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 rot="2700000">
              <a:off x="1835462" y="2431528"/>
              <a:ext cx="1191449" cy="1191448"/>
            </a:xfrm>
            <a:prstGeom prst="rect">
              <a:avLst/>
            </a:prstGeom>
            <a:noFill/>
            <a:ln w="635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2114574" y="2787417"/>
              <a:ext cx="625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80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%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3" name="自由: 形状 19"/>
            <p:cNvSpPr/>
            <p:nvPr/>
          </p:nvSpPr>
          <p:spPr>
            <a:xfrm rot="2700000">
              <a:off x="4139463" y="2292320"/>
              <a:ext cx="1469866" cy="1469864"/>
            </a:xfrm>
            <a:custGeom>
              <a:avLst/>
              <a:gdLst>
                <a:gd name="connsiteX0" fmla="*/ 598083 w 2424666"/>
                <a:gd name="connsiteY0" fmla="*/ 598083 h 2424666"/>
                <a:gd name="connsiteX1" fmla="*/ 1826583 w 2424666"/>
                <a:gd name="connsiteY1" fmla="*/ 598083 h 2424666"/>
                <a:gd name="connsiteX2" fmla="*/ 1826583 w 2424666"/>
                <a:gd name="connsiteY2" fmla="*/ 1826583 h 2424666"/>
                <a:gd name="connsiteX3" fmla="*/ 598083 w 2424666"/>
                <a:gd name="connsiteY3" fmla="*/ 1826583 h 2424666"/>
                <a:gd name="connsiteX4" fmla="*/ 453501 w 2424666"/>
                <a:gd name="connsiteY4" fmla="*/ 453501 h 2424666"/>
                <a:gd name="connsiteX5" fmla="*/ 453501 w 2424666"/>
                <a:gd name="connsiteY5" fmla="*/ 1971165 h 2424666"/>
                <a:gd name="connsiteX6" fmla="*/ 1971165 w 2424666"/>
                <a:gd name="connsiteY6" fmla="*/ 1971165 h 2424666"/>
                <a:gd name="connsiteX7" fmla="*/ 1971165 w 2424666"/>
                <a:gd name="connsiteY7" fmla="*/ 453501 h 2424666"/>
                <a:gd name="connsiteX8" fmla="*/ 0 w 2424666"/>
                <a:gd name="connsiteY8" fmla="*/ 0 h 2424666"/>
                <a:gd name="connsiteX9" fmla="*/ 2424666 w 2424666"/>
                <a:gd name="connsiteY9" fmla="*/ 0 h 2424666"/>
                <a:gd name="connsiteX10" fmla="*/ 2424666 w 2424666"/>
                <a:gd name="connsiteY10" fmla="*/ 2424666 h 2424666"/>
                <a:gd name="connsiteX11" fmla="*/ 0 w 2424666"/>
                <a:gd name="connsiteY11" fmla="*/ 2424666 h 242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4666" h="2424666">
                  <a:moveTo>
                    <a:pt x="598083" y="598083"/>
                  </a:moveTo>
                  <a:lnTo>
                    <a:pt x="1826583" y="598083"/>
                  </a:lnTo>
                  <a:lnTo>
                    <a:pt x="1826583" y="1826583"/>
                  </a:lnTo>
                  <a:lnTo>
                    <a:pt x="598083" y="1826583"/>
                  </a:lnTo>
                  <a:close/>
                  <a:moveTo>
                    <a:pt x="453501" y="453501"/>
                  </a:moveTo>
                  <a:lnTo>
                    <a:pt x="453501" y="1971165"/>
                  </a:lnTo>
                  <a:lnTo>
                    <a:pt x="1971165" y="1971165"/>
                  </a:lnTo>
                  <a:lnTo>
                    <a:pt x="1971165" y="453501"/>
                  </a:lnTo>
                  <a:close/>
                  <a:moveTo>
                    <a:pt x="0" y="0"/>
                  </a:moveTo>
                  <a:lnTo>
                    <a:pt x="2424666" y="0"/>
                  </a:lnTo>
                  <a:lnTo>
                    <a:pt x="2424666" y="2424666"/>
                  </a:lnTo>
                  <a:lnTo>
                    <a:pt x="0" y="24246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2700000">
              <a:off x="4278672" y="2431528"/>
              <a:ext cx="1191449" cy="1191448"/>
            </a:xfrm>
            <a:prstGeom prst="rect">
              <a:avLst/>
            </a:prstGeom>
            <a:noFill/>
            <a:ln w="635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557784" y="2787417"/>
              <a:ext cx="625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45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%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自由: 形状 28"/>
            <p:cNvSpPr/>
            <p:nvPr/>
          </p:nvSpPr>
          <p:spPr>
            <a:xfrm rot="2700000">
              <a:off x="6582672" y="2292320"/>
              <a:ext cx="1469866" cy="1469864"/>
            </a:xfrm>
            <a:custGeom>
              <a:avLst/>
              <a:gdLst>
                <a:gd name="connsiteX0" fmla="*/ 598083 w 2424666"/>
                <a:gd name="connsiteY0" fmla="*/ 598083 h 2424666"/>
                <a:gd name="connsiteX1" fmla="*/ 1826583 w 2424666"/>
                <a:gd name="connsiteY1" fmla="*/ 598083 h 2424666"/>
                <a:gd name="connsiteX2" fmla="*/ 1826583 w 2424666"/>
                <a:gd name="connsiteY2" fmla="*/ 1826583 h 2424666"/>
                <a:gd name="connsiteX3" fmla="*/ 598083 w 2424666"/>
                <a:gd name="connsiteY3" fmla="*/ 1826583 h 2424666"/>
                <a:gd name="connsiteX4" fmla="*/ 453501 w 2424666"/>
                <a:gd name="connsiteY4" fmla="*/ 453501 h 2424666"/>
                <a:gd name="connsiteX5" fmla="*/ 453501 w 2424666"/>
                <a:gd name="connsiteY5" fmla="*/ 1971165 h 2424666"/>
                <a:gd name="connsiteX6" fmla="*/ 1971165 w 2424666"/>
                <a:gd name="connsiteY6" fmla="*/ 1971165 h 2424666"/>
                <a:gd name="connsiteX7" fmla="*/ 1971165 w 2424666"/>
                <a:gd name="connsiteY7" fmla="*/ 453501 h 2424666"/>
                <a:gd name="connsiteX8" fmla="*/ 0 w 2424666"/>
                <a:gd name="connsiteY8" fmla="*/ 0 h 2424666"/>
                <a:gd name="connsiteX9" fmla="*/ 2424666 w 2424666"/>
                <a:gd name="connsiteY9" fmla="*/ 0 h 2424666"/>
                <a:gd name="connsiteX10" fmla="*/ 2424666 w 2424666"/>
                <a:gd name="connsiteY10" fmla="*/ 2424666 h 2424666"/>
                <a:gd name="connsiteX11" fmla="*/ 0 w 2424666"/>
                <a:gd name="connsiteY11" fmla="*/ 2424666 h 2424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24666" h="2424666">
                  <a:moveTo>
                    <a:pt x="598083" y="598083"/>
                  </a:moveTo>
                  <a:lnTo>
                    <a:pt x="1826583" y="598083"/>
                  </a:lnTo>
                  <a:lnTo>
                    <a:pt x="1826583" y="1826583"/>
                  </a:lnTo>
                  <a:lnTo>
                    <a:pt x="598083" y="1826583"/>
                  </a:lnTo>
                  <a:close/>
                  <a:moveTo>
                    <a:pt x="453501" y="453501"/>
                  </a:moveTo>
                  <a:lnTo>
                    <a:pt x="453501" y="1971165"/>
                  </a:lnTo>
                  <a:lnTo>
                    <a:pt x="1971165" y="1971165"/>
                  </a:lnTo>
                  <a:lnTo>
                    <a:pt x="1971165" y="453501"/>
                  </a:lnTo>
                  <a:close/>
                  <a:moveTo>
                    <a:pt x="0" y="0"/>
                  </a:moveTo>
                  <a:lnTo>
                    <a:pt x="2424666" y="0"/>
                  </a:lnTo>
                  <a:lnTo>
                    <a:pt x="2424666" y="2424666"/>
                  </a:lnTo>
                  <a:lnTo>
                    <a:pt x="0" y="24246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rot="2700000">
              <a:off x="6721881" y="2431528"/>
              <a:ext cx="1191449" cy="1191448"/>
            </a:xfrm>
            <a:prstGeom prst="rect">
              <a:avLst/>
            </a:prstGeom>
            <a:noFill/>
            <a:ln w="63500"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00993" y="2787417"/>
              <a:ext cx="625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95</a:t>
              </a:r>
              <a:r>
                <a:rPr lang="en-US" altLang="zh-CN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%</a:t>
              </a:r>
              <a:endPara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grpSp>
        <p:nvGrpSpPr>
          <p:cNvPr id="40" name="组合 26"/>
          <p:cNvGrpSpPr/>
          <p:nvPr/>
        </p:nvGrpSpPr>
        <p:grpSpPr bwMode="auto">
          <a:xfrm>
            <a:off x="2112970" y="4493746"/>
            <a:ext cx="2360960" cy="545205"/>
            <a:chOff x="3932520" y="4539852"/>
            <a:chExt cx="2360960" cy="545914"/>
          </a:xfrm>
        </p:grpSpPr>
        <p:sp>
          <p:nvSpPr>
            <p:cNvPr id="41" name="文本框 40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4072224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43" name="组合 26"/>
          <p:cNvGrpSpPr/>
          <p:nvPr/>
        </p:nvGrpSpPr>
        <p:grpSpPr bwMode="auto">
          <a:xfrm>
            <a:off x="4923513" y="4493746"/>
            <a:ext cx="2360960" cy="545205"/>
            <a:chOff x="3932520" y="4539852"/>
            <a:chExt cx="2360960" cy="545914"/>
          </a:xfrm>
        </p:grpSpPr>
        <p:sp>
          <p:nvSpPr>
            <p:cNvPr id="44" name="文本框 43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4072224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46" name="组合 26"/>
          <p:cNvGrpSpPr/>
          <p:nvPr/>
        </p:nvGrpSpPr>
        <p:grpSpPr bwMode="auto">
          <a:xfrm>
            <a:off x="7753899" y="4493746"/>
            <a:ext cx="2360960" cy="545205"/>
            <a:chOff x="3932520" y="4539852"/>
            <a:chExt cx="2360960" cy="545914"/>
          </a:xfrm>
        </p:grpSpPr>
        <p:sp>
          <p:nvSpPr>
            <p:cNvPr id="47" name="文本框 46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4072224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任意多边形: 形状 44"/>
          <p:cNvSpPr/>
          <p:nvPr/>
        </p:nvSpPr>
        <p:spPr>
          <a:xfrm>
            <a:off x="3295834" y="2007418"/>
            <a:ext cx="2294001" cy="2297908"/>
          </a:xfrm>
          <a:custGeom>
            <a:avLst/>
            <a:gdLst>
              <a:gd name="connsiteX0" fmla="*/ 0 w 2294001"/>
              <a:gd name="connsiteY0" fmla="*/ 0 h 2297908"/>
              <a:gd name="connsiteX1" fmla="*/ 2294001 w 2294001"/>
              <a:gd name="connsiteY1" fmla="*/ 0 h 2297908"/>
              <a:gd name="connsiteX2" fmla="*/ 2294001 w 2294001"/>
              <a:gd name="connsiteY2" fmla="*/ 2297908 h 2297908"/>
              <a:gd name="connsiteX3" fmla="*/ 0 w 2294001"/>
              <a:gd name="connsiteY3" fmla="*/ 2297908 h 229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4001" h="2297908">
                <a:moveTo>
                  <a:pt x="0" y="0"/>
                </a:moveTo>
                <a:lnTo>
                  <a:pt x="2294001" y="0"/>
                </a:lnTo>
                <a:lnTo>
                  <a:pt x="2294001" y="2297908"/>
                </a:lnTo>
                <a:lnTo>
                  <a:pt x="0" y="2297908"/>
                </a:lnTo>
                <a:close/>
              </a:path>
            </a:pathLst>
          </a:custGeom>
          <a:blipFill>
            <a:blip r:embed="rId1"/>
            <a:stretch>
              <a:fillRect l="-24162" r="-238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任意多边形: 形状 45"/>
          <p:cNvSpPr/>
          <p:nvPr/>
        </p:nvSpPr>
        <p:spPr>
          <a:xfrm>
            <a:off x="5736383" y="3637058"/>
            <a:ext cx="3149855" cy="2331127"/>
          </a:xfrm>
          <a:custGeom>
            <a:avLst/>
            <a:gdLst>
              <a:gd name="connsiteX0" fmla="*/ 0 w 3149855"/>
              <a:gd name="connsiteY0" fmla="*/ 0 h 2331127"/>
              <a:gd name="connsiteX1" fmla="*/ 3149855 w 3149855"/>
              <a:gd name="connsiteY1" fmla="*/ 0 h 2331127"/>
              <a:gd name="connsiteX2" fmla="*/ 3149855 w 3149855"/>
              <a:gd name="connsiteY2" fmla="*/ 2331127 h 2331127"/>
              <a:gd name="connsiteX3" fmla="*/ 0 w 3149855"/>
              <a:gd name="connsiteY3" fmla="*/ 2331127 h 2331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9855" h="2331127">
                <a:moveTo>
                  <a:pt x="0" y="0"/>
                </a:moveTo>
                <a:lnTo>
                  <a:pt x="3149855" y="0"/>
                </a:lnTo>
                <a:lnTo>
                  <a:pt x="3149855" y="2331127"/>
                </a:lnTo>
                <a:lnTo>
                  <a:pt x="0" y="2331127"/>
                </a:lnTo>
                <a:close/>
              </a:path>
            </a:pathLst>
          </a:custGeom>
          <a:blipFill>
            <a:blip r:embed="rId2"/>
            <a:stretch>
              <a:fillRect l="-6480" r="-64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9023019" y="3637057"/>
            <a:ext cx="1514353" cy="1485043"/>
            <a:chOff x="6950075" y="2705100"/>
            <a:chExt cx="1230313" cy="1206500"/>
          </a:xfrm>
        </p:grpSpPr>
        <p:sp>
          <p:nvSpPr>
            <p:cNvPr id="5" name="Rectangle 13"/>
            <p:cNvSpPr>
              <a:spLocks noChangeArrowheads="1"/>
            </p:cNvSpPr>
            <p:nvPr/>
          </p:nvSpPr>
          <p:spPr bwMode="auto">
            <a:xfrm>
              <a:off x="6950075" y="2705100"/>
              <a:ext cx="1230313" cy="1206500"/>
            </a:xfrm>
            <a:prstGeom prst="rect">
              <a:avLst/>
            </a:prstGeom>
            <a:solidFill>
              <a:srgbClr val="0C7EDF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6" name="Group 17"/>
            <p:cNvGrpSpPr/>
            <p:nvPr/>
          </p:nvGrpSpPr>
          <p:grpSpPr bwMode="auto">
            <a:xfrm>
              <a:off x="7385050" y="3079750"/>
              <a:ext cx="357188" cy="460375"/>
              <a:chOff x="0" y="0"/>
              <a:chExt cx="225" cy="290"/>
            </a:xfrm>
          </p:grpSpPr>
          <p:sp>
            <p:nvSpPr>
              <p:cNvPr id="7" name="Freeform 18"/>
              <p:cNvSpPr/>
              <p:nvPr/>
            </p:nvSpPr>
            <p:spPr bwMode="auto">
              <a:xfrm>
                <a:off x="0" y="0"/>
                <a:ext cx="225" cy="290"/>
              </a:xfrm>
              <a:custGeom>
                <a:avLst/>
                <a:gdLst>
                  <a:gd name="T0" fmla="*/ 21 w 95"/>
                  <a:gd name="T1" fmla="*/ 112 h 123"/>
                  <a:gd name="T2" fmla="*/ 11 w 95"/>
                  <a:gd name="T3" fmla="*/ 112 h 123"/>
                  <a:gd name="T4" fmla="*/ 11 w 95"/>
                  <a:gd name="T5" fmla="*/ 10 h 123"/>
                  <a:gd name="T6" fmla="*/ 90 w 95"/>
                  <a:gd name="T7" fmla="*/ 10 h 123"/>
                  <a:gd name="T8" fmla="*/ 95 w 95"/>
                  <a:gd name="T9" fmla="*/ 5 h 123"/>
                  <a:gd name="T10" fmla="*/ 90 w 95"/>
                  <a:gd name="T11" fmla="*/ 0 h 123"/>
                  <a:gd name="T12" fmla="*/ 5 w 95"/>
                  <a:gd name="T13" fmla="*/ 0 h 123"/>
                  <a:gd name="T14" fmla="*/ 0 w 95"/>
                  <a:gd name="T15" fmla="*/ 5 h 123"/>
                  <a:gd name="T16" fmla="*/ 0 w 95"/>
                  <a:gd name="T17" fmla="*/ 118 h 123"/>
                  <a:gd name="T18" fmla="*/ 5 w 95"/>
                  <a:gd name="T19" fmla="*/ 123 h 123"/>
                  <a:gd name="T20" fmla="*/ 21 w 95"/>
                  <a:gd name="T21" fmla="*/ 123 h 123"/>
                  <a:gd name="T22" fmla="*/ 26 w 95"/>
                  <a:gd name="T23" fmla="*/ 118 h 123"/>
                  <a:gd name="T24" fmla="*/ 21 w 95"/>
                  <a:gd name="T25" fmla="*/ 11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" h="123">
                    <a:moveTo>
                      <a:pt x="21" y="112"/>
                    </a:moveTo>
                    <a:cubicBezTo>
                      <a:pt x="11" y="112"/>
                      <a:pt x="11" y="112"/>
                      <a:pt x="11" y="112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0" y="10"/>
                      <a:pt x="90" y="10"/>
                      <a:pt x="90" y="10"/>
                    </a:cubicBezTo>
                    <a:cubicBezTo>
                      <a:pt x="93" y="10"/>
                      <a:pt x="95" y="8"/>
                      <a:pt x="95" y="5"/>
                    </a:cubicBezTo>
                    <a:cubicBezTo>
                      <a:pt x="95" y="2"/>
                      <a:pt x="93" y="0"/>
                      <a:pt x="9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21"/>
                      <a:pt x="2" y="123"/>
                      <a:pt x="5" y="123"/>
                    </a:cubicBezTo>
                    <a:cubicBezTo>
                      <a:pt x="21" y="123"/>
                      <a:pt x="21" y="123"/>
                      <a:pt x="21" y="123"/>
                    </a:cubicBezTo>
                    <a:cubicBezTo>
                      <a:pt x="24" y="123"/>
                      <a:pt x="26" y="121"/>
                      <a:pt x="26" y="118"/>
                    </a:cubicBezTo>
                    <a:cubicBezTo>
                      <a:pt x="26" y="115"/>
                      <a:pt x="24" y="112"/>
                      <a:pt x="21" y="1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8" name="Freeform 19"/>
              <p:cNvSpPr/>
              <p:nvPr/>
            </p:nvSpPr>
            <p:spPr bwMode="auto">
              <a:xfrm>
                <a:off x="142" y="170"/>
                <a:ext cx="83" cy="120"/>
              </a:xfrm>
              <a:custGeom>
                <a:avLst/>
                <a:gdLst>
                  <a:gd name="T0" fmla="*/ 30 w 35"/>
                  <a:gd name="T1" fmla="*/ 0 h 51"/>
                  <a:gd name="T2" fmla="*/ 25 w 35"/>
                  <a:gd name="T3" fmla="*/ 5 h 51"/>
                  <a:gd name="T4" fmla="*/ 25 w 35"/>
                  <a:gd name="T5" fmla="*/ 40 h 51"/>
                  <a:gd name="T6" fmla="*/ 5 w 35"/>
                  <a:gd name="T7" fmla="*/ 40 h 51"/>
                  <a:gd name="T8" fmla="*/ 0 w 35"/>
                  <a:gd name="T9" fmla="*/ 46 h 51"/>
                  <a:gd name="T10" fmla="*/ 5 w 35"/>
                  <a:gd name="T11" fmla="*/ 51 h 51"/>
                  <a:gd name="T12" fmla="*/ 30 w 35"/>
                  <a:gd name="T13" fmla="*/ 51 h 51"/>
                  <a:gd name="T14" fmla="*/ 34 w 35"/>
                  <a:gd name="T15" fmla="*/ 49 h 51"/>
                  <a:gd name="T16" fmla="*/ 35 w 35"/>
                  <a:gd name="T17" fmla="*/ 46 h 51"/>
                  <a:gd name="T18" fmla="*/ 35 w 35"/>
                  <a:gd name="T19" fmla="*/ 5 h 51"/>
                  <a:gd name="T20" fmla="*/ 30 w 35"/>
                  <a:gd name="T21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" h="51">
                    <a:moveTo>
                      <a:pt x="30" y="0"/>
                    </a:moveTo>
                    <a:cubicBezTo>
                      <a:pt x="27" y="0"/>
                      <a:pt x="25" y="2"/>
                      <a:pt x="25" y="5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2" y="40"/>
                      <a:pt x="0" y="43"/>
                      <a:pt x="0" y="46"/>
                    </a:cubicBezTo>
                    <a:cubicBezTo>
                      <a:pt x="0" y="49"/>
                      <a:pt x="2" y="51"/>
                      <a:pt x="5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2" y="51"/>
                      <a:pt x="33" y="50"/>
                      <a:pt x="34" y="49"/>
                    </a:cubicBezTo>
                    <a:cubicBezTo>
                      <a:pt x="35" y="48"/>
                      <a:pt x="35" y="47"/>
                      <a:pt x="35" y="46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2"/>
                      <a:pt x="33" y="0"/>
                      <a:pt x="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9" name="Freeform 20"/>
              <p:cNvSpPr>
                <a:spLocks noEditPoints="1"/>
              </p:cNvSpPr>
              <p:nvPr/>
            </p:nvSpPr>
            <p:spPr bwMode="auto">
              <a:xfrm>
                <a:off x="81" y="59"/>
                <a:ext cx="141" cy="205"/>
              </a:xfrm>
              <a:custGeom>
                <a:avLst/>
                <a:gdLst>
                  <a:gd name="T0" fmla="*/ 52 w 60"/>
                  <a:gd name="T1" fmla="*/ 2 h 87"/>
                  <a:gd name="T2" fmla="*/ 46 w 60"/>
                  <a:gd name="T3" fmla="*/ 0 h 87"/>
                  <a:gd name="T4" fmla="*/ 35 w 60"/>
                  <a:gd name="T5" fmla="*/ 7 h 87"/>
                  <a:gd name="T6" fmla="*/ 1 w 60"/>
                  <a:gd name="T7" fmla="*/ 66 h 87"/>
                  <a:gd name="T8" fmla="*/ 0 w 60"/>
                  <a:gd name="T9" fmla="*/ 69 h 87"/>
                  <a:gd name="T10" fmla="*/ 0 w 60"/>
                  <a:gd name="T11" fmla="*/ 82 h 87"/>
                  <a:gd name="T12" fmla="*/ 3 w 60"/>
                  <a:gd name="T13" fmla="*/ 87 h 87"/>
                  <a:gd name="T14" fmla="*/ 6 w 60"/>
                  <a:gd name="T15" fmla="*/ 87 h 87"/>
                  <a:gd name="T16" fmla="*/ 8 w 60"/>
                  <a:gd name="T17" fmla="*/ 87 h 87"/>
                  <a:gd name="T18" fmla="*/ 20 w 60"/>
                  <a:gd name="T19" fmla="*/ 80 h 87"/>
                  <a:gd name="T20" fmla="*/ 22 w 60"/>
                  <a:gd name="T21" fmla="*/ 78 h 87"/>
                  <a:gd name="T22" fmla="*/ 56 w 60"/>
                  <a:gd name="T23" fmla="*/ 19 h 87"/>
                  <a:gd name="T24" fmla="*/ 52 w 60"/>
                  <a:gd name="T25" fmla="*/ 2 h 87"/>
                  <a:gd name="T26" fmla="*/ 47 w 60"/>
                  <a:gd name="T27" fmla="*/ 14 h 87"/>
                  <a:gd name="T28" fmla="*/ 14 w 60"/>
                  <a:gd name="T29" fmla="*/ 72 h 87"/>
                  <a:gd name="T30" fmla="*/ 11 w 60"/>
                  <a:gd name="T31" fmla="*/ 73 h 87"/>
                  <a:gd name="T32" fmla="*/ 11 w 60"/>
                  <a:gd name="T33" fmla="*/ 70 h 87"/>
                  <a:gd name="T34" fmla="*/ 44 w 60"/>
                  <a:gd name="T35" fmla="*/ 12 h 87"/>
                  <a:gd name="T36" fmla="*/ 47 w 60"/>
                  <a:gd name="T37" fmla="*/ 11 h 87"/>
                  <a:gd name="T38" fmla="*/ 47 w 60"/>
                  <a:gd name="T39" fmla="*/ 14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0" h="87">
                    <a:moveTo>
                      <a:pt x="52" y="2"/>
                    </a:moveTo>
                    <a:cubicBezTo>
                      <a:pt x="50" y="1"/>
                      <a:pt x="48" y="0"/>
                      <a:pt x="46" y="0"/>
                    </a:cubicBezTo>
                    <a:cubicBezTo>
                      <a:pt x="41" y="0"/>
                      <a:pt x="37" y="3"/>
                      <a:pt x="35" y="7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0" y="67"/>
                      <a:pt x="0" y="68"/>
                      <a:pt x="0" y="69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0" y="84"/>
                      <a:pt x="1" y="86"/>
                      <a:pt x="3" y="87"/>
                    </a:cubicBezTo>
                    <a:cubicBezTo>
                      <a:pt x="4" y="87"/>
                      <a:pt x="5" y="87"/>
                      <a:pt x="6" y="87"/>
                    </a:cubicBezTo>
                    <a:cubicBezTo>
                      <a:pt x="7" y="87"/>
                      <a:pt x="7" y="87"/>
                      <a:pt x="8" y="87"/>
                    </a:cubicBezTo>
                    <a:cubicBezTo>
                      <a:pt x="20" y="80"/>
                      <a:pt x="20" y="80"/>
                      <a:pt x="20" y="80"/>
                    </a:cubicBezTo>
                    <a:cubicBezTo>
                      <a:pt x="21" y="80"/>
                      <a:pt x="22" y="79"/>
                      <a:pt x="22" y="78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60" y="13"/>
                      <a:pt x="58" y="6"/>
                      <a:pt x="52" y="2"/>
                    </a:cubicBezTo>
                    <a:close/>
                    <a:moveTo>
                      <a:pt x="47" y="14"/>
                    </a:moveTo>
                    <a:cubicBezTo>
                      <a:pt x="14" y="72"/>
                      <a:pt x="14" y="72"/>
                      <a:pt x="14" y="72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1"/>
                      <a:pt x="46" y="11"/>
                      <a:pt x="47" y="11"/>
                    </a:cubicBezTo>
                    <a:cubicBezTo>
                      <a:pt x="47" y="12"/>
                      <a:pt x="48" y="13"/>
                      <a:pt x="47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Freeform 21"/>
              <p:cNvSpPr/>
              <p:nvPr/>
            </p:nvSpPr>
            <p:spPr bwMode="auto">
              <a:xfrm>
                <a:off x="41" y="83"/>
                <a:ext cx="89" cy="23"/>
              </a:xfrm>
              <a:custGeom>
                <a:avLst/>
                <a:gdLst>
                  <a:gd name="T0" fmla="*/ 38 w 38"/>
                  <a:gd name="T1" fmla="*/ 5 h 10"/>
                  <a:gd name="T2" fmla="*/ 32 w 38"/>
                  <a:gd name="T3" fmla="*/ 0 h 10"/>
                  <a:gd name="T4" fmla="*/ 6 w 38"/>
                  <a:gd name="T5" fmla="*/ 0 h 10"/>
                  <a:gd name="T6" fmla="*/ 0 w 38"/>
                  <a:gd name="T7" fmla="*/ 5 h 10"/>
                  <a:gd name="T8" fmla="*/ 6 w 38"/>
                  <a:gd name="T9" fmla="*/ 10 h 10"/>
                  <a:gd name="T10" fmla="*/ 32 w 38"/>
                  <a:gd name="T11" fmla="*/ 10 h 10"/>
                  <a:gd name="T12" fmla="*/ 38 w 38"/>
                  <a:gd name="T13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10">
                    <a:moveTo>
                      <a:pt x="38" y="5"/>
                    </a:moveTo>
                    <a:cubicBezTo>
                      <a:pt x="38" y="2"/>
                      <a:pt x="35" y="0"/>
                      <a:pt x="3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35" y="10"/>
                      <a:pt x="38" y="8"/>
                      <a:pt x="38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Freeform 22"/>
              <p:cNvSpPr/>
              <p:nvPr/>
            </p:nvSpPr>
            <p:spPr bwMode="auto">
              <a:xfrm>
                <a:off x="41" y="132"/>
                <a:ext cx="56" cy="24"/>
              </a:xfrm>
              <a:custGeom>
                <a:avLst/>
                <a:gdLst>
                  <a:gd name="T0" fmla="*/ 6 w 24"/>
                  <a:gd name="T1" fmla="*/ 0 h 10"/>
                  <a:gd name="T2" fmla="*/ 0 w 24"/>
                  <a:gd name="T3" fmla="*/ 5 h 10"/>
                  <a:gd name="T4" fmla="*/ 6 w 24"/>
                  <a:gd name="T5" fmla="*/ 10 h 10"/>
                  <a:gd name="T6" fmla="*/ 19 w 24"/>
                  <a:gd name="T7" fmla="*/ 10 h 10"/>
                  <a:gd name="T8" fmla="*/ 24 w 24"/>
                  <a:gd name="T9" fmla="*/ 5 h 10"/>
                  <a:gd name="T10" fmla="*/ 19 w 24"/>
                  <a:gd name="T11" fmla="*/ 0 h 10"/>
                  <a:gd name="T12" fmla="*/ 6 w 24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0">
                    <a:moveTo>
                      <a:pt x="6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22" y="10"/>
                      <a:pt x="24" y="8"/>
                      <a:pt x="24" y="5"/>
                    </a:cubicBezTo>
                    <a:cubicBezTo>
                      <a:pt x="24" y="2"/>
                      <a:pt x="22" y="0"/>
                      <a:pt x="19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8188659" y="2007418"/>
            <a:ext cx="1508491" cy="1485043"/>
            <a:chOff x="6272213" y="1381125"/>
            <a:chExt cx="1225550" cy="1206500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6272213" y="1381125"/>
              <a:ext cx="1225550" cy="1206500"/>
            </a:xfrm>
            <a:prstGeom prst="rect">
              <a:avLst/>
            </a:prstGeom>
            <a:solidFill>
              <a:srgbClr val="09C660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zh-CN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14" name="Group 23"/>
            <p:cNvGrpSpPr/>
            <p:nvPr/>
          </p:nvGrpSpPr>
          <p:grpSpPr bwMode="auto">
            <a:xfrm>
              <a:off x="6661150" y="1725613"/>
              <a:ext cx="442913" cy="442912"/>
              <a:chOff x="0" y="0"/>
              <a:chExt cx="279" cy="279"/>
            </a:xfrm>
          </p:grpSpPr>
          <p:sp>
            <p:nvSpPr>
              <p:cNvPr id="15" name="Freeform 24"/>
              <p:cNvSpPr>
                <a:spLocks noEditPoints="1"/>
              </p:cNvSpPr>
              <p:nvPr/>
            </p:nvSpPr>
            <p:spPr bwMode="auto">
              <a:xfrm>
                <a:off x="0" y="0"/>
                <a:ext cx="279" cy="279"/>
              </a:xfrm>
              <a:custGeom>
                <a:avLst/>
                <a:gdLst>
                  <a:gd name="T0" fmla="*/ 114 w 118"/>
                  <a:gd name="T1" fmla="*/ 46 h 118"/>
                  <a:gd name="T2" fmla="*/ 103 w 118"/>
                  <a:gd name="T3" fmla="*/ 38 h 118"/>
                  <a:gd name="T4" fmla="*/ 107 w 118"/>
                  <a:gd name="T5" fmla="*/ 24 h 118"/>
                  <a:gd name="T6" fmla="*/ 89 w 118"/>
                  <a:gd name="T7" fmla="*/ 11 h 118"/>
                  <a:gd name="T8" fmla="*/ 76 w 118"/>
                  <a:gd name="T9" fmla="*/ 13 h 118"/>
                  <a:gd name="T10" fmla="*/ 68 w 118"/>
                  <a:gd name="T11" fmla="*/ 1 h 118"/>
                  <a:gd name="T12" fmla="*/ 46 w 118"/>
                  <a:gd name="T13" fmla="*/ 4 h 118"/>
                  <a:gd name="T14" fmla="*/ 39 w 118"/>
                  <a:gd name="T15" fmla="*/ 15 h 118"/>
                  <a:gd name="T16" fmla="*/ 24 w 118"/>
                  <a:gd name="T17" fmla="*/ 11 h 118"/>
                  <a:gd name="T18" fmla="*/ 11 w 118"/>
                  <a:gd name="T19" fmla="*/ 29 h 118"/>
                  <a:gd name="T20" fmla="*/ 14 w 118"/>
                  <a:gd name="T21" fmla="*/ 43 h 118"/>
                  <a:gd name="T22" fmla="*/ 1 w 118"/>
                  <a:gd name="T23" fmla="*/ 50 h 118"/>
                  <a:gd name="T24" fmla="*/ 1 w 118"/>
                  <a:gd name="T25" fmla="*/ 68 h 118"/>
                  <a:gd name="T26" fmla="*/ 14 w 118"/>
                  <a:gd name="T27" fmla="*/ 75 h 118"/>
                  <a:gd name="T28" fmla="*/ 11 w 118"/>
                  <a:gd name="T29" fmla="*/ 89 h 118"/>
                  <a:gd name="T30" fmla="*/ 24 w 118"/>
                  <a:gd name="T31" fmla="*/ 106 h 118"/>
                  <a:gd name="T32" fmla="*/ 39 w 118"/>
                  <a:gd name="T33" fmla="*/ 103 h 118"/>
                  <a:gd name="T34" fmla="*/ 46 w 118"/>
                  <a:gd name="T35" fmla="*/ 114 h 118"/>
                  <a:gd name="T36" fmla="*/ 59 w 118"/>
                  <a:gd name="T37" fmla="*/ 118 h 118"/>
                  <a:gd name="T38" fmla="*/ 72 w 118"/>
                  <a:gd name="T39" fmla="*/ 114 h 118"/>
                  <a:gd name="T40" fmla="*/ 80 w 118"/>
                  <a:gd name="T41" fmla="*/ 103 h 118"/>
                  <a:gd name="T42" fmla="*/ 94 w 118"/>
                  <a:gd name="T43" fmla="*/ 106 h 118"/>
                  <a:gd name="T44" fmla="*/ 107 w 118"/>
                  <a:gd name="T45" fmla="*/ 89 h 118"/>
                  <a:gd name="T46" fmla="*/ 105 w 118"/>
                  <a:gd name="T47" fmla="*/ 75 h 118"/>
                  <a:gd name="T48" fmla="*/ 118 w 118"/>
                  <a:gd name="T49" fmla="*/ 68 h 118"/>
                  <a:gd name="T50" fmla="*/ 118 w 118"/>
                  <a:gd name="T51" fmla="*/ 50 h 118"/>
                  <a:gd name="T52" fmla="*/ 99 w 118"/>
                  <a:gd name="T53" fmla="*/ 66 h 118"/>
                  <a:gd name="T54" fmla="*/ 93 w 118"/>
                  <a:gd name="T55" fmla="*/ 77 h 118"/>
                  <a:gd name="T56" fmla="*/ 97 w 118"/>
                  <a:gd name="T57" fmla="*/ 90 h 118"/>
                  <a:gd name="T58" fmla="*/ 82 w 118"/>
                  <a:gd name="T59" fmla="*/ 92 h 118"/>
                  <a:gd name="T60" fmla="*/ 70 w 118"/>
                  <a:gd name="T61" fmla="*/ 96 h 118"/>
                  <a:gd name="T62" fmla="*/ 64 w 118"/>
                  <a:gd name="T63" fmla="*/ 107 h 118"/>
                  <a:gd name="T64" fmla="*/ 52 w 118"/>
                  <a:gd name="T65" fmla="*/ 99 h 118"/>
                  <a:gd name="T66" fmla="*/ 41 w 118"/>
                  <a:gd name="T67" fmla="*/ 93 h 118"/>
                  <a:gd name="T68" fmla="*/ 28 w 118"/>
                  <a:gd name="T69" fmla="*/ 96 h 118"/>
                  <a:gd name="T70" fmla="*/ 26 w 118"/>
                  <a:gd name="T71" fmla="*/ 82 h 118"/>
                  <a:gd name="T72" fmla="*/ 23 w 118"/>
                  <a:gd name="T73" fmla="*/ 70 h 118"/>
                  <a:gd name="T74" fmla="*/ 11 w 118"/>
                  <a:gd name="T75" fmla="*/ 63 h 118"/>
                  <a:gd name="T76" fmla="*/ 11 w 118"/>
                  <a:gd name="T77" fmla="*/ 54 h 118"/>
                  <a:gd name="T78" fmla="*/ 23 w 118"/>
                  <a:gd name="T79" fmla="*/ 48 h 118"/>
                  <a:gd name="T80" fmla="*/ 26 w 118"/>
                  <a:gd name="T81" fmla="*/ 36 h 118"/>
                  <a:gd name="T82" fmla="*/ 28 w 118"/>
                  <a:gd name="T83" fmla="*/ 21 h 118"/>
                  <a:gd name="T84" fmla="*/ 41 w 118"/>
                  <a:gd name="T85" fmla="*/ 25 h 118"/>
                  <a:gd name="T86" fmla="*/ 52 w 118"/>
                  <a:gd name="T87" fmla="*/ 19 h 118"/>
                  <a:gd name="T88" fmla="*/ 64 w 118"/>
                  <a:gd name="T89" fmla="*/ 10 h 118"/>
                  <a:gd name="T90" fmla="*/ 70 w 118"/>
                  <a:gd name="T91" fmla="*/ 22 h 118"/>
                  <a:gd name="T92" fmla="*/ 82 w 118"/>
                  <a:gd name="T93" fmla="*/ 25 h 118"/>
                  <a:gd name="T94" fmla="*/ 97 w 118"/>
                  <a:gd name="T95" fmla="*/ 28 h 118"/>
                  <a:gd name="T96" fmla="*/ 93 w 118"/>
                  <a:gd name="T97" fmla="*/ 41 h 118"/>
                  <a:gd name="T98" fmla="*/ 99 w 118"/>
                  <a:gd name="T99" fmla="*/ 51 h 118"/>
                  <a:gd name="T100" fmla="*/ 108 w 118"/>
                  <a:gd name="T101" fmla="*/ 59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8" h="118">
                    <a:moveTo>
                      <a:pt x="118" y="50"/>
                    </a:moveTo>
                    <a:cubicBezTo>
                      <a:pt x="117" y="48"/>
                      <a:pt x="116" y="46"/>
                      <a:pt x="114" y="46"/>
                    </a:cubicBezTo>
                    <a:cubicBezTo>
                      <a:pt x="105" y="43"/>
                      <a:pt x="105" y="43"/>
                      <a:pt x="105" y="43"/>
                    </a:cubicBezTo>
                    <a:cubicBezTo>
                      <a:pt x="104" y="41"/>
                      <a:pt x="104" y="39"/>
                      <a:pt x="103" y="38"/>
                    </a:cubicBezTo>
                    <a:cubicBezTo>
                      <a:pt x="107" y="29"/>
                      <a:pt x="107" y="29"/>
                      <a:pt x="107" y="29"/>
                    </a:cubicBezTo>
                    <a:cubicBezTo>
                      <a:pt x="108" y="27"/>
                      <a:pt x="108" y="25"/>
                      <a:pt x="107" y="24"/>
                    </a:cubicBezTo>
                    <a:cubicBezTo>
                      <a:pt x="103" y="19"/>
                      <a:pt x="99" y="15"/>
                      <a:pt x="94" y="11"/>
                    </a:cubicBezTo>
                    <a:cubicBezTo>
                      <a:pt x="93" y="10"/>
                      <a:pt x="91" y="10"/>
                      <a:pt x="89" y="11"/>
                    </a:cubicBezTo>
                    <a:cubicBezTo>
                      <a:pt x="80" y="15"/>
                      <a:pt x="80" y="15"/>
                      <a:pt x="80" y="15"/>
                    </a:cubicBezTo>
                    <a:cubicBezTo>
                      <a:pt x="79" y="14"/>
                      <a:pt x="77" y="14"/>
                      <a:pt x="76" y="13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72" y="2"/>
                      <a:pt x="70" y="1"/>
                      <a:pt x="68" y="1"/>
                    </a:cubicBezTo>
                    <a:cubicBezTo>
                      <a:pt x="62" y="0"/>
                      <a:pt x="57" y="0"/>
                      <a:pt x="50" y="1"/>
                    </a:cubicBezTo>
                    <a:cubicBezTo>
                      <a:pt x="49" y="1"/>
                      <a:pt x="47" y="2"/>
                      <a:pt x="46" y="4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2" y="14"/>
                      <a:pt x="40" y="14"/>
                      <a:pt x="39" y="15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8" y="10"/>
                      <a:pt x="26" y="10"/>
                      <a:pt x="24" y="11"/>
                    </a:cubicBezTo>
                    <a:cubicBezTo>
                      <a:pt x="20" y="15"/>
                      <a:pt x="15" y="19"/>
                      <a:pt x="12" y="24"/>
                    </a:cubicBezTo>
                    <a:cubicBezTo>
                      <a:pt x="11" y="25"/>
                      <a:pt x="11" y="27"/>
                      <a:pt x="11" y="29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5" y="39"/>
                      <a:pt x="14" y="41"/>
                      <a:pt x="14" y="4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3" y="46"/>
                      <a:pt x="1" y="48"/>
                      <a:pt x="1" y="50"/>
                    </a:cubicBezTo>
                    <a:cubicBezTo>
                      <a:pt x="1" y="53"/>
                      <a:pt x="0" y="56"/>
                      <a:pt x="0" y="59"/>
                    </a:cubicBezTo>
                    <a:cubicBezTo>
                      <a:pt x="0" y="62"/>
                      <a:pt x="1" y="64"/>
                      <a:pt x="1" y="68"/>
                    </a:cubicBezTo>
                    <a:cubicBezTo>
                      <a:pt x="1" y="70"/>
                      <a:pt x="3" y="71"/>
                      <a:pt x="4" y="72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4" y="77"/>
                      <a:pt x="15" y="78"/>
                      <a:pt x="16" y="80"/>
                    </a:cubicBezTo>
                    <a:cubicBezTo>
                      <a:pt x="11" y="89"/>
                      <a:pt x="11" y="89"/>
                      <a:pt x="11" y="89"/>
                    </a:cubicBezTo>
                    <a:cubicBezTo>
                      <a:pt x="11" y="90"/>
                      <a:pt x="11" y="92"/>
                      <a:pt x="12" y="94"/>
                    </a:cubicBezTo>
                    <a:cubicBezTo>
                      <a:pt x="15" y="99"/>
                      <a:pt x="20" y="103"/>
                      <a:pt x="24" y="106"/>
                    </a:cubicBezTo>
                    <a:cubicBezTo>
                      <a:pt x="26" y="107"/>
                      <a:pt x="28" y="108"/>
                      <a:pt x="30" y="107"/>
                    </a:cubicBezTo>
                    <a:cubicBezTo>
                      <a:pt x="39" y="103"/>
                      <a:pt x="39" y="103"/>
                      <a:pt x="39" y="103"/>
                    </a:cubicBezTo>
                    <a:cubicBezTo>
                      <a:pt x="40" y="103"/>
                      <a:pt x="42" y="104"/>
                      <a:pt x="43" y="104"/>
                    </a:cubicBezTo>
                    <a:cubicBezTo>
                      <a:pt x="46" y="114"/>
                      <a:pt x="46" y="114"/>
                      <a:pt x="46" y="114"/>
                    </a:cubicBezTo>
                    <a:cubicBezTo>
                      <a:pt x="47" y="116"/>
                      <a:pt x="49" y="117"/>
                      <a:pt x="50" y="117"/>
                    </a:cubicBezTo>
                    <a:cubicBezTo>
                      <a:pt x="54" y="118"/>
                      <a:pt x="57" y="118"/>
                      <a:pt x="59" y="118"/>
                    </a:cubicBezTo>
                    <a:cubicBezTo>
                      <a:pt x="62" y="118"/>
                      <a:pt x="65" y="118"/>
                      <a:pt x="68" y="117"/>
                    </a:cubicBezTo>
                    <a:cubicBezTo>
                      <a:pt x="70" y="117"/>
                      <a:pt x="72" y="116"/>
                      <a:pt x="72" y="114"/>
                    </a:cubicBezTo>
                    <a:cubicBezTo>
                      <a:pt x="76" y="104"/>
                      <a:pt x="76" y="104"/>
                      <a:pt x="76" y="104"/>
                    </a:cubicBezTo>
                    <a:cubicBezTo>
                      <a:pt x="77" y="104"/>
                      <a:pt x="79" y="103"/>
                      <a:pt x="80" y="103"/>
                    </a:cubicBezTo>
                    <a:cubicBezTo>
                      <a:pt x="89" y="107"/>
                      <a:pt x="89" y="107"/>
                      <a:pt x="89" y="107"/>
                    </a:cubicBezTo>
                    <a:cubicBezTo>
                      <a:pt x="91" y="108"/>
                      <a:pt x="93" y="107"/>
                      <a:pt x="94" y="106"/>
                    </a:cubicBezTo>
                    <a:cubicBezTo>
                      <a:pt x="99" y="103"/>
                      <a:pt x="103" y="99"/>
                      <a:pt x="107" y="94"/>
                    </a:cubicBezTo>
                    <a:cubicBezTo>
                      <a:pt x="108" y="92"/>
                      <a:pt x="108" y="90"/>
                      <a:pt x="107" y="89"/>
                    </a:cubicBezTo>
                    <a:cubicBezTo>
                      <a:pt x="103" y="80"/>
                      <a:pt x="103" y="80"/>
                      <a:pt x="103" y="80"/>
                    </a:cubicBezTo>
                    <a:cubicBezTo>
                      <a:pt x="104" y="78"/>
                      <a:pt x="104" y="77"/>
                      <a:pt x="105" y="75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6" y="71"/>
                      <a:pt x="117" y="70"/>
                      <a:pt x="118" y="68"/>
                    </a:cubicBezTo>
                    <a:cubicBezTo>
                      <a:pt x="118" y="64"/>
                      <a:pt x="118" y="62"/>
                      <a:pt x="118" y="59"/>
                    </a:cubicBezTo>
                    <a:cubicBezTo>
                      <a:pt x="118" y="56"/>
                      <a:pt x="118" y="53"/>
                      <a:pt x="118" y="50"/>
                    </a:cubicBezTo>
                    <a:close/>
                    <a:moveTo>
                      <a:pt x="108" y="63"/>
                    </a:moveTo>
                    <a:cubicBezTo>
                      <a:pt x="99" y="66"/>
                      <a:pt x="99" y="66"/>
                      <a:pt x="99" y="66"/>
                    </a:cubicBezTo>
                    <a:cubicBezTo>
                      <a:pt x="98" y="67"/>
                      <a:pt x="97" y="68"/>
                      <a:pt x="96" y="70"/>
                    </a:cubicBezTo>
                    <a:cubicBezTo>
                      <a:pt x="95" y="72"/>
                      <a:pt x="94" y="75"/>
                      <a:pt x="93" y="77"/>
                    </a:cubicBezTo>
                    <a:cubicBezTo>
                      <a:pt x="92" y="79"/>
                      <a:pt x="92" y="80"/>
                      <a:pt x="93" y="82"/>
                    </a:cubicBezTo>
                    <a:cubicBezTo>
                      <a:pt x="97" y="90"/>
                      <a:pt x="97" y="90"/>
                      <a:pt x="97" y="90"/>
                    </a:cubicBezTo>
                    <a:cubicBezTo>
                      <a:pt x="95" y="92"/>
                      <a:pt x="93" y="94"/>
                      <a:pt x="91" y="96"/>
                    </a:cubicBezTo>
                    <a:cubicBezTo>
                      <a:pt x="82" y="92"/>
                      <a:pt x="82" y="92"/>
                      <a:pt x="82" y="92"/>
                    </a:cubicBezTo>
                    <a:cubicBezTo>
                      <a:pt x="81" y="92"/>
                      <a:pt x="79" y="92"/>
                      <a:pt x="78" y="93"/>
                    </a:cubicBezTo>
                    <a:cubicBezTo>
                      <a:pt x="75" y="94"/>
                      <a:pt x="73" y="95"/>
                      <a:pt x="70" y="96"/>
                    </a:cubicBezTo>
                    <a:cubicBezTo>
                      <a:pt x="69" y="96"/>
                      <a:pt x="67" y="97"/>
                      <a:pt x="67" y="99"/>
                    </a:cubicBezTo>
                    <a:cubicBezTo>
                      <a:pt x="64" y="107"/>
                      <a:pt x="64" y="107"/>
                      <a:pt x="64" y="107"/>
                    </a:cubicBezTo>
                    <a:cubicBezTo>
                      <a:pt x="61" y="108"/>
                      <a:pt x="58" y="108"/>
                      <a:pt x="55" y="107"/>
                    </a:cubicBezTo>
                    <a:cubicBezTo>
                      <a:pt x="52" y="99"/>
                      <a:pt x="52" y="99"/>
                      <a:pt x="52" y="99"/>
                    </a:cubicBezTo>
                    <a:cubicBezTo>
                      <a:pt x="51" y="97"/>
                      <a:pt x="50" y="96"/>
                      <a:pt x="48" y="96"/>
                    </a:cubicBezTo>
                    <a:cubicBezTo>
                      <a:pt x="46" y="95"/>
                      <a:pt x="43" y="94"/>
                      <a:pt x="41" y="93"/>
                    </a:cubicBezTo>
                    <a:cubicBezTo>
                      <a:pt x="40" y="92"/>
                      <a:pt x="38" y="92"/>
                      <a:pt x="36" y="92"/>
                    </a:cubicBezTo>
                    <a:cubicBezTo>
                      <a:pt x="28" y="96"/>
                      <a:pt x="28" y="96"/>
                      <a:pt x="28" y="96"/>
                    </a:cubicBezTo>
                    <a:cubicBezTo>
                      <a:pt x="26" y="94"/>
                      <a:pt x="24" y="92"/>
                      <a:pt x="22" y="90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0"/>
                      <a:pt x="26" y="79"/>
                      <a:pt x="26" y="77"/>
                    </a:cubicBezTo>
                    <a:cubicBezTo>
                      <a:pt x="24" y="75"/>
                      <a:pt x="23" y="72"/>
                      <a:pt x="23" y="70"/>
                    </a:cubicBezTo>
                    <a:cubicBezTo>
                      <a:pt x="22" y="68"/>
                      <a:pt x="21" y="67"/>
                      <a:pt x="19" y="66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2"/>
                      <a:pt x="10" y="60"/>
                      <a:pt x="10" y="59"/>
                    </a:cubicBezTo>
                    <a:cubicBezTo>
                      <a:pt x="10" y="57"/>
                      <a:pt x="11" y="56"/>
                      <a:pt x="11" y="54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21" y="51"/>
                      <a:pt x="22" y="49"/>
                      <a:pt x="23" y="48"/>
                    </a:cubicBezTo>
                    <a:cubicBezTo>
                      <a:pt x="23" y="45"/>
                      <a:pt x="24" y="43"/>
                      <a:pt x="26" y="41"/>
                    </a:cubicBezTo>
                    <a:cubicBezTo>
                      <a:pt x="26" y="39"/>
                      <a:pt x="26" y="37"/>
                      <a:pt x="26" y="36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25"/>
                      <a:pt x="26" y="23"/>
                      <a:pt x="28" y="21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8" y="26"/>
                      <a:pt x="40" y="26"/>
                      <a:pt x="41" y="25"/>
                    </a:cubicBezTo>
                    <a:cubicBezTo>
                      <a:pt x="43" y="24"/>
                      <a:pt x="46" y="23"/>
                      <a:pt x="48" y="22"/>
                    </a:cubicBezTo>
                    <a:cubicBezTo>
                      <a:pt x="50" y="22"/>
                      <a:pt x="51" y="20"/>
                      <a:pt x="52" y="19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8" y="10"/>
                      <a:pt x="61" y="10"/>
                      <a:pt x="64" y="10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20"/>
                      <a:pt x="69" y="22"/>
                      <a:pt x="70" y="22"/>
                    </a:cubicBezTo>
                    <a:cubicBezTo>
                      <a:pt x="73" y="23"/>
                      <a:pt x="75" y="24"/>
                      <a:pt x="78" y="25"/>
                    </a:cubicBezTo>
                    <a:cubicBezTo>
                      <a:pt x="79" y="26"/>
                      <a:pt x="81" y="26"/>
                      <a:pt x="82" y="25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93" y="23"/>
                      <a:pt x="95" y="25"/>
                      <a:pt x="97" y="28"/>
                    </a:cubicBezTo>
                    <a:cubicBezTo>
                      <a:pt x="93" y="36"/>
                      <a:pt x="93" y="36"/>
                      <a:pt x="93" y="36"/>
                    </a:cubicBezTo>
                    <a:cubicBezTo>
                      <a:pt x="92" y="37"/>
                      <a:pt x="92" y="39"/>
                      <a:pt x="93" y="41"/>
                    </a:cubicBezTo>
                    <a:cubicBezTo>
                      <a:pt x="94" y="43"/>
                      <a:pt x="95" y="45"/>
                      <a:pt x="96" y="48"/>
                    </a:cubicBezTo>
                    <a:cubicBezTo>
                      <a:pt x="97" y="49"/>
                      <a:pt x="98" y="51"/>
                      <a:pt x="99" y="51"/>
                    </a:cubicBezTo>
                    <a:cubicBezTo>
                      <a:pt x="108" y="54"/>
                      <a:pt x="108" y="54"/>
                      <a:pt x="108" y="54"/>
                    </a:cubicBezTo>
                    <a:cubicBezTo>
                      <a:pt x="108" y="56"/>
                      <a:pt x="108" y="57"/>
                      <a:pt x="108" y="59"/>
                    </a:cubicBezTo>
                    <a:cubicBezTo>
                      <a:pt x="108" y="60"/>
                      <a:pt x="108" y="62"/>
                      <a:pt x="108" y="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6" name="Freeform 25"/>
              <p:cNvSpPr>
                <a:spLocks noEditPoints="1"/>
              </p:cNvSpPr>
              <p:nvPr/>
            </p:nvSpPr>
            <p:spPr bwMode="auto">
              <a:xfrm>
                <a:off x="86" y="80"/>
                <a:ext cx="111" cy="111"/>
              </a:xfrm>
              <a:custGeom>
                <a:avLst/>
                <a:gdLst>
                  <a:gd name="T0" fmla="*/ 23 w 47"/>
                  <a:gd name="T1" fmla="*/ 0 h 47"/>
                  <a:gd name="T2" fmla="*/ 0 w 47"/>
                  <a:gd name="T3" fmla="*/ 24 h 47"/>
                  <a:gd name="T4" fmla="*/ 23 w 47"/>
                  <a:gd name="T5" fmla="*/ 47 h 47"/>
                  <a:gd name="T6" fmla="*/ 47 w 47"/>
                  <a:gd name="T7" fmla="*/ 24 h 47"/>
                  <a:gd name="T8" fmla="*/ 23 w 47"/>
                  <a:gd name="T9" fmla="*/ 0 h 47"/>
                  <a:gd name="T10" fmla="*/ 23 w 47"/>
                  <a:gd name="T11" fmla="*/ 37 h 47"/>
                  <a:gd name="T12" fmla="*/ 10 w 47"/>
                  <a:gd name="T13" fmla="*/ 24 h 47"/>
                  <a:gd name="T14" fmla="*/ 23 w 47"/>
                  <a:gd name="T15" fmla="*/ 10 h 47"/>
                  <a:gd name="T16" fmla="*/ 37 w 47"/>
                  <a:gd name="T17" fmla="*/ 24 h 47"/>
                  <a:gd name="T18" fmla="*/ 23 w 47"/>
                  <a:gd name="T19" fmla="*/ 3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" h="47">
                    <a:moveTo>
                      <a:pt x="23" y="0"/>
                    </a:moveTo>
                    <a:cubicBezTo>
                      <a:pt x="10" y="0"/>
                      <a:pt x="0" y="11"/>
                      <a:pt x="0" y="24"/>
                    </a:cubicBezTo>
                    <a:cubicBezTo>
                      <a:pt x="0" y="37"/>
                      <a:pt x="10" y="47"/>
                      <a:pt x="23" y="47"/>
                    </a:cubicBezTo>
                    <a:cubicBezTo>
                      <a:pt x="36" y="47"/>
                      <a:pt x="47" y="37"/>
                      <a:pt x="47" y="24"/>
                    </a:cubicBezTo>
                    <a:cubicBezTo>
                      <a:pt x="47" y="11"/>
                      <a:pt x="36" y="0"/>
                      <a:pt x="23" y="0"/>
                    </a:cubicBezTo>
                    <a:close/>
                    <a:moveTo>
                      <a:pt x="23" y="37"/>
                    </a:moveTo>
                    <a:cubicBezTo>
                      <a:pt x="16" y="37"/>
                      <a:pt x="10" y="31"/>
                      <a:pt x="10" y="24"/>
                    </a:cubicBezTo>
                    <a:cubicBezTo>
                      <a:pt x="10" y="16"/>
                      <a:pt x="16" y="10"/>
                      <a:pt x="23" y="10"/>
                    </a:cubicBezTo>
                    <a:cubicBezTo>
                      <a:pt x="31" y="10"/>
                      <a:pt x="37" y="16"/>
                      <a:pt x="37" y="24"/>
                    </a:cubicBezTo>
                    <a:cubicBezTo>
                      <a:pt x="37" y="31"/>
                      <a:pt x="31" y="37"/>
                      <a:pt x="23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1652514" y="3637057"/>
            <a:ext cx="1485043" cy="1485043"/>
            <a:chOff x="962025" y="2705100"/>
            <a:chExt cx="1206500" cy="1206500"/>
          </a:xfrm>
        </p:grpSpPr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962025" y="2705100"/>
              <a:ext cx="1206500" cy="1206500"/>
            </a:xfrm>
            <a:prstGeom prst="rect">
              <a:avLst/>
            </a:prstGeom>
            <a:solidFill>
              <a:srgbClr val="FD1711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19" name="Group 26"/>
            <p:cNvGrpSpPr/>
            <p:nvPr/>
          </p:nvGrpSpPr>
          <p:grpSpPr bwMode="auto">
            <a:xfrm>
              <a:off x="1344613" y="3082925"/>
              <a:ext cx="446087" cy="450850"/>
              <a:chOff x="0" y="0"/>
              <a:chExt cx="281" cy="284"/>
            </a:xfrm>
          </p:grpSpPr>
          <p:sp>
            <p:nvSpPr>
              <p:cNvPr id="20" name="Freeform 27"/>
              <p:cNvSpPr/>
              <p:nvPr/>
            </p:nvSpPr>
            <p:spPr bwMode="auto">
              <a:xfrm>
                <a:off x="0" y="0"/>
                <a:ext cx="281" cy="206"/>
              </a:xfrm>
              <a:custGeom>
                <a:avLst/>
                <a:gdLst>
                  <a:gd name="T0" fmla="*/ 91 w 119"/>
                  <a:gd name="T1" fmla="*/ 32 h 87"/>
                  <a:gd name="T2" fmla="*/ 86 w 119"/>
                  <a:gd name="T3" fmla="*/ 32 h 87"/>
                  <a:gd name="T4" fmla="*/ 86 w 119"/>
                  <a:gd name="T5" fmla="*/ 30 h 87"/>
                  <a:gd name="T6" fmla="*/ 56 w 119"/>
                  <a:gd name="T7" fmla="*/ 0 h 87"/>
                  <a:gd name="T8" fmla="*/ 27 w 119"/>
                  <a:gd name="T9" fmla="*/ 25 h 87"/>
                  <a:gd name="T10" fmla="*/ 19 w 119"/>
                  <a:gd name="T11" fmla="*/ 26 h 87"/>
                  <a:gd name="T12" fmla="*/ 19 w 119"/>
                  <a:gd name="T13" fmla="*/ 26 h 87"/>
                  <a:gd name="T14" fmla="*/ 7 w 119"/>
                  <a:gd name="T15" fmla="*/ 43 h 87"/>
                  <a:gd name="T16" fmla="*/ 9 w 119"/>
                  <a:gd name="T17" fmla="*/ 52 h 87"/>
                  <a:gd name="T18" fmla="*/ 0 w 119"/>
                  <a:gd name="T19" fmla="*/ 68 h 87"/>
                  <a:gd name="T20" fmla="*/ 19 w 119"/>
                  <a:gd name="T21" fmla="*/ 87 h 87"/>
                  <a:gd name="T22" fmla="*/ 39 w 119"/>
                  <a:gd name="T23" fmla="*/ 87 h 87"/>
                  <a:gd name="T24" fmla="*/ 44 w 119"/>
                  <a:gd name="T25" fmla="*/ 81 h 87"/>
                  <a:gd name="T26" fmla="*/ 39 w 119"/>
                  <a:gd name="T27" fmla="*/ 76 h 87"/>
                  <a:gd name="T28" fmla="*/ 19 w 119"/>
                  <a:gd name="T29" fmla="*/ 76 h 87"/>
                  <a:gd name="T30" fmla="*/ 10 w 119"/>
                  <a:gd name="T31" fmla="*/ 68 h 87"/>
                  <a:gd name="T32" fmla="*/ 18 w 119"/>
                  <a:gd name="T33" fmla="*/ 59 h 87"/>
                  <a:gd name="T34" fmla="*/ 22 w 119"/>
                  <a:gd name="T35" fmla="*/ 55 h 87"/>
                  <a:gd name="T36" fmla="*/ 20 w 119"/>
                  <a:gd name="T37" fmla="*/ 50 h 87"/>
                  <a:gd name="T38" fmla="*/ 17 w 119"/>
                  <a:gd name="T39" fmla="*/ 43 h 87"/>
                  <a:gd name="T40" fmla="*/ 22 w 119"/>
                  <a:gd name="T41" fmla="*/ 35 h 87"/>
                  <a:gd name="T42" fmla="*/ 22 w 119"/>
                  <a:gd name="T43" fmla="*/ 35 h 87"/>
                  <a:gd name="T44" fmla="*/ 30 w 119"/>
                  <a:gd name="T45" fmla="*/ 36 h 87"/>
                  <a:gd name="T46" fmla="*/ 35 w 119"/>
                  <a:gd name="T47" fmla="*/ 36 h 87"/>
                  <a:gd name="T48" fmla="*/ 37 w 119"/>
                  <a:gd name="T49" fmla="*/ 31 h 87"/>
                  <a:gd name="T50" fmla="*/ 37 w 119"/>
                  <a:gd name="T51" fmla="*/ 30 h 87"/>
                  <a:gd name="T52" fmla="*/ 37 w 119"/>
                  <a:gd name="T53" fmla="*/ 30 h 87"/>
                  <a:gd name="T54" fmla="*/ 56 w 119"/>
                  <a:gd name="T55" fmla="*/ 11 h 87"/>
                  <a:gd name="T56" fmla="*/ 75 w 119"/>
                  <a:gd name="T57" fmla="*/ 30 h 87"/>
                  <a:gd name="T58" fmla="*/ 73 w 119"/>
                  <a:gd name="T59" fmla="*/ 40 h 87"/>
                  <a:gd name="T60" fmla="*/ 74 w 119"/>
                  <a:gd name="T61" fmla="*/ 46 h 87"/>
                  <a:gd name="T62" fmla="*/ 80 w 119"/>
                  <a:gd name="T63" fmla="*/ 46 h 87"/>
                  <a:gd name="T64" fmla="*/ 91 w 119"/>
                  <a:gd name="T65" fmla="*/ 42 h 87"/>
                  <a:gd name="T66" fmla="*/ 108 w 119"/>
                  <a:gd name="T67" fmla="*/ 59 h 87"/>
                  <a:gd name="T68" fmla="*/ 91 w 119"/>
                  <a:gd name="T69" fmla="*/ 76 h 87"/>
                  <a:gd name="T70" fmla="*/ 80 w 119"/>
                  <a:gd name="T71" fmla="*/ 76 h 87"/>
                  <a:gd name="T72" fmla="*/ 75 w 119"/>
                  <a:gd name="T73" fmla="*/ 81 h 87"/>
                  <a:gd name="T74" fmla="*/ 80 w 119"/>
                  <a:gd name="T75" fmla="*/ 87 h 87"/>
                  <a:gd name="T76" fmla="*/ 91 w 119"/>
                  <a:gd name="T77" fmla="*/ 87 h 87"/>
                  <a:gd name="T78" fmla="*/ 119 w 119"/>
                  <a:gd name="T79" fmla="*/ 59 h 87"/>
                  <a:gd name="T80" fmla="*/ 91 w 119"/>
                  <a:gd name="T81" fmla="*/ 3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19" h="87">
                    <a:moveTo>
                      <a:pt x="91" y="32"/>
                    </a:moveTo>
                    <a:cubicBezTo>
                      <a:pt x="89" y="32"/>
                      <a:pt x="87" y="32"/>
                      <a:pt x="86" y="32"/>
                    </a:cubicBezTo>
                    <a:cubicBezTo>
                      <a:pt x="86" y="31"/>
                      <a:pt x="86" y="31"/>
                      <a:pt x="86" y="30"/>
                    </a:cubicBezTo>
                    <a:cubicBezTo>
                      <a:pt x="86" y="13"/>
                      <a:pt x="72" y="0"/>
                      <a:pt x="56" y="0"/>
                    </a:cubicBezTo>
                    <a:cubicBezTo>
                      <a:pt x="42" y="0"/>
                      <a:pt x="30" y="11"/>
                      <a:pt x="27" y="25"/>
                    </a:cubicBezTo>
                    <a:cubicBezTo>
                      <a:pt x="24" y="24"/>
                      <a:pt x="21" y="25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1" y="29"/>
                      <a:pt x="7" y="36"/>
                      <a:pt x="7" y="43"/>
                    </a:cubicBezTo>
                    <a:cubicBezTo>
                      <a:pt x="7" y="46"/>
                      <a:pt x="7" y="49"/>
                      <a:pt x="9" y="52"/>
                    </a:cubicBezTo>
                    <a:cubicBezTo>
                      <a:pt x="3" y="55"/>
                      <a:pt x="0" y="61"/>
                      <a:pt x="0" y="68"/>
                    </a:cubicBezTo>
                    <a:cubicBezTo>
                      <a:pt x="0" y="78"/>
                      <a:pt x="8" y="87"/>
                      <a:pt x="19" y="87"/>
                    </a:cubicBezTo>
                    <a:cubicBezTo>
                      <a:pt x="39" y="87"/>
                      <a:pt x="39" y="87"/>
                      <a:pt x="39" y="87"/>
                    </a:cubicBezTo>
                    <a:cubicBezTo>
                      <a:pt x="41" y="87"/>
                      <a:pt x="44" y="84"/>
                      <a:pt x="44" y="81"/>
                    </a:cubicBezTo>
                    <a:cubicBezTo>
                      <a:pt x="44" y="79"/>
                      <a:pt x="41" y="76"/>
                      <a:pt x="39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14" y="76"/>
                      <a:pt x="10" y="72"/>
                      <a:pt x="10" y="68"/>
                    </a:cubicBezTo>
                    <a:cubicBezTo>
                      <a:pt x="10" y="63"/>
                      <a:pt x="13" y="60"/>
                      <a:pt x="18" y="59"/>
                    </a:cubicBezTo>
                    <a:cubicBezTo>
                      <a:pt x="20" y="59"/>
                      <a:pt x="21" y="57"/>
                      <a:pt x="22" y="55"/>
                    </a:cubicBezTo>
                    <a:cubicBezTo>
                      <a:pt x="22" y="53"/>
                      <a:pt x="22" y="51"/>
                      <a:pt x="20" y="50"/>
                    </a:cubicBezTo>
                    <a:cubicBezTo>
                      <a:pt x="18" y="48"/>
                      <a:pt x="17" y="46"/>
                      <a:pt x="17" y="43"/>
                    </a:cubicBezTo>
                    <a:cubicBezTo>
                      <a:pt x="17" y="40"/>
                      <a:pt x="19" y="37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5" y="34"/>
                      <a:pt x="27" y="35"/>
                      <a:pt x="30" y="36"/>
                    </a:cubicBezTo>
                    <a:cubicBezTo>
                      <a:pt x="31" y="37"/>
                      <a:pt x="33" y="37"/>
                      <a:pt x="35" y="36"/>
                    </a:cubicBezTo>
                    <a:cubicBezTo>
                      <a:pt x="37" y="35"/>
                      <a:pt x="37" y="33"/>
                      <a:pt x="37" y="31"/>
                    </a:cubicBezTo>
                    <a:cubicBezTo>
                      <a:pt x="37" y="31"/>
                      <a:pt x="37" y="30"/>
                      <a:pt x="37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19"/>
                      <a:pt x="46" y="11"/>
                      <a:pt x="56" y="11"/>
                    </a:cubicBezTo>
                    <a:cubicBezTo>
                      <a:pt x="67" y="11"/>
                      <a:pt x="75" y="19"/>
                      <a:pt x="75" y="30"/>
                    </a:cubicBezTo>
                    <a:cubicBezTo>
                      <a:pt x="75" y="33"/>
                      <a:pt x="74" y="36"/>
                      <a:pt x="73" y="40"/>
                    </a:cubicBezTo>
                    <a:cubicBezTo>
                      <a:pt x="71" y="42"/>
                      <a:pt x="72" y="44"/>
                      <a:pt x="74" y="46"/>
                    </a:cubicBezTo>
                    <a:cubicBezTo>
                      <a:pt x="75" y="48"/>
                      <a:pt x="78" y="48"/>
                      <a:pt x="80" y="46"/>
                    </a:cubicBezTo>
                    <a:cubicBezTo>
                      <a:pt x="82" y="44"/>
                      <a:pt x="86" y="42"/>
                      <a:pt x="91" y="42"/>
                    </a:cubicBezTo>
                    <a:cubicBezTo>
                      <a:pt x="101" y="42"/>
                      <a:pt x="108" y="50"/>
                      <a:pt x="108" y="59"/>
                    </a:cubicBezTo>
                    <a:cubicBezTo>
                      <a:pt x="108" y="69"/>
                      <a:pt x="101" y="76"/>
                      <a:pt x="91" y="76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77" y="76"/>
                      <a:pt x="75" y="79"/>
                      <a:pt x="75" y="81"/>
                    </a:cubicBezTo>
                    <a:cubicBezTo>
                      <a:pt x="75" y="84"/>
                      <a:pt x="77" y="87"/>
                      <a:pt x="80" y="87"/>
                    </a:cubicBezTo>
                    <a:cubicBezTo>
                      <a:pt x="91" y="87"/>
                      <a:pt x="91" y="87"/>
                      <a:pt x="91" y="87"/>
                    </a:cubicBezTo>
                    <a:cubicBezTo>
                      <a:pt x="106" y="87"/>
                      <a:pt x="119" y="74"/>
                      <a:pt x="119" y="59"/>
                    </a:cubicBezTo>
                    <a:cubicBezTo>
                      <a:pt x="119" y="44"/>
                      <a:pt x="106" y="32"/>
                      <a:pt x="9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1" name="Freeform 28"/>
              <p:cNvSpPr/>
              <p:nvPr/>
            </p:nvSpPr>
            <p:spPr bwMode="auto">
              <a:xfrm>
                <a:off x="85" y="116"/>
                <a:ext cx="108" cy="168"/>
              </a:xfrm>
              <a:custGeom>
                <a:avLst/>
                <a:gdLst>
                  <a:gd name="T0" fmla="*/ 37 w 46"/>
                  <a:gd name="T1" fmla="*/ 45 h 71"/>
                  <a:gd name="T2" fmla="*/ 28 w 46"/>
                  <a:gd name="T3" fmla="*/ 54 h 71"/>
                  <a:gd name="T4" fmla="*/ 28 w 46"/>
                  <a:gd name="T5" fmla="*/ 5 h 71"/>
                  <a:gd name="T6" fmla="*/ 23 w 46"/>
                  <a:gd name="T7" fmla="*/ 0 h 71"/>
                  <a:gd name="T8" fmla="*/ 18 w 46"/>
                  <a:gd name="T9" fmla="*/ 5 h 71"/>
                  <a:gd name="T10" fmla="*/ 18 w 46"/>
                  <a:gd name="T11" fmla="*/ 54 h 71"/>
                  <a:gd name="T12" fmla="*/ 9 w 46"/>
                  <a:gd name="T13" fmla="*/ 45 h 71"/>
                  <a:gd name="T14" fmla="*/ 2 w 46"/>
                  <a:gd name="T15" fmla="*/ 45 h 71"/>
                  <a:gd name="T16" fmla="*/ 2 w 46"/>
                  <a:gd name="T17" fmla="*/ 52 h 71"/>
                  <a:gd name="T18" fmla="*/ 20 w 46"/>
                  <a:gd name="T19" fmla="*/ 70 h 71"/>
                  <a:gd name="T20" fmla="*/ 23 w 46"/>
                  <a:gd name="T21" fmla="*/ 71 h 71"/>
                  <a:gd name="T22" fmla="*/ 27 w 46"/>
                  <a:gd name="T23" fmla="*/ 70 h 71"/>
                  <a:gd name="T24" fmla="*/ 44 w 46"/>
                  <a:gd name="T25" fmla="*/ 52 h 71"/>
                  <a:gd name="T26" fmla="*/ 44 w 46"/>
                  <a:gd name="T27" fmla="*/ 45 h 71"/>
                  <a:gd name="T28" fmla="*/ 37 w 46"/>
                  <a:gd name="T29" fmla="*/ 4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71">
                    <a:moveTo>
                      <a:pt x="37" y="45"/>
                    </a:moveTo>
                    <a:cubicBezTo>
                      <a:pt x="28" y="54"/>
                      <a:pt x="28" y="54"/>
                      <a:pt x="28" y="5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2"/>
                      <a:pt x="26" y="0"/>
                      <a:pt x="23" y="0"/>
                    </a:cubicBezTo>
                    <a:cubicBezTo>
                      <a:pt x="20" y="0"/>
                      <a:pt x="18" y="2"/>
                      <a:pt x="18" y="5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3"/>
                      <a:pt x="4" y="43"/>
                      <a:pt x="2" y="45"/>
                    </a:cubicBezTo>
                    <a:cubicBezTo>
                      <a:pt x="0" y="47"/>
                      <a:pt x="0" y="50"/>
                      <a:pt x="2" y="52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0" y="71"/>
                      <a:pt x="22" y="71"/>
                      <a:pt x="23" y="71"/>
                    </a:cubicBezTo>
                    <a:cubicBezTo>
                      <a:pt x="25" y="71"/>
                      <a:pt x="26" y="71"/>
                      <a:pt x="27" y="70"/>
                    </a:cubicBezTo>
                    <a:cubicBezTo>
                      <a:pt x="44" y="52"/>
                      <a:pt x="44" y="52"/>
                      <a:pt x="44" y="52"/>
                    </a:cubicBezTo>
                    <a:cubicBezTo>
                      <a:pt x="46" y="50"/>
                      <a:pt x="46" y="47"/>
                      <a:pt x="44" y="45"/>
                    </a:cubicBezTo>
                    <a:cubicBezTo>
                      <a:pt x="42" y="43"/>
                      <a:pt x="39" y="43"/>
                      <a:pt x="37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1652514" y="2007418"/>
            <a:ext cx="1485043" cy="1485043"/>
            <a:chOff x="962025" y="1381125"/>
            <a:chExt cx="1206500" cy="1206500"/>
          </a:xfrm>
        </p:grpSpPr>
        <p:sp>
          <p:nvSpPr>
            <p:cNvPr id="23" name="Rectangle 9"/>
            <p:cNvSpPr>
              <a:spLocks noChangeArrowheads="1"/>
            </p:cNvSpPr>
            <p:nvPr/>
          </p:nvSpPr>
          <p:spPr bwMode="auto">
            <a:xfrm>
              <a:off x="962025" y="1381125"/>
              <a:ext cx="1206500" cy="1206500"/>
            </a:xfrm>
            <a:prstGeom prst="rect">
              <a:avLst/>
            </a:prstGeom>
            <a:solidFill>
              <a:srgbClr val="0C7EDF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24" name="Group 29"/>
            <p:cNvGrpSpPr/>
            <p:nvPr/>
          </p:nvGrpSpPr>
          <p:grpSpPr bwMode="auto">
            <a:xfrm>
              <a:off x="1362075" y="1774825"/>
              <a:ext cx="406400" cy="400050"/>
              <a:chOff x="0" y="0"/>
              <a:chExt cx="256" cy="252"/>
            </a:xfrm>
          </p:grpSpPr>
          <p:sp>
            <p:nvSpPr>
              <p:cNvPr id="25" name="Freeform 30"/>
              <p:cNvSpPr>
                <a:spLocks noEditPoints="1"/>
              </p:cNvSpPr>
              <p:nvPr/>
            </p:nvSpPr>
            <p:spPr bwMode="auto">
              <a:xfrm>
                <a:off x="0" y="0"/>
                <a:ext cx="256" cy="252"/>
              </a:xfrm>
              <a:custGeom>
                <a:avLst/>
                <a:gdLst>
                  <a:gd name="T0" fmla="*/ 234 w 256"/>
                  <a:gd name="T1" fmla="*/ 186 h 252"/>
                  <a:gd name="T2" fmla="*/ 69 w 256"/>
                  <a:gd name="T3" fmla="*/ 186 h 252"/>
                  <a:gd name="T4" fmla="*/ 69 w 256"/>
                  <a:gd name="T5" fmla="*/ 21 h 252"/>
                  <a:gd name="T6" fmla="*/ 126 w 256"/>
                  <a:gd name="T7" fmla="*/ 21 h 252"/>
                  <a:gd name="T8" fmla="*/ 126 w 256"/>
                  <a:gd name="T9" fmla="*/ 0 h 252"/>
                  <a:gd name="T10" fmla="*/ 48 w 256"/>
                  <a:gd name="T11" fmla="*/ 0 h 252"/>
                  <a:gd name="T12" fmla="*/ 48 w 256"/>
                  <a:gd name="T13" fmla="*/ 45 h 252"/>
                  <a:gd name="T14" fmla="*/ 0 w 256"/>
                  <a:gd name="T15" fmla="*/ 45 h 252"/>
                  <a:gd name="T16" fmla="*/ 0 w 256"/>
                  <a:gd name="T17" fmla="*/ 252 h 252"/>
                  <a:gd name="T18" fmla="*/ 208 w 256"/>
                  <a:gd name="T19" fmla="*/ 252 h 252"/>
                  <a:gd name="T20" fmla="*/ 208 w 256"/>
                  <a:gd name="T21" fmla="*/ 208 h 252"/>
                  <a:gd name="T22" fmla="*/ 256 w 256"/>
                  <a:gd name="T23" fmla="*/ 208 h 252"/>
                  <a:gd name="T24" fmla="*/ 256 w 256"/>
                  <a:gd name="T25" fmla="*/ 130 h 252"/>
                  <a:gd name="T26" fmla="*/ 234 w 256"/>
                  <a:gd name="T27" fmla="*/ 130 h 252"/>
                  <a:gd name="T28" fmla="*/ 234 w 256"/>
                  <a:gd name="T29" fmla="*/ 186 h 252"/>
                  <a:gd name="T30" fmla="*/ 187 w 256"/>
                  <a:gd name="T31" fmla="*/ 231 h 252"/>
                  <a:gd name="T32" fmla="*/ 24 w 256"/>
                  <a:gd name="T33" fmla="*/ 231 h 252"/>
                  <a:gd name="T34" fmla="*/ 24 w 256"/>
                  <a:gd name="T35" fmla="*/ 68 h 252"/>
                  <a:gd name="T36" fmla="*/ 48 w 256"/>
                  <a:gd name="T37" fmla="*/ 68 h 252"/>
                  <a:gd name="T38" fmla="*/ 48 w 256"/>
                  <a:gd name="T39" fmla="*/ 208 h 252"/>
                  <a:gd name="T40" fmla="*/ 187 w 256"/>
                  <a:gd name="T41" fmla="*/ 208 h 252"/>
                  <a:gd name="T42" fmla="*/ 187 w 256"/>
                  <a:gd name="T43" fmla="*/ 231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6" h="252">
                    <a:moveTo>
                      <a:pt x="234" y="186"/>
                    </a:moveTo>
                    <a:lnTo>
                      <a:pt x="69" y="186"/>
                    </a:lnTo>
                    <a:lnTo>
                      <a:pt x="69" y="21"/>
                    </a:lnTo>
                    <a:lnTo>
                      <a:pt x="126" y="21"/>
                    </a:lnTo>
                    <a:lnTo>
                      <a:pt x="126" y="0"/>
                    </a:lnTo>
                    <a:lnTo>
                      <a:pt x="48" y="0"/>
                    </a:lnTo>
                    <a:lnTo>
                      <a:pt x="48" y="45"/>
                    </a:lnTo>
                    <a:lnTo>
                      <a:pt x="0" y="45"/>
                    </a:lnTo>
                    <a:lnTo>
                      <a:pt x="0" y="252"/>
                    </a:lnTo>
                    <a:lnTo>
                      <a:pt x="208" y="252"/>
                    </a:lnTo>
                    <a:lnTo>
                      <a:pt x="208" y="208"/>
                    </a:lnTo>
                    <a:lnTo>
                      <a:pt x="256" y="208"/>
                    </a:lnTo>
                    <a:lnTo>
                      <a:pt x="256" y="130"/>
                    </a:lnTo>
                    <a:lnTo>
                      <a:pt x="234" y="130"/>
                    </a:lnTo>
                    <a:lnTo>
                      <a:pt x="234" y="186"/>
                    </a:lnTo>
                    <a:close/>
                    <a:moveTo>
                      <a:pt x="187" y="231"/>
                    </a:moveTo>
                    <a:lnTo>
                      <a:pt x="24" y="231"/>
                    </a:lnTo>
                    <a:lnTo>
                      <a:pt x="24" y="68"/>
                    </a:lnTo>
                    <a:lnTo>
                      <a:pt x="48" y="68"/>
                    </a:lnTo>
                    <a:lnTo>
                      <a:pt x="48" y="208"/>
                    </a:lnTo>
                    <a:lnTo>
                      <a:pt x="187" y="208"/>
                    </a:lnTo>
                    <a:lnTo>
                      <a:pt x="187" y="2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26" name="Freeform 31"/>
              <p:cNvSpPr/>
              <p:nvPr/>
            </p:nvSpPr>
            <p:spPr bwMode="auto">
              <a:xfrm>
                <a:off x="145" y="0"/>
                <a:ext cx="111" cy="111"/>
              </a:xfrm>
              <a:custGeom>
                <a:avLst/>
                <a:gdLst>
                  <a:gd name="T0" fmla="*/ 18 w 111"/>
                  <a:gd name="T1" fmla="*/ 0 h 111"/>
                  <a:gd name="T2" fmla="*/ 18 w 111"/>
                  <a:gd name="T3" fmla="*/ 21 h 111"/>
                  <a:gd name="T4" fmla="*/ 73 w 111"/>
                  <a:gd name="T5" fmla="*/ 21 h 111"/>
                  <a:gd name="T6" fmla="*/ 0 w 111"/>
                  <a:gd name="T7" fmla="*/ 94 h 111"/>
                  <a:gd name="T8" fmla="*/ 14 w 111"/>
                  <a:gd name="T9" fmla="*/ 111 h 111"/>
                  <a:gd name="T10" fmla="*/ 89 w 111"/>
                  <a:gd name="T11" fmla="*/ 37 h 111"/>
                  <a:gd name="T12" fmla="*/ 89 w 111"/>
                  <a:gd name="T13" fmla="*/ 92 h 111"/>
                  <a:gd name="T14" fmla="*/ 111 w 111"/>
                  <a:gd name="T15" fmla="*/ 92 h 111"/>
                  <a:gd name="T16" fmla="*/ 111 w 111"/>
                  <a:gd name="T17" fmla="*/ 0 h 111"/>
                  <a:gd name="T18" fmla="*/ 18 w 111"/>
                  <a:gd name="T19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1" h="111">
                    <a:moveTo>
                      <a:pt x="18" y="0"/>
                    </a:moveTo>
                    <a:lnTo>
                      <a:pt x="18" y="21"/>
                    </a:lnTo>
                    <a:lnTo>
                      <a:pt x="73" y="21"/>
                    </a:lnTo>
                    <a:lnTo>
                      <a:pt x="0" y="94"/>
                    </a:lnTo>
                    <a:lnTo>
                      <a:pt x="14" y="111"/>
                    </a:lnTo>
                    <a:lnTo>
                      <a:pt x="89" y="37"/>
                    </a:lnTo>
                    <a:lnTo>
                      <a:pt x="89" y="92"/>
                    </a:lnTo>
                    <a:lnTo>
                      <a:pt x="111" y="92"/>
                    </a:lnTo>
                    <a:lnTo>
                      <a:pt x="111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1219200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36" name="矩形 35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3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736382" y="2007418"/>
            <a:ext cx="2299864" cy="1485043"/>
            <a:chOff x="5736382" y="2007418"/>
            <a:chExt cx="2299864" cy="1485043"/>
          </a:xfrm>
        </p:grpSpPr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5736382" y="2007418"/>
              <a:ext cx="2299864" cy="1485043"/>
            </a:xfrm>
            <a:prstGeom prst="rect">
              <a:avLst/>
            </a:prstGeom>
            <a:solidFill>
              <a:srgbClr val="FEB500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37" name="组合 1"/>
            <p:cNvGrpSpPr/>
            <p:nvPr/>
          </p:nvGrpSpPr>
          <p:grpSpPr bwMode="auto">
            <a:xfrm>
              <a:off x="5830599" y="2171708"/>
              <a:ext cx="2155395" cy="632265"/>
              <a:chOff x="3639004" y="4470408"/>
              <a:chExt cx="2155652" cy="632117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3639004" y="4836522"/>
                <a:ext cx="2063245" cy="266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eaLnBrk="1" fontAlgn="auto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0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</a:rPr>
                  <a:t>Please add content here</a:t>
                </a:r>
                <a:endParaRPr lang="en-US" altLang="zh-CN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3639004" y="4470408"/>
                <a:ext cx="2155652" cy="338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</a:rPr>
                  <a:t>DAZZLE COLOR</a:t>
                </a:r>
                <a:endParaRPr lang="en-US" altLang="zh-CN" sz="1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3295833" y="4461646"/>
            <a:ext cx="2294001" cy="1506538"/>
            <a:chOff x="3295833" y="4461646"/>
            <a:chExt cx="2294001" cy="1506538"/>
          </a:xfrm>
        </p:grpSpPr>
        <p:sp>
          <p:nvSpPr>
            <p:cNvPr id="32" name="Rectangle 14"/>
            <p:cNvSpPr>
              <a:spLocks noChangeArrowheads="1"/>
            </p:cNvSpPr>
            <p:nvPr/>
          </p:nvSpPr>
          <p:spPr bwMode="auto">
            <a:xfrm>
              <a:off x="3295833" y="4461646"/>
              <a:ext cx="2294001" cy="1506538"/>
            </a:xfrm>
            <a:prstGeom prst="rect">
              <a:avLst/>
            </a:prstGeom>
            <a:solidFill>
              <a:srgbClr val="09C660"/>
            </a:solidFill>
            <a:ln>
              <a:noFill/>
            </a:ln>
          </p:spPr>
          <p:txBody>
            <a:bodyPr/>
            <a:lstStyle/>
            <a:p>
              <a:pPr defTabSz="1219200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40" name="组合 1"/>
            <p:cNvGrpSpPr/>
            <p:nvPr/>
          </p:nvGrpSpPr>
          <p:grpSpPr bwMode="auto">
            <a:xfrm>
              <a:off x="3384185" y="4647174"/>
              <a:ext cx="2155395" cy="632265"/>
              <a:chOff x="3639004" y="4470408"/>
              <a:chExt cx="2155652" cy="632117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3639004" y="4836522"/>
                <a:ext cx="2063245" cy="266003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eaLnBrk="1" fontAlgn="auto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000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</a:rPr>
                  <a:t>Please add content here</a:t>
                </a:r>
                <a:endParaRPr lang="en-US" altLang="zh-CN" sz="1000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3639004" y="4470408"/>
                <a:ext cx="2155652" cy="338475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600" b="1" dirty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</a:rPr>
                  <a:t>DAZZLE COLOR</a:t>
                </a:r>
                <a:endParaRPr lang="en-US" altLang="zh-CN" sz="1600" b="1" dirty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表 1"/>
          <p:cNvGraphicFramePr/>
          <p:nvPr/>
        </p:nvGraphicFramePr>
        <p:xfrm>
          <a:off x="1454184" y="2119004"/>
          <a:ext cx="5005625" cy="3340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5" name="矩形 14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2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sp>
        <p:nvSpPr>
          <p:cNvPr id="17" name="文本框 16"/>
          <p:cNvSpPr txBox="1"/>
          <p:nvPr/>
        </p:nvSpPr>
        <p:spPr bwMode="auto">
          <a:xfrm>
            <a:off x="6748123" y="2408779"/>
            <a:ext cx="4091327" cy="2489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71450" indent="-17145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Please add content here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 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22" name="文本框 21"/>
          <p:cNvSpPr txBox="1"/>
          <p:nvPr/>
        </p:nvSpPr>
        <p:spPr bwMode="auto">
          <a:xfrm>
            <a:off x="6748123" y="3122974"/>
            <a:ext cx="4091327" cy="2489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71450" indent="-17145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Please add content here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 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23" name="文本框 22"/>
          <p:cNvSpPr txBox="1"/>
          <p:nvPr/>
        </p:nvSpPr>
        <p:spPr bwMode="auto">
          <a:xfrm>
            <a:off x="6748123" y="3837169"/>
            <a:ext cx="4091327" cy="2489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71450" indent="-17145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Please add content here</a:t>
            </a:r>
            <a:endParaRPr lang="en-US" altLang="zh-CN" sz="90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24" name="文本框 23"/>
          <p:cNvSpPr txBox="1"/>
          <p:nvPr/>
        </p:nvSpPr>
        <p:spPr bwMode="auto">
          <a:xfrm>
            <a:off x="6748123" y="4551363"/>
            <a:ext cx="4091327" cy="2489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171450" indent="-171450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  <a:defRPr/>
            </a:pPr>
            <a:r>
              <a: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Please add content here</a:t>
            </a: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 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series"/>
        </p:bldSub>
      </p:bldGraphic>
      <p:bldP spid="17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22" b="14522"/>
          <a:stretch>
            <a:fillRect/>
          </a:stretch>
        </p:blipFill>
        <p:spPr bwMode="auto">
          <a:xfrm>
            <a:off x="0" y="0"/>
            <a:ext cx="545941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19"/>
          <p:cNvSpPr/>
          <p:nvPr/>
        </p:nvSpPr>
        <p:spPr bwMode="auto">
          <a:xfrm>
            <a:off x="6984502" y="1311801"/>
            <a:ext cx="433885" cy="433255"/>
          </a:xfrm>
          <a:custGeom>
            <a:avLst/>
            <a:gdLst>
              <a:gd name="connsiteX0" fmla="*/ 297506 w 595518"/>
              <a:gd name="connsiteY0" fmla="*/ 135879 h 594654"/>
              <a:gd name="connsiteX1" fmla="*/ 319021 w 595518"/>
              <a:gd name="connsiteY1" fmla="*/ 157365 h 594654"/>
              <a:gd name="connsiteX2" fmla="*/ 319021 w 595518"/>
              <a:gd name="connsiteY2" fmla="*/ 334625 h 594654"/>
              <a:gd name="connsiteX3" fmla="*/ 383027 w 595518"/>
              <a:gd name="connsiteY3" fmla="*/ 371152 h 594654"/>
              <a:gd name="connsiteX4" fmla="*/ 391633 w 595518"/>
              <a:gd name="connsiteY4" fmla="*/ 400158 h 594654"/>
              <a:gd name="connsiteX5" fmla="*/ 372808 w 595518"/>
              <a:gd name="connsiteY5" fmla="*/ 411438 h 594654"/>
              <a:gd name="connsiteX6" fmla="*/ 362051 w 595518"/>
              <a:gd name="connsiteY6" fmla="*/ 408215 h 594654"/>
              <a:gd name="connsiteX7" fmla="*/ 287286 w 595518"/>
              <a:gd name="connsiteY7" fmla="*/ 366317 h 594654"/>
              <a:gd name="connsiteX8" fmla="*/ 286211 w 595518"/>
              <a:gd name="connsiteY8" fmla="*/ 365780 h 594654"/>
              <a:gd name="connsiteX9" fmla="*/ 284597 w 595518"/>
              <a:gd name="connsiteY9" fmla="*/ 364169 h 594654"/>
              <a:gd name="connsiteX10" fmla="*/ 282983 w 595518"/>
              <a:gd name="connsiteY10" fmla="*/ 363095 h 594654"/>
              <a:gd name="connsiteX11" fmla="*/ 281908 w 595518"/>
              <a:gd name="connsiteY11" fmla="*/ 361483 h 594654"/>
              <a:gd name="connsiteX12" fmla="*/ 280294 w 595518"/>
              <a:gd name="connsiteY12" fmla="*/ 359872 h 594654"/>
              <a:gd name="connsiteX13" fmla="*/ 279218 w 595518"/>
              <a:gd name="connsiteY13" fmla="*/ 358260 h 594654"/>
              <a:gd name="connsiteX14" fmla="*/ 278143 w 595518"/>
              <a:gd name="connsiteY14" fmla="*/ 356112 h 594654"/>
              <a:gd name="connsiteX15" fmla="*/ 277605 w 595518"/>
              <a:gd name="connsiteY15" fmla="*/ 354500 h 594654"/>
              <a:gd name="connsiteX16" fmla="*/ 277067 w 595518"/>
              <a:gd name="connsiteY16" fmla="*/ 352352 h 594654"/>
              <a:gd name="connsiteX17" fmla="*/ 276529 w 595518"/>
              <a:gd name="connsiteY17" fmla="*/ 350740 h 594654"/>
              <a:gd name="connsiteX18" fmla="*/ 275991 w 595518"/>
              <a:gd name="connsiteY18" fmla="*/ 348054 h 594654"/>
              <a:gd name="connsiteX19" fmla="*/ 275991 w 595518"/>
              <a:gd name="connsiteY19" fmla="*/ 347517 h 594654"/>
              <a:gd name="connsiteX20" fmla="*/ 275991 w 595518"/>
              <a:gd name="connsiteY20" fmla="*/ 157365 h 594654"/>
              <a:gd name="connsiteX21" fmla="*/ 297506 w 595518"/>
              <a:gd name="connsiteY21" fmla="*/ 135879 h 594654"/>
              <a:gd name="connsiteX22" fmla="*/ 297490 w 595518"/>
              <a:gd name="connsiteY22" fmla="*/ 42974 h 594654"/>
              <a:gd name="connsiteX23" fmla="*/ 43036 w 595518"/>
              <a:gd name="connsiteY23" fmla="*/ 297059 h 594654"/>
              <a:gd name="connsiteX24" fmla="*/ 297490 w 595518"/>
              <a:gd name="connsiteY24" fmla="*/ 551680 h 594654"/>
              <a:gd name="connsiteX25" fmla="*/ 552482 w 595518"/>
              <a:gd name="connsiteY25" fmla="*/ 297059 h 594654"/>
              <a:gd name="connsiteX26" fmla="*/ 297490 w 595518"/>
              <a:gd name="connsiteY26" fmla="*/ 42974 h 594654"/>
              <a:gd name="connsiteX27" fmla="*/ 297490 w 595518"/>
              <a:gd name="connsiteY27" fmla="*/ 0 h 594654"/>
              <a:gd name="connsiteX28" fmla="*/ 595518 w 595518"/>
              <a:gd name="connsiteY28" fmla="*/ 297059 h 594654"/>
              <a:gd name="connsiteX29" fmla="*/ 297490 w 595518"/>
              <a:gd name="connsiteY29" fmla="*/ 594654 h 594654"/>
              <a:gd name="connsiteX30" fmla="*/ 0 w 595518"/>
              <a:gd name="connsiteY30" fmla="*/ 297059 h 594654"/>
              <a:gd name="connsiteX31" fmla="*/ 297490 w 595518"/>
              <a:gd name="connsiteY31" fmla="*/ 0 h 59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95518" h="594654">
                <a:moveTo>
                  <a:pt x="297506" y="135879"/>
                </a:moveTo>
                <a:cubicBezTo>
                  <a:pt x="309339" y="135879"/>
                  <a:pt x="319021" y="145548"/>
                  <a:pt x="319021" y="157365"/>
                </a:cubicBezTo>
                <a:lnTo>
                  <a:pt x="319021" y="334625"/>
                </a:lnTo>
                <a:lnTo>
                  <a:pt x="383027" y="371152"/>
                </a:lnTo>
                <a:cubicBezTo>
                  <a:pt x="393785" y="377061"/>
                  <a:pt x="397012" y="389952"/>
                  <a:pt x="391633" y="400158"/>
                </a:cubicBezTo>
                <a:cubicBezTo>
                  <a:pt x="387330" y="407141"/>
                  <a:pt x="380338" y="411438"/>
                  <a:pt x="372808" y="411438"/>
                </a:cubicBezTo>
                <a:cubicBezTo>
                  <a:pt x="369043" y="411438"/>
                  <a:pt x="365278" y="410364"/>
                  <a:pt x="362051" y="408215"/>
                </a:cubicBezTo>
                <a:lnTo>
                  <a:pt x="287286" y="366317"/>
                </a:lnTo>
                <a:cubicBezTo>
                  <a:pt x="286749" y="365780"/>
                  <a:pt x="286749" y="365780"/>
                  <a:pt x="286211" y="365780"/>
                </a:cubicBezTo>
                <a:cubicBezTo>
                  <a:pt x="285673" y="365243"/>
                  <a:pt x="285135" y="364706"/>
                  <a:pt x="284597" y="364169"/>
                </a:cubicBezTo>
                <a:cubicBezTo>
                  <a:pt x="284059" y="363632"/>
                  <a:pt x="283521" y="363632"/>
                  <a:pt x="282983" y="363095"/>
                </a:cubicBezTo>
                <a:cubicBezTo>
                  <a:pt x="282446" y="362557"/>
                  <a:pt x="281908" y="362020"/>
                  <a:pt x="281908" y="361483"/>
                </a:cubicBezTo>
                <a:cubicBezTo>
                  <a:pt x="281370" y="360946"/>
                  <a:pt x="280832" y="360409"/>
                  <a:pt x="280294" y="359872"/>
                </a:cubicBezTo>
                <a:cubicBezTo>
                  <a:pt x="279756" y="359334"/>
                  <a:pt x="279756" y="358797"/>
                  <a:pt x="279218" y="358260"/>
                </a:cubicBezTo>
                <a:cubicBezTo>
                  <a:pt x="278680" y="357723"/>
                  <a:pt x="278680" y="357186"/>
                  <a:pt x="278143" y="356112"/>
                </a:cubicBezTo>
                <a:cubicBezTo>
                  <a:pt x="278143" y="355574"/>
                  <a:pt x="277605" y="355037"/>
                  <a:pt x="277605" y="354500"/>
                </a:cubicBezTo>
                <a:cubicBezTo>
                  <a:pt x="277067" y="353963"/>
                  <a:pt x="277067" y="352889"/>
                  <a:pt x="277067" y="352352"/>
                </a:cubicBezTo>
                <a:cubicBezTo>
                  <a:pt x="276529" y="351814"/>
                  <a:pt x="276529" y="351277"/>
                  <a:pt x="276529" y="350740"/>
                </a:cubicBezTo>
                <a:cubicBezTo>
                  <a:pt x="276529" y="349666"/>
                  <a:pt x="276529" y="349129"/>
                  <a:pt x="275991" y="348054"/>
                </a:cubicBezTo>
                <a:cubicBezTo>
                  <a:pt x="275991" y="348054"/>
                  <a:pt x="275991" y="347517"/>
                  <a:pt x="275991" y="347517"/>
                </a:cubicBezTo>
                <a:lnTo>
                  <a:pt x="275991" y="157365"/>
                </a:lnTo>
                <a:cubicBezTo>
                  <a:pt x="275991" y="145548"/>
                  <a:pt x="285673" y="135879"/>
                  <a:pt x="297506" y="135879"/>
                </a:cubicBezTo>
                <a:close/>
                <a:moveTo>
                  <a:pt x="297490" y="42974"/>
                </a:moveTo>
                <a:cubicBezTo>
                  <a:pt x="157083" y="42974"/>
                  <a:pt x="43036" y="156856"/>
                  <a:pt x="43036" y="297059"/>
                </a:cubicBezTo>
                <a:cubicBezTo>
                  <a:pt x="43036" y="437262"/>
                  <a:pt x="157083" y="551680"/>
                  <a:pt x="297490" y="551680"/>
                </a:cubicBezTo>
                <a:cubicBezTo>
                  <a:pt x="437897" y="551680"/>
                  <a:pt x="552482" y="437262"/>
                  <a:pt x="552482" y="297059"/>
                </a:cubicBezTo>
                <a:cubicBezTo>
                  <a:pt x="552482" y="156856"/>
                  <a:pt x="437897" y="42974"/>
                  <a:pt x="297490" y="42974"/>
                </a:cubicBezTo>
                <a:close/>
                <a:moveTo>
                  <a:pt x="297490" y="0"/>
                </a:moveTo>
                <a:cubicBezTo>
                  <a:pt x="461567" y="0"/>
                  <a:pt x="595518" y="133219"/>
                  <a:pt x="595518" y="297059"/>
                </a:cubicBezTo>
                <a:cubicBezTo>
                  <a:pt x="595518" y="460897"/>
                  <a:pt x="461567" y="594654"/>
                  <a:pt x="297490" y="594654"/>
                </a:cubicBezTo>
                <a:cubicBezTo>
                  <a:pt x="133413" y="594654"/>
                  <a:pt x="0" y="460897"/>
                  <a:pt x="0" y="297059"/>
                </a:cubicBezTo>
                <a:cubicBezTo>
                  <a:pt x="0" y="133219"/>
                  <a:pt x="133413" y="0"/>
                  <a:pt x="297490" y="0"/>
                </a:cubicBezTo>
                <a:close/>
              </a:path>
            </a:pathLst>
          </a:custGeom>
          <a:solidFill>
            <a:srgbClr val="FD171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矩形 20"/>
          <p:cNvSpPr/>
          <p:nvPr/>
        </p:nvSpPr>
        <p:spPr bwMode="auto">
          <a:xfrm>
            <a:off x="6985527" y="2554288"/>
            <a:ext cx="427710" cy="433885"/>
          </a:xfrm>
          <a:custGeom>
            <a:avLst/>
            <a:gdLst>
              <a:gd name="T0" fmla="*/ 375 w 500"/>
              <a:gd name="T1" fmla="*/ 188 h 508"/>
              <a:gd name="T2" fmla="*/ 188 w 500"/>
              <a:gd name="T3" fmla="*/ 0 h 508"/>
              <a:gd name="T4" fmla="*/ 0 w 500"/>
              <a:gd name="T5" fmla="*/ 188 h 508"/>
              <a:gd name="T6" fmla="*/ 188 w 500"/>
              <a:gd name="T7" fmla="*/ 375 h 508"/>
              <a:gd name="T8" fmla="*/ 375 w 500"/>
              <a:gd name="T9" fmla="*/ 188 h 508"/>
              <a:gd name="T10" fmla="*/ 188 w 500"/>
              <a:gd name="T11" fmla="*/ 328 h 508"/>
              <a:gd name="T12" fmla="*/ 47 w 500"/>
              <a:gd name="T13" fmla="*/ 188 h 508"/>
              <a:gd name="T14" fmla="*/ 188 w 500"/>
              <a:gd name="T15" fmla="*/ 47 h 508"/>
              <a:gd name="T16" fmla="*/ 328 w 500"/>
              <a:gd name="T17" fmla="*/ 188 h 508"/>
              <a:gd name="T18" fmla="*/ 188 w 500"/>
              <a:gd name="T19" fmla="*/ 328 h 508"/>
              <a:gd name="T20" fmla="*/ 500 w 500"/>
              <a:gd name="T21" fmla="*/ 466 h 508"/>
              <a:gd name="T22" fmla="*/ 458 w 500"/>
              <a:gd name="T23" fmla="*/ 508 h 508"/>
              <a:gd name="T24" fmla="*/ 314 w 500"/>
              <a:gd name="T25" fmla="*/ 364 h 508"/>
              <a:gd name="T26" fmla="*/ 356 w 500"/>
              <a:gd name="T27" fmla="*/ 322 h 508"/>
              <a:gd name="T28" fmla="*/ 500 w 500"/>
              <a:gd name="T29" fmla="*/ 466 h 5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00" h="508">
                <a:moveTo>
                  <a:pt x="375" y="188"/>
                </a:moveTo>
                <a:cubicBezTo>
                  <a:pt x="375" y="84"/>
                  <a:pt x="291" y="0"/>
                  <a:pt x="188" y="0"/>
                </a:cubicBezTo>
                <a:cubicBezTo>
                  <a:pt x="84" y="0"/>
                  <a:pt x="0" y="84"/>
                  <a:pt x="0" y="188"/>
                </a:cubicBezTo>
                <a:cubicBezTo>
                  <a:pt x="0" y="291"/>
                  <a:pt x="84" y="375"/>
                  <a:pt x="188" y="375"/>
                </a:cubicBezTo>
                <a:cubicBezTo>
                  <a:pt x="291" y="375"/>
                  <a:pt x="375" y="291"/>
                  <a:pt x="375" y="188"/>
                </a:cubicBezTo>
                <a:close/>
                <a:moveTo>
                  <a:pt x="188" y="328"/>
                </a:moveTo>
                <a:cubicBezTo>
                  <a:pt x="110" y="328"/>
                  <a:pt x="47" y="265"/>
                  <a:pt x="47" y="188"/>
                </a:cubicBezTo>
                <a:cubicBezTo>
                  <a:pt x="47" y="110"/>
                  <a:pt x="110" y="47"/>
                  <a:pt x="188" y="47"/>
                </a:cubicBezTo>
                <a:cubicBezTo>
                  <a:pt x="265" y="47"/>
                  <a:pt x="328" y="110"/>
                  <a:pt x="328" y="188"/>
                </a:cubicBezTo>
                <a:cubicBezTo>
                  <a:pt x="328" y="265"/>
                  <a:pt x="265" y="328"/>
                  <a:pt x="188" y="328"/>
                </a:cubicBezTo>
                <a:close/>
                <a:moveTo>
                  <a:pt x="500" y="466"/>
                </a:moveTo>
                <a:lnTo>
                  <a:pt x="458" y="508"/>
                </a:lnTo>
                <a:lnTo>
                  <a:pt x="314" y="364"/>
                </a:lnTo>
                <a:lnTo>
                  <a:pt x="356" y="322"/>
                </a:lnTo>
                <a:lnTo>
                  <a:pt x="500" y="466"/>
                </a:lnTo>
                <a:close/>
              </a:path>
            </a:pathLst>
          </a:custGeom>
          <a:solidFill>
            <a:srgbClr val="09C6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" name="矩形 21"/>
          <p:cNvSpPr/>
          <p:nvPr/>
        </p:nvSpPr>
        <p:spPr bwMode="auto">
          <a:xfrm>
            <a:off x="6984502" y="3826582"/>
            <a:ext cx="433885" cy="400687"/>
          </a:xfrm>
          <a:custGeom>
            <a:avLst/>
            <a:gdLst>
              <a:gd name="connsiteX0" fmla="*/ 186302 w 608697"/>
              <a:gd name="connsiteY0" fmla="*/ 63862 h 562124"/>
              <a:gd name="connsiteX1" fmla="*/ 204357 w 608697"/>
              <a:gd name="connsiteY1" fmla="*/ 81889 h 562124"/>
              <a:gd name="connsiteX2" fmla="*/ 186302 w 608697"/>
              <a:gd name="connsiteY2" fmla="*/ 99991 h 562124"/>
              <a:gd name="connsiteX3" fmla="*/ 99759 w 608697"/>
              <a:gd name="connsiteY3" fmla="*/ 186326 h 562124"/>
              <a:gd name="connsiteX4" fmla="*/ 81705 w 608697"/>
              <a:gd name="connsiteY4" fmla="*/ 204428 h 562124"/>
              <a:gd name="connsiteX5" fmla="*/ 63650 w 608697"/>
              <a:gd name="connsiteY5" fmla="*/ 186326 h 562124"/>
              <a:gd name="connsiteX6" fmla="*/ 186302 w 608697"/>
              <a:gd name="connsiteY6" fmla="*/ 63862 h 562124"/>
              <a:gd name="connsiteX7" fmla="*/ 175448 w 608697"/>
              <a:gd name="connsiteY7" fmla="*/ 36129 h 562124"/>
              <a:gd name="connsiteX8" fmla="*/ 36179 w 608697"/>
              <a:gd name="connsiteY8" fmla="*/ 175282 h 562124"/>
              <a:gd name="connsiteX9" fmla="*/ 276226 w 608697"/>
              <a:gd name="connsiteY9" fmla="*/ 490611 h 562124"/>
              <a:gd name="connsiteX10" fmla="*/ 276972 w 608697"/>
              <a:gd name="connsiteY10" fmla="*/ 491356 h 562124"/>
              <a:gd name="connsiteX11" fmla="*/ 304349 w 608697"/>
              <a:gd name="connsiteY11" fmla="*/ 518546 h 562124"/>
              <a:gd name="connsiteX12" fmla="*/ 331725 w 608697"/>
              <a:gd name="connsiteY12" fmla="*/ 491356 h 562124"/>
              <a:gd name="connsiteX13" fmla="*/ 332471 w 608697"/>
              <a:gd name="connsiteY13" fmla="*/ 490611 h 562124"/>
              <a:gd name="connsiteX14" fmla="*/ 572518 w 608697"/>
              <a:gd name="connsiteY14" fmla="*/ 175282 h 562124"/>
              <a:gd name="connsiteX15" fmla="*/ 433249 w 608697"/>
              <a:gd name="connsiteY15" fmla="*/ 36129 h 562124"/>
              <a:gd name="connsiteX16" fmla="*/ 318149 w 608697"/>
              <a:gd name="connsiteY16" fmla="*/ 89764 h 562124"/>
              <a:gd name="connsiteX17" fmla="*/ 304349 w 608697"/>
              <a:gd name="connsiteY17" fmla="*/ 96170 h 562124"/>
              <a:gd name="connsiteX18" fmla="*/ 290548 w 608697"/>
              <a:gd name="connsiteY18" fmla="*/ 89764 h 562124"/>
              <a:gd name="connsiteX19" fmla="*/ 175448 w 608697"/>
              <a:gd name="connsiteY19" fmla="*/ 36129 h 562124"/>
              <a:gd name="connsiteX20" fmla="*/ 175448 w 608697"/>
              <a:gd name="connsiteY20" fmla="*/ 0 h 562124"/>
              <a:gd name="connsiteX21" fmla="*/ 304349 w 608697"/>
              <a:gd name="connsiteY21" fmla="*/ 51847 h 562124"/>
              <a:gd name="connsiteX22" fmla="*/ 433249 w 608697"/>
              <a:gd name="connsiteY22" fmla="*/ 0 h 562124"/>
              <a:gd name="connsiteX23" fmla="*/ 608697 w 608697"/>
              <a:gd name="connsiteY23" fmla="*/ 175282 h 562124"/>
              <a:gd name="connsiteX24" fmla="*/ 537309 w 608697"/>
              <a:gd name="connsiteY24" fmla="*/ 342593 h 562124"/>
              <a:gd name="connsiteX25" fmla="*/ 356864 w 608697"/>
              <a:gd name="connsiteY25" fmla="*/ 517354 h 562124"/>
              <a:gd name="connsiteX26" fmla="*/ 317104 w 608697"/>
              <a:gd name="connsiteY26" fmla="*/ 556835 h 562124"/>
              <a:gd name="connsiteX27" fmla="*/ 304349 w 608697"/>
              <a:gd name="connsiteY27" fmla="*/ 562124 h 562124"/>
              <a:gd name="connsiteX28" fmla="*/ 291593 w 608697"/>
              <a:gd name="connsiteY28" fmla="*/ 556835 h 562124"/>
              <a:gd name="connsiteX29" fmla="*/ 251834 w 608697"/>
              <a:gd name="connsiteY29" fmla="*/ 517354 h 562124"/>
              <a:gd name="connsiteX30" fmla="*/ 71388 w 608697"/>
              <a:gd name="connsiteY30" fmla="*/ 342593 h 562124"/>
              <a:gd name="connsiteX31" fmla="*/ 0 w 608697"/>
              <a:gd name="connsiteY31" fmla="*/ 175282 h 562124"/>
              <a:gd name="connsiteX32" fmla="*/ 175448 w 608697"/>
              <a:gd name="connsiteY32" fmla="*/ 0 h 562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08697" h="562124">
                <a:moveTo>
                  <a:pt x="186302" y="63862"/>
                </a:moveTo>
                <a:cubicBezTo>
                  <a:pt x="196225" y="63862"/>
                  <a:pt x="204357" y="71907"/>
                  <a:pt x="204357" y="81889"/>
                </a:cubicBezTo>
                <a:cubicBezTo>
                  <a:pt x="204357" y="91871"/>
                  <a:pt x="196300" y="99991"/>
                  <a:pt x="186302" y="99991"/>
                </a:cubicBezTo>
                <a:cubicBezTo>
                  <a:pt x="137808" y="99991"/>
                  <a:pt x="99759" y="137907"/>
                  <a:pt x="99759" y="186326"/>
                </a:cubicBezTo>
                <a:cubicBezTo>
                  <a:pt x="99759" y="196308"/>
                  <a:pt x="91702" y="204428"/>
                  <a:pt x="81705" y="204428"/>
                </a:cubicBezTo>
                <a:cubicBezTo>
                  <a:pt x="71708" y="204428"/>
                  <a:pt x="63650" y="196308"/>
                  <a:pt x="63650" y="186326"/>
                </a:cubicBezTo>
                <a:cubicBezTo>
                  <a:pt x="63650" y="117645"/>
                  <a:pt x="117516" y="63862"/>
                  <a:pt x="186302" y="63862"/>
                </a:cubicBezTo>
                <a:close/>
                <a:moveTo>
                  <a:pt x="175448" y="36129"/>
                </a:moveTo>
                <a:cubicBezTo>
                  <a:pt x="97347" y="36129"/>
                  <a:pt x="36179" y="97213"/>
                  <a:pt x="36179" y="175282"/>
                </a:cubicBezTo>
                <a:cubicBezTo>
                  <a:pt x="36179" y="273687"/>
                  <a:pt x="122933" y="355182"/>
                  <a:pt x="276226" y="490611"/>
                </a:cubicBezTo>
                <a:cubicBezTo>
                  <a:pt x="276450" y="490834"/>
                  <a:pt x="276748" y="491132"/>
                  <a:pt x="276972" y="491356"/>
                </a:cubicBezTo>
                <a:lnTo>
                  <a:pt x="304349" y="518546"/>
                </a:lnTo>
                <a:lnTo>
                  <a:pt x="331725" y="491356"/>
                </a:lnTo>
                <a:cubicBezTo>
                  <a:pt x="331949" y="491132"/>
                  <a:pt x="332247" y="490834"/>
                  <a:pt x="332471" y="490611"/>
                </a:cubicBezTo>
                <a:cubicBezTo>
                  <a:pt x="485764" y="355182"/>
                  <a:pt x="572518" y="273762"/>
                  <a:pt x="572518" y="175282"/>
                </a:cubicBezTo>
                <a:cubicBezTo>
                  <a:pt x="572518" y="97213"/>
                  <a:pt x="511350" y="36129"/>
                  <a:pt x="433249" y="36129"/>
                </a:cubicBezTo>
                <a:cubicBezTo>
                  <a:pt x="390282" y="36129"/>
                  <a:pt x="346196" y="56689"/>
                  <a:pt x="318149" y="89764"/>
                </a:cubicBezTo>
                <a:cubicBezTo>
                  <a:pt x="314717" y="93861"/>
                  <a:pt x="309645" y="96170"/>
                  <a:pt x="304349" y="96170"/>
                </a:cubicBezTo>
                <a:cubicBezTo>
                  <a:pt x="299052" y="96170"/>
                  <a:pt x="293980" y="93861"/>
                  <a:pt x="290548" y="89764"/>
                </a:cubicBezTo>
                <a:cubicBezTo>
                  <a:pt x="262501" y="56689"/>
                  <a:pt x="218415" y="36129"/>
                  <a:pt x="175448" y="36129"/>
                </a:cubicBezTo>
                <a:close/>
                <a:moveTo>
                  <a:pt x="175448" y="0"/>
                </a:moveTo>
                <a:cubicBezTo>
                  <a:pt x="222891" y="0"/>
                  <a:pt x="269736" y="19145"/>
                  <a:pt x="304349" y="51847"/>
                </a:cubicBezTo>
                <a:cubicBezTo>
                  <a:pt x="338961" y="19145"/>
                  <a:pt x="385807" y="0"/>
                  <a:pt x="433249" y="0"/>
                </a:cubicBezTo>
                <a:cubicBezTo>
                  <a:pt x="531640" y="0"/>
                  <a:pt x="608697" y="77026"/>
                  <a:pt x="608697" y="175282"/>
                </a:cubicBezTo>
                <a:cubicBezTo>
                  <a:pt x="608697" y="230258"/>
                  <a:pt x="586020" y="283446"/>
                  <a:pt x="537309" y="342593"/>
                </a:cubicBezTo>
                <a:cubicBezTo>
                  <a:pt x="494865" y="394291"/>
                  <a:pt x="435711" y="447628"/>
                  <a:pt x="356864" y="517354"/>
                </a:cubicBezTo>
                <a:lnTo>
                  <a:pt x="317104" y="556835"/>
                </a:lnTo>
                <a:cubicBezTo>
                  <a:pt x="313598" y="560336"/>
                  <a:pt x="308973" y="562124"/>
                  <a:pt x="304349" y="562124"/>
                </a:cubicBezTo>
                <a:cubicBezTo>
                  <a:pt x="299724" y="562124"/>
                  <a:pt x="295099" y="560336"/>
                  <a:pt x="291593" y="556835"/>
                </a:cubicBezTo>
                <a:lnTo>
                  <a:pt x="251834" y="517354"/>
                </a:lnTo>
                <a:cubicBezTo>
                  <a:pt x="172986" y="447628"/>
                  <a:pt x="113832" y="394291"/>
                  <a:pt x="71388" y="342593"/>
                </a:cubicBezTo>
                <a:cubicBezTo>
                  <a:pt x="22677" y="283446"/>
                  <a:pt x="0" y="230258"/>
                  <a:pt x="0" y="175282"/>
                </a:cubicBezTo>
                <a:cubicBezTo>
                  <a:pt x="0" y="77026"/>
                  <a:pt x="77057" y="0"/>
                  <a:pt x="175448" y="0"/>
                </a:cubicBezTo>
                <a:close/>
              </a:path>
            </a:pathLst>
          </a:custGeom>
          <a:solidFill>
            <a:srgbClr val="FEB5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矩形 22"/>
          <p:cNvSpPr/>
          <p:nvPr/>
        </p:nvSpPr>
        <p:spPr bwMode="auto">
          <a:xfrm>
            <a:off x="6986832" y="5041900"/>
            <a:ext cx="419836" cy="433885"/>
          </a:xfrm>
          <a:custGeom>
            <a:avLst/>
            <a:gdLst>
              <a:gd name="T0" fmla="*/ 743 w 743"/>
              <a:gd name="T1" fmla="*/ 27 h 769"/>
              <a:gd name="T2" fmla="*/ 736 w 743"/>
              <a:gd name="T3" fmla="*/ 8 h 769"/>
              <a:gd name="T4" fmla="*/ 717 w 743"/>
              <a:gd name="T5" fmla="*/ 0 h 769"/>
              <a:gd name="T6" fmla="*/ 599 w 743"/>
              <a:gd name="T7" fmla="*/ 0 h 769"/>
              <a:gd name="T8" fmla="*/ 591 w 743"/>
              <a:gd name="T9" fmla="*/ 1 h 769"/>
              <a:gd name="T10" fmla="*/ 569 w 743"/>
              <a:gd name="T11" fmla="*/ 1 h 769"/>
              <a:gd name="T12" fmla="*/ 555 w 743"/>
              <a:gd name="T13" fmla="*/ 2 h 769"/>
              <a:gd name="T14" fmla="*/ 184 w 743"/>
              <a:gd name="T15" fmla="*/ 2 h 769"/>
              <a:gd name="T16" fmla="*/ 171 w 743"/>
              <a:gd name="T17" fmla="*/ 1 h 769"/>
              <a:gd name="T18" fmla="*/ 152 w 743"/>
              <a:gd name="T19" fmla="*/ 1 h 769"/>
              <a:gd name="T20" fmla="*/ 144 w 743"/>
              <a:gd name="T21" fmla="*/ 0 h 769"/>
              <a:gd name="T22" fmla="*/ 26 w 743"/>
              <a:gd name="T23" fmla="*/ 0 h 769"/>
              <a:gd name="T24" fmla="*/ 8 w 743"/>
              <a:gd name="T25" fmla="*/ 8 h 769"/>
              <a:gd name="T26" fmla="*/ 0 w 743"/>
              <a:gd name="T27" fmla="*/ 27 h 769"/>
              <a:gd name="T28" fmla="*/ 118 w 743"/>
              <a:gd name="T29" fmla="*/ 266 h 769"/>
              <a:gd name="T30" fmla="*/ 118 w 743"/>
              <a:gd name="T31" fmla="*/ 267 h 769"/>
              <a:gd name="T32" fmla="*/ 118 w 743"/>
              <a:gd name="T33" fmla="*/ 270 h 769"/>
              <a:gd name="T34" fmla="*/ 342 w 743"/>
              <a:gd name="T35" fmla="*/ 511 h 769"/>
              <a:gd name="T36" fmla="*/ 342 w 743"/>
              <a:gd name="T37" fmla="*/ 713 h 769"/>
              <a:gd name="T38" fmla="*/ 242 w 743"/>
              <a:gd name="T39" fmla="*/ 713 h 769"/>
              <a:gd name="T40" fmla="*/ 228 w 743"/>
              <a:gd name="T41" fmla="*/ 727 h 769"/>
              <a:gd name="T42" fmla="*/ 228 w 743"/>
              <a:gd name="T43" fmla="*/ 756 h 769"/>
              <a:gd name="T44" fmla="*/ 242 w 743"/>
              <a:gd name="T45" fmla="*/ 769 h 769"/>
              <a:gd name="T46" fmla="*/ 498 w 743"/>
              <a:gd name="T47" fmla="*/ 769 h 769"/>
              <a:gd name="T48" fmla="*/ 511 w 743"/>
              <a:gd name="T49" fmla="*/ 756 h 769"/>
              <a:gd name="T50" fmla="*/ 511 w 743"/>
              <a:gd name="T51" fmla="*/ 727 h 769"/>
              <a:gd name="T52" fmla="*/ 498 w 743"/>
              <a:gd name="T53" fmla="*/ 713 h 769"/>
              <a:gd name="T54" fmla="*/ 398 w 743"/>
              <a:gd name="T55" fmla="*/ 713 h 769"/>
              <a:gd name="T56" fmla="*/ 398 w 743"/>
              <a:gd name="T57" fmla="*/ 511 h 769"/>
              <a:gd name="T58" fmla="*/ 621 w 743"/>
              <a:gd name="T59" fmla="*/ 279 h 769"/>
              <a:gd name="T60" fmla="*/ 623 w 743"/>
              <a:gd name="T61" fmla="*/ 271 h 769"/>
              <a:gd name="T62" fmla="*/ 623 w 743"/>
              <a:gd name="T63" fmla="*/ 266 h 769"/>
              <a:gd name="T64" fmla="*/ 743 w 743"/>
              <a:gd name="T65" fmla="*/ 27 h 769"/>
              <a:gd name="T66" fmla="*/ 370 w 743"/>
              <a:gd name="T67" fmla="*/ 457 h 769"/>
              <a:gd name="T68" fmla="*/ 174 w 743"/>
              <a:gd name="T69" fmla="*/ 261 h 769"/>
              <a:gd name="T70" fmla="*/ 174 w 743"/>
              <a:gd name="T71" fmla="*/ 58 h 769"/>
              <a:gd name="T72" fmla="*/ 566 w 743"/>
              <a:gd name="T73" fmla="*/ 58 h 769"/>
              <a:gd name="T74" fmla="*/ 566 w 743"/>
              <a:gd name="T75" fmla="*/ 261 h 769"/>
              <a:gd name="T76" fmla="*/ 370 w 743"/>
              <a:gd name="T77" fmla="*/ 457 h 769"/>
              <a:gd name="T78" fmla="*/ 118 w 743"/>
              <a:gd name="T79" fmla="*/ 209 h 769"/>
              <a:gd name="T80" fmla="*/ 55 w 743"/>
              <a:gd name="T81" fmla="*/ 53 h 769"/>
              <a:gd name="T82" fmla="*/ 118 w 743"/>
              <a:gd name="T83" fmla="*/ 53 h 769"/>
              <a:gd name="T84" fmla="*/ 118 w 743"/>
              <a:gd name="T85" fmla="*/ 209 h 769"/>
              <a:gd name="T86" fmla="*/ 626 w 743"/>
              <a:gd name="T87" fmla="*/ 209 h 769"/>
              <a:gd name="T88" fmla="*/ 626 w 743"/>
              <a:gd name="T89" fmla="*/ 53 h 769"/>
              <a:gd name="T90" fmla="*/ 688 w 743"/>
              <a:gd name="T91" fmla="*/ 53 h 769"/>
              <a:gd name="T92" fmla="*/ 626 w 743"/>
              <a:gd name="T93" fmla="*/ 209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43" h="769">
                <a:moveTo>
                  <a:pt x="743" y="27"/>
                </a:moveTo>
                <a:cubicBezTo>
                  <a:pt x="743" y="20"/>
                  <a:pt x="741" y="13"/>
                  <a:pt x="736" y="8"/>
                </a:cubicBezTo>
                <a:cubicBezTo>
                  <a:pt x="731" y="3"/>
                  <a:pt x="724" y="0"/>
                  <a:pt x="717" y="0"/>
                </a:cubicBezTo>
                <a:lnTo>
                  <a:pt x="599" y="0"/>
                </a:lnTo>
                <a:cubicBezTo>
                  <a:pt x="596" y="0"/>
                  <a:pt x="594" y="0"/>
                  <a:pt x="591" y="1"/>
                </a:cubicBezTo>
                <a:lnTo>
                  <a:pt x="569" y="1"/>
                </a:lnTo>
                <a:cubicBezTo>
                  <a:pt x="565" y="1"/>
                  <a:pt x="560" y="1"/>
                  <a:pt x="555" y="2"/>
                </a:cubicBezTo>
                <a:lnTo>
                  <a:pt x="184" y="2"/>
                </a:lnTo>
                <a:cubicBezTo>
                  <a:pt x="179" y="1"/>
                  <a:pt x="175" y="1"/>
                  <a:pt x="171" y="1"/>
                </a:cubicBezTo>
                <a:lnTo>
                  <a:pt x="152" y="1"/>
                </a:lnTo>
                <a:cubicBezTo>
                  <a:pt x="149" y="0"/>
                  <a:pt x="147" y="0"/>
                  <a:pt x="144" y="0"/>
                </a:cubicBezTo>
                <a:lnTo>
                  <a:pt x="26" y="0"/>
                </a:lnTo>
                <a:cubicBezTo>
                  <a:pt x="19" y="0"/>
                  <a:pt x="13" y="3"/>
                  <a:pt x="8" y="8"/>
                </a:cubicBezTo>
                <a:cubicBezTo>
                  <a:pt x="2" y="13"/>
                  <a:pt x="0" y="20"/>
                  <a:pt x="0" y="27"/>
                </a:cubicBezTo>
                <a:cubicBezTo>
                  <a:pt x="0" y="36"/>
                  <a:pt x="3" y="239"/>
                  <a:pt x="118" y="266"/>
                </a:cubicBezTo>
                <a:lnTo>
                  <a:pt x="118" y="267"/>
                </a:lnTo>
                <a:cubicBezTo>
                  <a:pt x="118" y="268"/>
                  <a:pt x="118" y="269"/>
                  <a:pt x="118" y="270"/>
                </a:cubicBezTo>
                <a:cubicBezTo>
                  <a:pt x="123" y="394"/>
                  <a:pt x="220" y="497"/>
                  <a:pt x="342" y="511"/>
                </a:cubicBezTo>
                <a:lnTo>
                  <a:pt x="342" y="713"/>
                </a:lnTo>
                <a:lnTo>
                  <a:pt x="242" y="713"/>
                </a:lnTo>
                <a:cubicBezTo>
                  <a:pt x="234" y="713"/>
                  <a:pt x="228" y="719"/>
                  <a:pt x="228" y="727"/>
                </a:cubicBezTo>
                <a:lnTo>
                  <a:pt x="228" y="756"/>
                </a:lnTo>
                <a:cubicBezTo>
                  <a:pt x="228" y="763"/>
                  <a:pt x="234" y="769"/>
                  <a:pt x="242" y="769"/>
                </a:cubicBezTo>
                <a:lnTo>
                  <a:pt x="498" y="769"/>
                </a:lnTo>
                <a:cubicBezTo>
                  <a:pt x="505" y="769"/>
                  <a:pt x="511" y="763"/>
                  <a:pt x="511" y="756"/>
                </a:cubicBezTo>
                <a:lnTo>
                  <a:pt x="511" y="727"/>
                </a:lnTo>
                <a:cubicBezTo>
                  <a:pt x="511" y="719"/>
                  <a:pt x="505" y="713"/>
                  <a:pt x="498" y="713"/>
                </a:cubicBezTo>
                <a:lnTo>
                  <a:pt x="398" y="713"/>
                </a:lnTo>
                <a:lnTo>
                  <a:pt x="398" y="511"/>
                </a:lnTo>
                <a:cubicBezTo>
                  <a:pt x="519" y="498"/>
                  <a:pt x="612" y="401"/>
                  <a:pt x="621" y="279"/>
                </a:cubicBezTo>
                <a:cubicBezTo>
                  <a:pt x="622" y="277"/>
                  <a:pt x="623" y="274"/>
                  <a:pt x="623" y="271"/>
                </a:cubicBezTo>
                <a:lnTo>
                  <a:pt x="623" y="266"/>
                </a:lnTo>
                <a:cubicBezTo>
                  <a:pt x="740" y="242"/>
                  <a:pt x="743" y="36"/>
                  <a:pt x="743" y="27"/>
                </a:cubicBezTo>
                <a:close/>
                <a:moveTo>
                  <a:pt x="370" y="457"/>
                </a:moveTo>
                <a:cubicBezTo>
                  <a:pt x="262" y="457"/>
                  <a:pt x="174" y="369"/>
                  <a:pt x="174" y="261"/>
                </a:cubicBezTo>
                <a:lnTo>
                  <a:pt x="174" y="58"/>
                </a:lnTo>
                <a:lnTo>
                  <a:pt x="566" y="58"/>
                </a:lnTo>
                <a:lnTo>
                  <a:pt x="566" y="261"/>
                </a:lnTo>
                <a:cubicBezTo>
                  <a:pt x="566" y="369"/>
                  <a:pt x="478" y="457"/>
                  <a:pt x="370" y="457"/>
                </a:cubicBezTo>
                <a:close/>
                <a:moveTo>
                  <a:pt x="118" y="209"/>
                </a:moveTo>
                <a:cubicBezTo>
                  <a:pt x="73" y="184"/>
                  <a:pt x="59" y="98"/>
                  <a:pt x="55" y="53"/>
                </a:cubicBezTo>
                <a:lnTo>
                  <a:pt x="118" y="53"/>
                </a:lnTo>
                <a:lnTo>
                  <a:pt x="118" y="209"/>
                </a:lnTo>
                <a:close/>
                <a:moveTo>
                  <a:pt x="626" y="209"/>
                </a:moveTo>
                <a:lnTo>
                  <a:pt x="626" y="53"/>
                </a:lnTo>
                <a:lnTo>
                  <a:pt x="688" y="53"/>
                </a:lnTo>
                <a:cubicBezTo>
                  <a:pt x="684" y="98"/>
                  <a:pt x="670" y="184"/>
                  <a:pt x="626" y="209"/>
                </a:cubicBezTo>
                <a:close/>
              </a:path>
            </a:pathLst>
          </a:custGeom>
          <a:solidFill>
            <a:srgbClr val="0C7E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87436" y="2935392"/>
            <a:ext cx="3884397" cy="1015663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  <a:ea typeface="+mn-ea"/>
              </a:rPr>
              <a:t>CONTENT</a:t>
            </a:r>
            <a:endParaRPr lang="zh-CN" altLang="en-US" sz="6000" b="1" dirty="0">
              <a:solidFill>
                <a:schemeClr val="bg1"/>
              </a:solidFill>
              <a:effectLst>
                <a:outerShdw blurRad="266700" dist="38100" dir="2700000" algn="tl" rotWithShape="0">
                  <a:prstClr val="black">
                    <a:alpha val="29000"/>
                  </a:prstClr>
                </a:outerShdw>
              </a:effectLst>
              <a:latin typeface="Geometr415 Blk BT" panose="020B0802020204020303" pitchFamily="34" charset="0"/>
              <a:ea typeface="+mn-ea"/>
            </a:endParaRPr>
          </a:p>
        </p:txBody>
      </p:sp>
      <p:grpSp>
        <p:nvGrpSpPr>
          <p:cNvPr id="6149" name="组合 26"/>
          <p:cNvGrpSpPr/>
          <p:nvPr/>
        </p:nvGrpSpPr>
        <p:grpSpPr bwMode="auto">
          <a:xfrm>
            <a:off x="7597775" y="1271588"/>
            <a:ext cx="3438525" cy="784722"/>
            <a:chOff x="3639003" y="4457708"/>
            <a:chExt cx="3438525" cy="785743"/>
          </a:xfrm>
        </p:grpSpPr>
        <p:sp>
          <p:nvSpPr>
            <p:cNvPr id="28" name="文本框 27"/>
            <p:cNvSpPr txBox="1"/>
            <p:nvPr/>
          </p:nvSpPr>
          <p:spPr>
            <a:xfrm>
              <a:off x="3639003" y="4836522"/>
              <a:ext cx="3438525" cy="406929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639004" y="4457708"/>
              <a:ext cx="285149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 01</a:t>
              </a:r>
              <a:endPara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6150" name="组合 29"/>
          <p:cNvGrpSpPr/>
          <p:nvPr/>
        </p:nvGrpSpPr>
        <p:grpSpPr bwMode="auto">
          <a:xfrm>
            <a:off x="7597775" y="2471738"/>
            <a:ext cx="3438525" cy="628220"/>
            <a:chOff x="3639003" y="4457708"/>
            <a:chExt cx="3438525" cy="627415"/>
          </a:xfrm>
        </p:grpSpPr>
        <p:sp>
          <p:nvSpPr>
            <p:cNvPr id="31" name="文本框 30"/>
            <p:cNvSpPr txBox="1"/>
            <p:nvPr/>
          </p:nvSpPr>
          <p:spPr>
            <a:xfrm>
              <a:off x="3639003" y="4836522"/>
              <a:ext cx="3438525" cy="24860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639004" y="4457708"/>
              <a:ext cx="285149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 02</a:t>
              </a:r>
              <a:endPara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6151" name="组合 32"/>
          <p:cNvGrpSpPr/>
          <p:nvPr/>
        </p:nvGrpSpPr>
        <p:grpSpPr bwMode="auto">
          <a:xfrm>
            <a:off x="7597775" y="3643313"/>
            <a:ext cx="3438525" cy="628220"/>
            <a:chOff x="3639003" y="4457708"/>
            <a:chExt cx="3438525" cy="627415"/>
          </a:xfrm>
        </p:grpSpPr>
        <p:sp>
          <p:nvSpPr>
            <p:cNvPr id="34" name="文本框 33"/>
            <p:cNvSpPr txBox="1"/>
            <p:nvPr/>
          </p:nvSpPr>
          <p:spPr>
            <a:xfrm>
              <a:off x="3639003" y="4836522"/>
              <a:ext cx="3438525" cy="24860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639004" y="4457708"/>
              <a:ext cx="285149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 03</a:t>
              </a:r>
              <a:endPara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6152" name="组合 35"/>
          <p:cNvGrpSpPr/>
          <p:nvPr/>
        </p:nvGrpSpPr>
        <p:grpSpPr bwMode="auto">
          <a:xfrm>
            <a:off x="7597775" y="5002213"/>
            <a:ext cx="3438525" cy="627242"/>
            <a:chOff x="3639003" y="4457708"/>
            <a:chExt cx="3438525" cy="628058"/>
          </a:xfrm>
        </p:grpSpPr>
        <p:sp>
          <p:nvSpPr>
            <p:cNvPr id="37" name="文本框 36"/>
            <p:cNvSpPr txBox="1"/>
            <p:nvPr/>
          </p:nvSpPr>
          <p:spPr>
            <a:xfrm>
              <a:off x="3639003" y="4836522"/>
              <a:ext cx="3438525" cy="24924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639004" y="4457708"/>
              <a:ext cx="2851490" cy="46166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 04</a:t>
              </a:r>
              <a:endParaRPr lang="en-US" altLang="zh-CN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3" grpId="0" animBg="1"/>
      <p:bldP spid="30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4642" r="14642" b="1464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任意多边形: 形状 6"/>
          <p:cNvSpPr/>
          <p:nvPr/>
        </p:nvSpPr>
        <p:spPr>
          <a:xfrm>
            <a:off x="2060575" y="1465263"/>
            <a:ext cx="8070850" cy="3927475"/>
          </a:xfrm>
          <a:custGeom>
            <a:avLst/>
            <a:gdLst/>
            <a:ahLst/>
            <a:cxnLst/>
            <a:rect l="l" t="t" r="r" b="b"/>
            <a:pathLst>
              <a:path w="8069944" h="3927156">
                <a:moveTo>
                  <a:pt x="3026033" y="1054666"/>
                </a:moveTo>
                <a:lnTo>
                  <a:pt x="3099410" y="1235590"/>
                </a:lnTo>
                <a:lnTo>
                  <a:pt x="2950954" y="1235590"/>
                </a:lnTo>
                <a:close/>
                <a:moveTo>
                  <a:pt x="5577682" y="974571"/>
                </a:moveTo>
                <a:lnTo>
                  <a:pt x="5577682" y="1198978"/>
                </a:lnTo>
                <a:lnTo>
                  <a:pt x="5439711" y="1198978"/>
                </a:lnTo>
                <a:close/>
                <a:moveTo>
                  <a:pt x="2478783" y="936892"/>
                </a:moveTo>
                <a:lnTo>
                  <a:pt x="2490015" y="936892"/>
                </a:lnTo>
                <a:cubicBezTo>
                  <a:pt x="2531589" y="936892"/>
                  <a:pt x="2561318" y="942924"/>
                  <a:pt x="2579203" y="954988"/>
                </a:cubicBezTo>
                <a:cubicBezTo>
                  <a:pt x="2597088" y="967053"/>
                  <a:pt x="2606031" y="985882"/>
                  <a:pt x="2606031" y="1011476"/>
                </a:cubicBezTo>
                <a:cubicBezTo>
                  <a:pt x="2606031" y="1036195"/>
                  <a:pt x="2596966" y="1055171"/>
                  <a:pt x="2578837" y="1068402"/>
                </a:cubicBezTo>
                <a:cubicBezTo>
                  <a:pt x="2560708" y="1081634"/>
                  <a:pt x="2533438" y="1088250"/>
                  <a:pt x="2497026" y="1088250"/>
                </a:cubicBezTo>
                <a:lnTo>
                  <a:pt x="2478783" y="1088250"/>
                </a:lnTo>
                <a:close/>
                <a:moveTo>
                  <a:pt x="5009761" y="935999"/>
                </a:moveTo>
                <a:cubicBezTo>
                  <a:pt x="5031890" y="935999"/>
                  <a:pt x="5049773" y="952594"/>
                  <a:pt x="5063412" y="985785"/>
                </a:cubicBezTo>
                <a:cubicBezTo>
                  <a:pt x="5077051" y="1018976"/>
                  <a:pt x="5083870" y="1066672"/>
                  <a:pt x="5083870" y="1128873"/>
                </a:cubicBezTo>
                <a:cubicBezTo>
                  <a:pt x="5083870" y="1190860"/>
                  <a:pt x="5076993" y="1238356"/>
                  <a:pt x="5063238" y="1271361"/>
                </a:cubicBezTo>
                <a:cubicBezTo>
                  <a:pt x="5049483" y="1304366"/>
                  <a:pt x="5031657" y="1320868"/>
                  <a:pt x="5009761" y="1320868"/>
                </a:cubicBezTo>
                <a:cubicBezTo>
                  <a:pt x="4988343" y="1320868"/>
                  <a:pt x="4970784" y="1304293"/>
                  <a:pt x="4957083" y="1271141"/>
                </a:cubicBezTo>
                <a:cubicBezTo>
                  <a:pt x="4943381" y="1237990"/>
                  <a:pt x="4936530" y="1190567"/>
                  <a:pt x="4936530" y="1128873"/>
                </a:cubicBezTo>
                <a:cubicBezTo>
                  <a:pt x="4936530" y="1066988"/>
                  <a:pt x="4943461" y="1019372"/>
                  <a:pt x="4957323" y="986022"/>
                </a:cubicBezTo>
                <a:cubicBezTo>
                  <a:pt x="4971185" y="952673"/>
                  <a:pt x="4988664" y="935999"/>
                  <a:pt x="5009761" y="935999"/>
                </a:cubicBezTo>
                <a:close/>
                <a:moveTo>
                  <a:pt x="3579218" y="935999"/>
                </a:moveTo>
                <a:lnTo>
                  <a:pt x="3594845" y="935999"/>
                </a:lnTo>
                <a:cubicBezTo>
                  <a:pt x="3637038" y="935999"/>
                  <a:pt x="3666934" y="942091"/>
                  <a:pt x="3684532" y="954277"/>
                </a:cubicBezTo>
                <a:cubicBezTo>
                  <a:pt x="3702131" y="966462"/>
                  <a:pt x="3710931" y="986128"/>
                  <a:pt x="3710931" y="1013275"/>
                </a:cubicBezTo>
                <a:cubicBezTo>
                  <a:pt x="3710931" y="1039288"/>
                  <a:pt x="3701848" y="1059254"/>
                  <a:pt x="3683681" y="1073174"/>
                </a:cubicBezTo>
                <a:cubicBezTo>
                  <a:pt x="3665515" y="1087094"/>
                  <a:pt x="3638242" y="1094054"/>
                  <a:pt x="3601863" y="1094054"/>
                </a:cubicBezTo>
                <a:lnTo>
                  <a:pt x="3579218" y="1094054"/>
                </a:lnTo>
                <a:close/>
                <a:moveTo>
                  <a:pt x="5565592" y="802500"/>
                </a:moveTo>
                <a:lnTo>
                  <a:pt x="5309345" y="1199139"/>
                </a:lnTo>
                <a:lnTo>
                  <a:pt x="5309345" y="1329798"/>
                </a:lnTo>
                <a:lnTo>
                  <a:pt x="5577682" y="1329798"/>
                </a:lnTo>
                <a:lnTo>
                  <a:pt x="5577682" y="1455260"/>
                </a:lnTo>
                <a:lnTo>
                  <a:pt x="5730379" y="1455260"/>
                </a:lnTo>
                <a:lnTo>
                  <a:pt x="5730379" y="1329798"/>
                </a:lnTo>
                <a:lnTo>
                  <a:pt x="5795566" y="1329798"/>
                </a:lnTo>
                <a:lnTo>
                  <a:pt x="5795566" y="1198978"/>
                </a:lnTo>
                <a:lnTo>
                  <a:pt x="5730379" y="1198978"/>
                </a:lnTo>
                <a:lnTo>
                  <a:pt x="5730379" y="802500"/>
                </a:lnTo>
                <a:close/>
                <a:moveTo>
                  <a:pt x="3931792" y="802500"/>
                </a:moveTo>
                <a:lnTo>
                  <a:pt x="3931792" y="952965"/>
                </a:lnTo>
                <a:lnTo>
                  <a:pt x="4133603" y="952965"/>
                </a:lnTo>
                <a:lnTo>
                  <a:pt x="4133603" y="1455260"/>
                </a:lnTo>
                <a:lnTo>
                  <a:pt x="4303267" y="1455260"/>
                </a:lnTo>
                <a:lnTo>
                  <a:pt x="4303267" y="952965"/>
                </a:lnTo>
                <a:lnTo>
                  <a:pt x="4504185" y="952965"/>
                </a:lnTo>
                <a:lnTo>
                  <a:pt x="4504185" y="802500"/>
                </a:lnTo>
                <a:close/>
                <a:moveTo>
                  <a:pt x="3414019" y="802500"/>
                </a:moveTo>
                <a:lnTo>
                  <a:pt x="3414019" y="1455260"/>
                </a:lnTo>
                <a:lnTo>
                  <a:pt x="3579218" y="1455260"/>
                </a:lnTo>
                <a:lnTo>
                  <a:pt x="3579218" y="1206122"/>
                </a:lnTo>
                <a:lnTo>
                  <a:pt x="3586494" y="1206122"/>
                </a:lnTo>
                <a:lnTo>
                  <a:pt x="3756165" y="1455260"/>
                </a:lnTo>
                <a:lnTo>
                  <a:pt x="3943549" y="1455260"/>
                </a:lnTo>
                <a:lnTo>
                  <a:pt x="3749824" y="1177226"/>
                </a:lnTo>
                <a:cubicBezTo>
                  <a:pt x="3786105" y="1162506"/>
                  <a:pt x="3814887" y="1139384"/>
                  <a:pt x="3836170" y="1107860"/>
                </a:cubicBezTo>
                <a:cubicBezTo>
                  <a:pt x="3857452" y="1076337"/>
                  <a:pt x="3868093" y="1039702"/>
                  <a:pt x="3868093" y="997955"/>
                </a:cubicBezTo>
                <a:cubicBezTo>
                  <a:pt x="3868093" y="969027"/>
                  <a:pt x="3861227" y="941385"/>
                  <a:pt x="3847496" y="915028"/>
                </a:cubicBezTo>
                <a:cubicBezTo>
                  <a:pt x="3833764" y="888671"/>
                  <a:pt x="3809687" y="866050"/>
                  <a:pt x="3775266" y="847162"/>
                </a:cubicBezTo>
                <a:cubicBezTo>
                  <a:pt x="3761616" y="831587"/>
                  <a:pt x="3739894" y="820249"/>
                  <a:pt x="3710101" y="813149"/>
                </a:cubicBezTo>
                <a:cubicBezTo>
                  <a:pt x="3680307" y="806050"/>
                  <a:pt x="3638963" y="802500"/>
                  <a:pt x="3586069" y="802500"/>
                </a:cubicBezTo>
                <a:close/>
                <a:moveTo>
                  <a:pt x="2309119" y="802500"/>
                </a:moveTo>
                <a:lnTo>
                  <a:pt x="2309119" y="1455260"/>
                </a:lnTo>
                <a:lnTo>
                  <a:pt x="2478783" y="1455260"/>
                </a:lnTo>
                <a:lnTo>
                  <a:pt x="2478783" y="1223102"/>
                </a:lnTo>
                <a:cubicBezTo>
                  <a:pt x="2475285" y="1223377"/>
                  <a:pt x="2475700" y="1223592"/>
                  <a:pt x="2480028" y="1223748"/>
                </a:cubicBezTo>
                <a:cubicBezTo>
                  <a:pt x="2484356" y="1223903"/>
                  <a:pt x="2490750" y="1223981"/>
                  <a:pt x="2499209" y="1223981"/>
                </a:cubicBezTo>
                <a:cubicBezTo>
                  <a:pt x="2579828" y="1223981"/>
                  <a:pt x="2643980" y="1204349"/>
                  <a:pt x="2691665" y="1165084"/>
                </a:cubicBezTo>
                <a:cubicBezTo>
                  <a:pt x="2739351" y="1125819"/>
                  <a:pt x="2763193" y="1072723"/>
                  <a:pt x="2763193" y="1005797"/>
                </a:cubicBezTo>
                <a:cubicBezTo>
                  <a:pt x="2763193" y="975659"/>
                  <a:pt x="2756380" y="947054"/>
                  <a:pt x="2742753" y="919981"/>
                </a:cubicBezTo>
                <a:cubicBezTo>
                  <a:pt x="2729126" y="892908"/>
                  <a:pt x="2711106" y="871221"/>
                  <a:pt x="2688693" y="854920"/>
                </a:cubicBezTo>
                <a:cubicBezTo>
                  <a:pt x="2662444" y="835079"/>
                  <a:pt x="2634047" y="821383"/>
                  <a:pt x="2603502" y="813830"/>
                </a:cubicBezTo>
                <a:cubicBezTo>
                  <a:pt x="2572957" y="806276"/>
                  <a:pt x="2532205" y="802500"/>
                  <a:pt x="2481245" y="802500"/>
                </a:cubicBezTo>
                <a:close/>
                <a:moveTo>
                  <a:pt x="3022196" y="782855"/>
                </a:moveTo>
                <a:lnTo>
                  <a:pt x="2695328" y="1455260"/>
                </a:lnTo>
                <a:lnTo>
                  <a:pt x="2862871" y="1455260"/>
                </a:lnTo>
                <a:lnTo>
                  <a:pt x="2904010" y="1362838"/>
                </a:lnTo>
                <a:lnTo>
                  <a:pt x="3149256" y="1362838"/>
                </a:lnTo>
                <a:lnTo>
                  <a:pt x="3189523" y="1455260"/>
                </a:lnTo>
                <a:lnTo>
                  <a:pt x="3363268" y="1455260"/>
                </a:lnTo>
                <a:lnTo>
                  <a:pt x="3043286" y="782855"/>
                </a:lnTo>
                <a:close/>
                <a:moveTo>
                  <a:pt x="5009761" y="781962"/>
                </a:moveTo>
                <a:cubicBezTo>
                  <a:pt x="4935719" y="781962"/>
                  <a:pt x="4877768" y="812857"/>
                  <a:pt x="4835907" y="874649"/>
                </a:cubicBezTo>
                <a:cubicBezTo>
                  <a:pt x="4794047" y="936441"/>
                  <a:pt x="4773117" y="1021184"/>
                  <a:pt x="4773117" y="1128880"/>
                </a:cubicBezTo>
                <a:cubicBezTo>
                  <a:pt x="4773117" y="1236674"/>
                  <a:pt x="4794031" y="1321442"/>
                  <a:pt x="4835859" y="1383184"/>
                </a:cubicBezTo>
                <a:cubicBezTo>
                  <a:pt x="4877686" y="1444927"/>
                  <a:pt x="4935654" y="1475798"/>
                  <a:pt x="5009761" y="1475798"/>
                </a:cubicBezTo>
                <a:cubicBezTo>
                  <a:pt x="5084072" y="1475798"/>
                  <a:pt x="5142312" y="1444824"/>
                  <a:pt x="5184479" y="1382874"/>
                </a:cubicBezTo>
                <a:cubicBezTo>
                  <a:pt x="5226646" y="1320924"/>
                  <a:pt x="5247730" y="1236260"/>
                  <a:pt x="5247730" y="1128880"/>
                </a:cubicBezTo>
                <a:cubicBezTo>
                  <a:pt x="5247730" y="1021594"/>
                  <a:pt x="5226631" y="936952"/>
                  <a:pt x="5184434" y="874956"/>
                </a:cubicBezTo>
                <a:cubicBezTo>
                  <a:pt x="5142236" y="812960"/>
                  <a:pt x="5084012" y="781962"/>
                  <a:pt x="5009761" y="781962"/>
                </a:cubicBezTo>
                <a:close/>
                <a:moveTo>
                  <a:pt x="0" y="0"/>
                </a:moveTo>
                <a:lnTo>
                  <a:pt x="8069944" y="0"/>
                </a:lnTo>
                <a:lnTo>
                  <a:pt x="8069944" y="3927156"/>
                </a:lnTo>
                <a:lnTo>
                  <a:pt x="0" y="39271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54526" y="3283858"/>
            <a:ext cx="5682967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TEXT HERE</a:t>
            </a:r>
            <a:endParaRPr lang="zh-CN" altLang="en-US" sz="8000" dirty="0">
              <a:blipFill dpi="0" rotWithShape="1">
                <a:blip r:embed="rId2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2082535" y="2168876"/>
            <a:ext cx="2244239" cy="35980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6" name="矩形 35"/>
          <p:cNvSpPr/>
          <p:nvPr/>
        </p:nvSpPr>
        <p:spPr>
          <a:xfrm>
            <a:off x="5113448" y="2168876"/>
            <a:ext cx="2244239" cy="35980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39" name="矩形 38"/>
          <p:cNvSpPr/>
          <p:nvPr/>
        </p:nvSpPr>
        <p:spPr>
          <a:xfrm>
            <a:off x="8144361" y="2168876"/>
            <a:ext cx="2244239" cy="35980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7" name="任意多边形: 形状 66"/>
          <p:cNvSpPr/>
          <p:nvPr/>
        </p:nvSpPr>
        <p:spPr>
          <a:xfrm>
            <a:off x="8427074" y="2448010"/>
            <a:ext cx="1687096" cy="1655266"/>
          </a:xfrm>
          <a:custGeom>
            <a:avLst/>
            <a:gdLst>
              <a:gd name="connsiteX0" fmla="*/ 843548 w 1687096"/>
              <a:gd name="connsiteY0" fmla="*/ 0 h 1655266"/>
              <a:gd name="connsiteX1" fmla="*/ 1687096 w 1687096"/>
              <a:gd name="connsiteY1" fmla="*/ 827633 h 1655266"/>
              <a:gd name="connsiteX2" fmla="*/ 843548 w 1687096"/>
              <a:gd name="connsiteY2" fmla="*/ 1655266 h 1655266"/>
              <a:gd name="connsiteX3" fmla="*/ 0 w 1687096"/>
              <a:gd name="connsiteY3" fmla="*/ 827633 h 1655266"/>
              <a:gd name="connsiteX4" fmla="*/ 843548 w 1687096"/>
              <a:gd name="connsiteY4" fmla="*/ 0 h 165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096" h="1655266">
                <a:moveTo>
                  <a:pt x="843548" y="0"/>
                </a:moveTo>
                <a:cubicBezTo>
                  <a:pt x="1309426" y="0"/>
                  <a:pt x="1687096" y="370544"/>
                  <a:pt x="1687096" y="827633"/>
                </a:cubicBezTo>
                <a:cubicBezTo>
                  <a:pt x="1687096" y="1284722"/>
                  <a:pt x="1309426" y="1655266"/>
                  <a:pt x="843548" y="1655266"/>
                </a:cubicBezTo>
                <a:cubicBezTo>
                  <a:pt x="377670" y="1655266"/>
                  <a:pt x="0" y="1284722"/>
                  <a:pt x="0" y="827633"/>
                </a:cubicBezTo>
                <a:cubicBezTo>
                  <a:pt x="0" y="370544"/>
                  <a:pt x="377670" y="0"/>
                  <a:pt x="843548" y="0"/>
                </a:cubicBezTo>
                <a:close/>
              </a:path>
            </a:pathLst>
          </a:custGeom>
          <a:blipFill>
            <a:blip r:embed="rId1"/>
            <a:stretch>
              <a:fillRect l="-65283" r="-643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任意多边形: 形状 65"/>
          <p:cNvSpPr/>
          <p:nvPr/>
        </p:nvSpPr>
        <p:spPr>
          <a:xfrm>
            <a:off x="5396161" y="2448010"/>
            <a:ext cx="1687096" cy="1655266"/>
          </a:xfrm>
          <a:custGeom>
            <a:avLst/>
            <a:gdLst>
              <a:gd name="connsiteX0" fmla="*/ 843548 w 1687096"/>
              <a:gd name="connsiteY0" fmla="*/ 0 h 1655266"/>
              <a:gd name="connsiteX1" fmla="*/ 1687096 w 1687096"/>
              <a:gd name="connsiteY1" fmla="*/ 827633 h 1655266"/>
              <a:gd name="connsiteX2" fmla="*/ 843548 w 1687096"/>
              <a:gd name="connsiteY2" fmla="*/ 1655266 h 1655266"/>
              <a:gd name="connsiteX3" fmla="*/ 0 w 1687096"/>
              <a:gd name="connsiteY3" fmla="*/ 827633 h 1655266"/>
              <a:gd name="connsiteX4" fmla="*/ 843548 w 1687096"/>
              <a:gd name="connsiteY4" fmla="*/ 0 h 165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096" h="1655266">
                <a:moveTo>
                  <a:pt x="843548" y="0"/>
                </a:moveTo>
                <a:cubicBezTo>
                  <a:pt x="1309427" y="0"/>
                  <a:pt x="1687096" y="370544"/>
                  <a:pt x="1687096" y="827633"/>
                </a:cubicBezTo>
                <a:cubicBezTo>
                  <a:pt x="1687096" y="1284722"/>
                  <a:pt x="1309427" y="1655266"/>
                  <a:pt x="843548" y="1655266"/>
                </a:cubicBezTo>
                <a:cubicBezTo>
                  <a:pt x="377670" y="1655266"/>
                  <a:pt x="0" y="1284722"/>
                  <a:pt x="0" y="827633"/>
                </a:cubicBezTo>
                <a:cubicBezTo>
                  <a:pt x="0" y="370544"/>
                  <a:pt x="377670" y="0"/>
                  <a:pt x="843548" y="0"/>
                </a:cubicBezTo>
                <a:close/>
              </a:path>
            </a:pathLst>
          </a:custGeom>
          <a:blipFill>
            <a:blip r:embed="rId2"/>
            <a:stretch>
              <a:fillRect l="-23966" r="-2360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任意多边形: 形状 64"/>
          <p:cNvSpPr/>
          <p:nvPr/>
        </p:nvSpPr>
        <p:spPr>
          <a:xfrm>
            <a:off x="2365248" y="2448010"/>
            <a:ext cx="1687096" cy="1655266"/>
          </a:xfrm>
          <a:custGeom>
            <a:avLst/>
            <a:gdLst>
              <a:gd name="connsiteX0" fmla="*/ 843548 w 1687096"/>
              <a:gd name="connsiteY0" fmla="*/ 0 h 1655266"/>
              <a:gd name="connsiteX1" fmla="*/ 1687096 w 1687096"/>
              <a:gd name="connsiteY1" fmla="*/ 827633 h 1655266"/>
              <a:gd name="connsiteX2" fmla="*/ 843548 w 1687096"/>
              <a:gd name="connsiteY2" fmla="*/ 1655266 h 1655266"/>
              <a:gd name="connsiteX3" fmla="*/ 0 w 1687096"/>
              <a:gd name="connsiteY3" fmla="*/ 827633 h 1655266"/>
              <a:gd name="connsiteX4" fmla="*/ 843548 w 1687096"/>
              <a:gd name="connsiteY4" fmla="*/ 0 h 1655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7096" h="1655266">
                <a:moveTo>
                  <a:pt x="843548" y="0"/>
                </a:moveTo>
                <a:cubicBezTo>
                  <a:pt x="1309427" y="0"/>
                  <a:pt x="1687096" y="370544"/>
                  <a:pt x="1687096" y="827633"/>
                </a:cubicBezTo>
                <a:cubicBezTo>
                  <a:pt x="1687096" y="1284722"/>
                  <a:pt x="1309427" y="1655266"/>
                  <a:pt x="843548" y="1655266"/>
                </a:cubicBezTo>
                <a:cubicBezTo>
                  <a:pt x="377670" y="1655266"/>
                  <a:pt x="0" y="1284722"/>
                  <a:pt x="0" y="827633"/>
                </a:cubicBezTo>
                <a:cubicBezTo>
                  <a:pt x="0" y="370544"/>
                  <a:pt x="377670" y="0"/>
                  <a:pt x="843548" y="0"/>
                </a:cubicBezTo>
                <a:close/>
              </a:path>
            </a:pathLst>
          </a:custGeom>
          <a:blipFill>
            <a:blip r:embed="rId3"/>
            <a:stretch>
              <a:fillRect l="-107786" r="-10617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803400" y="1889741"/>
            <a:ext cx="558269" cy="558269"/>
          </a:xfrm>
          <a:prstGeom prst="ellipse">
            <a:avLst/>
          </a:prstGeom>
          <a:solidFill>
            <a:srgbClr val="FD1711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400" dirty="0">
                <a:latin typeface="Century Gothic" panose="020B0502020202020204" pitchFamily="34" charset="0"/>
                <a:cs typeface="Adobe Naskh Medium" panose="01010101010101010101" pitchFamily="50" charset="-78"/>
              </a:rPr>
              <a:t>01</a:t>
            </a:r>
            <a:endParaRPr lang="zh-CN" altLang="en-US" sz="1400" dirty="0">
              <a:latin typeface="Century Gothic" panose="020B0502020202020204" pitchFamily="34" charset="0"/>
              <a:cs typeface="Adobe Naskh Medium" panose="01010101010101010101" pitchFamily="50" charset="-78"/>
            </a:endParaRPr>
          </a:p>
        </p:txBody>
      </p:sp>
      <p:sp>
        <p:nvSpPr>
          <p:cNvPr id="35" name="矩形: 圆角 34"/>
          <p:cNvSpPr/>
          <p:nvPr/>
        </p:nvSpPr>
        <p:spPr>
          <a:xfrm>
            <a:off x="2361669" y="4382409"/>
            <a:ext cx="1690675" cy="324000"/>
          </a:xfrm>
          <a:prstGeom prst="roundRect">
            <a:avLst>
              <a:gd name="adj" fmla="val 50000"/>
            </a:avLst>
          </a:prstGeom>
          <a:solidFill>
            <a:srgbClr val="FD1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gency FB" panose="020B0503020202020204" pitchFamily="34" charset="0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4834313" y="1889741"/>
            <a:ext cx="558269" cy="558269"/>
          </a:xfrm>
          <a:prstGeom prst="ellipse">
            <a:avLst/>
          </a:prstGeom>
          <a:solidFill>
            <a:srgbClr val="09C660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400" dirty="0">
                <a:latin typeface="Century Gothic" panose="020B0502020202020204" pitchFamily="34" charset="0"/>
                <a:cs typeface="Adobe Naskh Medium" panose="01010101010101010101" pitchFamily="50" charset="-78"/>
              </a:rPr>
              <a:t>02</a:t>
            </a:r>
            <a:endParaRPr lang="zh-CN" altLang="en-US" sz="1400" dirty="0">
              <a:latin typeface="Century Gothic" panose="020B0502020202020204" pitchFamily="34" charset="0"/>
              <a:cs typeface="Adobe Naskh Medium" panose="01010101010101010101" pitchFamily="50" charset="-78"/>
            </a:endParaRPr>
          </a:p>
        </p:txBody>
      </p:sp>
      <p:sp>
        <p:nvSpPr>
          <p:cNvPr id="38" name="矩形: 圆角 37"/>
          <p:cNvSpPr/>
          <p:nvPr/>
        </p:nvSpPr>
        <p:spPr>
          <a:xfrm>
            <a:off x="5392582" y="4382409"/>
            <a:ext cx="1690675" cy="324000"/>
          </a:xfrm>
          <a:prstGeom prst="roundRect">
            <a:avLst>
              <a:gd name="adj" fmla="val 50000"/>
            </a:avLst>
          </a:prstGeom>
          <a:solidFill>
            <a:srgbClr val="09C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gency FB" panose="020B0503020202020204" pitchFamily="34" charset="0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7865226" y="1889741"/>
            <a:ext cx="558269" cy="558269"/>
          </a:xfrm>
          <a:prstGeom prst="ellipse">
            <a:avLst/>
          </a:prstGeom>
          <a:solidFill>
            <a:srgbClr val="FEB500"/>
          </a:soli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1400" dirty="0">
                <a:latin typeface="Century Gothic" panose="020B0502020202020204" pitchFamily="34" charset="0"/>
                <a:cs typeface="Adobe Naskh Medium" panose="01010101010101010101" pitchFamily="50" charset="-78"/>
              </a:rPr>
              <a:t>03</a:t>
            </a:r>
            <a:endParaRPr lang="zh-CN" altLang="en-US" sz="1400" dirty="0">
              <a:latin typeface="Century Gothic" panose="020B0502020202020204" pitchFamily="34" charset="0"/>
              <a:cs typeface="Adobe Naskh Medium" panose="01010101010101010101" pitchFamily="50" charset="-78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8423495" y="4382409"/>
            <a:ext cx="1690675" cy="324000"/>
          </a:xfrm>
          <a:prstGeom prst="roundRect">
            <a:avLst>
              <a:gd name="adj" fmla="val 50000"/>
            </a:avLst>
          </a:prstGeom>
          <a:solidFill>
            <a:srgbClr val="F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gency FB" panose="020B0503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sp>
        <p:nvSpPr>
          <p:cNvPr id="56" name="文本框 55"/>
          <p:cNvSpPr txBox="1"/>
          <p:nvPr/>
        </p:nvSpPr>
        <p:spPr bwMode="auto">
          <a:xfrm>
            <a:off x="2171700" y="4841575"/>
            <a:ext cx="2132848" cy="2489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Please add content here</a:t>
            </a:r>
            <a:endParaRPr lang="en-US" altLang="zh-CN" sz="90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57" name="文本框 56"/>
          <p:cNvSpPr txBox="1"/>
          <p:nvPr/>
        </p:nvSpPr>
        <p:spPr bwMode="auto">
          <a:xfrm>
            <a:off x="2190219" y="4370830"/>
            <a:ext cx="2081552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DAZZLE COLOR</a:t>
            </a:r>
            <a:endParaRPr lang="en-US" altLang="zh-CN" sz="1600" b="1" dirty="0">
              <a:solidFill>
                <a:schemeClr val="bg1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58" name="文本框 57"/>
          <p:cNvSpPr txBox="1"/>
          <p:nvPr/>
        </p:nvSpPr>
        <p:spPr bwMode="auto">
          <a:xfrm>
            <a:off x="5169143" y="4841575"/>
            <a:ext cx="2132848" cy="2489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Please add content here</a:t>
            </a:r>
            <a:endParaRPr lang="en-US" altLang="zh-CN" sz="9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59" name="文本框 58"/>
          <p:cNvSpPr txBox="1"/>
          <p:nvPr/>
        </p:nvSpPr>
        <p:spPr bwMode="auto">
          <a:xfrm>
            <a:off x="8200056" y="4841575"/>
            <a:ext cx="2132848" cy="2489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rPr>
              <a:t>Please add content here</a:t>
            </a:r>
            <a:endParaRPr lang="en-US" altLang="zh-CN" sz="90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0" name="文本框 59"/>
          <p:cNvSpPr txBox="1"/>
          <p:nvPr/>
        </p:nvSpPr>
        <p:spPr bwMode="auto">
          <a:xfrm>
            <a:off x="5194791" y="4370830"/>
            <a:ext cx="2081552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DAZZLE COLOR</a:t>
            </a:r>
            <a:endParaRPr lang="en-US" altLang="zh-CN" sz="1600" b="1" dirty="0">
              <a:solidFill>
                <a:schemeClr val="bg1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61" name="文本框 60"/>
          <p:cNvSpPr txBox="1"/>
          <p:nvPr/>
        </p:nvSpPr>
        <p:spPr bwMode="auto">
          <a:xfrm>
            <a:off x="8225704" y="4370830"/>
            <a:ext cx="2081552" cy="33855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DAZZLE COLOR</a:t>
            </a:r>
            <a:endParaRPr lang="en-US" altLang="zh-CN" sz="1600" b="1" dirty="0">
              <a:solidFill>
                <a:schemeClr val="bg1"/>
              </a:solidFill>
              <a:latin typeface="Century Gothic" panose="020B0502020202020204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9" grpId="0" animBg="1"/>
      <p:bldP spid="67" grpId="0" animBg="1"/>
      <p:bldP spid="66" grpId="0" animBg="1"/>
      <p:bldP spid="65" grpId="0" animBg="1"/>
      <p:bldP spid="34" grpId="0" animBg="1"/>
      <p:bldP spid="35" grpId="0" animBg="1"/>
      <p:bldP spid="37" grpId="0" animBg="1"/>
      <p:bldP spid="38" grpId="0" animBg="1"/>
      <p:bldP spid="40" grpId="0" animBg="1"/>
      <p:bldP spid="41" grpId="0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任意多边形: 形状 88"/>
          <p:cNvSpPr/>
          <p:nvPr/>
        </p:nvSpPr>
        <p:spPr>
          <a:xfrm>
            <a:off x="1412256" y="2201389"/>
            <a:ext cx="2440034" cy="1551564"/>
          </a:xfrm>
          <a:custGeom>
            <a:avLst/>
            <a:gdLst>
              <a:gd name="connsiteX0" fmla="*/ 0 w 2440034"/>
              <a:gd name="connsiteY0" fmla="*/ 0 h 1551564"/>
              <a:gd name="connsiteX1" fmla="*/ 2440034 w 2440034"/>
              <a:gd name="connsiteY1" fmla="*/ 0 h 1551564"/>
              <a:gd name="connsiteX2" fmla="*/ 2440034 w 2440034"/>
              <a:gd name="connsiteY2" fmla="*/ 1551564 h 1551564"/>
              <a:gd name="connsiteX3" fmla="*/ 0 w 2440034"/>
              <a:gd name="connsiteY3" fmla="*/ 1551564 h 15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034" h="1551564">
                <a:moveTo>
                  <a:pt x="0" y="0"/>
                </a:moveTo>
                <a:lnTo>
                  <a:pt x="2440034" y="0"/>
                </a:lnTo>
                <a:lnTo>
                  <a:pt x="2440034" y="1551564"/>
                </a:lnTo>
                <a:lnTo>
                  <a:pt x="0" y="1551564"/>
                </a:lnTo>
                <a:close/>
              </a:path>
            </a:pathLst>
          </a:custGeom>
          <a:blipFill>
            <a:blip r:embed="rId1"/>
            <a:stretch>
              <a:fillRect t="-2482" b="-24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任意多边形: 形状 89"/>
          <p:cNvSpPr/>
          <p:nvPr/>
        </p:nvSpPr>
        <p:spPr>
          <a:xfrm>
            <a:off x="3947754" y="3842289"/>
            <a:ext cx="2440034" cy="1551564"/>
          </a:xfrm>
          <a:custGeom>
            <a:avLst/>
            <a:gdLst>
              <a:gd name="connsiteX0" fmla="*/ 0 w 2440034"/>
              <a:gd name="connsiteY0" fmla="*/ 0 h 1551564"/>
              <a:gd name="connsiteX1" fmla="*/ 2440034 w 2440034"/>
              <a:gd name="connsiteY1" fmla="*/ 0 h 1551564"/>
              <a:gd name="connsiteX2" fmla="*/ 2440034 w 2440034"/>
              <a:gd name="connsiteY2" fmla="*/ 1551564 h 1551564"/>
              <a:gd name="connsiteX3" fmla="*/ 0 w 2440034"/>
              <a:gd name="connsiteY3" fmla="*/ 1551564 h 155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0034" h="1551564">
                <a:moveTo>
                  <a:pt x="0" y="0"/>
                </a:moveTo>
                <a:lnTo>
                  <a:pt x="2440034" y="0"/>
                </a:lnTo>
                <a:lnTo>
                  <a:pt x="2440034" y="1551564"/>
                </a:lnTo>
                <a:lnTo>
                  <a:pt x="0" y="1551564"/>
                </a:lnTo>
                <a:close/>
              </a:path>
            </a:pathLst>
          </a:custGeom>
          <a:blipFill>
            <a:blip r:embed="rId2"/>
            <a:stretch>
              <a:fillRect t="-2854" b="-28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412256" y="3842289"/>
            <a:ext cx="2440034" cy="1551564"/>
          </a:xfrm>
          <a:prstGeom prst="rect">
            <a:avLst/>
          </a:prstGeom>
          <a:solidFill>
            <a:srgbClr val="FD1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矩形 39"/>
          <p:cNvSpPr/>
          <p:nvPr/>
        </p:nvSpPr>
        <p:spPr>
          <a:xfrm>
            <a:off x="3947754" y="2201389"/>
            <a:ext cx="2440034" cy="1551564"/>
          </a:xfrm>
          <a:prstGeom prst="rect">
            <a:avLst/>
          </a:prstGeom>
          <a:solidFill>
            <a:srgbClr val="F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3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3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744081" y="2273300"/>
            <a:ext cx="584775" cy="584775"/>
          </a:xfrm>
          <a:prstGeom prst="ellipse">
            <a:avLst/>
          </a:prstGeom>
          <a:solidFill>
            <a:srgbClr val="09C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6744081" y="3438238"/>
            <a:ext cx="584775" cy="584775"/>
          </a:xfrm>
          <a:prstGeom prst="ellipse">
            <a:avLst/>
          </a:prstGeom>
          <a:solidFill>
            <a:srgbClr val="FD17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6744081" y="4603175"/>
            <a:ext cx="584775" cy="584775"/>
          </a:xfrm>
          <a:prstGeom prst="ellipse">
            <a:avLst/>
          </a:prstGeom>
          <a:solidFill>
            <a:srgbClr val="FEB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椭圆 74"/>
          <p:cNvSpPr/>
          <p:nvPr/>
        </p:nvSpPr>
        <p:spPr>
          <a:xfrm>
            <a:off x="6921887" y="2447271"/>
            <a:ext cx="229165" cy="236834"/>
          </a:xfrm>
          <a:custGeom>
            <a:avLst/>
            <a:gdLst>
              <a:gd name="T0" fmla="*/ 743 w 743"/>
              <a:gd name="T1" fmla="*/ 27 h 769"/>
              <a:gd name="T2" fmla="*/ 736 w 743"/>
              <a:gd name="T3" fmla="*/ 8 h 769"/>
              <a:gd name="T4" fmla="*/ 717 w 743"/>
              <a:gd name="T5" fmla="*/ 0 h 769"/>
              <a:gd name="T6" fmla="*/ 599 w 743"/>
              <a:gd name="T7" fmla="*/ 0 h 769"/>
              <a:gd name="T8" fmla="*/ 591 w 743"/>
              <a:gd name="T9" fmla="*/ 1 h 769"/>
              <a:gd name="T10" fmla="*/ 569 w 743"/>
              <a:gd name="T11" fmla="*/ 1 h 769"/>
              <a:gd name="T12" fmla="*/ 555 w 743"/>
              <a:gd name="T13" fmla="*/ 2 h 769"/>
              <a:gd name="T14" fmla="*/ 184 w 743"/>
              <a:gd name="T15" fmla="*/ 2 h 769"/>
              <a:gd name="T16" fmla="*/ 171 w 743"/>
              <a:gd name="T17" fmla="*/ 1 h 769"/>
              <a:gd name="T18" fmla="*/ 152 w 743"/>
              <a:gd name="T19" fmla="*/ 1 h 769"/>
              <a:gd name="T20" fmla="*/ 144 w 743"/>
              <a:gd name="T21" fmla="*/ 0 h 769"/>
              <a:gd name="T22" fmla="*/ 26 w 743"/>
              <a:gd name="T23" fmla="*/ 0 h 769"/>
              <a:gd name="T24" fmla="*/ 8 w 743"/>
              <a:gd name="T25" fmla="*/ 8 h 769"/>
              <a:gd name="T26" fmla="*/ 0 w 743"/>
              <a:gd name="T27" fmla="*/ 27 h 769"/>
              <a:gd name="T28" fmla="*/ 118 w 743"/>
              <a:gd name="T29" fmla="*/ 266 h 769"/>
              <a:gd name="T30" fmla="*/ 118 w 743"/>
              <a:gd name="T31" fmla="*/ 267 h 769"/>
              <a:gd name="T32" fmla="*/ 118 w 743"/>
              <a:gd name="T33" fmla="*/ 270 h 769"/>
              <a:gd name="T34" fmla="*/ 342 w 743"/>
              <a:gd name="T35" fmla="*/ 511 h 769"/>
              <a:gd name="T36" fmla="*/ 342 w 743"/>
              <a:gd name="T37" fmla="*/ 713 h 769"/>
              <a:gd name="T38" fmla="*/ 242 w 743"/>
              <a:gd name="T39" fmla="*/ 713 h 769"/>
              <a:gd name="T40" fmla="*/ 228 w 743"/>
              <a:gd name="T41" fmla="*/ 727 h 769"/>
              <a:gd name="T42" fmla="*/ 228 w 743"/>
              <a:gd name="T43" fmla="*/ 756 h 769"/>
              <a:gd name="T44" fmla="*/ 242 w 743"/>
              <a:gd name="T45" fmla="*/ 769 h 769"/>
              <a:gd name="T46" fmla="*/ 498 w 743"/>
              <a:gd name="T47" fmla="*/ 769 h 769"/>
              <a:gd name="T48" fmla="*/ 511 w 743"/>
              <a:gd name="T49" fmla="*/ 756 h 769"/>
              <a:gd name="T50" fmla="*/ 511 w 743"/>
              <a:gd name="T51" fmla="*/ 727 h 769"/>
              <a:gd name="T52" fmla="*/ 498 w 743"/>
              <a:gd name="T53" fmla="*/ 713 h 769"/>
              <a:gd name="T54" fmla="*/ 398 w 743"/>
              <a:gd name="T55" fmla="*/ 713 h 769"/>
              <a:gd name="T56" fmla="*/ 398 w 743"/>
              <a:gd name="T57" fmla="*/ 511 h 769"/>
              <a:gd name="T58" fmla="*/ 621 w 743"/>
              <a:gd name="T59" fmla="*/ 279 h 769"/>
              <a:gd name="T60" fmla="*/ 623 w 743"/>
              <a:gd name="T61" fmla="*/ 271 h 769"/>
              <a:gd name="T62" fmla="*/ 623 w 743"/>
              <a:gd name="T63" fmla="*/ 266 h 769"/>
              <a:gd name="T64" fmla="*/ 743 w 743"/>
              <a:gd name="T65" fmla="*/ 27 h 769"/>
              <a:gd name="T66" fmla="*/ 370 w 743"/>
              <a:gd name="T67" fmla="*/ 457 h 769"/>
              <a:gd name="T68" fmla="*/ 174 w 743"/>
              <a:gd name="T69" fmla="*/ 261 h 769"/>
              <a:gd name="T70" fmla="*/ 174 w 743"/>
              <a:gd name="T71" fmla="*/ 58 h 769"/>
              <a:gd name="T72" fmla="*/ 566 w 743"/>
              <a:gd name="T73" fmla="*/ 58 h 769"/>
              <a:gd name="T74" fmla="*/ 566 w 743"/>
              <a:gd name="T75" fmla="*/ 261 h 769"/>
              <a:gd name="T76" fmla="*/ 370 w 743"/>
              <a:gd name="T77" fmla="*/ 457 h 769"/>
              <a:gd name="T78" fmla="*/ 118 w 743"/>
              <a:gd name="T79" fmla="*/ 209 h 769"/>
              <a:gd name="T80" fmla="*/ 55 w 743"/>
              <a:gd name="T81" fmla="*/ 53 h 769"/>
              <a:gd name="T82" fmla="*/ 118 w 743"/>
              <a:gd name="T83" fmla="*/ 53 h 769"/>
              <a:gd name="T84" fmla="*/ 118 w 743"/>
              <a:gd name="T85" fmla="*/ 209 h 769"/>
              <a:gd name="T86" fmla="*/ 626 w 743"/>
              <a:gd name="T87" fmla="*/ 209 h 769"/>
              <a:gd name="T88" fmla="*/ 626 w 743"/>
              <a:gd name="T89" fmla="*/ 53 h 769"/>
              <a:gd name="T90" fmla="*/ 688 w 743"/>
              <a:gd name="T91" fmla="*/ 53 h 769"/>
              <a:gd name="T92" fmla="*/ 626 w 743"/>
              <a:gd name="T93" fmla="*/ 209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43" h="769">
                <a:moveTo>
                  <a:pt x="743" y="27"/>
                </a:moveTo>
                <a:cubicBezTo>
                  <a:pt x="743" y="20"/>
                  <a:pt x="741" y="13"/>
                  <a:pt x="736" y="8"/>
                </a:cubicBezTo>
                <a:cubicBezTo>
                  <a:pt x="731" y="3"/>
                  <a:pt x="724" y="0"/>
                  <a:pt x="717" y="0"/>
                </a:cubicBezTo>
                <a:lnTo>
                  <a:pt x="599" y="0"/>
                </a:lnTo>
                <a:cubicBezTo>
                  <a:pt x="596" y="0"/>
                  <a:pt x="594" y="0"/>
                  <a:pt x="591" y="1"/>
                </a:cubicBezTo>
                <a:lnTo>
                  <a:pt x="569" y="1"/>
                </a:lnTo>
                <a:cubicBezTo>
                  <a:pt x="565" y="1"/>
                  <a:pt x="560" y="1"/>
                  <a:pt x="555" y="2"/>
                </a:cubicBezTo>
                <a:lnTo>
                  <a:pt x="184" y="2"/>
                </a:lnTo>
                <a:cubicBezTo>
                  <a:pt x="179" y="1"/>
                  <a:pt x="175" y="1"/>
                  <a:pt x="171" y="1"/>
                </a:cubicBezTo>
                <a:lnTo>
                  <a:pt x="152" y="1"/>
                </a:lnTo>
                <a:cubicBezTo>
                  <a:pt x="149" y="0"/>
                  <a:pt x="147" y="0"/>
                  <a:pt x="144" y="0"/>
                </a:cubicBezTo>
                <a:lnTo>
                  <a:pt x="26" y="0"/>
                </a:lnTo>
                <a:cubicBezTo>
                  <a:pt x="19" y="0"/>
                  <a:pt x="13" y="3"/>
                  <a:pt x="8" y="8"/>
                </a:cubicBezTo>
                <a:cubicBezTo>
                  <a:pt x="2" y="13"/>
                  <a:pt x="0" y="20"/>
                  <a:pt x="0" y="27"/>
                </a:cubicBezTo>
                <a:cubicBezTo>
                  <a:pt x="0" y="36"/>
                  <a:pt x="3" y="239"/>
                  <a:pt x="118" y="266"/>
                </a:cubicBezTo>
                <a:lnTo>
                  <a:pt x="118" y="267"/>
                </a:lnTo>
                <a:cubicBezTo>
                  <a:pt x="118" y="268"/>
                  <a:pt x="118" y="269"/>
                  <a:pt x="118" y="270"/>
                </a:cubicBezTo>
                <a:cubicBezTo>
                  <a:pt x="123" y="394"/>
                  <a:pt x="220" y="497"/>
                  <a:pt x="342" y="511"/>
                </a:cubicBezTo>
                <a:lnTo>
                  <a:pt x="342" y="713"/>
                </a:lnTo>
                <a:lnTo>
                  <a:pt x="242" y="713"/>
                </a:lnTo>
                <a:cubicBezTo>
                  <a:pt x="234" y="713"/>
                  <a:pt x="228" y="719"/>
                  <a:pt x="228" y="727"/>
                </a:cubicBezTo>
                <a:lnTo>
                  <a:pt x="228" y="756"/>
                </a:lnTo>
                <a:cubicBezTo>
                  <a:pt x="228" y="763"/>
                  <a:pt x="234" y="769"/>
                  <a:pt x="242" y="769"/>
                </a:cubicBezTo>
                <a:lnTo>
                  <a:pt x="498" y="769"/>
                </a:lnTo>
                <a:cubicBezTo>
                  <a:pt x="505" y="769"/>
                  <a:pt x="511" y="763"/>
                  <a:pt x="511" y="756"/>
                </a:cubicBezTo>
                <a:lnTo>
                  <a:pt x="511" y="727"/>
                </a:lnTo>
                <a:cubicBezTo>
                  <a:pt x="511" y="719"/>
                  <a:pt x="505" y="713"/>
                  <a:pt x="498" y="713"/>
                </a:cubicBezTo>
                <a:lnTo>
                  <a:pt x="398" y="713"/>
                </a:lnTo>
                <a:lnTo>
                  <a:pt x="398" y="511"/>
                </a:lnTo>
                <a:cubicBezTo>
                  <a:pt x="519" y="498"/>
                  <a:pt x="612" y="401"/>
                  <a:pt x="621" y="279"/>
                </a:cubicBezTo>
                <a:cubicBezTo>
                  <a:pt x="622" y="277"/>
                  <a:pt x="623" y="274"/>
                  <a:pt x="623" y="271"/>
                </a:cubicBezTo>
                <a:lnTo>
                  <a:pt x="623" y="266"/>
                </a:lnTo>
                <a:cubicBezTo>
                  <a:pt x="740" y="242"/>
                  <a:pt x="743" y="36"/>
                  <a:pt x="743" y="27"/>
                </a:cubicBezTo>
                <a:close/>
                <a:moveTo>
                  <a:pt x="370" y="457"/>
                </a:moveTo>
                <a:cubicBezTo>
                  <a:pt x="262" y="457"/>
                  <a:pt x="174" y="369"/>
                  <a:pt x="174" y="261"/>
                </a:cubicBezTo>
                <a:lnTo>
                  <a:pt x="174" y="58"/>
                </a:lnTo>
                <a:lnTo>
                  <a:pt x="566" y="58"/>
                </a:lnTo>
                <a:lnTo>
                  <a:pt x="566" y="261"/>
                </a:lnTo>
                <a:cubicBezTo>
                  <a:pt x="566" y="369"/>
                  <a:pt x="478" y="457"/>
                  <a:pt x="370" y="457"/>
                </a:cubicBezTo>
                <a:close/>
                <a:moveTo>
                  <a:pt x="118" y="209"/>
                </a:moveTo>
                <a:cubicBezTo>
                  <a:pt x="73" y="184"/>
                  <a:pt x="59" y="98"/>
                  <a:pt x="55" y="53"/>
                </a:cubicBezTo>
                <a:lnTo>
                  <a:pt x="118" y="53"/>
                </a:lnTo>
                <a:lnTo>
                  <a:pt x="118" y="209"/>
                </a:lnTo>
                <a:close/>
                <a:moveTo>
                  <a:pt x="626" y="209"/>
                </a:moveTo>
                <a:lnTo>
                  <a:pt x="626" y="53"/>
                </a:lnTo>
                <a:lnTo>
                  <a:pt x="688" y="53"/>
                </a:lnTo>
                <a:cubicBezTo>
                  <a:pt x="684" y="98"/>
                  <a:pt x="670" y="184"/>
                  <a:pt x="626" y="2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2" name="椭圆 75"/>
          <p:cNvSpPr/>
          <p:nvPr/>
        </p:nvSpPr>
        <p:spPr>
          <a:xfrm>
            <a:off x="6918052" y="3613282"/>
            <a:ext cx="236834" cy="234688"/>
          </a:xfrm>
          <a:custGeom>
            <a:avLst/>
            <a:gdLst>
              <a:gd name="T0" fmla="*/ 6848 w 6914"/>
              <a:gd name="T1" fmla="*/ 2638 h 6861"/>
              <a:gd name="T2" fmla="*/ 6360 w 6914"/>
              <a:gd name="T3" fmla="*/ 2276 h 6861"/>
              <a:gd name="T4" fmla="*/ 4507 w 6914"/>
              <a:gd name="T5" fmla="*/ 2276 h 6861"/>
              <a:gd name="T6" fmla="*/ 3944 w 6914"/>
              <a:gd name="T7" fmla="*/ 360 h 6861"/>
              <a:gd name="T8" fmla="*/ 3459 w 6914"/>
              <a:gd name="T9" fmla="*/ 0 h 6861"/>
              <a:gd name="T10" fmla="*/ 2970 w 6914"/>
              <a:gd name="T11" fmla="*/ 357 h 6861"/>
              <a:gd name="T12" fmla="*/ 2389 w 6914"/>
              <a:gd name="T13" fmla="*/ 2276 h 6861"/>
              <a:gd name="T14" fmla="*/ 554 w 6914"/>
              <a:gd name="T15" fmla="*/ 2276 h 6861"/>
              <a:gd name="T16" fmla="*/ 65 w 6914"/>
              <a:gd name="T17" fmla="*/ 2639 h 6861"/>
              <a:gd name="T18" fmla="*/ 266 w 6914"/>
              <a:gd name="T19" fmla="*/ 3207 h 6861"/>
              <a:gd name="T20" fmla="*/ 1767 w 6914"/>
              <a:gd name="T21" fmla="*/ 4329 h 6861"/>
              <a:gd name="T22" fmla="*/ 1186 w 6914"/>
              <a:gd name="T23" fmla="*/ 6162 h 6861"/>
              <a:gd name="T24" fmla="*/ 1382 w 6914"/>
              <a:gd name="T25" fmla="*/ 6736 h 6861"/>
              <a:gd name="T26" fmla="*/ 1983 w 6914"/>
              <a:gd name="T27" fmla="*/ 6722 h 6861"/>
              <a:gd name="T28" fmla="*/ 3119 w 6914"/>
              <a:gd name="T29" fmla="*/ 5944 h 6861"/>
              <a:gd name="T30" fmla="*/ 3149 w 6914"/>
              <a:gd name="T31" fmla="*/ 5786 h 6861"/>
              <a:gd name="T32" fmla="*/ 2991 w 6914"/>
              <a:gd name="T33" fmla="*/ 5757 h 6861"/>
              <a:gd name="T34" fmla="*/ 1848 w 6914"/>
              <a:gd name="T35" fmla="*/ 6539 h 6861"/>
              <a:gd name="T36" fmla="*/ 1512 w 6914"/>
              <a:gd name="T37" fmla="*/ 6549 h 6861"/>
              <a:gd name="T38" fmla="*/ 1403 w 6914"/>
              <a:gd name="T39" fmla="*/ 6231 h 6861"/>
              <a:gd name="T40" fmla="*/ 2008 w 6914"/>
              <a:gd name="T41" fmla="*/ 4321 h 6861"/>
              <a:gd name="T42" fmla="*/ 1968 w 6914"/>
              <a:gd name="T43" fmla="*/ 4195 h 6861"/>
              <a:gd name="T44" fmla="*/ 397 w 6914"/>
              <a:gd name="T45" fmla="*/ 3021 h 6861"/>
              <a:gd name="T46" fmla="*/ 283 w 6914"/>
              <a:gd name="T47" fmla="*/ 2704 h 6861"/>
              <a:gd name="T48" fmla="*/ 554 w 6914"/>
              <a:gd name="T49" fmla="*/ 2504 h 6861"/>
              <a:gd name="T50" fmla="*/ 2473 w 6914"/>
              <a:gd name="T51" fmla="*/ 2504 h 6861"/>
              <a:gd name="T52" fmla="*/ 2582 w 6914"/>
              <a:gd name="T53" fmla="*/ 2423 h 6861"/>
              <a:gd name="T54" fmla="*/ 3187 w 6914"/>
              <a:gd name="T55" fmla="*/ 425 h 6861"/>
              <a:gd name="T56" fmla="*/ 3458 w 6914"/>
              <a:gd name="T57" fmla="*/ 228 h 6861"/>
              <a:gd name="T58" fmla="*/ 3727 w 6914"/>
              <a:gd name="T59" fmla="*/ 426 h 6861"/>
              <a:gd name="T60" fmla="*/ 4313 w 6914"/>
              <a:gd name="T61" fmla="*/ 2422 h 6861"/>
              <a:gd name="T62" fmla="*/ 4422 w 6914"/>
              <a:gd name="T63" fmla="*/ 2504 h 6861"/>
              <a:gd name="T64" fmla="*/ 6360 w 6914"/>
              <a:gd name="T65" fmla="*/ 2504 h 6861"/>
              <a:gd name="T66" fmla="*/ 6631 w 6914"/>
              <a:gd name="T67" fmla="*/ 2704 h 6861"/>
              <a:gd name="T68" fmla="*/ 6512 w 6914"/>
              <a:gd name="T69" fmla="*/ 3025 h 6861"/>
              <a:gd name="T70" fmla="*/ 4946 w 6914"/>
              <a:gd name="T71" fmla="*/ 4195 h 6861"/>
              <a:gd name="T72" fmla="*/ 4906 w 6914"/>
              <a:gd name="T73" fmla="*/ 4321 h 6861"/>
              <a:gd name="T74" fmla="*/ 5510 w 6914"/>
              <a:gd name="T75" fmla="*/ 6231 h 6861"/>
              <a:gd name="T76" fmla="*/ 5402 w 6914"/>
              <a:gd name="T77" fmla="*/ 6549 h 6861"/>
              <a:gd name="T78" fmla="*/ 5059 w 6914"/>
              <a:gd name="T79" fmla="*/ 6534 h 6861"/>
              <a:gd name="T80" fmla="*/ 3182 w 6914"/>
              <a:gd name="T81" fmla="*/ 5254 h 6861"/>
              <a:gd name="T82" fmla="*/ 3024 w 6914"/>
              <a:gd name="T83" fmla="*/ 5284 h 6861"/>
              <a:gd name="T84" fmla="*/ 3054 w 6914"/>
              <a:gd name="T85" fmla="*/ 5442 h 6861"/>
              <a:gd name="T86" fmla="*/ 4925 w 6914"/>
              <a:gd name="T87" fmla="*/ 6717 h 6861"/>
              <a:gd name="T88" fmla="*/ 5241 w 6914"/>
              <a:gd name="T89" fmla="*/ 6827 h 6861"/>
              <a:gd name="T90" fmla="*/ 5531 w 6914"/>
              <a:gd name="T91" fmla="*/ 6736 h 6861"/>
              <a:gd name="T92" fmla="*/ 5727 w 6914"/>
              <a:gd name="T93" fmla="*/ 6162 h 6861"/>
              <a:gd name="T94" fmla="*/ 5147 w 6914"/>
              <a:gd name="T95" fmla="*/ 4329 h 6861"/>
              <a:gd name="T96" fmla="*/ 6643 w 6914"/>
              <a:gd name="T97" fmla="*/ 3211 h 6861"/>
              <a:gd name="T98" fmla="*/ 6848 w 6914"/>
              <a:gd name="T99" fmla="*/ 2638 h 68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6914" h="6861">
                <a:moveTo>
                  <a:pt x="6848" y="2638"/>
                </a:moveTo>
                <a:cubicBezTo>
                  <a:pt x="6783" y="2422"/>
                  <a:pt x="6586" y="2276"/>
                  <a:pt x="6360" y="2276"/>
                </a:cubicBezTo>
                <a:lnTo>
                  <a:pt x="4507" y="2276"/>
                </a:lnTo>
                <a:lnTo>
                  <a:pt x="3944" y="360"/>
                </a:lnTo>
                <a:cubicBezTo>
                  <a:pt x="3878" y="146"/>
                  <a:pt x="3683" y="1"/>
                  <a:pt x="3459" y="0"/>
                </a:cubicBezTo>
                <a:cubicBezTo>
                  <a:pt x="3234" y="0"/>
                  <a:pt x="3038" y="143"/>
                  <a:pt x="2970" y="357"/>
                </a:cubicBezTo>
                <a:lnTo>
                  <a:pt x="2389" y="2276"/>
                </a:lnTo>
                <a:lnTo>
                  <a:pt x="554" y="2276"/>
                </a:lnTo>
                <a:cubicBezTo>
                  <a:pt x="327" y="2276"/>
                  <a:pt x="131" y="2422"/>
                  <a:pt x="65" y="2639"/>
                </a:cubicBezTo>
                <a:cubicBezTo>
                  <a:pt x="0" y="2855"/>
                  <a:pt x="82" y="3085"/>
                  <a:pt x="266" y="3207"/>
                </a:cubicBezTo>
                <a:lnTo>
                  <a:pt x="1767" y="4329"/>
                </a:lnTo>
                <a:lnTo>
                  <a:pt x="1186" y="6162"/>
                </a:lnTo>
                <a:cubicBezTo>
                  <a:pt x="1118" y="6377"/>
                  <a:pt x="1196" y="6608"/>
                  <a:pt x="1382" y="6736"/>
                </a:cubicBezTo>
                <a:cubicBezTo>
                  <a:pt x="1562" y="6861"/>
                  <a:pt x="1823" y="6849"/>
                  <a:pt x="1983" y="6722"/>
                </a:cubicBezTo>
                <a:lnTo>
                  <a:pt x="3119" y="5944"/>
                </a:lnTo>
                <a:cubicBezTo>
                  <a:pt x="3171" y="5909"/>
                  <a:pt x="3184" y="5838"/>
                  <a:pt x="3149" y="5786"/>
                </a:cubicBezTo>
                <a:cubicBezTo>
                  <a:pt x="3113" y="5735"/>
                  <a:pt x="3043" y="5721"/>
                  <a:pt x="2991" y="5757"/>
                </a:cubicBezTo>
                <a:lnTo>
                  <a:pt x="1848" y="6539"/>
                </a:lnTo>
                <a:cubicBezTo>
                  <a:pt x="1753" y="6614"/>
                  <a:pt x="1611" y="6618"/>
                  <a:pt x="1512" y="6549"/>
                </a:cubicBezTo>
                <a:cubicBezTo>
                  <a:pt x="1409" y="6478"/>
                  <a:pt x="1365" y="6350"/>
                  <a:pt x="1403" y="6231"/>
                </a:cubicBezTo>
                <a:lnTo>
                  <a:pt x="2008" y="4321"/>
                </a:lnTo>
                <a:cubicBezTo>
                  <a:pt x="2023" y="4275"/>
                  <a:pt x="2006" y="4224"/>
                  <a:pt x="1968" y="4195"/>
                </a:cubicBezTo>
                <a:lnTo>
                  <a:pt x="397" y="3021"/>
                </a:lnTo>
                <a:cubicBezTo>
                  <a:pt x="293" y="2952"/>
                  <a:pt x="247" y="2825"/>
                  <a:pt x="283" y="2704"/>
                </a:cubicBezTo>
                <a:cubicBezTo>
                  <a:pt x="319" y="2584"/>
                  <a:pt x="428" y="2504"/>
                  <a:pt x="554" y="2504"/>
                </a:cubicBezTo>
                <a:lnTo>
                  <a:pt x="2473" y="2504"/>
                </a:lnTo>
                <a:cubicBezTo>
                  <a:pt x="2523" y="2504"/>
                  <a:pt x="2567" y="2471"/>
                  <a:pt x="2582" y="2423"/>
                </a:cubicBezTo>
                <a:lnTo>
                  <a:pt x="3187" y="425"/>
                </a:lnTo>
                <a:cubicBezTo>
                  <a:pt x="3225" y="307"/>
                  <a:pt x="3334" y="228"/>
                  <a:pt x="3458" y="228"/>
                </a:cubicBezTo>
                <a:cubicBezTo>
                  <a:pt x="3582" y="229"/>
                  <a:pt x="3690" y="309"/>
                  <a:pt x="3727" y="426"/>
                </a:cubicBezTo>
                <a:lnTo>
                  <a:pt x="4313" y="2422"/>
                </a:lnTo>
                <a:cubicBezTo>
                  <a:pt x="4327" y="2470"/>
                  <a:pt x="4372" y="2504"/>
                  <a:pt x="4422" y="2504"/>
                </a:cubicBezTo>
                <a:lnTo>
                  <a:pt x="6360" y="2504"/>
                </a:lnTo>
                <a:cubicBezTo>
                  <a:pt x="6485" y="2504"/>
                  <a:pt x="6594" y="2584"/>
                  <a:pt x="6631" y="2704"/>
                </a:cubicBezTo>
                <a:cubicBezTo>
                  <a:pt x="6667" y="2825"/>
                  <a:pt x="6621" y="2952"/>
                  <a:pt x="6512" y="3025"/>
                </a:cubicBezTo>
                <a:lnTo>
                  <a:pt x="4946" y="4195"/>
                </a:lnTo>
                <a:cubicBezTo>
                  <a:pt x="4907" y="4224"/>
                  <a:pt x="4891" y="4275"/>
                  <a:pt x="4906" y="4321"/>
                </a:cubicBezTo>
                <a:lnTo>
                  <a:pt x="5510" y="6231"/>
                </a:lnTo>
                <a:cubicBezTo>
                  <a:pt x="5549" y="6350"/>
                  <a:pt x="5505" y="6478"/>
                  <a:pt x="5402" y="6549"/>
                </a:cubicBezTo>
                <a:cubicBezTo>
                  <a:pt x="5303" y="6618"/>
                  <a:pt x="5167" y="6618"/>
                  <a:pt x="5059" y="6534"/>
                </a:cubicBezTo>
                <a:lnTo>
                  <a:pt x="3182" y="5254"/>
                </a:lnTo>
                <a:cubicBezTo>
                  <a:pt x="3130" y="5219"/>
                  <a:pt x="3059" y="5232"/>
                  <a:pt x="3024" y="5284"/>
                </a:cubicBezTo>
                <a:cubicBezTo>
                  <a:pt x="2988" y="5336"/>
                  <a:pt x="3002" y="5407"/>
                  <a:pt x="3054" y="5442"/>
                </a:cubicBezTo>
                <a:lnTo>
                  <a:pt x="4925" y="6717"/>
                </a:lnTo>
                <a:cubicBezTo>
                  <a:pt x="5014" y="6788"/>
                  <a:pt x="5127" y="6827"/>
                  <a:pt x="5241" y="6827"/>
                </a:cubicBezTo>
                <a:cubicBezTo>
                  <a:pt x="5345" y="6827"/>
                  <a:pt x="5446" y="6796"/>
                  <a:pt x="5531" y="6736"/>
                </a:cubicBezTo>
                <a:cubicBezTo>
                  <a:pt x="5717" y="6608"/>
                  <a:pt x="5796" y="6377"/>
                  <a:pt x="5727" y="6162"/>
                </a:cubicBezTo>
                <a:lnTo>
                  <a:pt x="5147" y="4329"/>
                </a:lnTo>
                <a:lnTo>
                  <a:pt x="6643" y="3211"/>
                </a:lnTo>
                <a:cubicBezTo>
                  <a:pt x="6831" y="3085"/>
                  <a:pt x="6914" y="2855"/>
                  <a:pt x="6848" y="26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3" name="椭圆 76"/>
          <p:cNvSpPr/>
          <p:nvPr/>
        </p:nvSpPr>
        <p:spPr>
          <a:xfrm>
            <a:off x="6918052" y="4777326"/>
            <a:ext cx="236834" cy="236475"/>
          </a:xfrm>
          <a:custGeom>
            <a:avLst/>
            <a:gdLst>
              <a:gd name="connsiteX0" fmla="*/ 288111 w 575551"/>
              <a:gd name="connsiteY0" fmla="*/ 195956 h 574680"/>
              <a:gd name="connsiteX1" fmla="*/ 250987 w 575551"/>
              <a:gd name="connsiteY1" fmla="*/ 204012 h 574680"/>
              <a:gd name="connsiteX2" fmla="*/ 204180 w 575551"/>
              <a:gd name="connsiteY2" fmla="*/ 324853 h 574680"/>
              <a:gd name="connsiteX3" fmla="*/ 288111 w 575551"/>
              <a:gd name="connsiteY3" fmla="*/ 378828 h 574680"/>
              <a:gd name="connsiteX4" fmla="*/ 325234 w 575551"/>
              <a:gd name="connsiteY4" fmla="*/ 370772 h 574680"/>
              <a:gd name="connsiteX5" fmla="*/ 371234 w 575551"/>
              <a:gd name="connsiteY5" fmla="*/ 250737 h 574680"/>
              <a:gd name="connsiteX6" fmla="*/ 288111 w 575551"/>
              <a:gd name="connsiteY6" fmla="*/ 195956 h 574680"/>
              <a:gd name="connsiteX7" fmla="*/ 288111 w 575551"/>
              <a:gd name="connsiteY7" fmla="*/ 163732 h 574680"/>
              <a:gd name="connsiteX8" fmla="*/ 401094 w 575551"/>
              <a:gd name="connsiteY8" fmla="*/ 237042 h 574680"/>
              <a:gd name="connsiteX9" fmla="*/ 338146 w 575551"/>
              <a:gd name="connsiteY9" fmla="*/ 400579 h 574680"/>
              <a:gd name="connsiteX10" fmla="*/ 288111 w 575551"/>
              <a:gd name="connsiteY10" fmla="*/ 411052 h 574680"/>
              <a:gd name="connsiteX11" fmla="*/ 175127 w 575551"/>
              <a:gd name="connsiteY11" fmla="*/ 337742 h 574680"/>
              <a:gd name="connsiteX12" fmla="*/ 237268 w 575551"/>
              <a:gd name="connsiteY12" fmla="*/ 175011 h 574680"/>
              <a:gd name="connsiteX13" fmla="*/ 288111 w 575551"/>
              <a:gd name="connsiteY13" fmla="*/ 163732 h 574680"/>
              <a:gd name="connsiteX14" fmla="*/ 307478 w 575551"/>
              <a:gd name="connsiteY14" fmla="*/ 33198 h 574680"/>
              <a:gd name="connsiteX15" fmla="*/ 260674 w 575551"/>
              <a:gd name="connsiteY15" fmla="*/ 34004 h 574680"/>
              <a:gd name="connsiteX16" fmla="*/ 255025 w 575551"/>
              <a:gd name="connsiteY16" fmla="*/ 64624 h 574680"/>
              <a:gd name="connsiteX17" fmla="*/ 179171 w 575551"/>
              <a:gd name="connsiteY17" fmla="*/ 116999 h 574680"/>
              <a:gd name="connsiteX18" fmla="*/ 150120 w 575551"/>
              <a:gd name="connsiteY18" fmla="*/ 111359 h 574680"/>
              <a:gd name="connsiteX19" fmla="*/ 121876 w 575551"/>
              <a:gd name="connsiteY19" fmla="*/ 93631 h 574680"/>
              <a:gd name="connsiteX20" fmla="*/ 88791 w 575551"/>
              <a:gd name="connsiteY20" fmla="*/ 127474 h 574680"/>
              <a:gd name="connsiteX21" fmla="*/ 107351 w 575551"/>
              <a:gd name="connsiteY21" fmla="*/ 153259 h 574680"/>
              <a:gd name="connsiteX22" fmla="*/ 108965 w 575551"/>
              <a:gd name="connsiteY22" fmla="*/ 215304 h 574680"/>
              <a:gd name="connsiteX23" fmla="*/ 66196 w 575551"/>
              <a:gd name="connsiteY23" fmla="*/ 260427 h 574680"/>
              <a:gd name="connsiteX24" fmla="*/ 33110 w 575551"/>
              <a:gd name="connsiteY24" fmla="*/ 267679 h 574680"/>
              <a:gd name="connsiteX25" fmla="*/ 33917 w 575551"/>
              <a:gd name="connsiteY25" fmla="*/ 314414 h 574680"/>
              <a:gd name="connsiteX26" fmla="*/ 65389 w 575551"/>
              <a:gd name="connsiteY26" fmla="*/ 320055 h 574680"/>
              <a:gd name="connsiteX27" fmla="*/ 110579 w 575551"/>
              <a:gd name="connsiteY27" fmla="*/ 362761 h 574680"/>
              <a:gd name="connsiteX28" fmla="*/ 112193 w 575551"/>
              <a:gd name="connsiteY28" fmla="*/ 424806 h 574680"/>
              <a:gd name="connsiteX29" fmla="*/ 93633 w 575551"/>
              <a:gd name="connsiteY29" fmla="*/ 453008 h 574680"/>
              <a:gd name="connsiteX30" fmla="*/ 127525 w 575551"/>
              <a:gd name="connsiteY30" fmla="*/ 486045 h 574680"/>
              <a:gd name="connsiteX31" fmla="*/ 154155 w 575551"/>
              <a:gd name="connsiteY31" fmla="*/ 467512 h 574680"/>
              <a:gd name="connsiteX32" fmla="*/ 187240 w 575551"/>
              <a:gd name="connsiteY32" fmla="*/ 460260 h 574680"/>
              <a:gd name="connsiteX33" fmla="*/ 261481 w 575551"/>
              <a:gd name="connsiteY33" fmla="*/ 508606 h 574680"/>
              <a:gd name="connsiteX34" fmla="*/ 268743 w 575551"/>
              <a:gd name="connsiteY34" fmla="*/ 541643 h 574680"/>
              <a:gd name="connsiteX35" fmla="*/ 315547 w 575551"/>
              <a:gd name="connsiteY35" fmla="*/ 541643 h 574680"/>
              <a:gd name="connsiteX36" fmla="*/ 321196 w 575551"/>
              <a:gd name="connsiteY36" fmla="*/ 508606 h 574680"/>
              <a:gd name="connsiteX37" fmla="*/ 397050 w 575551"/>
              <a:gd name="connsiteY37" fmla="*/ 457037 h 574680"/>
              <a:gd name="connsiteX38" fmla="*/ 426101 w 575551"/>
              <a:gd name="connsiteY38" fmla="*/ 461871 h 574680"/>
              <a:gd name="connsiteX39" fmla="*/ 454345 w 575551"/>
              <a:gd name="connsiteY39" fmla="*/ 481210 h 574680"/>
              <a:gd name="connsiteX40" fmla="*/ 487430 w 575551"/>
              <a:gd name="connsiteY40" fmla="*/ 446562 h 574680"/>
              <a:gd name="connsiteX41" fmla="*/ 468870 w 575551"/>
              <a:gd name="connsiteY41" fmla="*/ 420777 h 574680"/>
              <a:gd name="connsiteX42" fmla="*/ 510025 w 575551"/>
              <a:gd name="connsiteY42" fmla="*/ 313609 h 574680"/>
              <a:gd name="connsiteX43" fmla="*/ 543111 w 575551"/>
              <a:gd name="connsiteY43" fmla="*/ 306357 h 574680"/>
              <a:gd name="connsiteX44" fmla="*/ 541497 w 575551"/>
              <a:gd name="connsiteY44" fmla="*/ 258816 h 574680"/>
              <a:gd name="connsiteX45" fmla="*/ 510832 w 575551"/>
              <a:gd name="connsiteY45" fmla="*/ 253981 h 574680"/>
              <a:gd name="connsiteX46" fmla="*/ 464028 w 575551"/>
              <a:gd name="connsiteY46" fmla="*/ 149230 h 574680"/>
              <a:gd name="connsiteX47" fmla="*/ 481781 w 575551"/>
              <a:gd name="connsiteY47" fmla="*/ 121028 h 574680"/>
              <a:gd name="connsiteX48" fmla="*/ 447889 w 575551"/>
              <a:gd name="connsiteY48" fmla="*/ 88797 h 574680"/>
              <a:gd name="connsiteX49" fmla="*/ 422066 w 575551"/>
              <a:gd name="connsiteY49" fmla="*/ 106524 h 574680"/>
              <a:gd name="connsiteX50" fmla="*/ 388981 w 575551"/>
              <a:gd name="connsiteY50" fmla="*/ 113776 h 574680"/>
              <a:gd name="connsiteX51" fmla="*/ 314740 w 575551"/>
              <a:gd name="connsiteY51" fmla="*/ 65429 h 574680"/>
              <a:gd name="connsiteX52" fmla="*/ 307478 w 575551"/>
              <a:gd name="connsiteY52" fmla="*/ 33198 h 574680"/>
              <a:gd name="connsiteX53" fmla="*/ 327652 w 575551"/>
              <a:gd name="connsiteY53" fmla="*/ 2579 h 574680"/>
              <a:gd name="connsiteX54" fmla="*/ 338142 w 575551"/>
              <a:gd name="connsiteY54" fmla="*/ 9831 h 574680"/>
              <a:gd name="connsiteX55" fmla="*/ 340563 w 575551"/>
              <a:gd name="connsiteY55" fmla="*/ 21917 h 574680"/>
              <a:gd name="connsiteX56" fmla="*/ 343791 w 575551"/>
              <a:gd name="connsiteY56" fmla="*/ 52537 h 574680"/>
              <a:gd name="connsiteX57" fmla="*/ 388981 w 575551"/>
              <a:gd name="connsiteY57" fmla="*/ 81545 h 574680"/>
              <a:gd name="connsiteX58" fmla="*/ 409155 w 575551"/>
              <a:gd name="connsiteY58" fmla="*/ 76710 h 574680"/>
              <a:gd name="connsiteX59" fmla="*/ 430943 w 575551"/>
              <a:gd name="connsiteY59" fmla="*/ 57372 h 574680"/>
              <a:gd name="connsiteX60" fmla="*/ 441433 w 575551"/>
              <a:gd name="connsiteY60" fmla="*/ 50120 h 574680"/>
              <a:gd name="connsiteX61" fmla="*/ 454345 w 575551"/>
              <a:gd name="connsiteY61" fmla="*/ 52537 h 574680"/>
              <a:gd name="connsiteX62" fmla="*/ 517288 w 575551"/>
              <a:gd name="connsiteY62" fmla="*/ 113776 h 574680"/>
              <a:gd name="connsiteX63" fmla="*/ 519709 w 575551"/>
              <a:gd name="connsiteY63" fmla="*/ 125863 h 574680"/>
              <a:gd name="connsiteX64" fmla="*/ 513253 w 575551"/>
              <a:gd name="connsiteY64" fmla="*/ 137143 h 574680"/>
              <a:gd name="connsiteX65" fmla="*/ 493886 w 575551"/>
              <a:gd name="connsiteY65" fmla="*/ 160511 h 574680"/>
              <a:gd name="connsiteX66" fmla="*/ 522130 w 575551"/>
              <a:gd name="connsiteY66" fmla="*/ 224167 h 574680"/>
              <a:gd name="connsiteX67" fmla="*/ 551987 w 575551"/>
              <a:gd name="connsiteY67" fmla="*/ 225779 h 574680"/>
              <a:gd name="connsiteX68" fmla="*/ 564092 w 575551"/>
              <a:gd name="connsiteY68" fmla="*/ 227391 h 574680"/>
              <a:gd name="connsiteX69" fmla="*/ 571354 w 575551"/>
              <a:gd name="connsiteY69" fmla="*/ 238671 h 574680"/>
              <a:gd name="connsiteX70" fmla="*/ 572968 w 575551"/>
              <a:gd name="connsiteY70" fmla="*/ 326501 h 574680"/>
              <a:gd name="connsiteX71" fmla="*/ 566513 w 575551"/>
              <a:gd name="connsiteY71" fmla="*/ 336976 h 574680"/>
              <a:gd name="connsiteX72" fmla="*/ 553601 w 575551"/>
              <a:gd name="connsiteY72" fmla="*/ 339393 h 574680"/>
              <a:gd name="connsiteX73" fmla="*/ 522937 w 575551"/>
              <a:gd name="connsiteY73" fmla="*/ 342617 h 574680"/>
              <a:gd name="connsiteX74" fmla="*/ 497921 w 575551"/>
              <a:gd name="connsiteY74" fmla="*/ 407884 h 574680"/>
              <a:gd name="connsiteX75" fmla="*/ 518095 w 575551"/>
              <a:gd name="connsiteY75" fmla="*/ 429640 h 574680"/>
              <a:gd name="connsiteX76" fmla="*/ 526164 w 575551"/>
              <a:gd name="connsiteY76" fmla="*/ 440116 h 574680"/>
              <a:gd name="connsiteX77" fmla="*/ 522937 w 575551"/>
              <a:gd name="connsiteY77" fmla="*/ 453008 h 574680"/>
              <a:gd name="connsiteX78" fmla="*/ 461607 w 575551"/>
              <a:gd name="connsiteY78" fmla="*/ 516664 h 574680"/>
              <a:gd name="connsiteX79" fmla="*/ 449503 w 575551"/>
              <a:gd name="connsiteY79" fmla="*/ 519082 h 574680"/>
              <a:gd name="connsiteX80" fmla="*/ 438205 w 575551"/>
              <a:gd name="connsiteY80" fmla="*/ 511830 h 574680"/>
              <a:gd name="connsiteX81" fmla="*/ 414804 w 575551"/>
              <a:gd name="connsiteY81" fmla="*/ 492491 h 574680"/>
              <a:gd name="connsiteX82" fmla="*/ 397050 w 575551"/>
              <a:gd name="connsiteY82" fmla="*/ 489268 h 574680"/>
              <a:gd name="connsiteX83" fmla="*/ 351054 w 575551"/>
              <a:gd name="connsiteY83" fmla="*/ 520693 h 574680"/>
              <a:gd name="connsiteX84" fmla="*/ 349440 w 575551"/>
              <a:gd name="connsiteY84" fmla="*/ 550507 h 574680"/>
              <a:gd name="connsiteX85" fmla="*/ 347826 w 575551"/>
              <a:gd name="connsiteY85" fmla="*/ 563399 h 574680"/>
              <a:gd name="connsiteX86" fmla="*/ 336528 w 575551"/>
              <a:gd name="connsiteY86" fmla="*/ 570651 h 574680"/>
              <a:gd name="connsiteX87" fmla="*/ 288110 w 575551"/>
              <a:gd name="connsiteY87" fmla="*/ 574680 h 574680"/>
              <a:gd name="connsiteX88" fmla="*/ 248569 w 575551"/>
              <a:gd name="connsiteY88" fmla="*/ 572263 h 574680"/>
              <a:gd name="connsiteX89" fmla="*/ 237272 w 575551"/>
              <a:gd name="connsiteY89" fmla="*/ 565011 h 574680"/>
              <a:gd name="connsiteX90" fmla="*/ 234851 w 575551"/>
              <a:gd name="connsiteY90" fmla="*/ 552924 h 574680"/>
              <a:gd name="connsiteX91" fmla="*/ 232430 w 575551"/>
              <a:gd name="connsiteY91" fmla="*/ 521499 h 574680"/>
              <a:gd name="connsiteX92" fmla="*/ 187240 w 575551"/>
              <a:gd name="connsiteY92" fmla="*/ 492491 h 574680"/>
              <a:gd name="connsiteX93" fmla="*/ 167066 w 575551"/>
              <a:gd name="connsiteY93" fmla="*/ 496520 h 574680"/>
              <a:gd name="connsiteX94" fmla="*/ 144471 w 575551"/>
              <a:gd name="connsiteY94" fmla="*/ 516664 h 574680"/>
              <a:gd name="connsiteX95" fmla="*/ 133981 w 575551"/>
              <a:gd name="connsiteY95" fmla="*/ 524722 h 574680"/>
              <a:gd name="connsiteX96" fmla="*/ 121069 w 575551"/>
              <a:gd name="connsiteY96" fmla="*/ 522305 h 574680"/>
              <a:gd name="connsiteX97" fmla="*/ 58126 w 575551"/>
              <a:gd name="connsiteY97" fmla="*/ 460260 h 574680"/>
              <a:gd name="connsiteX98" fmla="*/ 54898 w 575551"/>
              <a:gd name="connsiteY98" fmla="*/ 448173 h 574680"/>
              <a:gd name="connsiteX99" fmla="*/ 62161 w 575551"/>
              <a:gd name="connsiteY99" fmla="*/ 436892 h 574680"/>
              <a:gd name="connsiteX100" fmla="*/ 82335 w 575551"/>
              <a:gd name="connsiteY100" fmla="*/ 413525 h 574680"/>
              <a:gd name="connsiteX101" fmla="*/ 81528 w 575551"/>
              <a:gd name="connsiteY101" fmla="*/ 375653 h 574680"/>
              <a:gd name="connsiteX102" fmla="*/ 54091 w 575551"/>
              <a:gd name="connsiteY102" fmla="*/ 349869 h 574680"/>
              <a:gd name="connsiteX103" fmla="*/ 24234 w 575551"/>
              <a:gd name="connsiteY103" fmla="*/ 348257 h 574680"/>
              <a:gd name="connsiteX104" fmla="*/ 11322 w 575551"/>
              <a:gd name="connsiteY104" fmla="*/ 346645 h 574680"/>
              <a:gd name="connsiteX105" fmla="*/ 4060 w 575551"/>
              <a:gd name="connsiteY105" fmla="*/ 335365 h 574680"/>
              <a:gd name="connsiteX106" fmla="*/ 3253 w 575551"/>
              <a:gd name="connsiteY106" fmla="*/ 247535 h 574680"/>
              <a:gd name="connsiteX107" fmla="*/ 9708 w 575551"/>
              <a:gd name="connsiteY107" fmla="*/ 236254 h 574680"/>
              <a:gd name="connsiteX108" fmla="*/ 22620 w 575551"/>
              <a:gd name="connsiteY108" fmla="*/ 233837 h 574680"/>
              <a:gd name="connsiteX109" fmla="*/ 53284 w 575551"/>
              <a:gd name="connsiteY109" fmla="*/ 230614 h 574680"/>
              <a:gd name="connsiteX110" fmla="*/ 79107 w 575551"/>
              <a:gd name="connsiteY110" fmla="*/ 204023 h 574680"/>
              <a:gd name="connsiteX111" fmla="*/ 78300 w 575551"/>
              <a:gd name="connsiteY111" fmla="*/ 166152 h 574680"/>
              <a:gd name="connsiteX112" fmla="*/ 58126 w 575551"/>
              <a:gd name="connsiteY112" fmla="*/ 144395 h 574680"/>
              <a:gd name="connsiteX113" fmla="*/ 50864 w 575551"/>
              <a:gd name="connsiteY113" fmla="*/ 133920 h 574680"/>
              <a:gd name="connsiteX114" fmla="*/ 53284 w 575551"/>
              <a:gd name="connsiteY114" fmla="*/ 121028 h 574680"/>
              <a:gd name="connsiteX115" fmla="*/ 114614 w 575551"/>
              <a:gd name="connsiteY115" fmla="*/ 58177 h 574680"/>
              <a:gd name="connsiteX116" fmla="*/ 127525 w 575551"/>
              <a:gd name="connsiteY116" fmla="*/ 54954 h 574680"/>
              <a:gd name="connsiteX117" fmla="*/ 138015 w 575551"/>
              <a:gd name="connsiteY117" fmla="*/ 62206 h 574680"/>
              <a:gd name="connsiteX118" fmla="*/ 161417 w 575551"/>
              <a:gd name="connsiteY118" fmla="*/ 81545 h 574680"/>
              <a:gd name="connsiteX119" fmla="*/ 179171 w 575551"/>
              <a:gd name="connsiteY119" fmla="*/ 84768 h 574680"/>
              <a:gd name="connsiteX120" fmla="*/ 225167 w 575551"/>
              <a:gd name="connsiteY120" fmla="*/ 53343 h 574680"/>
              <a:gd name="connsiteX121" fmla="*/ 226781 w 575551"/>
              <a:gd name="connsiteY121" fmla="*/ 24335 h 574680"/>
              <a:gd name="connsiteX122" fmla="*/ 229202 w 575551"/>
              <a:gd name="connsiteY122" fmla="*/ 11442 h 574680"/>
              <a:gd name="connsiteX123" fmla="*/ 239693 w 575551"/>
              <a:gd name="connsiteY123" fmla="*/ 4190 h 574680"/>
              <a:gd name="connsiteX124" fmla="*/ 327652 w 575551"/>
              <a:gd name="connsiteY124" fmla="*/ 2579 h 5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575551" h="574680">
                <a:moveTo>
                  <a:pt x="288111" y="195956"/>
                </a:moveTo>
                <a:cubicBezTo>
                  <a:pt x="275198" y="195956"/>
                  <a:pt x="262286" y="199179"/>
                  <a:pt x="250987" y="204012"/>
                </a:cubicBezTo>
                <a:cubicBezTo>
                  <a:pt x="204987" y="224958"/>
                  <a:pt x="184004" y="278933"/>
                  <a:pt x="204180" y="324853"/>
                </a:cubicBezTo>
                <a:cubicBezTo>
                  <a:pt x="218706" y="357882"/>
                  <a:pt x="251794" y="378828"/>
                  <a:pt x="288111" y="378828"/>
                </a:cubicBezTo>
                <a:cubicBezTo>
                  <a:pt x="301023" y="378828"/>
                  <a:pt x="313128" y="376411"/>
                  <a:pt x="325234" y="370772"/>
                </a:cubicBezTo>
                <a:cubicBezTo>
                  <a:pt x="371234" y="350632"/>
                  <a:pt x="392217" y="296657"/>
                  <a:pt x="371234" y="250737"/>
                </a:cubicBezTo>
                <a:cubicBezTo>
                  <a:pt x="356708" y="217708"/>
                  <a:pt x="323620" y="195956"/>
                  <a:pt x="288111" y="195956"/>
                </a:cubicBezTo>
                <a:close/>
                <a:moveTo>
                  <a:pt x="288111" y="163732"/>
                </a:moveTo>
                <a:cubicBezTo>
                  <a:pt x="336532" y="163732"/>
                  <a:pt x="380919" y="192734"/>
                  <a:pt x="401094" y="237042"/>
                </a:cubicBezTo>
                <a:cubicBezTo>
                  <a:pt x="428533" y="299879"/>
                  <a:pt x="400287" y="372383"/>
                  <a:pt x="338146" y="400579"/>
                </a:cubicBezTo>
                <a:cubicBezTo>
                  <a:pt x="322006" y="407830"/>
                  <a:pt x="305058" y="411052"/>
                  <a:pt x="288111" y="411052"/>
                </a:cubicBezTo>
                <a:cubicBezTo>
                  <a:pt x="238882" y="411052"/>
                  <a:pt x="194496" y="382050"/>
                  <a:pt x="175127" y="337742"/>
                </a:cubicBezTo>
                <a:cubicBezTo>
                  <a:pt x="146881" y="275711"/>
                  <a:pt x="175127" y="202401"/>
                  <a:pt x="237268" y="175011"/>
                </a:cubicBezTo>
                <a:cubicBezTo>
                  <a:pt x="253408" y="167760"/>
                  <a:pt x="270356" y="163732"/>
                  <a:pt x="288111" y="163732"/>
                </a:cubicBezTo>
                <a:close/>
                <a:moveTo>
                  <a:pt x="307478" y="33198"/>
                </a:moveTo>
                <a:cubicBezTo>
                  <a:pt x="292145" y="31587"/>
                  <a:pt x="276006" y="32392"/>
                  <a:pt x="260674" y="34004"/>
                </a:cubicBezTo>
                <a:cubicBezTo>
                  <a:pt x="260674" y="44479"/>
                  <a:pt x="259060" y="54954"/>
                  <a:pt x="255025" y="64624"/>
                </a:cubicBezTo>
                <a:cubicBezTo>
                  <a:pt x="242921" y="96049"/>
                  <a:pt x="212256" y="116999"/>
                  <a:pt x="179171" y="116999"/>
                </a:cubicBezTo>
                <a:cubicBezTo>
                  <a:pt x="168680" y="116999"/>
                  <a:pt x="158997" y="115387"/>
                  <a:pt x="150120" y="111359"/>
                </a:cubicBezTo>
                <a:cubicBezTo>
                  <a:pt x="139629" y="107330"/>
                  <a:pt x="129946" y="101689"/>
                  <a:pt x="121876" y="93631"/>
                </a:cubicBezTo>
                <a:cubicBezTo>
                  <a:pt x="109772" y="103301"/>
                  <a:pt x="99281" y="114582"/>
                  <a:pt x="88791" y="127474"/>
                </a:cubicBezTo>
                <a:cubicBezTo>
                  <a:pt x="96860" y="134726"/>
                  <a:pt x="103316" y="143590"/>
                  <a:pt x="107351" y="153259"/>
                </a:cubicBezTo>
                <a:cubicBezTo>
                  <a:pt x="116228" y="172598"/>
                  <a:pt x="117034" y="195160"/>
                  <a:pt x="108965" y="215304"/>
                </a:cubicBezTo>
                <a:cubicBezTo>
                  <a:pt x="100895" y="235448"/>
                  <a:pt x="86370" y="251564"/>
                  <a:pt x="66196" y="260427"/>
                </a:cubicBezTo>
                <a:cubicBezTo>
                  <a:pt x="55705" y="265262"/>
                  <a:pt x="44408" y="267679"/>
                  <a:pt x="33110" y="267679"/>
                </a:cubicBezTo>
                <a:cubicBezTo>
                  <a:pt x="31496" y="282989"/>
                  <a:pt x="32303" y="299105"/>
                  <a:pt x="33917" y="314414"/>
                </a:cubicBezTo>
                <a:cubicBezTo>
                  <a:pt x="44408" y="313609"/>
                  <a:pt x="55705" y="316026"/>
                  <a:pt x="65389" y="320055"/>
                </a:cubicBezTo>
                <a:cubicBezTo>
                  <a:pt x="85563" y="327307"/>
                  <a:pt x="101702" y="342617"/>
                  <a:pt x="110579" y="362761"/>
                </a:cubicBezTo>
                <a:cubicBezTo>
                  <a:pt x="119455" y="382100"/>
                  <a:pt x="120262" y="404661"/>
                  <a:pt x="112193" y="424806"/>
                </a:cubicBezTo>
                <a:cubicBezTo>
                  <a:pt x="108158" y="435281"/>
                  <a:pt x="101702" y="444950"/>
                  <a:pt x="93633" y="453008"/>
                </a:cubicBezTo>
                <a:cubicBezTo>
                  <a:pt x="104123" y="465095"/>
                  <a:pt x="115421" y="476375"/>
                  <a:pt x="127525" y="486045"/>
                </a:cubicBezTo>
                <a:cubicBezTo>
                  <a:pt x="134788" y="477987"/>
                  <a:pt x="143664" y="471541"/>
                  <a:pt x="154155" y="467512"/>
                </a:cubicBezTo>
                <a:cubicBezTo>
                  <a:pt x="164645" y="462677"/>
                  <a:pt x="175943" y="460260"/>
                  <a:pt x="187240" y="460260"/>
                </a:cubicBezTo>
                <a:cubicBezTo>
                  <a:pt x="219519" y="460260"/>
                  <a:pt x="248569" y="478793"/>
                  <a:pt x="261481" y="508606"/>
                </a:cubicBezTo>
                <a:cubicBezTo>
                  <a:pt x="266323" y="519082"/>
                  <a:pt x="268743" y="530362"/>
                  <a:pt x="268743" y="541643"/>
                </a:cubicBezTo>
                <a:cubicBezTo>
                  <a:pt x="284076" y="543255"/>
                  <a:pt x="300215" y="543255"/>
                  <a:pt x="315547" y="541643"/>
                </a:cubicBezTo>
                <a:cubicBezTo>
                  <a:pt x="315547" y="530362"/>
                  <a:pt x="317161" y="519082"/>
                  <a:pt x="321196" y="508606"/>
                </a:cubicBezTo>
                <a:cubicBezTo>
                  <a:pt x="333300" y="477987"/>
                  <a:pt x="363965" y="457037"/>
                  <a:pt x="397050" y="457037"/>
                </a:cubicBezTo>
                <a:cubicBezTo>
                  <a:pt x="406734" y="457037"/>
                  <a:pt x="417224" y="458648"/>
                  <a:pt x="426101" y="461871"/>
                </a:cubicBezTo>
                <a:cubicBezTo>
                  <a:pt x="437399" y="466706"/>
                  <a:pt x="446275" y="472347"/>
                  <a:pt x="454345" y="481210"/>
                </a:cubicBezTo>
                <a:cubicBezTo>
                  <a:pt x="466449" y="470735"/>
                  <a:pt x="477747" y="459454"/>
                  <a:pt x="487430" y="446562"/>
                </a:cubicBezTo>
                <a:cubicBezTo>
                  <a:pt x="479361" y="439310"/>
                  <a:pt x="472905" y="430446"/>
                  <a:pt x="468870" y="420777"/>
                </a:cubicBezTo>
                <a:cubicBezTo>
                  <a:pt x="450310" y="379682"/>
                  <a:pt x="468870" y="331336"/>
                  <a:pt x="510025" y="313609"/>
                </a:cubicBezTo>
                <a:cubicBezTo>
                  <a:pt x="520516" y="308774"/>
                  <a:pt x="531006" y="306357"/>
                  <a:pt x="543111" y="306357"/>
                </a:cubicBezTo>
                <a:cubicBezTo>
                  <a:pt x="543918" y="290241"/>
                  <a:pt x="543918" y="274931"/>
                  <a:pt x="541497" y="258816"/>
                </a:cubicBezTo>
                <a:cubicBezTo>
                  <a:pt x="531006" y="259622"/>
                  <a:pt x="520516" y="258010"/>
                  <a:pt x="510832" y="253981"/>
                </a:cubicBezTo>
                <a:cubicBezTo>
                  <a:pt x="468870" y="237866"/>
                  <a:pt x="447889" y="190325"/>
                  <a:pt x="464028" y="149230"/>
                </a:cubicBezTo>
                <a:cubicBezTo>
                  <a:pt x="468063" y="138755"/>
                  <a:pt x="473712" y="129086"/>
                  <a:pt x="481781" y="121028"/>
                </a:cubicBezTo>
                <a:cubicBezTo>
                  <a:pt x="471291" y="108941"/>
                  <a:pt x="459993" y="98466"/>
                  <a:pt x="447889" y="88797"/>
                </a:cubicBezTo>
                <a:cubicBezTo>
                  <a:pt x="440626" y="96049"/>
                  <a:pt x="431750" y="102495"/>
                  <a:pt x="422066" y="106524"/>
                </a:cubicBezTo>
                <a:cubicBezTo>
                  <a:pt x="411576" y="111359"/>
                  <a:pt x="400278" y="113776"/>
                  <a:pt x="388981" y="113776"/>
                </a:cubicBezTo>
                <a:cubicBezTo>
                  <a:pt x="356702" y="113776"/>
                  <a:pt x="327652" y="94437"/>
                  <a:pt x="314740" y="65429"/>
                </a:cubicBezTo>
                <a:cubicBezTo>
                  <a:pt x="309898" y="54954"/>
                  <a:pt x="307478" y="44479"/>
                  <a:pt x="307478" y="33198"/>
                </a:cubicBezTo>
                <a:close/>
                <a:moveTo>
                  <a:pt x="327652" y="2579"/>
                </a:moveTo>
                <a:cubicBezTo>
                  <a:pt x="331686" y="3385"/>
                  <a:pt x="335721" y="5802"/>
                  <a:pt x="338142" y="9831"/>
                </a:cubicBezTo>
                <a:cubicBezTo>
                  <a:pt x="340563" y="13054"/>
                  <a:pt x="341370" y="17889"/>
                  <a:pt x="340563" y="21917"/>
                </a:cubicBezTo>
                <a:cubicBezTo>
                  <a:pt x="338949" y="32392"/>
                  <a:pt x="339756" y="42868"/>
                  <a:pt x="343791" y="52537"/>
                </a:cubicBezTo>
                <a:cubicBezTo>
                  <a:pt x="351861" y="70264"/>
                  <a:pt x="369614" y="81545"/>
                  <a:pt x="388981" y="81545"/>
                </a:cubicBezTo>
                <a:cubicBezTo>
                  <a:pt x="395436" y="81545"/>
                  <a:pt x="402699" y="79933"/>
                  <a:pt x="409155" y="76710"/>
                </a:cubicBezTo>
                <a:cubicBezTo>
                  <a:pt x="418031" y="72681"/>
                  <a:pt x="425294" y="66235"/>
                  <a:pt x="430943" y="57372"/>
                </a:cubicBezTo>
                <a:cubicBezTo>
                  <a:pt x="433364" y="54148"/>
                  <a:pt x="437399" y="50925"/>
                  <a:pt x="441433" y="50120"/>
                </a:cubicBezTo>
                <a:cubicBezTo>
                  <a:pt x="445468" y="49314"/>
                  <a:pt x="450310" y="50120"/>
                  <a:pt x="454345" y="52537"/>
                </a:cubicBezTo>
                <a:cubicBezTo>
                  <a:pt x="477747" y="69458"/>
                  <a:pt x="499535" y="90408"/>
                  <a:pt x="517288" y="113776"/>
                </a:cubicBezTo>
                <a:cubicBezTo>
                  <a:pt x="519709" y="116999"/>
                  <a:pt x="520516" y="121834"/>
                  <a:pt x="519709" y="125863"/>
                </a:cubicBezTo>
                <a:cubicBezTo>
                  <a:pt x="519709" y="130697"/>
                  <a:pt x="516481" y="134726"/>
                  <a:pt x="513253" y="137143"/>
                </a:cubicBezTo>
                <a:cubicBezTo>
                  <a:pt x="504376" y="142784"/>
                  <a:pt x="497114" y="150842"/>
                  <a:pt x="493886" y="160511"/>
                </a:cubicBezTo>
                <a:cubicBezTo>
                  <a:pt x="484202" y="185490"/>
                  <a:pt x="497114" y="214498"/>
                  <a:pt x="522130" y="224167"/>
                </a:cubicBezTo>
                <a:cubicBezTo>
                  <a:pt x="531813" y="227391"/>
                  <a:pt x="541497" y="228196"/>
                  <a:pt x="551987" y="225779"/>
                </a:cubicBezTo>
                <a:cubicBezTo>
                  <a:pt x="556022" y="224167"/>
                  <a:pt x="560864" y="224973"/>
                  <a:pt x="564092" y="227391"/>
                </a:cubicBezTo>
                <a:cubicBezTo>
                  <a:pt x="568126" y="229808"/>
                  <a:pt x="570547" y="233837"/>
                  <a:pt x="571354" y="238671"/>
                </a:cubicBezTo>
                <a:cubicBezTo>
                  <a:pt x="576196" y="267679"/>
                  <a:pt x="577003" y="296687"/>
                  <a:pt x="572968" y="326501"/>
                </a:cubicBezTo>
                <a:cubicBezTo>
                  <a:pt x="572161" y="330530"/>
                  <a:pt x="569740" y="334559"/>
                  <a:pt x="566513" y="336976"/>
                </a:cubicBezTo>
                <a:cubicBezTo>
                  <a:pt x="562478" y="339393"/>
                  <a:pt x="558443" y="341005"/>
                  <a:pt x="553601" y="339393"/>
                </a:cubicBezTo>
                <a:cubicBezTo>
                  <a:pt x="543111" y="337782"/>
                  <a:pt x="532620" y="338588"/>
                  <a:pt x="522937" y="342617"/>
                </a:cubicBezTo>
                <a:cubicBezTo>
                  <a:pt x="498728" y="353897"/>
                  <a:pt x="487430" y="382905"/>
                  <a:pt x="497921" y="407884"/>
                </a:cubicBezTo>
                <a:cubicBezTo>
                  <a:pt x="501956" y="416748"/>
                  <a:pt x="509218" y="424806"/>
                  <a:pt x="518095" y="429640"/>
                </a:cubicBezTo>
                <a:cubicBezTo>
                  <a:pt x="522130" y="432058"/>
                  <a:pt x="524550" y="436087"/>
                  <a:pt x="526164" y="440116"/>
                </a:cubicBezTo>
                <a:cubicBezTo>
                  <a:pt x="526971" y="444950"/>
                  <a:pt x="526164" y="448979"/>
                  <a:pt x="522937" y="453008"/>
                </a:cubicBezTo>
                <a:cubicBezTo>
                  <a:pt x="505990" y="477181"/>
                  <a:pt x="485816" y="498937"/>
                  <a:pt x="461607" y="516664"/>
                </a:cubicBezTo>
                <a:cubicBezTo>
                  <a:pt x="458380" y="519082"/>
                  <a:pt x="453538" y="520693"/>
                  <a:pt x="449503" y="519082"/>
                </a:cubicBezTo>
                <a:cubicBezTo>
                  <a:pt x="444661" y="518276"/>
                  <a:pt x="440626" y="515858"/>
                  <a:pt x="438205" y="511830"/>
                </a:cubicBezTo>
                <a:cubicBezTo>
                  <a:pt x="432557" y="502966"/>
                  <a:pt x="424487" y="495714"/>
                  <a:pt x="414804" y="492491"/>
                </a:cubicBezTo>
                <a:cubicBezTo>
                  <a:pt x="409155" y="490074"/>
                  <a:pt x="403506" y="489268"/>
                  <a:pt x="397050" y="489268"/>
                </a:cubicBezTo>
                <a:cubicBezTo>
                  <a:pt x="376876" y="489268"/>
                  <a:pt x="358316" y="501355"/>
                  <a:pt x="351054" y="520693"/>
                </a:cubicBezTo>
                <a:cubicBezTo>
                  <a:pt x="347826" y="530362"/>
                  <a:pt x="347019" y="540838"/>
                  <a:pt x="349440" y="550507"/>
                </a:cubicBezTo>
                <a:cubicBezTo>
                  <a:pt x="351054" y="555342"/>
                  <a:pt x="350247" y="559370"/>
                  <a:pt x="347826" y="563399"/>
                </a:cubicBezTo>
                <a:cubicBezTo>
                  <a:pt x="345405" y="567428"/>
                  <a:pt x="341370" y="569845"/>
                  <a:pt x="336528" y="570651"/>
                </a:cubicBezTo>
                <a:cubicBezTo>
                  <a:pt x="321196" y="573874"/>
                  <a:pt x="304250" y="574680"/>
                  <a:pt x="288110" y="574680"/>
                </a:cubicBezTo>
                <a:cubicBezTo>
                  <a:pt x="275199" y="574680"/>
                  <a:pt x="261481" y="573874"/>
                  <a:pt x="248569" y="572263"/>
                </a:cubicBezTo>
                <a:cubicBezTo>
                  <a:pt x="243728" y="571457"/>
                  <a:pt x="239693" y="569040"/>
                  <a:pt x="237272" y="565011"/>
                </a:cubicBezTo>
                <a:cubicBezTo>
                  <a:pt x="234851" y="561788"/>
                  <a:pt x="234044" y="556953"/>
                  <a:pt x="234851" y="552924"/>
                </a:cubicBezTo>
                <a:cubicBezTo>
                  <a:pt x="237272" y="542449"/>
                  <a:pt x="236465" y="531168"/>
                  <a:pt x="232430" y="521499"/>
                </a:cubicBezTo>
                <a:cubicBezTo>
                  <a:pt x="224360" y="503772"/>
                  <a:pt x="206607" y="492491"/>
                  <a:pt x="187240" y="492491"/>
                </a:cubicBezTo>
                <a:cubicBezTo>
                  <a:pt x="179978" y="492491"/>
                  <a:pt x="173522" y="494103"/>
                  <a:pt x="167066" y="496520"/>
                </a:cubicBezTo>
                <a:cubicBezTo>
                  <a:pt x="157383" y="500549"/>
                  <a:pt x="150120" y="507801"/>
                  <a:pt x="144471" y="516664"/>
                </a:cubicBezTo>
                <a:cubicBezTo>
                  <a:pt x="142050" y="520693"/>
                  <a:pt x="138822" y="523916"/>
                  <a:pt x="133981" y="524722"/>
                </a:cubicBezTo>
                <a:cubicBezTo>
                  <a:pt x="129946" y="525528"/>
                  <a:pt x="125104" y="524722"/>
                  <a:pt x="121069" y="522305"/>
                </a:cubicBezTo>
                <a:cubicBezTo>
                  <a:pt x="96860" y="504578"/>
                  <a:pt x="75879" y="484433"/>
                  <a:pt x="58126" y="460260"/>
                </a:cubicBezTo>
                <a:cubicBezTo>
                  <a:pt x="54898" y="457037"/>
                  <a:pt x="54091" y="452202"/>
                  <a:pt x="54898" y="448173"/>
                </a:cubicBezTo>
                <a:cubicBezTo>
                  <a:pt x="55705" y="443339"/>
                  <a:pt x="58126" y="439310"/>
                  <a:pt x="62161" y="436892"/>
                </a:cubicBezTo>
                <a:cubicBezTo>
                  <a:pt x="71845" y="431252"/>
                  <a:pt x="78300" y="423194"/>
                  <a:pt x="82335" y="413525"/>
                </a:cubicBezTo>
                <a:cubicBezTo>
                  <a:pt x="87177" y="400632"/>
                  <a:pt x="86370" y="387740"/>
                  <a:pt x="81528" y="375653"/>
                </a:cubicBezTo>
                <a:cubicBezTo>
                  <a:pt x="75879" y="363567"/>
                  <a:pt x="66196" y="354703"/>
                  <a:pt x="54091" y="349869"/>
                </a:cubicBezTo>
                <a:cubicBezTo>
                  <a:pt x="44408" y="345840"/>
                  <a:pt x="33917" y="345840"/>
                  <a:pt x="24234" y="348257"/>
                </a:cubicBezTo>
                <a:cubicBezTo>
                  <a:pt x="19392" y="349063"/>
                  <a:pt x="15357" y="349063"/>
                  <a:pt x="11322" y="346645"/>
                </a:cubicBezTo>
                <a:cubicBezTo>
                  <a:pt x="7288" y="343422"/>
                  <a:pt x="4867" y="340199"/>
                  <a:pt x="4060" y="335365"/>
                </a:cubicBezTo>
                <a:cubicBezTo>
                  <a:pt x="-782" y="306357"/>
                  <a:pt x="-1589" y="276543"/>
                  <a:pt x="3253" y="247535"/>
                </a:cubicBezTo>
                <a:cubicBezTo>
                  <a:pt x="3253" y="242700"/>
                  <a:pt x="5674" y="238671"/>
                  <a:pt x="9708" y="236254"/>
                </a:cubicBezTo>
                <a:cubicBezTo>
                  <a:pt x="13743" y="233837"/>
                  <a:pt x="17778" y="233031"/>
                  <a:pt x="22620" y="233837"/>
                </a:cubicBezTo>
                <a:cubicBezTo>
                  <a:pt x="33110" y="236254"/>
                  <a:pt x="43601" y="235448"/>
                  <a:pt x="53284" y="230614"/>
                </a:cubicBezTo>
                <a:cubicBezTo>
                  <a:pt x="65389" y="225779"/>
                  <a:pt x="74265" y="216110"/>
                  <a:pt x="79107" y="204023"/>
                </a:cubicBezTo>
                <a:cubicBezTo>
                  <a:pt x="83949" y="191131"/>
                  <a:pt x="83142" y="178238"/>
                  <a:pt x="78300" y="166152"/>
                </a:cubicBezTo>
                <a:cubicBezTo>
                  <a:pt x="73459" y="157288"/>
                  <a:pt x="67003" y="149230"/>
                  <a:pt x="58126" y="144395"/>
                </a:cubicBezTo>
                <a:cubicBezTo>
                  <a:pt x="54091" y="141978"/>
                  <a:pt x="51671" y="137949"/>
                  <a:pt x="50864" y="133920"/>
                </a:cubicBezTo>
                <a:cubicBezTo>
                  <a:pt x="50057" y="129086"/>
                  <a:pt x="50864" y="124251"/>
                  <a:pt x="53284" y="121028"/>
                </a:cubicBezTo>
                <a:cubicBezTo>
                  <a:pt x="70231" y="96855"/>
                  <a:pt x="91212" y="75904"/>
                  <a:pt x="114614" y="58177"/>
                </a:cubicBezTo>
                <a:cubicBezTo>
                  <a:pt x="118648" y="55760"/>
                  <a:pt x="122683" y="54148"/>
                  <a:pt x="127525" y="54954"/>
                </a:cubicBezTo>
                <a:cubicBezTo>
                  <a:pt x="131560" y="55760"/>
                  <a:pt x="135595" y="58177"/>
                  <a:pt x="138015" y="62206"/>
                </a:cubicBezTo>
                <a:cubicBezTo>
                  <a:pt x="143664" y="71070"/>
                  <a:pt x="151734" y="77516"/>
                  <a:pt x="161417" y="81545"/>
                </a:cubicBezTo>
                <a:cubicBezTo>
                  <a:pt x="167066" y="83962"/>
                  <a:pt x="172715" y="84768"/>
                  <a:pt x="179171" y="84768"/>
                </a:cubicBezTo>
                <a:cubicBezTo>
                  <a:pt x="199345" y="84768"/>
                  <a:pt x="217905" y="71876"/>
                  <a:pt x="225167" y="53343"/>
                </a:cubicBezTo>
                <a:cubicBezTo>
                  <a:pt x="228395" y="43673"/>
                  <a:pt x="229202" y="34004"/>
                  <a:pt x="226781" y="24335"/>
                </a:cubicBezTo>
                <a:cubicBezTo>
                  <a:pt x="225974" y="19500"/>
                  <a:pt x="226781" y="14665"/>
                  <a:pt x="229202" y="11442"/>
                </a:cubicBezTo>
                <a:cubicBezTo>
                  <a:pt x="231623" y="7413"/>
                  <a:pt x="235658" y="4996"/>
                  <a:pt x="239693" y="4190"/>
                </a:cubicBezTo>
                <a:cubicBezTo>
                  <a:pt x="268743" y="-644"/>
                  <a:pt x="297794" y="-1450"/>
                  <a:pt x="327652" y="25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8" name="组合 26"/>
          <p:cNvGrpSpPr/>
          <p:nvPr/>
        </p:nvGrpSpPr>
        <p:grpSpPr bwMode="auto">
          <a:xfrm>
            <a:off x="7429129" y="2220439"/>
            <a:ext cx="3438525" cy="545205"/>
            <a:chOff x="3639003" y="4539852"/>
            <a:chExt cx="3438525" cy="545914"/>
          </a:xfrm>
        </p:grpSpPr>
        <p:sp>
          <p:nvSpPr>
            <p:cNvPr id="79" name="文本框 78"/>
            <p:cNvSpPr txBox="1"/>
            <p:nvPr/>
          </p:nvSpPr>
          <p:spPr>
            <a:xfrm>
              <a:off x="3639003" y="4836522"/>
              <a:ext cx="3438525" cy="24924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81" name="组合 26"/>
          <p:cNvGrpSpPr/>
          <p:nvPr/>
        </p:nvGrpSpPr>
        <p:grpSpPr bwMode="auto">
          <a:xfrm>
            <a:off x="7429129" y="3385377"/>
            <a:ext cx="3438525" cy="545205"/>
            <a:chOff x="3639003" y="4539852"/>
            <a:chExt cx="3438525" cy="545914"/>
          </a:xfrm>
        </p:grpSpPr>
        <p:sp>
          <p:nvSpPr>
            <p:cNvPr id="82" name="文本框 81"/>
            <p:cNvSpPr txBox="1"/>
            <p:nvPr/>
          </p:nvSpPr>
          <p:spPr>
            <a:xfrm>
              <a:off x="3639003" y="4836522"/>
              <a:ext cx="3438525" cy="24924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84" name="组合 26"/>
          <p:cNvGrpSpPr/>
          <p:nvPr/>
        </p:nvGrpSpPr>
        <p:grpSpPr bwMode="auto">
          <a:xfrm>
            <a:off x="7429129" y="4550314"/>
            <a:ext cx="3438525" cy="545205"/>
            <a:chOff x="3639003" y="4539852"/>
            <a:chExt cx="3438525" cy="545914"/>
          </a:xfrm>
        </p:grpSpPr>
        <p:sp>
          <p:nvSpPr>
            <p:cNvPr id="85" name="文本框 84"/>
            <p:cNvSpPr txBox="1"/>
            <p:nvPr/>
          </p:nvSpPr>
          <p:spPr>
            <a:xfrm>
              <a:off x="3639003" y="4836522"/>
              <a:ext cx="3438525" cy="249244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  <p:bldP spid="39" grpId="0" animBg="1"/>
      <p:bldP spid="40" grpId="0" animBg="1"/>
      <p:bldP spid="72" grpId="0" animBg="1"/>
      <p:bldP spid="73" grpId="0" animBg="1"/>
      <p:bldP spid="74" grpId="0" animBg="1"/>
      <p:bldP spid="91" grpId="0" animBg="1"/>
      <p:bldP spid="92" grpId="0" animBg="1"/>
      <p:bldP spid="9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631394" y="2038350"/>
            <a:ext cx="3795098" cy="3583824"/>
            <a:chOff x="1567617" y="1756947"/>
            <a:chExt cx="4189352" cy="3956130"/>
          </a:xfrm>
        </p:grpSpPr>
        <p:sp>
          <p:nvSpPr>
            <p:cNvPr id="2" name="Freeform 2351"/>
            <p:cNvSpPr/>
            <p:nvPr/>
          </p:nvSpPr>
          <p:spPr bwMode="auto">
            <a:xfrm>
              <a:off x="1567617" y="1756947"/>
              <a:ext cx="4166790" cy="1125593"/>
            </a:xfrm>
            <a:custGeom>
              <a:avLst/>
              <a:gdLst>
                <a:gd name="T0" fmla="*/ 101 w 5540"/>
                <a:gd name="T1" fmla="*/ 0 h 1497"/>
                <a:gd name="T2" fmla="*/ 144 w 5540"/>
                <a:gd name="T3" fmla="*/ 8 h 1497"/>
                <a:gd name="T4" fmla="*/ 226 w 5540"/>
                <a:gd name="T5" fmla="*/ 24 h 1497"/>
                <a:gd name="T6" fmla="*/ 346 w 5540"/>
                <a:gd name="T7" fmla="*/ 44 h 1497"/>
                <a:gd name="T8" fmla="*/ 501 w 5540"/>
                <a:gd name="T9" fmla="*/ 69 h 1497"/>
                <a:gd name="T10" fmla="*/ 687 w 5540"/>
                <a:gd name="T11" fmla="*/ 95 h 1497"/>
                <a:gd name="T12" fmla="*/ 905 w 5540"/>
                <a:gd name="T13" fmla="*/ 122 h 1497"/>
                <a:gd name="T14" fmla="*/ 1150 w 5540"/>
                <a:gd name="T15" fmla="*/ 147 h 1497"/>
                <a:gd name="T16" fmla="*/ 1420 w 5540"/>
                <a:gd name="T17" fmla="*/ 171 h 1497"/>
                <a:gd name="T18" fmla="*/ 1712 w 5540"/>
                <a:gd name="T19" fmla="*/ 189 h 1497"/>
                <a:gd name="T20" fmla="*/ 2023 w 5540"/>
                <a:gd name="T21" fmla="*/ 203 h 1497"/>
                <a:gd name="T22" fmla="*/ 2352 w 5540"/>
                <a:gd name="T23" fmla="*/ 208 h 1497"/>
                <a:gd name="T24" fmla="*/ 2697 w 5540"/>
                <a:gd name="T25" fmla="*/ 204 h 1497"/>
                <a:gd name="T26" fmla="*/ 3053 w 5540"/>
                <a:gd name="T27" fmla="*/ 191 h 1497"/>
                <a:gd name="T28" fmla="*/ 3458 w 5540"/>
                <a:gd name="T29" fmla="*/ 176 h 1497"/>
                <a:gd name="T30" fmla="*/ 3824 w 5540"/>
                <a:gd name="T31" fmla="*/ 169 h 1497"/>
                <a:gd name="T32" fmla="*/ 4154 w 5540"/>
                <a:gd name="T33" fmla="*/ 174 h 1497"/>
                <a:gd name="T34" fmla="*/ 4446 w 5540"/>
                <a:gd name="T35" fmla="*/ 188 h 1497"/>
                <a:gd name="T36" fmla="*/ 4701 w 5540"/>
                <a:gd name="T37" fmla="*/ 210 h 1497"/>
                <a:gd name="T38" fmla="*/ 4922 w 5540"/>
                <a:gd name="T39" fmla="*/ 238 h 1497"/>
                <a:gd name="T40" fmla="*/ 5108 w 5540"/>
                <a:gd name="T41" fmla="*/ 274 h 1497"/>
                <a:gd name="T42" fmla="*/ 5258 w 5540"/>
                <a:gd name="T43" fmla="*/ 313 h 1497"/>
                <a:gd name="T44" fmla="*/ 5376 w 5540"/>
                <a:gd name="T45" fmla="*/ 356 h 1497"/>
                <a:gd name="T46" fmla="*/ 5462 w 5540"/>
                <a:gd name="T47" fmla="*/ 402 h 1497"/>
                <a:gd name="T48" fmla="*/ 5516 w 5540"/>
                <a:gd name="T49" fmla="*/ 448 h 1497"/>
                <a:gd name="T50" fmla="*/ 5540 w 5540"/>
                <a:gd name="T51" fmla="*/ 497 h 1497"/>
                <a:gd name="T52" fmla="*/ 5496 w 5540"/>
                <a:gd name="T53" fmla="*/ 566 h 1497"/>
                <a:gd name="T54" fmla="*/ 5418 w 5540"/>
                <a:gd name="T55" fmla="*/ 623 h 1497"/>
                <a:gd name="T56" fmla="*/ 5310 w 5540"/>
                <a:gd name="T57" fmla="*/ 667 h 1497"/>
                <a:gd name="T58" fmla="*/ 5174 w 5540"/>
                <a:gd name="T59" fmla="*/ 701 h 1497"/>
                <a:gd name="T60" fmla="*/ 5010 w 5540"/>
                <a:gd name="T61" fmla="*/ 727 h 1497"/>
                <a:gd name="T62" fmla="*/ 4822 w 5540"/>
                <a:gd name="T63" fmla="*/ 747 h 1497"/>
                <a:gd name="T64" fmla="*/ 4613 w 5540"/>
                <a:gd name="T65" fmla="*/ 762 h 1497"/>
                <a:gd name="T66" fmla="*/ 4382 w 5540"/>
                <a:gd name="T67" fmla="*/ 776 h 1497"/>
                <a:gd name="T68" fmla="*/ 4133 w 5540"/>
                <a:gd name="T69" fmla="*/ 789 h 1497"/>
                <a:gd name="T70" fmla="*/ 3870 w 5540"/>
                <a:gd name="T71" fmla="*/ 804 h 1497"/>
                <a:gd name="T72" fmla="*/ 3591 w 5540"/>
                <a:gd name="T73" fmla="*/ 823 h 1497"/>
                <a:gd name="T74" fmla="*/ 3304 w 5540"/>
                <a:gd name="T75" fmla="*/ 850 h 1497"/>
                <a:gd name="T76" fmla="*/ 3006 w 5540"/>
                <a:gd name="T77" fmla="*/ 884 h 1497"/>
                <a:gd name="T78" fmla="*/ 2702 w 5540"/>
                <a:gd name="T79" fmla="*/ 928 h 1497"/>
                <a:gd name="T80" fmla="*/ 2393 w 5540"/>
                <a:gd name="T81" fmla="*/ 983 h 1497"/>
                <a:gd name="T82" fmla="*/ 2082 w 5540"/>
                <a:gd name="T83" fmla="*/ 1054 h 1497"/>
                <a:gd name="T84" fmla="*/ 1852 w 5540"/>
                <a:gd name="T85" fmla="*/ 1122 h 1497"/>
                <a:gd name="T86" fmla="*/ 1653 w 5540"/>
                <a:gd name="T87" fmla="*/ 1203 h 1497"/>
                <a:gd name="T88" fmla="*/ 1484 w 5540"/>
                <a:gd name="T89" fmla="*/ 1293 h 1497"/>
                <a:gd name="T90" fmla="*/ 1339 w 5540"/>
                <a:gd name="T91" fmla="*/ 1392 h 1497"/>
                <a:gd name="T92" fmla="*/ 1221 w 5540"/>
                <a:gd name="T93" fmla="*/ 1497 h 1497"/>
                <a:gd name="T94" fmla="*/ 981 w 5540"/>
                <a:gd name="T95" fmla="*/ 1489 h 1497"/>
                <a:gd name="T96" fmla="*/ 745 w 5540"/>
                <a:gd name="T97" fmla="*/ 1477 h 1497"/>
                <a:gd name="T98" fmla="*/ 518 w 5540"/>
                <a:gd name="T99" fmla="*/ 1463 h 1497"/>
                <a:gd name="T100" fmla="*/ 312 w 5540"/>
                <a:gd name="T101" fmla="*/ 1448 h 1497"/>
                <a:gd name="T102" fmla="*/ 137 w 5540"/>
                <a:gd name="T103" fmla="*/ 1433 h 1497"/>
                <a:gd name="T104" fmla="*/ 0 w 5540"/>
                <a:gd name="T105" fmla="*/ 1418 h 1497"/>
                <a:gd name="T106" fmla="*/ 96 w 5540"/>
                <a:gd name="T107" fmla="*/ 0 h 1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540" h="1497">
                  <a:moveTo>
                    <a:pt x="96" y="0"/>
                  </a:moveTo>
                  <a:lnTo>
                    <a:pt x="101" y="0"/>
                  </a:lnTo>
                  <a:lnTo>
                    <a:pt x="117" y="3"/>
                  </a:lnTo>
                  <a:lnTo>
                    <a:pt x="144" y="8"/>
                  </a:lnTo>
                  <a:lnTo>
                    <a:pt x="181" y="15"/>
                  </a:lnTo>
                  <a:lnTo>
                    <a:pt x="226" y="24"/>
                  </a:lnTo>
                  <a:lnTo>
                    <a:pt x="282" y="34"/>
                  </a:lnTo>
                  <a:lnTo>
                    <a:pt x="346" y="44"/>
                  </a:lnTo>
                  <a:lnTo>
                    <a:pt x="419" y="56"/>
                  </a:lnTo>
                  <a:lnTo>
                    <a:pt x="501" y="69"/>
                  </a:lnTo>
                  <a:lnTo>
                    <a:pt x="591" y="81"/>
                  </a:lnTo>
                  <a:lnTo>
                    <a:pt x="687" y="95"/>
                  </a:lnTo>
                  <a:lnTo>
                    <a:pt x="794" y="108"/>
                  </a:lnTo>
                  <a:lnTo>
                    <a:pt x="905" y="122"/>
                  </a:lnTo>
                  <a:lnTo>
                    <a:pt x="1025" y="135"/>
                  </a:lnTo>
                  <a:lnTo>
                    <a:pt x="1150" y="147"/>
                  </a:lnTo>
                  <a:lnTo>
                    <a:pt x="1282" y="159"/>
                  </a:lnTo>
                  <a:lnTo>
                    <a:pt x="1420" y="171"/>
                  </a:lnTo>
                  <a:lnTo>
                    <a:pt x="1564" y="181"/>
                  </a:lnTo>
                  <a:lnTo>
                    <a:pt x="1712" y="189"/>
                  </a:lnTo>
                  <a:lnTo>
                    <a:pt x="1866" y="196"/>
                  </a:lnTo>
                  <a:lnTo>
                    <a:pt x="2023" y="203"/>
                  </a:lnTo>
                  <a:lnTo>
                    <a:pt x="2187" y="206"/>
                  </a:lnTo>
                  <a:lnTo>
                    <a:pt x="2352" y="208"/>
                  </a:lnTo>
                  <a:lnTo>
                    <a:pt x="2523" y="208"/>
                  </a:lnTo>
                  <a:lnTo>
                    <a:pt x="2697" y="204"/>
                  </a:lnTo>
                  <a:lnTo>
                    <a:pt x="2874" y="199"/>
                  </a:lnTo>
                  <a:lnTo>
                    <a:pt x="3053" y="191"/>
                  </a:lnTo>
                  <a:lnTo>
                    <a:pt x="3260" y="182"/>
                  </a:lnTo>
                  <a:lnTo>
                    <a:pt x="3458" y="176"/>
                  </a:lnTo>
                  <a:lnTo>
                    <a:pt x="3647" y="171"/>
                  </a:lnTo>
                  <a:lnTo>
                    <a:pt x="3824" y="169"/>
                  </a:lnTo>
                  <a:lnTo>
                    <a:pt x="3993" y="171"/>
                  </a:lnTo>
                  <a:lnTo>
                    <a:pt x="4154" y="174"/>
                  </a:lnTo>
                  <a:lnTo>
                    <a:pt x="4304" y="181"/>
                  </a:lnTo>
                  <a:lnTo>
                    <a:pt x="4446" y="188"/>
                  </a:lnTo>
                  <a:lnTo>
                    <a:pt x="4577" y="198"/>
                  </a:lnTo>
                  <a:lnTo>
                    <a:pt x="4701" y="210"/>
                  </a:lnTo>
                  <a:lnTo>
                    <a:pt x="4816" y="223"/>
                  </a:lnTo>
                  <a:lnTo>
                    <a:pt x="4922" y="238"/>
                  </a:lnTo>
                  <a:lnTo>
                    <a:pt x="5018" y="255"/>
                  </a:lnTo>
                  <a:lnTo>
                    <a:pt x="5108" y="274"/>
                  </a:lnTo>
                  <a:lnTo>
                    <a:pt x="5187" y="292"/>
                  </a:lnTo>
                  <a:lnTo>
                    <a:pt x="5258" y="313"/>
                  </a:lnTo>
                  <a:lnTo>
                    <a:pt x="5322" y="335"/>
                  </a:lnTo>
                  <a:lnTo>
                    <a:pt x="5376" y="356"/>
                  </a:lnTo>
                  <a:lnTo>
                    <a:pt x="5423" y="378"/>
                  </a:lnTo>
                  <a:lnTo>
                    <a:pt x="5462" y="402"/>
                  </a:lnTo>
                  <a:lnTo>
                    <a:pt x="5493" y="424"/>
                  </a:lnTo>
                  <a:lnTo>
                    <a:pt x="5516" y="448"/>
                  </a:lnTo>
                  <a:lnTo>
                    <a:pt x="5531" y="471"/>
                  </a:lnTo>
                  <a:lnTo>
                    <a:pt x="5540" y="497"/>
                  </a:lnTo>
                  <a:lnTo>
                    <a:pt x="5521" y="534"/>
                  </a:lnTo>
                  <a:lnTo>
                    <a:pt x="5496" y="566"/>
                  </a:lnTo>
                  <a:lnTo>
                    <a:pt x="5461" y="596"/>
                  </a:lnTo>
                  <a:lnTo>
                    <a:pt x="5418" y="623"/>
                  </a:lnTo>
                  <a:lnTo>
                    <a:pt x="5369" y="647"/>
                  </a:lnTo>
                  <a:lnTo>
                    <a:pt x="5310" y="667"/>
                  </a:lnTo>
                  <a:lnTo>
                    <a:pt x="5246" y="686"/>
                  </a:lnTo>
                  <a:lnTo>
                    <a:pt x="5174" y="701"/>
                  </a:lnTo>
                  <a:lnTo>
                    <a:pt x="5096" y="715"/>
                  </a:lnTo>
                  <a:lnTo>
                    <a:pt x="5010" y="727"/>
                  </a:lnTo>
                  <a:lnTo>
                    <a:pt x="4920" y="737"/>
                  </a:lnTo>
                  <a:lnTo>
                    <a:pt x="4822" y="747"/>
                  </a:lnTo>
                  <a:lnTo>
                    <a:pt x="4719" y="754"/>
                  </a:lnTo>
                  <a:lnTo>
                    <a:pt x="4613" y="762"/>
                  </a:lnTo>
                  <a:lnTo>
                    <a:pt x="4500" y="769"/>
                  </a:lnTo>
                  <a:lnTo>
                    <a:pt x="4382" y="776"/>
                  </a:lnTo>
                  <a:lnTo>
                    <a:pt x="4260" y="782"/>
                  </a:lnTo>
                  <a:lnTo>
                    <a:pt x="4133" y="789"/>
                  </a:lnTo>
                  <a:lnTo>
                    <a:pt x="4003" y="796"/>
                  </a:lnTo>
                  <a:lnTo>
                    <a:pt x="3870" y="804"/>
                  </a:lnTo>
                  <a:lnTo>
                    <a:pt x="3733" y="813"/>
                  </a:lnTo>
                  <a:lnTo>
                    <a:pt x="3591" y="823"/>
                  </a:lnTo>
                  <a:lnTo>
                    <a:pt x="3450" y="835"/>
                  </a:lnTo>
                  <a:lnTo>
                    <a:pt x="3304" y="850"/>
                  </a:lnTo>
                  <a:lnTo>
                    <a:pt x="3156" y="865"/>
                  </a:lnTo>
                  <a:lnTo>
                    <a:pt x="3006" y="884"/>
                  </a:lnTo>
                  <a:lnTo>
                    <a:pt x="2855" y="904"/>
                  </a:lnTo>
                  <a:lnTo>
                    <a:pt x="2702" y="928"/>
                  </a:lnTo>
                  <a:lnTo>
                    <a:pt x="2548" y="953"/>
                  </a:lnTo>
                  <a:lnTo>
                    <a:pt x="2393" y="983"/>
                  </a:lnTo>
                  <a:lnTo>
                    <a:pt x="2237" y="1017"/>
                  </a:lnTo>
                  <a:lnTo>
                    <a:pt x="2082" y="1054"/>
                  </a:lnTo>
                  <a:lnTo>
                    <a:pt x="1964" y="1086"/>
                  </a:lnTo>
                  <a:lnTo>
                    <a:pt x="1852" y="1122"/>
                  </a:lnTo>
                  <a:lnTo>
                    <a:pt x="1749" y="1161"/>
                  </a:lnTo>
                  <a:lnTo>
                    <a:pt x="1653" y="1203"/>
                  </a:lnTo>
                  <a:lnTo>
                    <a:pt x="1565" y="1247"/>
                  </a:lnTo>
                  <a:lnTo>
                    <a:pt x="1484" y="1293"/>
                  </a:lnTo>
                  <a:lnTo>
                    <a:pt x="1408" y="1342"/>
                  </a:lnTo>
                  <a:lnTo>
                    <a:pt x="1339" y="1392"/>
                  </a:lnTo>
                  <a:lnTo>
                    <a:pt x="1276" y="1445"/>
                  </a:lnTo>
                  <a:lnTo>
                    <a:pt x="1221" y="1497"/>
                  </a:lnTo>
                  <a:lnTo>
                    <a:pt x="1101" y="1494"/>
                  </a:lnTo>
                  <a:lnTo>
                    <a:pt x="981" y="1489"/>
                  </a:lnTo>
                  <a:lnTo>
                    <a:pt x="863" y="1483"/>
                  </a:lnTo>
                  <a:lnTo>
                    <a:pt x="745" y="1477"/>
                  </a:lnTo>
                  <a:lnTo>
                    <a:pt x="630" y="1470"/>
                  </a:lnTo>
                  <a:lnTo>
                    <a:pt x="518" y="1463"/>
                  </a:lnTo>
                  <a:lnTo>
                    <a:pt x="412" y="1455"/>
                  </a:lnTo>
                  <a:lnTo>
                    <a:pt x="312" y="1448"/>
                  </a:lnTo>
                  <a:lnTo>
                    <a:pt x="221" y="1440"/>
                  </a:lnTo>
                  <a:lnTo>
                    <a:pt x="137" y="1433"/>
                  </a:lnTo>
                  <a:lnTo>
                    <a:pt x="62" y="1424"/>
                  </a:lnTo>
                  <a:lnTo>
                    <a:pt x="0" y="1418"/>
                  </a:lnTo>
                  <a:lnTo>
                    <a:pt x="785" y="853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</a:ln>
          </p:spPr>
          <p:txBody>
            <a:bodyPr vert="horz" wrap="square" lIns="86656" tIns="43328" rIns="86656" bIns="43328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" name="Freeform 2352"/>
            <p:cNvSpPr>
              <a:spLocks noEditPoints="1"/>
            </p:cNvSpPr>
            <p:nvPr/>
          </p:nvSpPr>
          <p:spPr bwMode="auto">
            <a:xfrm>
              <a:off x="2303198" y="3148890"/>
              <a:ext cx="3058153" cy="964580"/>
            </a:xfrm>
            <a:custGeom>
              <a:avLst/>
              <a:gdLst>
                <a:gd name="T0" fmla="*/ 0 w 4066"/>
                <a:gd name="T1" fmla="*/ 951 h 1280"/>
                <a:gd name="T2" fmla="*/ 0 w 4066"/>
                <a:gd name="T3" fmla="*/ 951 h 1280"/>
                <a:gd name="T4" fmla="*/ 3571 w 4066"/>
                <a:gd name="T5" fmla="*/ 39 h 1280"/>
                <a:gd name="T6" fmla="*/ 3733 w 4066"/>
                <a:gd name="T7" fmla="*/ 121 h 1280"/>
                <a:gd name="T8" fmla="*/ 3867 w 4066"/>
                <a:gd name="T9" fmla="*/ 207 h 1280"/>
                <a:gd name="T10" fmla="*/ 3968 w 4066"/>
                <a:gd name="T11" fmla="*/ 294 h 1280"/>
                <a:gd name="T12" fmla="*/ 4036 w 4066"/>
                <a:gd name="T13" fmla="*/ 378 h 1280"/>
                <a:gd name="T14" fmla="*/ 4066 w 4066"/>
                <a:gd name="T15" fmla="*/ 459 h 1280"/>
                <a:gd name="T16" fmla="*/ 4064 w 4066"/>
                <a:gd name="T17" fmla="*/ 456 h 1280"/>
                <a:gd name="T18" fmla="*/ 4024 w 4066"/>
                <a:gd name="T19" fmla="*/ 518 h 1280"/>
                <a:gd name="T20" fmla="*/ 3950 w 4066"/>
                <a:gd name="T21" fmla="*/ 566 h 1280"/>
                <a:gd name="T22" fmla="*/ 3845 w 4066"/>
                <a:gd name="T23" fmla="*/ 601 h 1280"/>
                <a:gd name="T24" fmla="*/ 3710 w 4066"/>
                <a:gd name="T25" fmla="*/ 628 h 1280"/>
                <a:gd name="T26" fmla="*/ 3549 w 4066"/>
                <a:gd name="T27" fmla="*/ 647 h 1280"/>
                <a:gd name="T28" fmla="*/ 3367 w 4066"/>
                <a:gd name="T29" fmla="*/ 662 h 1280"/>
                <a:gd name="T30" fmla="*/ 3163 w 4066"/>
                <a:gd name="T31" fmla="*/ 674 h 1280"/>
                <a:gd name="T32" fmla="*/ 2940 w 4066"/>
                <a:gd name="T33" fmla="*/ 686 h 1280"/>
                <a:gd name="T34" fmla="*/ 2702 w 4066"/>
                <a:gd name="T35" fmla="*/ 699 h 1280"/>
                <a:gd name="T36" fmla="*/ 2452 w 4066"/>
                <a:gd name="T37" fmla="*/ 719 h 1280"/>
                <a:gd name="T38" fmla="*/ 2190 w 4066"/>
                <a:gd name="T39" fmla="*/ 745 h 1280"/>
                <a:gd name="T40" fmla="*/ 1920 w 4066"/>
                <a:gd name="T41" fmla="*/ 780 h 1280"/>
                <a:gd name="T42" fmla="*/ 1646 w 4066"/>
                <a:gd name="T43" fmla="*/ 829 h 1280"/>
                <a:gd name="T44" fmla="*/ 1370 w 4066"/>
                <a:gd name="T45" fmla="*/ 890 h 1280"/>
                <a:gd name="T46" fmla="*/ 1153 w 4066"/>
                <a:gd name="T47" fmla="*/ 958 h 1280"/>
                <a:gd name="T48" fmla="*/ 973 w 4066"/>
                <a:gd name="T49" fmla="*/ 1037 h 1280"/>
                <a:gd name="T50" fmla="*/ 824 w 4066"/>
                <a:gd name="T51" fmla="*/ 1128 h 1280"/>
                <a:gd name="T52" fmla="*/ 704 w 4066"/>
                <a:gd name="T53" fmla="*/ 1228 h 1280"/>
                <a:gd name="T54" fmla="*/ 549 w 4066"/>
                <a:gd name="T55" fmla="*/ 1255 h 1280"/>
                <a:gd name="T56" fmla="*/ 360 w 4066"/>
                <a:gd name="T57" fmla="*/ 1198 h 1280"/>
                <a:gd name="T58" fmla="*/ 206 w 4066"/>
                <a:gd name="T59" fmla="*/ 1133 h 1280"/>
                <a:gd name="T60" fmla="*/ 91 w 4066"/>
                <a:gd name="T61" fmla="*/ 1064 h 1280"/>
                <a:gd name="T62" fmla="*/ 20 w 4066"/>
                <a:gd name="T63" fmla="*/ 990 h 1280"/>
                <a:gd name="T64" fmla="*/ 12 w 4066"/>
                <a:gd name="T65" fmla="*/ 885 h 1280"/>
                <a:gd name="T66" fmla="*/ 61 w 4066"/>
                <a:gd name="T67" fmla="*/ 763 h 1280"/>
                <a:gd name="T68" fmla="*/ 139 w 4066"/>
                <a:gd name="T69" fmla="*/ 657 h 1280"/>
                <a:gd name="T70" fmla="*/ 243 w 4066"/>
                <a:gd name="T71" fmla="*/ 566 h 1280"/>
                <a:gd name="T72" fmla="*/ 372 w 4066"/>
                <a:gd name="T73" fmla="*/ 486 h 1280"/>
                <a:gd name="T74" fmla="*/ 520 w 4066"/>
                <a:gd name="T75" fmla="*/ 420 h 1280"/>
                <a:gd name="T76" fmla="*/ 687 w 4066"/>
                <a:gd name="T77" fmla="*/ 365 h 1280"/>
                <a:gd name="T78" fmla="*/ 868 w 4066"/>
                <a:gd name="T79" fmla="*/ 317 h 1280"/>
                <a:gd name="T80" fmla="*/ 1061 w 4066"/>
                <a:gd name="T81" fmla="*/ 280 h 1280"/>
                <a:gd name="T82" fmla="*/ 1262 w 4066"/>
                <a:gd name="T83" fmla="*/ 248 h 1280"/>
                <a:gd name="T84" fmla="*/ 1467 w 4066"/>
                <a:gd name="T85" fmla="*/ 224 h 1280"/>
                <a:gd name="T86" fmla="*/ 1677 w 4066"/>
                <a:gd name="T87" fmla="*/ 204 h 1280"/>
                <a:gd name="T88" fmla="*/ 1883 w 4066"/>
                <a:gd name="T89" fmla="*/ 189 h 1280"/>
                <a:gd name="T90" fmla="*/ 2087 w 4066"/>
                <a:gd name="T91" fmla="*/ 175 h 1280"/>
                <a:gd name="T92" fmla="*/ 2281 w 4066"/>
                <a:gd name="T93" fmla="*/ 164 h 1280"/>
                <a:gd name="T94" fmla="*/ 2467 w 4066"/>
                <a:gd name="T95" fmla="*/ 152 h 1280"/>
                <a:gd name="T96" fmla="*/ 2639 w 4066"/>
                <a:gd name="T97" fmla="*/ 140 h 1280"/>
                <a:gd name="T98" fmla="*/ 2795 w 4066"/>
                <a:gd name="T99" fmla="*/ 126 h 1280"/>
                <a:gd name="T100" fmla="*/ 3095 w 4066"/>
                <a:gd name="T101" fmla="*/ 86 h 1280"/>
                <a:gd name="T102" fmla="*/ 3359 w 4066"/>
                <a:gd name="T103" fmla="*/ 30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066" h="1280">
                  <a:moveTo>
                    <a:pt x="0" y="951"/>
                  </a:moveTo>
                  <a:lnTo>
                    <a:pt x="0" y="951"/>
                  </a:lnTo>
                  <a:lnTo>
                    <a:pt x="0" y="951"/>
                  </a:lnTo>
                  <a:lnTo>
                    <a:pt x="0" y="951"/>
                  </a:lnTo>
                  <a:close/>
                  <a:moveTo>
                    <a:pt x="3478" y="0"/>
                  </a:moveTo>
                  <a:lnTo>
                    <a:pt x="3571" y="39"/>
                  </a:lnTo>
                  <a:lnTo>
                    <a:pt x="3656" y="79"/>
                  </a:lnTo>
                  <a:lnTo>
                    <a:pt x="3733" y="121"/>
                  </a:lnTo>
                  <a:lnTo>
                    <a:pt x="3804" y="164"/>
                  </a:lnTo>
                  <a:lnTo>
                    <a:pt x="3867" y="207"/>
                  </a:lnTo>
                  <a:lnTo>
                    <a:pt x="3921" y="250"/>
                  </a:lnTo>
                  <a:lnTo>
                    <a:pt x="3968" y="294"/>
                  </a:lnTo>
                  <a:lnTo>
                    <a:pt x="4005" y="336"/>
                  </a:lnTo>
                  <a:lnTo>
                    <a:pt x="4036" y="378"/>
                  </a:lnTo>
                  <a:lnTo>
                    <a:pt x="4056" y="420"/>
                  </a:lnTo>
                  <a:lnTo>
                    <a:pt x="4066" y="459"/>
                  </a:lnTo>
                  <a:lnTo>
                    <a:pt x="4066" y="456"/>
                  </a:lnTo>
                  <a:lnTo>
                    <a:pt x="4064" y="456"/>
                  </a:lnTo>
                  <a:lnTo>
                    <a:pt x="4049" y="488"/>
                  </a:lnTo>
                  <a:lnTo>
                    <a:pt x="4024" y="518"/>
                  </a:lnTo>
                  <a:lnTo>
                    <a:pt x="3992" y="544"/>
                  </a:lnTo>
                  <a:lnTo>
                    <a:pt x="3950" y="566"/>
                  </a:lnTo>
                  <a:lnTo>
                    <a:pt x="3901" y="584"/>
                  </a:lnTo>
                  <a:lnTo>
                    <a:pt x="3845" y="601"/>
                  </a:lnTo>
                  <a:lnTo>
                    <a:pt x="3781" y="616"/>
                  </a:lnTo>
                  <a:lnTo>
                    <a:pt x="3710" y="628"/>
                  </a:lnTo>
                  <a:lnTo>
                    <a:pt x="3634" y="638"/>
                  </a:lnTo>
                  <a:lnTo>
                    <a:pt x="3549" y="647"/>
                  </a:lnTo>
                  <a:lnTo>
                    <a:pt x="3462" y="655"/>
                  </a:lnTo>
                  <a:lnTo>
                    <a:pt x="3367" y="662"/>
                  </a:lnTo>
                  <a:lnTo>
                    <a:pt x="3267" y="667"/>
                  </a:lnTo>
                  <a:lnTo>
                    <a:pt x="3163" y="674"/>
                  </a:lnTo>
                  <a:lnTo>
                    <a:pt x="3053" y="679"/>
                  </a:lnTo>
                  <a:lnTo>
                    <a:pt x="2940" y="686"/>
                  </a:lnTo>
                  <a:lnTo>
                    <a:pt x="2823" y="692"/>
                  </a:lnTo>
                  <a:lnTo>
                    <a:pt x="2702" y="699"/>
                  </a:lnTo>
                  <a:lnTo>
                    <a:pt x="2579" y="709"/>
                  </a:lnTo>
                  <a:lnTo>
                    <a:pt x="2452" y="719"/>
                  </a:lnTo>
                  <a:lnTo>
                    <a:pt x="2322" y="731"/>
                  </a:lnTo>
                  <a:lnTo>
                    <a:pt x="2190" y="745"/>
                  </a:lnTo>
                  <a:lnTo>
                    <a:pt x="2057" y="762"/>
                  </a:lnTo>
                  <a:lnTo>
                    <a:pt x="1920" y="780"/>
                  </a:lnTo>
                  <a:lnTo>
                    <a:pt x="1783" y="804"/>
                  </a:lnTo>
                  <a:lnTo>
                    <a:pt x="1646" y="829"/>
                  </a:lnTo>
                  <a:lnTo>
                    <a:pt x="1508" y="858"/>
                  </a:lnTo>
                  <a:lnTo>
                    <a:pt x="1370" y="890"/>
                  </a:lnTo>
                  <a:lnTo>
                    <a:pt x="1256" y="922"/>
                  </a:lnTo>
                  <a:lnTo>
                    <a:pt x="1153" y="958"/>
                  </a:lnTo>
                  <a:lnTo>
                    <a:pt x="1059" y="997"/>
                  </a:lnTo>
                  <a:lnTo>
                    <a:pt x="973" y="1037"/>
                  </a:lnTo>
                  <a:lnTo>
                    <a:pt x="893" y="1083"/>
                  </a:lnTo>
                  <a:lnTo>
                    <a:pt x="824" y="1128"/>
                  </a:lnTo>
                  <a:lnTo>
                    <a:pt x="762" y="1177"/>
                  </a:lnTo>
                  <a:lnTo>
                    <a:pt x="704" y="1228"/>
                  </a:lnTo>
                  <a:lnTo>
                    <a:pt x="655" y="1280"/>
                  </a:lnTo>
                  <a:lnTo>
                    <a:pt x="549" y="1255"/>
                  </a:lnTo>
                  <a:lnTo>
                    <a:pt x="451" y="1228"/>
                  </a:lnTo>
                  <a:lnTo>
                    <a:pt x="360" y="1198"/>
                  </a:lnTo>
                  <a:lnTo>
                    <a:pt x="279" y="1167"/>
                  </a:lnTo>
                  <a:lnTo>
                    <a:pt x="206" y="1133"/>
                  </a:lnTo>
                  <a:lnTo>
                    <a:pt x="144" y="1100"/>
                  </a:lnTo>
                  <a:lnTo>
                    <a:pt x="91" y="1064"/>
                  </a:lnTo>
                  <a:lnTo>
                    <a:pt x="51" y="1027"/>
                  </a:lnTo>
                  <a:lnTo>
                    <a:pt x="20" y="990"/>
                  </a:lnTo>
                  <a:lnTo>
                    <a:pt x="0" y="951"/>
                  </a:lnTo>
                  <a:lnTo>
                    <a:pt x="12" y="885"/>
                  </a:lnTo>
                  <a:lnTo>
                    <a:pt x="32" y="822"/>
                  </a:lnTo>
                  <a:lnTo>
                    <a:pt x="61" y="763"/>
                  </a:lnTo>
                  <a:lnTo>
                    <a:pt x="96" y="709"/>
                  </a:lnTo>
                  <a:lnTo>
                    <a:pt x="139" y="657"/>
                  </a:lnTo>
                  <a:lnTo>
                    <a:pt x="188" y="610"/>
                  </a:lnTo>
                  <a:lnTo>
                    <a:pt x="243" y="566"/>
                  </a:lnTo>
                  <a:lnTo>
                    <a:pt x="304" y="525"/>
                  </a:lnTo>
                  <a:lnTo>
                    <a:pt x="372" y="486"/>
                  </a:lnTo>
                  <a:lnTo>
                    <a:pt x="444" y="452"/>
                  </a:lnTo>
                  <a:lnTo>
                    <a:pt x="520" y="420"/>
                  </a:lnTo>
                  <a:lnTo>
                    <a:pt x="601" y="392"/>
                  </a:lnTo>
                  <a:lnTo>
                    <a:pt x="687" y="365"/>
                  </a:lnTo>
                  <a:lnTo>
                    <a:pt x="777" y="339"/>
                  </a:lnTo>
                  <a:lnTo>
                    <a:pt x="868" y="317"/>
                  </a:lnTo>
                  <a:lnTo>
                    <a:pt x="964" y="297"/>
                  </a:lnTo>
                  <a:lnTo>
                    <a:pt x="1061" y="280"/>
                  </a:lnTo>
                  <a:lnTo>
                    <a:pt x="1160" y="263"/>
                  </a:lnTo>
                  <a:lnTo>
                    <a:pt x="1262" y="248"/>
                  </a:lnTo>
                  <a:lnTo>
                    <a:pt x="1365" y="236"/>
                  </a:lnTo>
                  <a:lnTo>
                    <a:pt x="1467" y="224"/>
                  </a:lnTo>
                  <a:lnTo>
                    <a:pt x="1572" y="214"/>
                  </a:lnTo>
                  <a:lnTo>
                    <a:pt x="1677" y="204"/>
                  </a:lnTo>
                  <a:lnTo>
                    <a:pt x="1780" y="196"/>
                  </a:lnTo>
                  <a:lnTo>
                    <a:pt x="1883" y="189"/>
                  </a:lnTo>
                  <a:lnTo>
                    <a:pt x="1986" y="182"/>
                  </a:lnTo>
                  <a:lnTo>
                    <a:pt x="2087" y="175"/>
                  </a:lnTo>
                  <a:lnTo>
                    <a:pt x="2185" y="169"/>
                  </a:lnTo>
                  <a:lnTo>
                    <a:pt x="2281" y="164"/>
                  </a:lnTo>
                  <a:lnTo>
                    <a:pt x="2376" y="157"/>
                  </a:lnTo>
                  <a:lnTo>
                    <a:pt x="2467" y="152"/>
                  </a:lnTo>
                  <a:lnTo>
                    <a:pt x="2555" y="147"/>
                  </a:lnTo>
                  <a:lnTo>
                    <a:pt x="2639" y="140"/>
                  </a:lnTo>
                  <a:lnTo>
                    <a:pt x="2719" y="133"/>
                  </a:lnTo>
                  <a:lnTo>
                    <a:pt x="2795" y="126"/>
                  </a:lnTo>
                  <a:lnTo>
                    <a:pt x="2948" y="108"/>
                  </a:lnTo>
                  <a:lnTo>
                    <a:pt x="3095" y="86"/>
                  </a:lnTo>
                  <a:lnTo>
                    <a:pt x="3230" y="59"/>
                  </a:lnTo>
                  <a:lnTo>
                    <a:pt x="3359" y="30"/>
                  </a:lnTo>
                  <a:lnTo>
                    <a:pt x="3478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</a:ln>
          </p:spPr>
          <p:txBody>
            <a:bodyPr vert="horz" wrap="square" lIns="86656" tIns="43328" rIns="86656" bIns="43328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4" name="Freeform 2353"/>
            <p:cNvSpPr/>
            <p:nvPr/>
          </p:nvSpPr>
          <p:spPr bwMode="auto">
            <a:xfrm>
              <a:off x="2683772" y="4339188"/>
              <a:ext cx="2278949" cy="743373"/>
            </a:xfrm>
            <a:custGeom>
              <a:avLst/>
              <a:gdLst>
                <a:gd name="T0" fmla="*/ 2348 w 3030"/>
                <a:gd name="T1" fmla="*/ 25 h 988"/>
                <a:gd name="T2" fmla="*/ 2537 w 3030"/>
                <a:gd name="T3" fmla="*/ 82 h 988"/>
                <a:gd name="T4" fmla="*/ 2700 w 3030"/>
                <a:gd name="T5" fmla="*/ 150 h 988"/>
                <a:gd name="T6" fmla="*/ 2833 w 3030"/>
                <a:gd name="T7" fmla="*/ 221 h 988"/>
                <a:gd name="T8" fmla="*/ 2934 w 3030"/>
                <a:gd name="T9" fmla="*/ 297 h 988"/>
                <a:gd name="T10" fmla="*/ 3000 w 3030"/>
                <a:gd name="T11" fmla="*/ 371 h 988"/>
                <a:gd name="T12" fmla="*/ 3030 w 3030"/>
                <a:gd name="T13" fmla="*/ 442 h 988"/>
                <a:gd name="T14" fmla="*/ 3029 w 3030"/>
                <a:gd name="T15" fmla="*/ 441 h 988"/>
                <a:gd name="T16" fmla="*/ 2992 w 3030"/>
                <a:gd name="T17" fmla="*/ 493 h 988"/>
                <a:gd name="T18" fmla="*/ 2924 w 3030"/>
                <a:gd name="T19" fmla="*/ 532 h 988"/>
                <a:gd name="T20" fmla="*/ 2826 w 3030"/>
                <a:gd name="T21" fmla="*/ 559 h 988"/>
                <a:gd name="T22" fmla="*/ 2701 w 3030"/>
                <a:gd name="T23" fmla="*/ 579 h 988"/>
                <a:gd name="T24" fmla="*/ 2553 w 3030"/>
                <a:gd name="T25" fmla="*/ 593 h 988"/>
                <a:gd name="T26" fmla="*/ 2384 w 3030"/>
                <a:gd name="T27" fmla="*/ 604 h 988"/>
                <a:gd name="T28" fmla="*/ 2196 w 3030"/>
                <a:gd name="T29" fmla="*/ 615 h 988"/>
                <a:gd name="T30" fmla="*/ 1994 w 3030"/>
                <a:gd name="T31" fmla="*/ 626 h 988"/>
                <a:gd name="T32" fmla="*/ 1778 w 3030"/>
                <a:gd name="T33" fmla="*/ 643 h 988"/>
                <a:gd name="T34" fmla="*/ 1553 w 3030"/>
                <a:gd name="T35" fmla="*/ 667 h 988"/>
                <a:gd name="T36" fmla="*/ 1320 w 3030"/>
                <a:gd name="T37" fmla="*/ 699 h 988"/>
                <a:gd name="T38" fmla="*/ 1084 w 3030"/>
                <a:gd name="T39" fmla="*/ 745 h 988"/>
                <a:gd name="T40" fmla="*/ 879 w 3030"/>
                <a:gd name="T41" fmla="*/ 797 h 988"/>
                <a:gd name="T42" fmla="*/ 729 w 3030"/>
                <a:gd name="T43" fmla="*/ 853 h 988"/>
                <a:gd name="T44" fmla="*/ 606 w 3030"/>
                <a:gd name="T45" fmla="*/ 917 h 988"/>
                <a:gd name="T46" fmla="*/ 503 w 3030"/>
                <a:gd name="T47" fmla="*/ 988 h 988"/>
                <a:gd name="T48" fmla="*/ 339 w 3030"/>
                <a:gd name="T49" fmla="*/ 925 h 988"/>
                <a:gd name="T50" fmla="*/ 202 w 3030"/>
                <a:gd name="T51" fmla="*/ 856 h 988"/>
                <a:gd name="T52" fmla="*/ 98 w 3030"/>
                <a:gd name="T53" fmla="*/ 787 h 988"/>
                <a:gd name="T54" fmla="*/ 28 w 3030"/>
                <a:gd name="T55" fmla="*/ 716 h 988"/>
                <a:gd name="T56" fmla="*/ 0 w 3030"/>
                <a:gd name="T57" fmla="*/ 650 h 988"/>
                <a:gd name="T58" fmla="*/ 10 w 3030"/>
                <a:gd name="T59" fmla="*/ 591 h 988"/>
                <a:gd name="T60" fmla="*/ 55 w 3030"/>
                <a:gd name="T61" fmla="*/ 486 h 988"/>
                <a:gd name="T62" fmla="*/ 131 w 3030"/>
                <a:gd name="T63" fmla="*/ 397 h 988"/>
                <a:gd name="T64" fmla="*/ 231 w 3030"/>
                <a:gd name="T65" fmla="*/ 321 h 988"/>
                <a:gd name="T66" fmla="*/ 354 w 3030"/>
                <a:gd name="T67" fmla="*/ 256 h 988"/>
                <a:gd name="T68" fmla="*/ 496 w 3030"/>
                <a:gd name="T69" fmla="*/ 204 h 988"/>
                <a:gd name="T70" fmla="*/ 653 w 3030"/>
                <a:gd name="T71" fmla="*/ 162 h 988"/>
                <a:gd name="T72" fmla="*/ 820 w 3030"/>
                <a:gd name="T73" fmla="*/ 126 h 988"/>
                <a:gd name="T74" fmla="*/ 998 w 3030"/>
                <a:gd name="T75" fmla="*/ 101 h 988"/>
                <a:gd name="T76" fmla="*/ 1180 w 3030"/>
                <a:gd name="T77" fmla="*/ 79 h 988"/>
                <a:gd name="T78" fmla="*/ 1362 w 3030"/>
                <a:gd name="T79" fmla="*/ 64 h 988"/>
                <a:gd name="T80" fmla="*/ 1545 w 3030"/>
                <a:gd name="T81" fmla="*/ 50 h 988"/>
                <a:gd name="T82" fmla="*/ 1719 w 3030"/>
                <a:gd name="T83" fmla="*/ 40 h 988"/>
                <a:gd name="T84" fmla="*/ 1886 w 3030"/>
                <a:gd name="T85" fmla="*/ 30 h 988"/>
                <a:gd name="T86" fmla="*/ 2039 w 3030"/>
                <a:gd name="T87" fmla="*/ 20 h 988"/>
                <a:gd name="T88" fmla="*/ 2176 w 3030"/>
                <a:gd name="T89" fmla="*/ 6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030" h="988">
                  <a:moveTo>
                    <a:pt x="2244" y="0"/>
                  </a:moveTo>
                  <a:lnTo>
                    <a:pt x="2348" y="25"/>
                  </a:lnTo>
                  <a:lnTo>
                    <a:pt x="2446" y="52"/>
                  </a:lnTo>
                  <a:lnTo>
                    <a:pt x="2537" y="82"/>
                  </a:lnTo>
                  <a:lnTo>
                    <a:pt x="2622" y="114"/>
                  </a:lnTo>
                  <a:lnTo>
                    <a:pt x="2700" y="150"/>
                  </a:lnTo>
                  <a:lnTo>
                    <a:pt x="2770" y="185"/>
                  </a:lnTo>
                  <a:lnTo>
                    <a:pt x="2833" y="221"/>
                  </a:lnTo>
                  <a:lnTo>
                    <a:pt x="2887" y="260"/>
                  </a:lnTo>
                  <a:lnTo>
                    <a:pt x="2934" y="297"/>
                  </a:lnTo>
                  <a:lnTo>
                    <a:pt x="2971" y="334"/>
                  </a:lnTo>
                  <a:lnTo>
                    <a:pt x="3000" y="371"/>
                  </a:lnTo>
                  <a:lnTo>
                    <a:pt x="3020" y="408"/>
                  </a:lnTo>
                  <a:lnTo>
                    <a:pt x="3030" y="442"/>
                  </a:lnTo>
                  <a:lnTo>
                    <a:pt x="3029" y="441"/>
                  </a:lnTo>
                  <a:lnTo>
                    <a:pt x="3029" y="441"/>
                  </a:lnTo>
                  <a:lnTo>
                    <a:pt x="3015" y="468"/>
                  </a:lnTo>
                  <a:lnTo>
                    <a:pt x="2992" y="493"/>
                  </a:lnTo>
                  <a:lnTo>
                    <a:pt x="2961" y="513"/>
                  </a:lnTo>
                  <a:lnTo>
                    <a:pt x="2924" y="532"/>
                  </a:lnTo>
                  <a:lnTo>
                    <a:pt x="2879" y="547"/>
                  </a:lnTo>
                  <a:lnTo>
                    <a:pt x="2826" y="559"/>
                  </a:lnTo>
                  <a:lnTo>
                    <a:pt x="2765" y="571"/>
                  </a:lnTo>
                  <a:lnTo>
                    <a:pt x="2701" y="579"/>
                  </a:lnTo>
                  <a:lnTo>
                    <a:pt x="2629" y="586"/>
                  </a:lnTo>
                  <a:lnTo>
                    <a:pt x="2553" y="593"/>
                  </a:lnTo>
                  <a:lnTo>
                    <a:pt x="2470" y="599"/>
                  </a:lnTo>
                  <a:lnTo>
                    <a:pt x="2384" y="604"/>
                  </a:lnTo>
                  <a:lnTo>
                    <a:pt x="2291" y="610"/>
                  </a:lnTo>
                  <a:lnTo>
                    <a:pt x="2196" y="615"/>
                  </a:lnTo>
                  <a:lnTo>
                    <a:pt x="2097" y="620"/>
                  </a:lnTo>
                  <a:lnTo>
                    <a:pt x="1994" y="626"/>
                  </a:lnTo>
                  <a:lnTo>
                    <a:pt x="1887" y="633"/>
                  </a:lnTo>
                  <a:lnTo>
                    <a:pt x="1778" y="643"/>
                  </a:lnTo>
                  <a:lnTo>
                    <a:pt x="1666" y="653"/>
                  </a:lnTo>
                  <a:lnTo>
                    <a:pt x="1553" y="667"/>
                  </a:lnTo>
                  <a:lnTo>
                    <a:pt x="1437" y="682"/>
                  </a:lnTo>
                  <a:lnTo>
                    <a:pt x="1320" y="699"/>
                  </a:lnTo>
                  <a:lnTo>
                    <a:pt x="1202" y="721"/>
                  </a:lnTo>
                  <a:lnTo>
                    <a:pt x="1084" y="745"/>
                  </a:lnTo>
                  <a:lnTo>
                    <a:pt x="964" y="773"/>
                  </a:lnTo>
                  <a:lnTo>
                    <a:pt x="879" y="797"/>
                  </a:lnTo>
                  <a:lnTo>
                    <a:pt x="802" y="822"/>
                  </a:lnTo>
                  <a:lnTo>
                    <a:pt x="729" y="853"/>
                  </a:lnTo>
                  <a:lnTo>
                    <a:pt x="665" y="883"/>
                  </a:lnTo>
                  <a:lnTo>
                    <a:pt x="606" y="917"/>
                  </a:lnTo>
                  <a:lnTo>
                    <a:pt x="552" y="952"/>
                  </a:lnTo>
                  <a:lnTo>
                    <a:pt x="503" y="988"/>
                  </a:lnTo>
                  <a:lnTo>
                    <a:pt x="418" y="958"/>
                  </a:lnTo>
                  <a:lnTo>
                    <a:pt x="339" y="925"/>
                  </a:lnTo>
                  <a:lnTo>
                    <a:pt x="266" y="892"/>
                  </a:lnTo>
                  <a:lnTo>
                    <a:pt x="202" y="856"/>
                  </a:lnTo>
                  <a:lnTo>
                    <a:pt x="145" y="821"/>
                  </a:lnTo>
                  <a:lnTo>
                    <a:pt x="98" y="787"/>
                  </a:lnTo>
                  <a:lnTo>
                    <a:pt x="59" y="751"/>
                  </a:lnTo>
                  <a:lnTo>
                    <a:pt x="28" y="716"/>
                  </a:lnTo>
                  <a:lnTo>
                    <a:pt x="10" y="682"/>
                  </a:lnTo>
                  <a:lnTo>
                    <a:pt x="0" y="650"/>
                  </a:lnTo>
                  <a:lnTo>
                    <a:pt x="0" y="650"/>
                  </a:lnTo>
                  <a:lnTo>
                    <a:pt x="10" y="591"/>
                  </a:lnTo>
                  <a:lnTo>
                    <a:pt x="28" y="537"/>
                  </a:lnTo>
                  <a:lnTo>
                    <a:pt x="55" y="486"/>
                  </a:lnTo>
                  <a:lnTo>
                    <a:pt x="89" y="439"/>
                  </a:lnTo>
                  <a:lnTo>
                    <a:pt x="131" y="397"/>
                  </a:lnTo>
                  <a:lnTo>
                    <a:pt x="179" y="356"/>
                  </a:lnTo>
                  <a:lnTo>
                    <a:pt x="231" y="321"/>
                  </a:lnTo>
                  <a:lnTo>
                    <a:pt x="290" y="287"/>
                  </a:lnTo>
                  <a:lnTo>
                    <a:pt x="354" y="256"/>
                  </a:lnTo>
                  <a:lnTo>
                    <a:pt x="422" y="229"/>
                  </a:lnTo>
                  <a:lnTo>
                    <a:pt x="496" y="204"/>
                  </a:lnTo>
                  <a:lnTo>
                    <a:pt x="572" y="182"/>
                  </a:lnTo>
                  <a:lnTo>
                    <a:pt x="653" y="162"/>
                  </a:lnTo>
                  <a:lnTo>
                    <a:pt x="736" y="143"/>
                  </a:lnTo>
                  <a:lnTo>
                    <a:pt x="820" y="126"/>
                  </a:lnTo>
                  <a:lnTo>
                    <a:pt x="908" y="113"/>
                  </a:lnTo>
                  <a:lnTo>
                    <a:pt x="998" y="101"/>
                  </a:lnTo>
                  <a:lnTo>
                    <a:pt x="1089" y="89"/>
                  </a:lnTo>
                  <a:lnTo>
                    <a:pt x="1180" y="79"/>
                  </a:lnTo>
                  <a:lnTo>
                    <a:pt x="1271" y="71"/>
                  </a:lnTo>
                  <a:lnTo>
                    <a:pt x="1362" y="64"/>
                  </a:lnTo>
                  <a:lnTo>
                    <a:pt x="1453" y="57"/>
                  </a:lnTo>
                  <a:lnTo>
                    <a:pt x="1545" y="50"/>
                  </a:lnTo>
                  <a:lnTo>
                    <a:pt x="1632" y="45"/>
                  </a:lnTo>
                  <a:lnTo>
                    <a:pt x="1719" y="40"/>
                  </a:lnTo>
                  <a:lnTo>
                    <a:pt x="1803" y="35"/>
                  </a:lnTo>
                  <a:lnTo>
                    <a:pt x="1886" y="30"/>
                  </a:lnTo>
                  <a:lnTo>
                    <a:pt x="1963" y="25"/>
                  </a:lnTo>
                  <a:lnTo>
                    <a:pt x="2039" y="20"/>
                  </a:lnTo>
                  <a:lnTo>
                    <a:pt x="2110" y="13"/>
                  </a:lnTo>
                  <a:lnTo>
                    <a:pt x="2176" y="6"/>
                  </a:lnTo>
                  <a:lnTo>
                    <a:pt x="2244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</a:ln>
          </p:spPr>
          <p:txBody>
            <a:bodyPr vert="horz" wrap="square" lIns="86656" tIns="43328" rIns="86656" bIns="43328" numCol="1" anchor="t" anchorCtr="0" compatLnSpc="1"/>
            <a:lstStyle/>
            <a:p>
              <a:pPr defTabSz="1218565"/>
              <a:endParaRPr lang="zh-CN" altLang="en-US" sz="240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5" name="Freeform 2354"/>
            <p:cNvSpPr/>
            <p:nvPr/>
          </p:nvSpPr>
          <p:spPr bwMode="auto">
            <a:xfrm>
              <a:off x="2877823" y="4670248"/>
              <a:ext cx="2098438" cy="1042829"/>
            </a:xfrm>
            <a:custGeom>
              <a:avLst/>
              <a:gdLst>
                <a:gd name="T0" fmla="*/ 2772 w 2789"/>
                <a:gd name="T1" fmla="*/ 1 h 1385"/>
                <a:gd name="T2" fmla="*/ 2776 w 2789"/>
                <a:gd name="T3" fmla="*/ 18 h 1385"/>
                <a:gd name="T4" fmla="*/ 2783 w 2789"/>
                <a:gd name="T5" fmla="*/ 52 h 1385"/>
                <a:gd name="T6" fmla="*/ 2788 w 2789"/>
                <a:gd name="T7" fmla="*/ 99 h 1385"/>
                <a:gd name="T8" fmla="*/ 2789 w 2789"/>
                <a:gd name="T9" fmla="*/ 157 h 1385"/>
                <a:gd name="T10" fmla="*/ 2784 w 2789"/>
                <a:gd name="T11" fmla="*/ 224 h 1385"/>
                <a:gd name="T12" fmla="*/ 2769 w 2789"/>
                <a:gd name="T13" fmla="*/ 297 h 1385"/>
                <a:gd name="T14" fmla="*/ 2742 w 2789"/>
                <a:gd name="T15" fmla="*/ 375 h 1385"/>
                <a:gd name="T16" fmla="*/ 2698 w 2789"/>
                <a:gd name="T17" fmla="*/ 456 h 1385"/>
                <a:gd name="T18" fmla="*/ 2637 w 2789"/>
                <a:gd name="T19" fmla="*/ 535 h 1385"/>
                <a:gd name="T20" fmla="*/ 2555 w 2789"/>
                <a:gd name="T21" fmla="*/ 615 h 1385"/>
                <a:gd name="T22" fmla="*/ 2448 w 2789"/>
                <a:gd name="T23" fmla="*/ 687 h 1385"/>
                <a:gd name="T24" fmla="*/ 2315 w 2789"/>
                <a:gd name="T25" fmla="*/ 755 h 1385"/>
                <a:gd name="T26" fmla="*/ 2153 w 2789"/>
                <a:gd name="T27" fmla="*/ 812 h 1385"/>
                <a:gd name="T28" fmla="*/ 1957 w 2789"/>
                <a:gd name="T29" fmla="*/ 860 h 1385"/>
                <a:gd name="T30" fmla="*/ 1727 w 2789"/>
                <a:gd name="T31" fmla="*/ 893 h 1385"/>
                <a:gd name="T32" fmla="*/ 1604 w 2789"/>
                <a:gd name="T33" fmla="*/ 903 h 1385"/>
                <a:gd name="T34" fmla="*/ 1467 w 2789"/>
                <a:gd name="T35" fmla="*/ 914 h 1385"/>
                <a:gd name="T36" fmla="*/ 1317 w 2789"/>
                <a:gd name="T37" fmla="*/ 922 h 1385"/>
                <a:gd name="T38" fmla="*/ 1160 w 2789"/>
                <a:gd name="T39" fmla="*/ 932 h 1385"/>
                <a:gd name="T40" fmla="*/ 1000 w 2789"/>
                <a:gd name="T41" fmla="*/ 946 h 1385"/>
                <a:gd name="T42" fmla="*/ 839 w 2789"/>
                <a:gd name="T43" fmla="*/ 963 h 1385"/>
                <a:gd name="T44" fmla="*/ 684 w 2789"/>
                <a:gd name="T45" fmla="*/ 986 h 1385"/>
                <a:gd name="T46" fmla="*/ 535 w 2789"/>
                <a:gd name="T47" fmla="*/ 1017 h 1385"/>
                <a:gd name="T48" fmla="*/ 402 w 2789"/>
                <a:gd name="T49" fmla="*/ 1057 h 1385"/>
                <a:gd name="T50" fmla="*/ 284 w 2789"/>
                <a:gd name="T51" fmla="*/ 1106 h 1385"/>
                <a:gd name="T52" fmla="*/ 186 w 2789"/>
                <a:gd name="T53" fmla="*/ 1169 h 1385"/>
                <a:gd name="T54" fmla="*/ 113 w 2789"/>
                <a:gd name="T55" fmla="*/ 1245 h 1385"/>
                <a:gd name="T56" fmla="*/ 69 w 2789"/>
                <a:gd name="T57" fmla="*/ 1334 h 1385"/>
                <a:gd name="T58" fmla="*/ 57 w 2789"/>
                <a:gd name="T59" fmla="*/ 1383 h 1385"/>
                <a:gd name="T60" fmla="*/ 49 w 2789"/>
                <a:gd name="T61" fmla="*/ 1361 h 1385"/>
                <a:gd name="T62" fmla="*/ 37 w 2789"/>
                <a:gd name="T63" fmla="*/ 1321 h 1385"/>
                <a:gd name="T64" fmla="*/ 22 w 2789"/>
                <a:gd name="T65" fmla="*/ 1265 h 1385"/>
                <a:gd name="T66" fmla="*/ 10 w 2789"/>
                <a:gd name="T67" fmla="*/ 1194 h 1385"/>
                <a:gd name="T68" fmla="*/ 2 w 2789"/>
                <a:gd name="T69" fmla="*/ 1113 h 1385"/>
                <a:gd name="T70" fmla="*/ 2 w 2789"/>
                <a:gd name="T71" fmla="*/ 1023 h 1385"/>
                <a:gd name="T72" fmla="*/ 15 w 2789"/>
                <a:gd name="T73" fmla="*/ 929 h 1385"/>
                <a:gd name="T74" fmla="*/ 42 w 2789"/>
                <a:gd name="T75" fmla="*/ 831 h 1385"/>
                <a:gd name="T76" fmla="*/ 88 w 2789"/>
                <a:gd name="T77" fmla="*/ 733 h 1385"/>
                <a:gd name="T78" fmla="*/ 155 w 2789"/>
                <a:gd name="T79" fmla="*/ 637 h 1385"/>
                <a:gd name="T80" fmla="*/ 246 w 2789"/>
                <a:gd name="T81" fmla="*/ 547 h 1385"/>
                <a:gd name="T82" fmla="*/ 368 w 2789"/>
                <a:gd name="T83" fmla="*/ 464 h 1385"/>
                <a:gd name="T84" fmla="*/ 520 w 2789"/>
                <a:gd name="T85" fmla="*/ 392 h 1385"/>
                <a:gd name="T86" fmla="*/ 706 w 2789"/>
                <a:gd name="T87" fmla="*/ 332 h 1385"/>
                <a:gd name="T88" fmla="*/ 944 w 2789"/>
                <a:gd name="T89" fmla="*/ 280 h 1385"/>
                <a:gd name="T90" fmla="*/ 1179 w 2789"/>
                <a:gd name="T91" fmla="*/ 241 h 1385"/>
                <a:gd name="T92" fmla="*/ 1408 w 2789"/>
                <a:gd name="T93" fmla="*/ 212 h 1385"/>
                <a:gd name="T94" fmla="*/ 1629 w 2789"/>
                <a:gd name="T95" fmla="*/ 192 h 1385"/>
                <a:gd name="T96" fmla="*/ 1839 w 2789"/>
                <a:gd name="T97" fmla="*/ 179 h 1385"/>
                <a:gd name="T98" fmla="*/ 2033 w 2789"/>
                <a:gd name="T99" fmla="*/ 169 h 1385"/>
                <a:gd name="T100" fmla="*/ 2212 w 2789"/>
                <a:gd name="T101" fmla="*/ 158 h 1385"/>
                <a:gd name="T102" fmla="*/ 2371 w 2789"/>
                <a:gd name="T103" fmla="*/ 145 h 1385"/>
                <a:gd name="T104" fmla="*/ 2507 w 2789"/>
                <a:gd name="T105" fmla="*/ 130 h 1385"/>
                <a:gd name="T106" fmla="*/ 2621 w 2789"/>
                <a:gd name="T107" fmla="*/ 106 h 1385"/>
                <a:gd name="T108" fmla="*/ 2703 w 2789"/>
                <a:gd name="T109" fmla="*/ 72 h 1385"/>
                <a:gd name="T110" fmla="*/ 2757 w 2789"/>
                <a:gd name="T111" fmla="*/ 27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89" h="1385">
                  <a:moveTo>
                    <a:pt x="2771" y="0"/>
                  </a:moveTo>
                  <a:lnTo>
                    <a:pt x="2772" y="1"/>
                  </a:lnTo>
                  <a:lnTo>
                    <a:pt x="2774" y="8"/>
                  </a:lnTo>
                  <a:lnTo>
                    <a:pt x="2776" y="18"/>
                  </a:lnTo>
                  <a:lnTo>
                    <a:pt x="2779" y="33"/>
                  </a:lnTo>
                  <a:lnTo>
                    <a:pt x="2783" y="52"/>
                  </a:lnTo>
                  <a:lnTo>
                    <a:pt x="2786" y="74"/>
                  </a:lnTo>
                  <a:lnTo>
                    <a:pt x="2788" y="99"/>
                  </a:lnTo>
                  <a:lnTo>
                    <a:pt x="2789" y="126"/>
                  </a:lnTo>
                  <a:lnTo>
                    <a:pt x="2789" y="157"/>
                  </a:lnTo>
                  <a:lnTo>
                    <a:pt x="2788" y="189"/>
                  </a:lnTo>
                  <a:lnTo>
                    <a:pt x="2784" y="224"/>
                  </a:lnTo>
                  <a:lnTo>
                    <a:pt x="2778" y="260"/>
                  </a:lnTo>
                  <a:lnTo>
                    <a:pt x="2769" y="297"/>
                  </a:lnTo>
                  <a:lnTo>
                    <a:pt x="2757" y="336"/>
                  </a:lnTo>
                  <a:lnTo>
                    <a:pt x="2742" y="375"/>
                  </a:lnTo>
                  <a:lnTo>
                    <a:pt x="2722" y="415"/>
                  </a:lnTo>
                  <a:lnTo>
                    <a:pt x="2698" y="456"/>
                  </a:lnTo>
                  <a:lnTo>
                    <a:pt x="2671" y="496"/>
                  </a:lnTo>
                  <a:lnTo>
                    <a:pt x="2637" y="535"/>
                  </a:lnTo>
                  <a:lnTo>
                    <a:pt x="2599" y="576"/>
                  </a:lnTo>
                  <a:lnTo>
                    <a:pt x="2555" y="615"/>
                  </a:lnTo>
                  <a:lnTo>
                    <a:pt x="2506" y="652"/>
                  </a:lnTo>
                  <a:lnTo>
                    <a:pt x="2448" y="687"/>
                  </a:lnTo>
                  <a:lnTo>
                    <a:pt x="2386" y="723"/>
                  </a:lnTo>
                  <a:lnTo>
                    <a:pt x="2315" y="755"/>
                  </a:lnTo>
                  <a:lnTo>
                    <a:pt x="2239" y="785"/>
                  </a:lnTo>
                  <a:lnTo>
                    <a:pt x="2153" y="812"/>
                  </a:lnTo>
                  <a:lnTo>
                    <a:pt x="2060" y="838"/>
                  </a:lnTo>
                  <a:lnTo>
                    <a:pt x="1957" y="860"/>
                  </a:lnTo>
                  <a:lnTo>
                    <a:pt x="1847" y="878"/>
                  </a:lnTo>
                  <a:lnTo>
                    <a:pt x="1727" y="893"/>
                  </a:lnTo>
                  <a:lnTo>
                    <a:pt x="1668" y="898"/>
                  </a:lnTo>
                  <a:lnTo>
                    <a:pt x="1604" y="903"/>
                  </a:lnTo>
                  <a:lnTo>
                    <a:pt x="1536" y="909"/>
                  </a:lnTo>
                  <a:lnTo>
                    <a:pt x="1467" y="914"/>
                  </a:lnTo>
                  <a:lnTo>
                    <a:pt x="1393" y="917"/>
                  </a:lnTo>
                  <a:lnTo>
                    <a:pt x="1317" y="922"/>
                  </a:lnTo>
                  <a:lnTo>
                    <a:pt x="1239" y="927"/>
                  </a:lnTo>
                  <a:lnTo>
                    <a:pt x="1160" y="932"/>
                  </a:lnTo>
                  <a:lnTo>
                    <a:pt x="1079" y="939"/>
                  </a:lnTo>
                  <a:lnTo>
                    <a:pt x="1000" y="946"/>
                  </a:lnTo>
                  <a:lnTo>
                    <a:pt x="919" y="954"/>
                  </a:lnTo>
                  <a:lnTo>
                    <a:pt x="839" y="963"/>
                  </a:lnTo>
                  <a:lnTo>
                    <a:pt x="760" y="974"/>
                  </a:lnTo>
                  <a:lnTo>
                    <a:pt x="684" y="986"/>
                  </a:lnTo>
                  <a:lnTo>
                    <a:pt x="608" y="1001"/>
                  </a:lnTo>
                  <a:lnTo>
                    <a:pt x="535" y="1017"/>
                  </a:lnTo>
                  <a:lnTo>
                    <a:pt x="466" y="1035"/>
                  </a:lnTo>
                  <a:lnTo>
                    <a:pt x="402" y="1057"/>
                  </a:lnTo>
                  <a:lnTo>
                    <a:pt x="339" y="1081"/>
                  </a:lnTo>
                  <a:lnTo>
                    <a:pt x="284" y="1106"/>
                  </a:lnTo>
                  <a:lnTo>
                    <a:pt x="231" y="1137"/>
                  </a:lnTo>
                  <a:lnTo>
                    <a:pt x="186" y="1169"/>
                  </a:lnTo>
                  <a:lnTo>
                    <a:pt x="145" y="1204"/>
                  </a:lnTo>
                  <a:lnTo>
                    <a:pt x="113" y="1245"/>
                  </a:lnTo>
                  <a:lnTo>
                    <a:pt x="88" y="1287"/>
                  </a:lnTo>
                  <a:lnTo>
                    <a:pt x="69" y="1334"/>
                  </a:lnTo>
                  <a:lnTo>
                    <a:pt x="59" y="1385"/>
                  </a:lnTo>
                  <a:lnTo>
                    <a:pt x="57" y="1383"/>
                  </a:lnTo>
                  <a:lnTo>
                    <a:pt x="54" y="1375"/>
                  </a:lnTo>
                  <a:lnTo>
                    <a:pt x="49" y="1361"/>
                  </a:lnTo>
                  <a:lnTo>
                    <a:pt x="44" y="1343"/>
                  </a:lnTo>
                  <a:lnTo>
                    <a:pt x="37" y="1321"/>
                  </a:lnTo>
                  <a:lnTo>
                    <a:pt x="29" y="1294"/>
                  </a:lnTo>
                  <a:lnTo>
                    <a:pt x="22" y="1265"/>
                  </a:lnTo>
                  <a:lnTo>
                    <a:pt x="15" y="1231"/>
                  </a:lnTo>
                  <a:lnTo>
                    <a:pt x="10" y="1194"/>
                  </a:lnTo>
                  <a:lnTo>
                    <a:pt x="5" y="1155"/>
                  </a:lnTo>
                  <a:lnTo>
                    <a:pt x="2" y="1113"/>
                  </a:lnTo>
                  <a:lnTo>
                    <a:pt x="0" y="1069"/>
                  </a:lnTo>
                  <a:lnTo>
                    <a:pt x="2" y="1023"/>
                  </a:lnTo>
                  <a:lnTo>
                    <a:pt x="7" y="976"/>
                  </a:lnTo>
                  <a:lnTo>
                    <a:pt x="15" y="929"/>
                  </a:lnTo>
                  <a:lnTo>
                    <a:pt x="27" y="880"/>
                  </a:lnTo>
                  <a:lnTo>
                    <a:pt x="42" y="831"/>
                  </a:lnTo>
                  <a:lnTo>
                    <a:pt x="62" y="782"/>
                  </a:lnTo>
                  <a:lnTo>
                    <a:pt x="88" y="733"/>
                  </a:lnTo>
                  <a:lnTo>
                    <a:pt x="118" y="684"/>
                  </a:lnTo>
                  <a:lnTo>
                    <a:pt x="155" y="637"/>
                  </a:lnTo>
                  <a:lnTo>
                    <a:pt x="198" y="591"/>
                  </a:lnTo>
                  <a:lnTo>
                    <a:pt x="246" y="547"/>
                  </a:lnTo>
                  <a:lnTo>
                    <a:pt x="304" y="503"/>
                  </a:lnTo>
                  <a:lnTo>
                    <a:pt x="368" y="464"/>
                  </a:lnTo>
                  <a:lnTo>
                    <a:pt x="439" y="425"/>
                  </a:lnTo>
                  <a:lnTo>
                    <a:pt x="520" y="392"/>
                  </a:lnTo>
                  <a:lnTo>
                    <a:pt x="608" y="359"/>
                  </a:lnTo>
                  <a:lnTo>
                    <a:pt x="706" y="332"/>
                  </a:lnTo>
                  <a:lnTo>
                    <a:pt x="826" y="304"/>
                  </a:lnTo>
                  <a:lnTo>
                    <a:pt x="944" y="280"/>
                  </a:lnTo>
                  <a:lnTo>
                    <a:pt x="1062" y="258"/>
                  </a:lnTo>
                  <a:lnTo>
                    <a:pt x="1179" y="241"/>
                  </a:lnTo>
                  <a:lnTo>
                    <a:pt x="1295" y="226"/>
                  </a:lnTo>
                  <a:lnTo>
                    <a:pt x="1408" y="212"/>
                  </a:lnTo>
                  <a:lnTo>
                    <a:pt x="1520" y="202"/>
                  </a:lnTo>
                  <a:lnTo>
                    <a:pt x="1629" y="192"/>
                  </a:lnTo>
                  <a:lnTo>
                    <a:pt x="1736" y="185"/>
                  </a:lnTo>
                  <a:lnTo>
                    <a:pt x="1839" y="179"/>
                  </a:lnTo>
                  <a:lnTo>
                    <a:pt x="1938" y="174"/>
                  </a:lnTo>
                  <a:lnTo>
                    <a:pt x="2033" y="169"/>
                  </a:lnTo>
                  <a:lnTo>
                    <a:pt x="2126" y="163"/>
                  </a:lnTo>
                  <a:lnTo>
                    <a:pt x="2212" y="158"/>
                  </a:lnTo>
                  <a:lnTo>
                    <a:pt x="2295" y="152"/>
                  </a:lnTo>
                  <a:lnTo>
                    <a:pt x="2371" y="145"/>
                  </a:lnTo>
                  <a:lnTo>
                    <a:pt x="2443" y="138"/>
                  </a:lnTo>
                  <a:lnTo>
                    <a:pt x="2507" y="130"/>
                  </a:lnTo>
                  <a:lnTo>
                    <a:pt x="2568" y="118"/>
                  </a:lnTo>
                  <a:lnTo>
                    <a:pt x="2621" y="106"/>
                  </a:lnTo>
                  <a:lnTo>
                    <a:pt x="2666" y="91"/>
                  </a:lnTo>
                  <a:lnTo>
                    <a:pt x="2703" y="72"/>
                  </a:lnTo>
                  <a:lnTo>
                    <a:pt x="2734" y="52"/>
                  </a:lnTo>
                  <a:lnTo>
                    <a:pt x="2757" y="27"/>
                  </a:lnTo>
                  <a:lnTo>
                    <a:pt x="2771" y="0"/>
                  </a:lnTo>
                  <a:close/>
                </a:path>
              </a:pathLst>
            </a:custGeom>
            <a:solidFill>
              <a:srgbClr val="FEB500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373" tIns="45687" rIns="91373" bIns="45687" numCol="1" spcCol="0" rtlCol="0" fromWordArt="0" anchor="ctr" anchorCtr="0" forceAA="0" compatLnSpc="1">
              <a:noAutofit/>
            </a:bodyPr>
            <a:lstStyle/>
            <a:p>
              <a:pPr algn="ctr" defTabSz="1218565">
                <a:lnSpc>
                  <a:spcPct val="130000"/>
                </a:lnSpc>
              </a:pPr>
              <a:endParaRPr lang="zh-CN" altLang="en-US" sz="1865" kern="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2355"/>
            <p:cNvSpPr/>
            <p:nvPr/>
          </p:nvSpPr>
          <p:spPr bwMode="auto">
            <a:xfrm>
              <a:off x="2640151" y="3478444"/>
              <a:ext cx="2739252" cy="1363351"/>
            </a:xfrm>
            <a:custGeom>
              <a:avLst/>
              <a:gdLst>
                <a:gd name="T0" fmla="*/ 3620 w 3642"/>
                <a:gd name="T1" fmla="*/ 8 h 1811"/>
                <a:gd name="T2" fmla="*/ 3630 w 3642"/>
                <a:gd name="T3" fmla="*/ 52 h 1811"/>
                <a:gd name="T4" fmla="*/ 3640 w 3642"/>
                <a:gd name="T5" fmla="*/ 127 h 1811"/>
                <a:gd name="T6" fmla="*/ 3640 w 3642"/>
                <a:gd name="T7" fmla="*/ 226 h 1811"/>
                <a:gd name="T8" fmla="*/ 3625 w 3642"/>
                <a:gd name="T9" fmla="*/ 343 h 1811"/>
                <a:gd name="T10" fmla="*/ 3586 w 3642"/>
                <a:gd name="T11" fmla="*/ 473 h 1811"/>
                <a:gd name="T12" fmla="*/ 3515 w 3642"/>
                <a:gd name="T13" fmla="*/ 608 h 1811"/>
                <a:gd name="T14" fmla="*/ 3402 w 3642"/>
                <a:gd name="T15" fmla="*/ 743 h 1811"/>
                <a:gd name="T16" fmla="*/ 3242 w 3642"/>
                <a:gd name="T17" fmla="*/ 870 h 1811"/>
                <a:gd name="T18" fmla="*/ 3025 w 3642"/>
                <a:gd name="T19" fmla="*/ 985 h 1811"/>
                <a:gd name="T20" fmla="*/ 2743 w 3642"/>
                <a:gd name="T21" fmla="*/ 1081 h 1811"/>
                <a:gd name="T22" fmla="*/ 2389 w 3642"/>
                <a:gd name="T23" fmla="*/ 1152 h 1811"/>
                <a:gd name="T24" fmla="*/ 2115 w 3642"/>
                <a:gd name="T25" fmla="*/ 1181 h 1811"/>
                <a:gd name="T26" fmla="*/ 1879 w 3642"/>
                <a:gd name="T27" fmla="*/ 1196 h 1811"/>
                <a:gd name="T28" fmla="*/ 1621 w 3642"/>
                <a:gd name="T29" fmla="*/ 1211 h 1811"/>
                <a:gd name="T30" fmla="*/ 1347 w 3642"/>
                <a:gd name="T31" fmla="*/ 1232 h 1811"/>
                <a:gd name="T32" fmla="*/ 1074 w 3642"/>
                <a:gd name="T33" fmla="*/ 1262 h 1811"/>
                <a:gd name="T34" fmla="*/ 812 w 3642"/>
                <a:gd name="T35" fmla="*/ 1304 h 1811"/>
                <a:gd name="T36" fmla="*/ 572 w 3642"/>
                <a:gd name="T37" fmla="*/ 1365 h 1811"/>
                <a:gd name="T38" fmla="*/ 366 w 3642"/>
                <a:gd name="T39" fmla="*/ 1448 h 1811"/>
                <a:gd name="T40" fmla="*/ 207 w 3642"/>
                <a:gd name="T41" fmla="*/ 1558 h 1811"/>
                <a:gd name="T42" fmla="*/ 104 w 3642"/>
                <a:gd name="T43" fmla="*/ 1698 h 1811"/>
                <a:gd name="T44" fmla="*/ 74 w 3642"/>
                <a:gd name="T45" fmla="*/ 1808 h 1811"/>
                <a:gd name="T46" fmla="*/ 60 w 3642"/>
                <a:gd name="T47" fmla="*/ 1771 h 1811"/>
                <a:gd name="T48" fmla="*/ 37 w 3642"/>
                <a:gd name="T49" fmla="*/ 1693 h 1811"/>
                <a:gd name="T50" fmla="*/ 15 w 3642"/>
                <a:gd name="T51" fmla="*/ 1583 h 1811"/>
                <a:gd name="T52" fmla="*/ 0 w 3642"/>
                <a:gd name="T53" fmla="*/ 1449 h 1811"/>
                <a:gd name="T54" fmla="*/ 5 w 3642"/>
                <a:gd name="T55" fmla="*/ 1297 h 1811"/>
                <a:gd name="T56" fmla="*/ 37 w 3642"/>
                <a:gd name="T57" fmla="*/ 1137 h 1811"/>
                <a:gd name="T58" fmla="*/ 104 w 3642"/>
                <a:gd name="T59" fmla="*/ 973 h 1811"/>
                <a:gd name="T60" fmla="*/ 217 w 3642"/>
                <a:gd name="T61" fmla="*/ 813 h 1811"/>
                <a:gd name="T62" fmla="*/ 386 w 3642"/>
                <a:gd name="T63" fmla="*/ 666 h 1811"/>
                <a:gd name="T64" fmla="*/ 618 w 3642"/>
                <a:gd name="T65" fmla="*/ 537 h 1811"/>
                <a:gd name="T66" fmla="*/ 922 w 3642"/>
                <a:gd name="T67" fmla="*/ 434 h 1811"/>
                <a:gd name="T68" fmla="*/ 1335 w 3642"/>
                <a:gd name="T69" fmla="*/ 348 h 1811"/>
                <a:gd name="T70" fmla="*/ 1742 w 3642"/>
                <a:gd name="T71" fmla="*/ 289 h 1811"/>
                <a:gd name="T72" fmla="*/ 2131 w 3642"/>
                <a:gd name="T73" fmla="*/ 252 h 1811"/>
                <a:gd name="T74" fmla="*/ 2492 w 3642"/>
                <a:gd name="T75" fmla="*/ 230 h 1811"/>
                <a:gd name="T76" fmla="*/ 2819 w 3642"/>
                <a:gd name="T77" fmla="*/ 211 h 1811"/>
                <a:gd name="T78" fmla="*/ 3101 w 3642"/>
                <a:gd name="T79" fmla="*/ 191 h 1811"/>
                <a:gd name="T80" fmla="*/ 3333 w 3642"/>
                <a:gd name="T81" fmla="*/ 159 h 1811"/>
                <a:gd name="T82" fmla="*/ 3502 w 3642"/>
                <a:gd name="T83" fmla="*/ 110 h 1811"/>
                <a:gd name="T84" fmla="*/ 3601 w 3642"/>
                <a:gd name="T85" fmla="*/ 32 h 1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42" h="1811">
                  <a:moveTo>
                    <a:pt x="3618" y="0"/>
                  </a:moveTo>
                  <a:lnTo>
                    <a:pt x="3618" y="2"/>
                  </a:lnTo>
                  <a:lnTo>
                    <a:pt x="3620" y="8"/>
                  </a:lnTo>
                  <a:lnTo>
                    <a:pt x="3623" y="18"/>
                  </a:lnTo>
                  <a:lnTo>
                    <a:pt x="3627" y="34"/>
                  </a:lnTo>
                  <a:lnTo>
                    <a:pt x="3630" y="52"/>
                  </a:lnTo>
                  <a:lnTo>
                    <a:pt x="3633" y="74"/>
                  </a:lnTo>
                  <a:lnTo>
                    <a:pt x="3637" y="98"/>
                  </a:lnTo>
                  <a:lnTo>
                    <a:pt x="3640" y="127"/>
                  </a:lnTo>
                  <a:lnTo>
                    <a:pt x="3642" y="157"/>
                  </a:lnTo>
                  <a:lnTo>
                    <a:pt x="3642" y="191"/>
                  </a:lnTo>
                  <a:lnTo>
                    <a:pt x="3640" y="226"/>
                  </a:lnTo>
                  <a:lnTo>
                    <a:pt x="3638" y="263"/>
                  </a:lnTo>
                  <a:lnTo>
                    <a:pt x="3633" y="302"/>
                  </a:lnTo>
                  <a:lnTo>
                    <a:pt x="3625" y="343"/>
                  </a:lnTo>
                  <a:lnTo>
                    <a:pt x="3616" y="385"/>
                  </a:lnTo>
                  <a:lnTo>
                    <a:pt x="3603" y="429"/>
                  </a:lnTo>
                  <a:lnTo>
                    <a:pt x="3586" y="473"/>
                  </a:lnTo>
                  <a:lnTo>
                    <a:pt x="3566" y="517"/>
                  </a:lnTo>
                  <a:lnTo>
                    <a:pt x="3542" y="562"/>
                  </a:lnTo>
                  <a:lnTo>
                    <a:pt x="3515" y="608"/>
                  </a:lnTo>
                  <a:lnTo>
                    <a:pt x="3483" y="654"/>
                  </a:lnTo>
                  <a:lnTo>
                    <a:pt x="3446" y="698"/>
                  </a:lnTo>
                  <a:lnTo>
                    <a:pt x="3402" y="743"/>
                  </a:lnTo>
                  <a:lnTo>
                    <a:pt x="3355" y="785"/>
                  </a:lnTo>
                  <a:lnTo>
                    <a:pt x="3302" y="829"/>
                  </a:lnTo>
                  <a:lnTo>
                    <a:pt x="3242" y="870"/>
                  </a:lnTo>
                  <a:lnTo>
                    <a:pt x="3176" y="911"/>
                  </a:lnTo>
                  <a:lnTo>
                    <a:pt x="3105" y="949"/>
                  </a:lnTo>
                  <a:lnTo>
                    <a:pt x="3025" y="985"/>
                  </a:lnTo>
                  <a:lnTo>
                    <a:pt x="2939" y="1020"/>
                  </a:lnTo>
                  <a:lnTo>
                    <a:pt x="2845" y="1052"/>
                  </a:lnTo>
                  <a:lnTo>
                    <a:pt x="2743" y="1081"/>
                  </a:lnTo>
                  <a:lnTo>
                    <a:pt x="2634" y="1108"/>
                  </a:lnTo>
                  <a:lnTo>
                    <a:pt x="2515" y="1132"/>
                  </a:lnTo>
                  <a:lnTo>
                    <a:pt x="2389" y="1152"/>
                  </a:lnTo>
                  <a:lnTo>
                    <a:pt x="2252" y="1167"/>
                  </a:lnTo>
                  <a:lnTo>
                    <a:pt x="2186" y="1174"/>
                  </a:lnTo>
                  <a:lnTo>
                    <a:pt x="2115" y="1181"/>
                  </a:lnTo>
                  <a:lnTo>
                    <a:pt x="2039" y="1186"/>
                  </a:lnTo>
                  <a:lnTo>
                    <a:pt x="1962" y="1191"/>
                  </a:lnTo>
                  <a:lnTo>
                    <a:pt x="1879" y="1196"/>
                  </a:lnTo>
                  <a:lnTo>
                    <a:pt x="1795" y="1201"/>
                  </a:lnTo>
                  <a:lnTo>
                    <a:pt x="1708" y="1206"/>
                  </a:lnTo>
                  <a:lnTo>
                    <a:pt x="1621" y="1211"/>
                  </a:lnTo>
                  <a:lnTo>
                    <a:pt x="1529" y="1218"/>
                  </a:lnTo>
                  <a:lnTo>
                    <a:pt x="1438" y="1225"/>
                  </a:lnTo>
                  <a:lnTo>
                    <a:pt x="1347" y="1232"/>
                  </a:lnTo>
                  <a:lnTo>
                    <a:pt x="1256" y="1240"/>
                  </a:lnTo>
                  <a:lnTo>
                    <a:pt x="1165" y="1250"/>
                  </a:lnTo>
                  <a:lnTo>
                    <a:pt x="1074" y="1262"/>
                  </a:lnTo>
                  <a:lnTo>
                    <a:pt x="984" y="1274"/>
                  </a:lnTo>
                  <a:lnTo>
                    <a:pt x="896" y="1287"/>
                  </a:lnTo>
                  <a:lnTo>
                    <a:pt x="812" y="1304"/>
                  </a:lnTo>
                  <a:lnTo>
                    <a:pt x="729" y="1323"/>
                  </a:lnTo>
                  <a:lnTo>
                    <a:pt x="648" y="1343"/>
                  </a:lnTo>
                  <a:lnTo>
                    <a:pt x="572" y="1365"/>
                  </a:lnTo>
                  <a:lnTo>
                    <a:pt x="498" y="1390"/>
                  </a:lnTo>
                  <a:lnTo>
                    <a:pt x="430" y="1417"/>
                  </a:lnTo>
                  <a:lnTo>
                    <a:pt x="366" y="1448"/>
                  </a:lnTo>
                  <a:lnTo>
                    <a:pt x="307" y="1482"/>
                  </a:lnTo>
                  <a:lnTo>
                    <a:pt x="255" y="1517"/>
                  </a:lnTo>
                  <a:lnTo>
                    <a:pt x="207" y="1558"/>
                  </a:lnTo>
                  <a:lnTo>
                    <a:pt x="165" y="1600"/>
                  </a:lnTo>
                  <a:lnTo>
                    <a:pt x="131" y="1647"/>
                  </a:lnTo>
                  <a:lnTo>
                    <a:pt x="104" y="1698"/>
                  </a:lnTo>
                  <a:lnTo>
                    <a:pt x="86" y="1752"/>
                  </a:lnTo>
                  <a:lnTo>
                    <a:pt x="76" y="1811"/>
                  </a:lnTo>
                  <a:lnTo>
                    <a:pt x="74" y="1808"/>
                  </a:lnTo>
                  <a:lnTo>
                    <a:pt x="71" y="1799"/>
                  </a:lnTo>
                  <a:lnTo>
                    <a:pt x="66" y="1787"/>
                  </a:lnTo>
                  <a:lnTo>
                    <a:pt x="60" y="1771"/>
                  </a:lnTo>
                  <a:lnTo>
                    <a:pt x="54" y="1749"/>
                  </a:lnTo>
                  <a:lnTo>
                    <a:pt x="45" y="1722"/>
                  </a:lnTo>
                  <a:lnTo>
                    <a:pt x="37" y="1693"/>
                  </a:lnTo>
                  <a:lnTo>
                    <a:pt x="28" y="1659"/>
                  </a:lnTo>
                  <a:lnTo>
                    <a:pt x="22" y="1624"/>
                  </a:lnTo>
                  <a:lnTo>
                    <a:pt x="15" y="1583"/>
                  </a:lnTo>
                  <a:lnTo>
                    <a:pt x="8" y="1541"/>
                  </a:lnTo>
                  <a:lnTo>
                    <a:pt x="3" y="1497"/>
                  </a:lnTo>
                  <a:lnTo>
                    <a:pt x="0" y="1449"/>
                  </a:lnTo>
                  <a:lnTo>
                    <a:pt x="0" y="1400"/>
                  </a:lnTo>
                  <a:lnTo>
                    <a:pt x="1" y="1350"/>
                  </a:lnTo>
                  <a:lnTo>
                    <a:pt x="5" y="1297"/>
                  </a:lnTo>
                  <a:lnTo>
                    <a:pt x="11" y="1245"/>
                  </a:lnTo>
                  <a:lnTo>
                    <a:pt x="22" y="1191"/>
                  </a:lnTo>
                  <a:lnTo>
                    <a:pt x="37" y="1137"/>
                  </a:lnTo>
                  <a:lnTo>
                    <a:pt x="55" y="1083"/>
                  </a:lnTo>
                  <a:lnTo>
                    <a:pt x="77" y="1027"/>
                  </a:lnTo>
                  <a:lnTo>
                    <a:pt x="104" y="973"/>
                  </a:lnTo>
                  <a:lnTo>
                    <a:pt x="136" y="919"/>
                  </a:lnTo>
                  <a:lnTo>
                    <a:pt x="175" y="865"/>
                  </a:lnTo>
                  <a:lnTo>
                    <a:pt x="217" y="813"/>
                  </a:lnTo>
                  <a:lnTo>
                    <a:pt x="268" y="762"/>
                  </a:lnTo>
                  <a:lnTo>
                    <a:pt x="324" y="713"/>
                  </a:lnTo>
                  <a:lnTo>
                    <a:pt x="386" y="666"/>
                  </a:lnTo>
                  <a:lnTo>
                    <a:pt x="456" y="620"/>
                  </a:lnTo>
                  <a:lnTo>
                    <a:pt x="532" y="578"/>
                  </a:lnTo>
                  <a:lnTo>
                    <a:pt x="618" y="537"/>
                  </a:lnTo>
                  <a:lnTo>
                    <a:pt x="711" y="500"/>
                  </a:lnTo>
                  <a:lnTo>
                    <a:pt x="810" y="466"/>
                  </a:lnTo>
                  <a:lnTo>
                    <a:pt x="922" y="434"/>
                  </a:lnTo>
                  <a:lnTo>
                    <a:pt x="1060" y="402"/>
                  </a:lnTo>
                  <a:lnTo>
                    <a:pt x="1198" y="373"/>
                  </a:lnTo>
                  <a:lnTo>
                    <a:pt x="1335" y="348"/>
                  </a:lnTo>
                  <a:lnTo>
                    <a:pt x="1472" y="324"/>
                  </a:lnTo>
                  <a:lnTo>
                    <a:pt x="1609" y="306"/>
                  </a:lnTo>
                  <a:lnTo>
                    <a:pt x="1742" y="289"/>
                  </a:lnTo>
                  <a:lnTo>
                    <a:pt x="1874" y="275"/>
                  </a:lnTo>
                  <a:lnTo>
                    <a:pt x="2004" y="263"/>
                  </a:lnTo>
                  <a:lnTo>
                    <a:pt x="2131" y="252"/>
                  </a:lnTo>
                  <a:lnTo>
                    <a:pt x="2254" y="243"/>
                  </a:lnTo>
                  <a:lnTo>
                    <a:pt x="2375" y="236"/>
                  </a:lnTo>
                  <a:lnTo>
                    <a:pt x="2492" y="230"/>
                  </a:lnTo>
                  <a:lnTo>
                    <a:pt x="2605" y="223"/>
                  </a:lnTo>
                  <a:lnTo>
                    <a:pt x="2715" y="218"/>
                  </a:lnTo>
                  <a:lnTo>
                    <a:pt x="2819" y="211"/>
                  </a:lnTo>
                  <a:lnTo>
                    <a:pt x="2919" y="204"/>
                  </a:lnTo>
                  <a:lnTo>
                    <a:pt x="3014" y="198"/>
                  </a:lnTo>
                  <a:lnTo>
                    <a:pt x="3101" y="191"/>
                  </a:lnTo>
                  <a:lnTo>
                    <a:pt x="3186" y="182"/>
                  </a:lnTo>
                  <a:lnTo>
                    <a:pt x="3262" y="172"/>
                  </a:lnTo>
                  <a:lnTo>
                    <a:pt x="3333" y="159"/>
                  </a:lnTo>
                  <a:lnTo>
                    <a:pt x="3397" y="145"/>
                  </a:lnTo>
                  <a:lnTo>
                    <a:pt x="3453" y="128"/>
                  </a:lnTo>
                  <a:lnTo>
                    <a:pt x="3502" y="110"/>
                  </a:lnTo>
                  <a:lnTo>
                    <a:pt x="3544" y="88"/>
                  </a:lnTo>
                  <a:lnTo>
                    <a:pt x="3576" y="61"/>
                  </a:lnTo>
                  <a:lnTo>
                    <a:pt x="3601" y="32"/>
                  </a:lnTo>
                  <a:lnTo>
                    <a:pt x="3618" y="0"/>
                  </a:lnTo>
                  <a:close/>
                </a:path>
              </a:pathLst>
            </a:custGeom>
            <a:solidFill>
              <a:srgbClr val="0C7EDF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373" tIns="45687" rIns="91373" bIns="45687" numCol="1" spcCol="0" rtlCol="0" fromWordArt="0" anchor="ctr" anchorCtr="0" forceAA="0" compatLnSpc="1">
              <a:noAutofit/>
            </a:bodyPr>
            <a:lstStyle/>
            <a:p>
              <a:pPr algn="ctr" defTabSz="1218565">
                <a:lnSpc>
                  <a:spcPct val="130000"/>
                </a:lnSpc>
              </a:pPr>
              <a:endParaRPr lang="zh-CN" altLang="en-US" sz="1865" kern="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2356"/>
            <p:cNvSpPr/>
            <p:nvPr/>
          </p:nvSpPr>
          <p:spPr bwMode="auto">
            <a:xfrm>
              <a:off x="2244529" y="2116597"/>
              <a:ext cx="3512440" cy="1748582"/>
            </a:xfrm>
            <a:custGeom>
              <a:avLst/>
              <a:gdLst>
                <a:gd name="T0" fmla="*/ 4642 w 4670"/>
                <a:gd name="T1" fmla="*/ 10 h 2325"/>
                <a:gd name="T2" fmla="*/ 4652 w 4670"/>
                <a:gd name="T3" fmla="*/ 54 h 2325"/>
                <a:gd name="T4" fmla="*/ 4664 w 4670"/>
                <a:gd name="T5" fmla="*/ 128 h 2325"/>
                <a:gd name="T6" fmla="*/ 4670 w 4670"/>
                <a:gd name="T7" fmla="*/ 230 h 2325"/>
                <a:gd name="T8" fmla="*/ 4664 w 4670"/>
                <a:gd name="T9" fmla="*/ 353 h 2325"/>
                <a:gd name="T10" fmla="*/ 4638 w 4670"/>
                <a:gd name="T11" fmla="*/ 492 h 2325"/>
                <a:gd name="T12" fmla="*/ 4586 w 4670"/>
                <a:gd name="T13" fmla="*/ 640 h 2325"/>
                <a:gd name="T14" fmla="*/ 4501 w 4670"/>
                <a:gd name="T15" fmla="*/ 792 h 2325"/>
                <a:gd name="T16" fmla="*/ 4375 w 4670"/>
                <a:gd name="T17" fmla="*/ 945 h 2325"/>
                <a:gd name="T18" fmla="*/ 4201 w 4670"/>
                <a:gd name="T19" fmla="*/ 1090 h 2325"/>
                <a:gd name="T20" fmla="*/ 3973 w 4670"/>
                <a:gd name="T21" fmla="*/ 1223 h 2325"/>
                <a:gd name="T22" fmla="*/ 3683 w 4670"/>
                <a:gd name="T23" fmla="*/ 1340 h 2325"/>
                <a:gd name="T24" fmla="*/ 3325 w 4670"/>
                <a:gd name="T25" fmla="*/ 1434 h 2325"/>
                <a:gd name="T26" fmla="*/ 2891 w 4670"/>
                <a:gd name="T27" fmla="*/ 1500 h 2325"/>
                <a:gd name="T28" fmla="*/ 2651 w 4670"/>
                <a:gd name="T29" fmla="*/ 1521 h 2325"/>
                <a:gd name="T30" fmla="*/ 2377 w 4670"/>
                <a:gd name="T31" fmla="*/ 1538 h 2325"/>
                <a:gd name="T32" fmla="*/ 2082 w 4670"/>
                <a:gd name="T33" fmla="*/ 1556 h 2325"/>
                <a:gd name="T34" fmla="*/ 1773 w 4670"/>
                <a:gd name="T35" fmla="*/ 1578 h 2325"/>
                <a:gd name="T36" fmla="*/ 1461 w 4670"/>
                <a:gd name="T37" fmla="*/ 1610 h 2325"/>
                <a:gd name="T38" fmla="*/ 1157 w 4670"/>
                <a:gd name="T39" fmla="*/ 1654 h 2325"/>
                <a:gd name="T40" fmla="*/ 873 w 4670"/>
                <a:gd name="T41" fmla="*/ 1713 h 2325"/>
                <a:gd name="T42" fmla="*/ 616 w 4670"/>
                <a:gd name="T43" fmla="*/ 1794 h 2325"/>
                <a:gd name="T44" fmla="*/ 400 w 4670"/>
                <a:gd name="T45" fmla="*/ 1899 h 2325"/>
                <a:gd name="T46" fmla="*/ 235 w 4670"/>
                <a:gd name="T47" fmla="*/ 2031 h 2325"/>
                <a:gd name="T48" fmla="*/ 128 w 4670"/>
                <a:gd name="T49" fmla="*/ 2196 h 2325"/>
                <a:gd name="T50" fmla="*/ 96 w 4670"/>
                <a:gd name="T51" fmla="*/ 2323 h 2325"/>
                <a:gd name="T52" fmla="*/ 81 w 4670"/>
                <a:gd name="T53" fmla="*/ 2283 h 2325"/>
                <a:gd name="T54" fmla="*/ 56 w 4670"/>
                <a:gd name="T55" fmla="*/ 2203 h 2325"/>
                <a:gd name="T56" fmla="*/ 29 w 4670"/>
                <a:gd name="T57" fmla="*/ 2087 h 2325"/>
                <a:gd name="T58" fmla="*/ 7 w 4670"/>
                <a:gd name="T59" fmla="*/ 1943 h 2325"/>
                <a:gd name="T60" fmla="*/ 0 w 4670"/>
                <a:gd name="T61" fmla="*/ 1779 h 2325"/>
                <a:gd name="T62" fmla="*/ 15 w 4670"/>
                <a:gd name="T63" fmla="*/ 1600 h 2325"/>
                <a:gd name="T64" fmla="*/ 62 w 4670"/>
                <a:gd name="T65" fmla="*/ 1413 h 2325"/>
                <a:gd name="T66" fmla="*/ 149 w 4670"/>
                <a:gd name="T67" fmla="*/ 1225 h 2325"/>
                <a:gd name="T68" fmla="*/ 284 w 4670"/>
                <a:gd name="T69" fmla="*/ 1041 h 2325"/>
                <a:gd name="T70" fmla="*/ 473 w 4670"/>
                <a:gd name="T71" fmla="*/ 872 h 2325"/>
                <a:gd name="T72" fmla="*/ 728 w 4670"/>
                <a:gd name="T73" fmla="*/ 720 h 2325"/>
                <a:gd name="T74" fmla="*/ 1055 w 4670"/>
                <a:gd name="T75" fmla="*/ 595 h 2325"/>
                <a:gd name="T76" fmla="*/ 1493 w 4670"/>
                <a:gd name="T77" fmla="*/ 488 h 2325"/>
                <a:gd name="T78" fmla="*/ 1955 w 4670"/>
                <a:gd name="T79" fmla="*/ 409 h 2325"/>
                <a:gd name="T80" fmla="*/ 2404 w 4670"/>
                <a:gd name="T81" fmla="*/ 355 h 2325"/>
                <a:gd name="T82" fmla="*/ 2833 w 4670"/>
                <a:gd name="T83" fmla="*/ 318 h 2325"/>
                <a:gd name="T84" fmla="*/ 3233 w 4670"/>
                <a:gd name="T85" fmla="*/ 294 h 2325"/>
                <a:gd name="T86" fmla="*/ 3600 w 4670"/>
                <a:gd name="T87" fmla="*/ 274 h 2325"/>
                <a:gd name="T88" fmla="*/ 3922 w 4670"/>
                <a:gd name="T89" fmla="*/ 252 h 2325"/>
                <a:gd name="T90" fmla="*/ 4196 w 4670"/>
                <a:gd name="T91" fmla="*/ 220 h 2325"/>
                <a:gd name="T92" fmla="*/ 4412 w 4670"/>
                <a:gd name="T93" fmla="*/ 172 h 2325"/>
                <a:gd name="T94" fmla="*/ 4562 w 4670"/>
                <a:gd name="T95" fmla="*/ 101 h 2325"/>
                <a:gd name="T96" fmla="*/ 4640 w 4670"/>
                <a:gd name="T97" fmla="*/ 0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70" h="2325">
                  <a:moveTo>
                    <a:pt x="4640" y="0"/>
                  </a:moveTo>
                  <a:lnTo>
                    <a:pt x="4640" y="3"/>
                  </a:lnTo>
                  <a:lnTo>
                    <a:pt x="4642" y="10"/>
                  </a:lnTo>
                  <a:lnTo>
                    <a:pt x="4645" y="20"/>
                  </a:lnTo>
                  <a:lnTo>
                    <a:pt x="4648" y="36"/>
                  </a:lnTo>
                  <a:lnTo>
                    <a:pt x="4652" y="54"/>
                  </a:lnTo>
                  <a:lnTo>
                    <a:pt x="4657" y="74"/>
                  </a:lnTo>
                  <a:lnTo>
                    <a:pt x="4660" y="100"/>
                  </a:lnTo>
                  <a:lnTo>
                    <a:pt x="4664" y="128"/>
                  </a:lnTo>
                  <a:lnTo>
                    <a:pt x="4667" y="161"/>
                  </a:lnTo>
                  <a:lnTo>
                    <a:pt x="4669" y="194"/>
                  </a:lnTo>
                  <a:lnTo>
                    <a:pt x="4670" y="230"/>
                  </a:lnTo>
                  <a:lnTo>
                    <a:pt x="4670" y="269"/>
                  </a:lnTo>
                  <a:lnTo>
                    <a:pt x="4669" y="311"/>
                  </a:lnTo>
                  <a:lnTo>
                    <a:pt x="4664" y="353"/>
                  </a:lnTo>
                  <a:lnTo>
                    <a:pt x="4658" y="399"/>
                  </a:lnTo>
                  <a:lnTo>
                    <a:pt x="4650" y="444"/>
                  </a:lnTo>
                  <a:lnTo>
                    <a:pt x="4638" y="492"/>
                  </a:lnTo>
                  <a:lnTo>
                    <a:pt x="4625" y="541"/>
                  </a:lnTo>
                  <a:lnTo>
                    <a:pt x="4608" y="590"/>
                  </a:lnTo>
                  <a:lnTo>
                    <a:pt x="4586" y="640"/>
                  </a:lnTo>
                  <a:lnTo>
                    <a:pt x="4562" y="691"/>
                  </a:lnTo>
                  <a:lnTo>
                    <a:pt x="4534" y="742"/>
                  </a:lnTo>
                  <a:lnTo>
                    <a:pt x="4501" y="792"/>
                  </a:lnTo>
                  <a:lnTo>
                    <a:pt x="4464" y="843"/>
                  </a:lnTo>
                  <a:lnTo>
                    <a:pt x="4422" y="894"/>
                  </a:lnTo>
                  <a:lnTo>
                    <a:pt x="4375" y="945"/>
                  </a:lnTo>
                  <a:lnTo>
                    <a:pt x="4322" y="994"/>
                  </a:lnTo>
                  <a:lnTo>
                    <a:pt x="4265" y="1043"/>
                  </a:lnTo>
                  <a:lnTo>
                    <a:pt x="4201" y="1090"/>
                  </a:lnTo>
                  <a:lnTo>
                    <a:pt x="4132" y="1135"/>
                  </a:lnTo>
                  <a:lnTo>
                    <a:pt x="4056" y="1181"/>
                  </a:lnTo>
                  <a:lnTo>
                    <a:pt x="3973" y="1223"/>
                  </a:lnTo>
                  <a:lnTo>
                    <a:pt x="3883" y="1264"/>
                  </a:lnTo>
                  <a:lnTo>
                    <a:pt x="3787" y="1304"/>
                  </a:lnTo>
                  <a:lnTo>
                    <a:pt x="3683" y="1340"/>
                  </a:lnTo>
                  <a:lnTo>
                    <a:pt x="3571" y="1374"/>
                  </a:lnTo>
                  <a:lnTo>
                    <a:pt x="3451" y="1406"/>
                  </a:lnTo>
                  <a:lnTo>
                    <a:pt x="3325" y="1434"/>
                  </a:lnTo>
                  <a:lnTo>
                    <a:pt x="3188" y="1460"/>
                  </a:lnTo>
                  <a:lnTo>
                    <a:pt x="3044" y="1482"/>
                  </a:lnTo>
                  <a:lnTo>
                    <a:pt x="2891" y="1500"/>
                  </a:lnTo>
                  <a:lnTo>
                    <a:pt x="2815" y="1507"/>
                  </a:lnTo>
                  <a:lnTo>
                    <a:pt x="2735" y="1514"/>
                  </a:lnTo>
                  <a:lnTo>
                    <a:pt x="2651" y="1521"/>
                  </a:lnTo>
                  <a:lnTo>
                    <a:pt x="2563" y="1526"/>
                  </a:lnTo>
                  <a:lnTo>
                    <a:pt x="2472" y="1531"/>
                  </a:lnTo>
                  <a:lnTo>
                    <a:pt x="2377" y="1538"/>
                  </a:lnTo>
                  <a:lnTo>
                    <a:pt x="2281" y="1543"/>
                  </a:lnTo>
                  <a:lnTo>
                    <a:pt x="2183" y="1549"/>
                  </a:lnTo>
                  <a:lnTo>
                    <a:pt x="2082" y="1556"/>
                  </a:lnTo>
                  <a:lnTo>
                    <a:pt x="1979" y="1563"/>
                  </a:lnTo>
                  <a:lnTo>
                    <a:pt x="1876" y="1570"/>
                  </a:lnTo>
                  <a:lnTo>
                    <a:pt x="1773" y="1578"/>
                  </a:lnTo>
                  <a:lnTo>
                    <a:pt x="1668" y="1588"/>
                  </a:lnTo>
                  <a:lnTo>
                    <a:pt x="1563" y="1598"/>
                  </a:lnTo>
                  <a:lnTo>
                    <a:pt x="1461" y="1610"/>
                  </a:lnTo>
                  <a:lnTo>
                    <a:pt x="1358" y="1622"/>
                  </a:lnTo>
                  <a:lnTo>
                    <a:pt x="1256" y="1637"/>
                  </a:lnTo>
                  <a:lnTo>
                    <a:pt x="1157" y="1654"/>
                  </a:lnTo>
                  <a:lnTo>
                    <a:pt x="1060" y="1671"/>
                  </a:lnTo>
                  <a:lnTo>
                    <a:pt x="964" y="1691"/>
                  </a:lnTo>
                  <a:lnTo>
                    <a:pt x="873" y="1713"/>
                  </a:lnTo>
                  <a:lnTo>
                    <a:pt x="783" y="1739"/>
                  </a:lnTo>
                  <a:lnTo>
                    <a:pt x="697" y="1766"/>
                  </a:lnTo>
                  <a:lnTo>
                    <a:pt x="616" y="1794"/>
                  </a:lnTo>
                  <a:lnTo>
                    <a:pt x="540" y="1826"/>
                  </a:lnTo>
                  <a:lnTo>
                    <a:pt x="468" y="1860"/>
                  </a:lnTo>
                  <a:lnTo>
                    <a:pt x="400" y="1899"/>
                  </a:lnTo>
                  <a:lnTo>
                    <a:pt x="339" y="1940"/>
                  </a:lnTo>
                  <a:lnTo>
                    <a:pt x="284" y="1984"/>
                  </a:lnTo>
                  <a:lnTo>
                    <a:pt x="235" y="2031"/>
                  </a:lnTo>
                  <a:lnTo>
                    <a:pt x="192" y="2083"/>
                  </a:lnTo>
                  <a:lnTo>
                    <a:pt x="157" y="2137"/>
                  </a:lnTo>
                  <a:lnTo>
                    <a:pt x="128" y="2196"/>
                  </a:lnTo>
                  <a:lnTo>
                    <a:pt x="108" y="2259"/>
                  </a:lnTo>
                  <a:lnTo>
                    <a:pt x="96" y="2325"/>
                  </a:lnTo>
                  <a:lnTo>
                    <a:pt x="96" y="2323"/>
                  </a:lnTo>
                  <a:lnTo>
                    <a:pt x="93" y="2315"/>
                  </a:lnTo>
                  <a:lnTo>
                    <a:pt x="88" y="2301"/>
                  </a:lnTo>
                  <a:lnTo>
                    <a:pt x="81" y="2283"/>
                  </a:lnTo>
                  <a:lnTo>
                    <a:pt x="73" y="2261"/>
                  </a:lnTo>
                  <a:lnTo>
                    <a:pt x="64" y="2234"/>
                  </a:lnTo>
                  <a:lnTo>
                    <a:pt x="56" y="2203"/>
                  </a:lnTo>
                  <a:lnTo>
                    <a:pt x="47" y="2168"/>
                  </a:lnTo>
                  <a:lnTo>
                    <a:pt x="37" y="2129"/>
                  </a:lnTo>
                  <a:lnTo>
                    <a:pt x="29" y="2087"/>
                  </a:lnTo>
                  <a:lnTo>
                    <a:pt x="20" y="2043"/>
                  </a:lnTo>
                  <a:lnTo>
                    <a:pt x="13" y="1994"/>
                  </a:lnTo>
                  <a:lnTo>
                    <a:pt x="7" y="1943"/>
                  </a:lnTo>
                  <a:lnTo>
                    <a:pt x="3" y="1891"/>
                  </a:lnTo>
                  <a:lnTo>
                    <a:pt x="0" y="1835"/>
                  </a:lnTo>
                  <a:lnTo>
                    <a:pt x="0" y="1779"/>
                  </a:lnTo>
                  <a:lnTo>
                    <a:pt x="2" y="1720"/>
                  </a:lnTo>
                  <a:lnTo>
                    <a:pt x="8" y="1661"/>
                  </a:lnTo>
                  <a:lnTo>
                    <a:pt x="15" y="1600"/>
                  </a:lnTo>
                  <a:lnTo>
                    <a:pt x="27" y="1538"/>
                  </a:lnTo>
                  <a:lnTo>
                    <a:pt x="44" y="1475"/>
                  </a:lnTo>
                  <a:lnTo>
                    <a:pt x="62" y="1413"/>
                  </a:lnTo>
                  <a:lnTo>
                    <a:pt x="88" y="1350"/>
                  </a:lnTo>
                  <a:lnTo>
                    <a:pt x="116" y="1286"/>
                  </a:lnTo>
                  <a:lnTo>
                    <a:pt x="149" y="1225"/>
                  </a:lnTo>
                  <a:lnTo>
                    <a:pt x="189" y="1162"/>
                  </a:lnTo>
                  <a:lnTo>
                    <a:pt x="233" y="1102"/>
                  </a:lnTo>
                  <a:lnTo>
                    <a:pt x="284" y="1041"/>
                  </a:lnTo>
                  <a:lnTo>
                    <a:pt x="339" y="983"/>
                  </a:lnTo>
                  <a:lnTo>
                    <a:pt x="404" y="926"/>
                  </a:lnTo>
                  <a:lnTo>
                    <a:pt x="473" y="872"/>
                  </a:lnTo>
                  <a:lnTo>
                    <a:pt x="550" y="818"/>
                  </a:lnTo>
                  <a:lnTo>
                    <a:pt x="635" y="767"/>
                  </a:lnTo>
                  <a:lnTo>
                    <a:pt x="728" y="720"/>
                  </a:lnTo>
                  <a:lnTo>
                    <a:pt x="829" y="674"/>
                  </a:lnTo>
                  <a:lnTo>
                    <a:pt x="937" y="634"/>
                  </a:lnTo>
                  <a:lnTo>
                    <a:pt x="1055" y="595"/>
                  </a:lnTo>
                  <a:lnTo>
                    <a:pt x="1182" y="559"/>
                  </a:lnTo>
                  <a:lnTo>
                    <a:pt x="1337" y="522"/>
                  </a:lnTo>
                  <a:lnTo>
                    <a:pt x="1493" y="488"/>
                  </a:lnTo>
                  <a:lnTo>
                    <a:pt x="1648" y="458"/>
                  </a:lnTo>
                  <a:lnTo>
                    <a:pt x="1802" y="433"/>
                  </a:lnTo>
                  <a:lnTo>
                    <a:pt x="1955" y="409"/>
                  </a:lnTo>
                  <a:lnTo>
                    <a:pt x="2106" y="389"/>
                  </a:lnTo>
                  <a:lnTo>
                    <a:pt x="2256" y="370"/>
                  </a:lnTo>
                  <a:lnTo>
                    <a:pt x="2404" y="355"/>
                  </a:lnTo>
                  <a:lnTo>
                    <a:pt x="2550" y="340"/>
                  </a:lnTo>
                  <a:lnTo>
                    <a:pt x="2693" y="328"/>
                  </a:lnTo>
                  <a:lnTo>
                    <a:pt x="2833" y="318"/>
                  </a:lnTo>
                  <a:lnTo>
                    <a:pt x="2970" y="309"/>
                  </a:lnTo>
                  <a:lnTo>
                    <a:pt x="3103" y="301"/>
                  </a:lnTo>
                  <a:lnTo>
                    <a:pt x="3233" y="294"/>
                  </a:lnTo>
                  <a:lnTo>
                    <a:pt x="3360" y="287"/>
                  </a:lnTo>
                  <a:lnTo>
                    <a:pt x="3482" y="281"/>
                  </a:lnTo>
                  <a:lnTo>
                    <a:pt x="3600" y="274"/>
                  </a:lnTo>
                  <a:lnTo>
                    <a:pt x="3713" y="267"/>
                  </a:lnTo>
                  <a:lnTo>
                    <a:pt x="3821" y="259"/>
                  </a:lnTo>
                  <a:lnTo>
                    <a:pt x="3922" y="252"/>
                  </a:lnTo>
                  <a:lnTo>
                    <a:pt x="4020" y="242"/>
                  </a:lnTo>
                  <a:lnTo>
                    <a:pt x="4111" y="232"/>
                  </a:lnTo>
                  <a:lnTo>
                    <a:pt x="4196" y="220"/>
                  </a:lnTo>
                  <a:lnTo>
                    <a:pt x="4274" y="206"/>
                  </a:lnTo>
                  <a:lnTo>
                    <a:pt x="4346" y="189"/>
                  </a:lnTo>
                  <a:lnTo>
                    <a:pt x="4412" y="172"/>
                  </a:lnTo>
                  <a:lnTo>
                    <a:pt x="4469" y="152"/>
                  </a:lnTo>
                  <a:lnTo>
                    <a:pt x="4518" y="128"/>
                  </a:lnTo>
                  <a:lnTo>
                    <a:pt x="4562" y="101"/>
                  </a:lnTo>
                  <a:lnTo>
                    <a:pt x="4596" y="71"/>
                  </a:lnTo>
                  <a:lnTo>
                    <a:pt x="4621" y="37"/>
                  </a:lnTo>
                  <a:lnTo>
                    <a:pt x="4640" y="0"/>
                  </a:lnTo>
                  <a:close/>
                </a:path>
              </a:pathLst>
            </a:custGeom>
            <a:solidFill>
              <a:srgbClr val="FD1711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91373" tIns="45687" rIns="91373" bIns="45687" numCol="1" spcCol="0" rtlCol="0" fromWordArt="0" anchor="ctr" anchorCtr="0" forceAA="0" compatLnSpc="1">
              <a:noAutofit/>
            </a:bodyPr>
            <a:lstStyle/>
            <a:p>
              <a:pPr algn="ctr" defTabSz="1218565">
                <a:lnSpc>
                  <a:spcPct val="130000"/>
                </a:lnSpc>
              </a:pPr>
              <a:endParaRPr lang="zh-CN" altLang="en-US" sz="1865" kern="0" dirty="0">
                <a:solidFill>
                  <a:sysClr val="window" lastClr="FFFFFF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499412" y="2518379"/>
              <a:ext cx="651343" cy="2639425"/>
              <a:chOff x="7312026" y="2874963"/>
              <a:chExt cx="687388" cy="2784475"/>
            </a:xfrm>
          </p:grpSpPr>
          <p:sp>
            <p:nvSpPr>
              <p:cNvPr id="9" name="Freeform 2357"/>
              <p:cNvSpPr/>
              <p:nvPr/>
            </p:nvSpPr>
            <p:spPr bwMode="auto">
              <a:xfrm>
                <a:off x="7312026" y="5386388"/>
                <a:ext cx="206375" cy="273050"/>
              </a:xfrm>
              <a:custGeom>
                <a:avLst/>
                <a:gdLst>
                  <a:gd name="T0" fmla="*/ 132 w 262"/>
                  <a:gd name="T1" fmla="*/ 0 h 344"/>
                  <a:gd name="T2" fmla="*/ 149 w 262"/>
                  <a:gd name="T3" fmla="*/ 1 h 344"/>
                  <a:gd name="T4" fmla="*/ 96 w 262"/>
                  <a:gd name="T5" fmla="*/ 54 h 344"/>
                  <a:gd name="T6" fmla="*/ 120 w 262"/>
                  <a:gd name="T7" fmla="*/ 138 h 344"/>
                  <a:gd name="T8" fmla="*/ 204 w 262"/>
                  <a:gd name="T9" fmla="*/ 162 h 344"/>
                  <a:gd name="T10" fmla="*/ 260 w 262"/>
                  <a:gd name="T11" fmla="*/ 106 h 344"/>
                  <a:gd name="T12" fmla="*/ 262 w 262"/>
                  <a:gd name="T13" fmla="*/ 118 h 344"/>
                  <a:gd name="T14" fmla="*/ 262 w 262"/>
                  <a:gd name="T15" fmla="*/ 131 h 344"/>
                  <a:gd name="T16" fmla="*/ 258 w 262"/>
                  <a:gd name="T17" fmla="*/ 162 h 344"/>
                  <a:gd name="T18" fmla="*/ 248 w 262"/>
                  <a:gd name="T19" fmla="*/ 190 h 344"/>
                  <a:gd name="T20" fmla="*/ 231 w 262"/>
                  <a:gd name="T21" fmla="*/ 216 h 344"/>
                  <a:gd name="T22" fmla="*/ 209 w 262"/>
                  <a:gd name="T23" fmla="*/ 236 h 344"/>
                  <a:gd name="T24" fmla="*/ 184 w 262"/>
                  <a:gd name="T25" fmla="*/ 251 h 344"/>
                  <a:gd name="T26" fmla="*/ 154 w 262"/>
                  <a:gd name="T27" fmla="*/ 260 h 344"/>
                  <a:gd name="T28" fmla="*/ 154 w 262"/>
                  <a:gd name="T29" fmla="*/ 344 h 344"/>
                  <a:gd name="T30" fmla="*/ 46 w 262"/>
                  <a:gd name="T31" fmla="*/ 344 h 344"/>
                  <a:gd name="T32" fmla="*/ 46 w 262"/>
                  <a:gd name="T33" fmla="*/ 231 h 344"/>
                  <a:gd name="T34" fmla="*/ 27 w 262"/>
                  <a:gd name="T35" fmla="*/ 211 h 344"/>
                  <a:gd name="T36" fmla="*/ 14 w 262"/>
                  <a:gd name="T37" fmla="*/ 187 h 344"/>
                  <a:gd name="T38" fmla="*/ 3 w 262"/>
                  <a:gd name="T39" fmla="*/ 160 h 344"/>
                  <a:gd name="T40" fmla="*/ 0 w 262"/>
                  <a:gd name="T41" fmla="*/ 131 h 344"/>
                  <a:gd name="T42" fmla="*/ 5 w 262"/>
                  <a:gd name="T43" fmla="*/ 96 h 344"/>
                  <a:gd name="T44" fmla="*/ 19 w 262"/>
                  <a:gd name="T45" fmla="*/ 65 h 344"/>
                  <a:gd name="T46" fmla="*/ 39 w 262"/>
                  <a:gd name="T47" fmla="*/ 38 h 344"/>
                  <a:gd name="T48" fmla="*/ 66 w 262"/>
                  <a:gd name="T49" fmla="*/ 18 h 344"/>
                  <a:gd name="T50" fmla="*/ 96 w 262"/>
                  <a:gd name="T51" fmla="*/ 5 h 344"/>
                  <a:gd name="T52" fmla="*/ 132 w 262"/>
                  <a:gd name="T53" fmla="*/ 0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62" h="344">
                    <a:moveTo>
                      <a:pt x="132" y="0"/>
                    </a:moveTo>
                    <a:lnTo>
                      <a:pt x="149" y="1"/>
                    </a:lnTo>
                    <a:lnTo>
                      <a:pt x="96" y="54"/>
                    </a:lnTo>
                    <a:lnTo>
                      <a:pt x="120" y="138"/>
                    </a:lnTo>
                    <a:lnTo>
                      <a:pt x="204" y="162"/>
                    </a:lnTo>
                    <a:lnTo>
                      <a:pt x="260" y="106"/>
                    </a:lnTo>
                    <a:lnTo>
                      <a:pt x="262" y="118"/>
                    </a:lnTo>
                    <a:lnTo>
                      <a:pt x="262" y="131"/>
                    </a:lnTo>
                    <a:lnTo>
                      <a:pt x="258" y="162"/>
                    </a:lnTo>
                    <a:lnTo>
                      <a:pt x="248" y="190"/>
                    </a:lnTo>
                    <a:lnTo>
                      <a:pt x="231" y="216"/>
                    </a:lnTo>
                    <a:lnTo>
                      <a:pt x="209" y="236"/>
                    </a:lnTo>
                    <a:lnTo>
                      <a:pt x="184" y="251"/>
                    </a:lnTo>
                    <a:lnTo>
                      <a:pt x="154" y="260"/>
                    </a:lnTo>
                    <a:lnTo>
                      <a:pt x="154" y="344"/>
                    </a:lnTo>
                    <a:lnTo>
                      <a:pt x="46" y="344"/>
                    </a:lnTo>
                    <a:lnTo>
                      <a:pt x="46" y="231"/>
                    </a:lnTo>
                    <a:lnTo>
                      <a:pt x="27" y="211"/>
                    </a:lnTo>
                    <a:lnTo>
                      <a:pt x="14" y="187"/>
                    </a:lnTo>
                    <a:lnTo>
                      <a:pt x="3" y="160"/>
                    </a:lnTo>
                    <a:lnTo>
                      <a:pt x="0" y="131"/>
                    </a:lnTo>
                    <a:lnTo>
                      <a:pt x="5" y="96"/>
                    </a:lnTo>
                    <a:lnTo>
                      <a:pt x="19" y="65"/>
                    </a:lnTo>
                    <a:lnTo>
                      <a:pt x="39" y="38"/>
                    </a:lnTo>
                    <a:lnTo>
                      <a:pt x="66" y="18"/>
                    </a:lnTo>
                    <a:lnTo>
                      <a:pt x="96" y="5"/>
                    </a:lnTo>
                    <a:lnTo>
                      <a:pt x="132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121845" tIns="60923" rIns="121845" bIns="60923" numCol="1" anchor="t" anchorCtr="0" compatLnSpc="1"/>
              <a:lstStyle/>
              <a:p>
                <a:pPr defTabSz="1218565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0" name="任意多边形 9"/>
              <p:cNvSpPr/>
              <p:nvPr/>
            </p:nvSpPr>
            <p:spPr bwMode="auto">
              <a:xfrm>
                <a:off x="7405687" y="4200525"/>
                <a:ext cx="339726" cy="341313"/>
              </a:xfrm>
              <a:custGeom>
                <a:avLst/>
                <a:gdLst>
                  <a:gd name="connsiteX0" fmla="*/ 185739 w 339726"/>
                  <a:gd name="connsiteY0" fmla="*/ 211138 h 341313"/>
                  <a:gd name="connsiteX1" fmla="*/ 189707 w 339726"/>
                  <a:gd name="connsiteY1" fmla="*/ 211138 h 341313"/>
                  <a:gd name="connsiteX2" fmla="*/ 189707 w 339726"/>
                  <a:gd name="connsiteY2" fmla="*/ 212707 h 341313"/>
                  <a:gd name="connsiteX3" fmla="*/ 189707 w 339726"/>
                  <a:gd name="connsiteY3" fmla="*/ 215059 h 341313"/>
                  <a:gd name="connsiteX4" fmla="*/ 189707 w 339726"/>
                  <a:gd name="connsiteY4" fmla="*/ 218980 h 341313"/>
                  <a:gd name="connsiteX5" fmla="*/ 191295 w 339726"/>
                  <a:gd name="connsiteY5" fmla="*/ 226038 h 341313"/>
                  <a:gd name="connsiteX6" fmla="*/ 191295 w 339726"/>
                  <a:gd name="connsiteY6" fmla="*/ 232311 h 341313"/>
                  <a:gd name="connsiteX7" fmla="*/ 191295 w 339726"/>
                  <a:gd name="connsiteY7" fmla="*/ 241722 h 341313"/>
                  <a:gd name="connsiteX8" fmla="*/ 192089 w 339726"/>
                  <a:gd name="connsiteY8" fmla="*/ 251132 h 341313"/>
                  <a:gd name="connsiteX9" fmla="*/ 192089 w 339726"/>
                  <a:gd name="connsiteY9" fmla="*/ 261326 h 341313"/>
                  <a:gd name="connsiteX10" fmla="*/ 192089 w 339726"/>
                  <a:gd name="connsiteY10" fmla="*/ 273873 h 341313"/>
                  <a:gd name="connsiteX11" fmla="*/ 193676 w 339726"/>
                  <a:gd name="connsiteY11" fmla="*/ 285636 h 341313"/>
                  <a:gd name="connsiteX12" fmla="*/ 193676 w 339726"/>
                  <a:gd name="connsiteY12" fmla="*/ 291909 h 341313"/>
                  <a:gd name="connsiteX13" fmla="*/ 193676 w 339726"/>
                  <a:gd name="connsiteY13" fmla="*/ 298967 h 341313"/>
                  <a:gd name="connsiteX14" fmla="*/ 193676 w 339726"/>
                  <a:gd name="connsiteY14" fmla="*/ 313083 h 341313"/>
                  <a:gd name="connsiteX15" fmla="*/ 192089 w 339726"/>
                  <a:gd name="connsiteY15" fmla="*/ 327982 h 341313"/>
                  <a:gd name="connsiteX16" fmla="*/ 192089 w 339726"/>
                  <a:gd name="connsiteY16" fmla="*/ 341313 h 341313"/>
                  <a:gd name="connsiteX17" fmla="*/ 169863 w 339726"/>
                  <a:gd name="connsiteY17" fmla="*/ 341313 h 341313"/>
                  <a:gd name="connsiteX18" fmla="*/ 169863 w 339726"/>
                  <a:gd name="connsiteY18" fmla="*/ 339745 h 341313"/>
                  <a:gd name="connsiteX19" fmla="*/ 172245 w 339726"/>
                  <a:gd name="connsiteY19" fmla="*/ 324845 h 341313"/>
                  <a:gd name="connsiteX20" fmla="*/ 174626 w 339726"/>
                  <a:gd name="connsiteY20" fmla="*/ 312298 h 341313"/>
                  <a:gd name="connsiteX21" fmla="*/ 176213 w 339726"/>
                  <a:gd name="connsiteY21" fmla="*/ 297399 h 341313"/>
                  <a:gd name="connsiteX22" fmla="*/ 178595 w 339726"/>
                  <a:gd name="connsiteY22" fmla="*/ 285636 h 341313"/>
                  <a:gd name="connsiteX23" fmla="*/ 180182 w 339726"/>
                  <a:gd name="connsiteY23" fmla="*/ 272305 h 341313"/>
                  <a:gd name="connsiteX24" fmla="*/ 181770 w 339726"/>
                  <a:gd name="connsiteY24" fmla="*/ 261326 h 341313"/>
                  <a:gd name="connsiteX25" fmla="*/ 183357 w 339726"/>
                  <a:gd name="connsiteY25" fmla="*/ 251132 h 341313"/>
                  <a:gd name="connsiteX26" fmla="*/ 183357 w 339726"/>
                  <a:gd name="connsiteY26" fmla="*/ 240153 h 341313"/>
                  <a:gd name="connsiteX27" fmla="*/ 184151 w 339726"/>
                  <a:gd name="connsiteY27" fmla="*/ 232311 h 341313"/>
                  <a:gd name="connsiteX28" fmla="*/ 184151 w 339726"/>
                  <a:gd name="connsiteY28" fmla="*/ 226038 h 341313"/>
                  <a:gd name="connsiteX29" fmla="*/ 185739 w 339726"/>
                  <a:gd name="connsiteY29" fmla="*/ 218980 h 341313"/>
                  <a:gd name="connsiteX30" fmla="*/ 185739 w 339726"/>
                  <a:gd name="connsiteY30" fmla="*/ 215059 h 341313"/>
                  <a:gd name="connsiteX31" fmla="*/ 185739 w 339726"/>
                  <a:gd name="connsiteY31" fmla="*/ 212707 h 341313"/>
                  <a:gd name="connsiteX32" fmla="*/ 298218 w 339726"/>
                  <a:gd name="connsiteY32" fmla="*/ 173038 h 341313"/>
                  <a:gd name="connsiteX33" fmla="*/ 314183 w 339726"/>
                  <a:gd name="connsiteY33" fmla="*/ 173038 h 341313"/>
                  <a:gd name="connsiteX34" fmla="*/ 327753 w 339726"/>
                  <a:gd name="connsiteY34" fmla="*/ 174614 h 341313"/>
                  <a:gd name="connsiteX35" fmla="*/ 337332 w 339726"/>
                  <a:gd name="connsiteY35" fmla="*/ 175402 h 341313"/>
                  <a:gd name="connsiteX36" fmla="*/ 339726 w 339726"/>
                  <a:gd name="connsiteY36" fmla="*/ 175402 h 341313"/>
                  <a:gd name="connsiteX37" fmla="*/ 339726 w 339726"/>
                  <a:gd name="connsiteY37" fmla="*/ 179341 h 341313"/>
                  <a:gd name="connsiteX38" fmla="*/ 338130 w 339726"/>
                  <a:gd name="connsiteY38" fmla="*/ 188797 h 341313"/>
                  <a:gd name="connsiteX39" fmla="*/ 334139 w 339726"/>
                  <a:gd name="connsiteY39" fmla="*/ 200616 h 341313"/>
                  <a:gd name="connsiteX40" fmla="*/ 329349 w 339726"/>
                  <a:gd name="connsiteY40" fmla="*/ 217164 h 341313"/>
                  <a:gd name="connsiteX41" fmla="*/ 320569 w 339726"/>
                  <a:gd name="connsiteY41" fmla="*/ 234499 h 341313"/>
                  <a:gd name="connsiteX42" fmla="*/ 310191 w 339726"/>
                  <a:gd name="connsiteY42" fmla="*/ 250258 h 341313"/>
                  <a:gd name="connsiteX43" fmla="*/ 294227 w 339726"/>
                  <a:gd name="connsiteY43" fmla="*/ 263653 h 341313"/>
                  <a:gd name="connsiteX44" fmla="*/ 272674 w 339726"/>
                  <a:gd name="connsiteY44" fmla="*/ 273897 h 341313"/>
                  <a:gd name="connsiteX45" fmla="*/ 249525 w 339726"/>
                  <a:gd name="connsiteY45" fmla="*/ 279412 h 341313"/>
                  <a:gd name="connsiteX46" fmla="*/ 229570 w 339726"/>
                  <a:gd name="connsiteY46" fmla="*/ 280988 h 341313"/>
                  <a:gd name="connsiteX47" fmla="*/ 212008 w 339726"/>
                  <a:gd name="connsiteY47" fmla="*/ 279412 h 341313"/>
                  <a:gd name="connsiteX48" fmla="*/ 199236 w 339726"/>
                  <a:gd name="connsiteY48" fmla="*/ 277048 h 341313"/>
                  <a:gd name="connsiteX49" fmla="*/ 206421 w 339726"/>
                  <a:gd name="connsiteY49" fmla="*/ 271533 h 341313"/>
                  <a:gd name="connsiteX50" fmla="*/ 216798 w 339726"/>
                  <a:gd name="connsiteY50" fmla="*/ 262077 h 341313"/>
                  <a:gd name="connsiteX51" fmla="*/ 222385 w 339726"/>
                  <a:gd name="connsiteY51" fmla="*/ 256562 h 341313"/>
                  <a:gd name="connsiteX52" fmla="*/ 227973 w 339726"/>
                  <a:gd name="connsiteY52" fmla="*/ 252622 h 341313"/>
                  <a:gd name="connsiteX53" fmla="*/ 241543 w 339726"/>
                  <a:gd name="connsiteY53" fmla="*/ 242378 h 341313"/>
                  <a:gd name="connsiteX54" fmla="*/ 243938 w 339726"/>
                  <a:gd name="connsiteY54" fmla="*/ 240802 h 341313"/>
                  <a:gd name="connsiteX55" fmla="*/ 247131 w 339726"/>
                  <a:gd name="connsiteY55" fmla="*/ 238439 h 341313"/>
                  <a:gd name="connsiteX56" fmla="*/ 253517 w 339726"/>
                  <a:gd name="connsiteY56" fmla="*/ 232923 h 341313"/>
                  <a:gd name="connsiteX57" fmla="*/ 259903 w 339726"/>
                  <a:gd name="connsiteY57" fmla="*/ 228983 h 341313"/>
                  <a:gd name="connsiteX58" fmla="*/ 265490 w 339726"/>
                  <a:gd name="connsiteY58" fmla="*/ 223467 h 341313"/>
                  <a:gd name="connsiteX59" fmla="*/ 272674 w 339726"/>
                  <a:gd name="connsiteY59" fmla="*/ 219528 h 341313"/>
                  <a:gd name="connsiteX60" fmla="*/ 277464 w 339726"/>
                  <a:gd name="connsiteY60" fmla="*/ 215588 h 341313"/>
                  <a:gd name="connsiteX61" fmla="*/ 288639 w 339726"/>
                  <a:gd name="connsiteY61" fmla="*/ 209284 h 341313"/>
                  <a:gd name="connsiteX62" fmla="*/ 292630 w 339726"/>
                  <a:gd name="connsiteY62" fmla="*/ 206132 h 341313"/>
                  <a:gd name="connsiteX63" fmla="*/ 298218 w 339726"/>
                  <a:gd name="connsiteY63" fmla="*/ 202192 h 341313"/>
                  <a:gd name="connsiteX64" fmla="*/ 300613 w 339726"/>
                  <a:gd name="connsiteY64" fmla="*/ 200616 h 341313"/>
                  <a:gd name="connsiteX65" fmla="*/ 304604 w 339726"/>
                  <a:gd name="connsiteY65" fmla="*/ 198252 h 341313"/>
                  <a:gd name="connsiteX66" fmla="*/ 307797 w 339726"/>
                  <a:gd name="connsiteY66" fmla="*/ 196676 h 341313"/>
                  <a:gd name="connsiteX67" fmla="*/ 310191 w 339726"/>
                  <a:gd name="connsiteY67" fmla="*/ 195888 h 341313"/>
                  <a:gd name="connsiteX68" fmla="*/ 311788 w 339726"/>
                  <a:gd name="connsiteY68" fmla="*/ 194313 h 341313"/>
                  <a:gd name="connsiteX69" fmla="*/ 310191 w 339726"/>
                  <a:gd name="connsiteY69" fmla="*/ 194313 h 341313"/>
                  <a:gd name="connsiteX70" fmla="*/ 307797 w 339726"/>
                  <a:gd name="connsiteY70" fmla="*/ 195888 h 341313"/>
                  <a:gd name="connsiteX71" fmla="*/ 304604 w 339726"/>
                  <a:gd name="connsiteY71" fmla="*/ 198252 h 341313"/>
                  <a:gd name="connsiteX72" fmla="*/ 300613 w 339726"/>
                  <a:gd name="connsiteY72" fmla="*/ 199828 h 341313"/>
                  <a:gd name="connsiteX73" fmla="*/ 296621 w 339726"/>
                  <a:gd name="connsiteY73" fmla="*/ 202192 h 341313"/>
                  <a:gd name="connsiteX74" fmla="*/ 292630 w 339726"/>
                  <a:gd name="connsiteY74" fmla="*/ 204556 h 341313"/>
                  <a:gd name="connsiteX75" fmla="*/ 287043 w 339726"/>
                  <a:gd name="connsiteY75" fmla="*/ 207708 h 341313"/>
                  <a:gd name="connsiteX76" fmla="*/ 276666 w 339726"/>
                  <a:gd name="connsiteY76" fmla="*/ 213224 h 341313"/>
                  <a:gd name="connsiteX77" fmla="*/ 269481 w 339726"/>
                  <a:gd name="connsiteY77" fmla="*/ 217164 h 341313"/>
                  <a:gd name="connsiteX78" fmla="*/ 264692 w 339726"/>
                  <a:gd name="connsiteY78" fmla="*/ 221104 h 341313"/>
                  <a:gd name="connsiteX79" fmla="*/ 257508 w 339726"/>
                  <a:gd name="connsiteY79" fmla="*/ 225043 h 341313"/>
                  <a:gd name="connsiteX80" fmla="*/ 251122 w 339726"/>
                  <a:gd name="connsiteY80" fmla="*/ 228983 h 341313"/>
                  <a:gd name="connsiteX81" fmla="*/ 243938 w 339726"/>
                  <a:gd name="connsiteY81" fmla="*/ 232923 h 341313"/>
                  <a:gd name="connsiteX82" fmla="*/ 239947 w 339726"/>
                  <a:gd name="connsiteY82" fmla="*/ 235287 h 341313"/>
                  <a:gd name="connsiteX83" fmla="*/ 237552 w 339726"/>
                  <a:gd name="connsiteY83" fmla="*/ 238439 h 341313"/>
                  <a:gd name="connsiteX84" fmla="*/ 223982 w 339726"/>
                  <a:gd name="connsiteY84" fmla="*/ 246318 h 341313"/>
                  <a:gd name="connsiteX85" fmla="*/ 216798 w 339726"/>
                  <a:gd name="connsiteY85" fmla="*/ 251834 h 341313"/>
                  <a:gd name="connsiteX86" fmla="*/ 212008 w 339726"/>
                  <a:gd name="connsiteY86" fmla="*/ 255774 h 341313"/>
                  <a:gd name="connsiteX87" fmla="*/ 199236 w 339726"/>
                  <a:gd name="connsiteY87" fmla="*/ 264441 h 341313"/>
                  <a:gd name="connsiteX88" fmla="*/ 198438 w 339726"/>
                  <a:gd name="connsiteY88" fmla="*/ 266017 h 341313"/>
                  <a:gd name="connsiteX89" fmla="*/ 200833 w 339726"/>
                  <a:gd name="connsiteY89" fmla="*/ 252622 h 341313"/>
                  <a:gd name="connsiteX90" fmla="*/ 206421 w 339726"/>
                  <a:gd name="connsiteY90" fmla="*/ 236863 h 341313"/>
                  <a:gd name="connsiteX91" fmla="*/ 214403 w 339726"/>
                  <a:gd name="connsiteY91" fmla="*/ 219528 h 341313"/>
                  <a:gd name="connsiteX92" fmla="*/ 226377 w 339726"/>
                  <a:gd name="connsiteY92" fmla="*/ 203768 h 341313"/>
                  <a:gd name="connsiteX93" fmla="*/ 241543 w 339726"/>
                  <a:gd name="connsiteY93" fmla="*/ 188797 h 341313"/>
                  <a:gd name="connsiteX94" fmla="*/ 259903 w 339726"/>
                  <a:gd name="connsiteY94" fmla="*/ 179341 h 341313"/>
                  <a:gd name="connsiteX95" fmla="*/ 279060 w 339726"/>
                  <a:gd name="connsiteY95" fmla="*/ 174614 h 341313"/>
                  <a:gd name="connsiteX96" fmla="*/ 54523 w 339726"/>
                  <a:gd name="connsiteY96" fmla="*/ 128588 h 341313"/>
                  <a:gd name="connsiteX97" fmla="*/ 73488 w 339726"/>
                  <a:gd name="connsiteY97" fmla="*/ 128588 h 341313"/>
                  <a:gd name="connsiteX98" fmla="*/ 93243 w 339726"/>
                  <a:gd name="connsiteY98" fmla="*/ 131763 h 341313"/>
                  <a:gd name="connsiteX99" fmla="*/ 112207 w 339726"/>
                  <a:gd name="connsiteY99" fmla="*/ 138113 h 341313"/>
                  <a:gd name="connsiteX100" fmla="*/ 131172 w 339726"/>
                  <a:gd name="connsiteY100" fmla="*/ 151607 h 341313"/>
                  <a:gd name="connsiteX101" fmla="*/ 145395 w 339726"/>
                  <a:gd name="connsiteY101" fmla="*/ 167482 h 341313"/>
                  <a:gd name="connsiteX102" fmla="*/ 157248 w 339726"/>
                  <a:gd name="connsiteY102" fmla="*/ 183357 h 341313"/>
                  <a:gd name="connsiteX103" fmla="*/ 166730 w 339726"/>
                  <a:gd name="connsiteY103" fmla="*/ 200819 h 341313"/>
                  <a:gd name="connsiteX104" fmla="*/ 172262 w 339726"/>
                  <a:gd name="connsiteY104" fmla="*/ 214314 h 341313"/>
                  <a:gd name="connsiteX105" fmla="*/ 176213 w 339726"/>
                  <a:gd name="connsiteY105" fmla="*/ 225426 h 341313"/>
                  <a:gd name="connsiteX106" fmla="*/ 166730 w 339726"/>
                  <a:gd name="connsiteY106" fmla="*/ 221457 h 341313"/>
                  <a:gd name="connsiteX107" fmla="*/ 152507 w 339726"/>
                  <a:gd name="connsiteY107" fmla="*/ 215901 h 341313"/>
                  <a:gd name="connsiteX108" fmla="*/ 144605 w 339726"/>
                  <a:gd name="connsiteY108" fmla="*/ 213520 h 341313"/>
                  <a:gd name="connsiteX109" fmla="*/ 135913 w 339726"/>
                  <a:gd name="connsiteY109" fmla="*/ 209551 h 341313"/>
                  <a:gd name="connsiteX110" fmla="*/ 120109 w 339726"/>
                  <a:gd name="connsiteY110" fmla="*/ 202407 h 341313"/>
                  <a:gd name="connsiteX111" fmla="*/ 116158 w 339726"/>
                  <a:gd name="connsiteY111" fmla="*/ 200819 h 341313"/>
                  <a:gd name="connsiteX112" fmla="*/ 110627 w 339726"/>
                  <a:gd name="connsiteY112" fmla="*/ 198438 h 341313"/>
                  <a:gd name="connsiteX113" fmla="*/ 102725 w 339726"/>
                  <a:gd name="connsiteY113" fmla="*/ 196057 h 341313"/>
                  <a:gd name="connsiteX114" fmla="*/ 96403 w 339726"/>
                  <a:gd name="connsiteY114" fmla="*/ 192088 h 341313"/>
                  <a:gd name="connsiteX115" fmla="*/ 88501 w 339726"/>
                  <a:gd name="connsiteY115" fmla="*/ 187326 h 341313"/>
                  <a:gd name="connsiteX116" fmla="*/ 80599 w 339726"/>
                  <a:gd name="connsiteY116" fmla="*/ 183357 h 341313"/>
                  <a:gd name="connsiteX117" fmla="*/ 73488 w 339726"/>
                  <a:gd name="connsiteY117" fmla="*/ 180975 h 341313"/>
                  <a:gd name="connsiteX118" fmla="*/ 67166 w 339726"/>
                  <a:gd name="connsiteY118" fmla="*/ 177007 h 341313"/>
                  <a:gd name="connsiteX119" fmla="*/ 60054 w 339726"/>
                  <a:gd name="connsiteY119" fmla="*/ 174625 h 341313"/>
                  <a:gd name="connsiteX120" fmla="*/ 54523 w 339726"/>
                  <a:gd name="connsiteY120" fmla="*/ 170657 h 341313"/>
                  <a:gd name="connsiteX121" fmla="*/ 49782 w 339726"/>
                  <a:gd name="connsiteY121" fmla="*/ 167482 h 341313"/>
                  <a:gd name="connsiteX122" fmla="*/ 45831 w 339726"/>
                  <a:gd name="connsiteY122" fmla="*/ 165100 h 341313"/>
                  <a:gd name="connsiteX123" fmla="*/ 41880 w 339726"/>
                  <a:gd name="connsiteY123" fmla="*/ 163513 h 341313"/>
                  <a:gd name="connsiteX124" fmla="*/ 45831 w 339726"/>
                  <a:gd name="connsiteY124" fmla="*/ 165894 h 341313"/>
                  <a:gd name="connsiteX125" fmla="*/ 49782 w 339726"/>
                  <a:gd name="connsiteY125" fmla="*/ 169069 h 341313"/>
                  <a:gd name="connsiteX126" fmla="*/ 53733 w 339726"/>
                  <a:gd name="connsiteY126" fmla="*/ 173038 h 341313"/>
                  <a:gd name="connsiteX127" fmla="*/ 60054 w 339726"/>
                  <a:gd name="connsiteY127" fmla="*/ 175419 h 341313"/>
                  <a:gd name="connsiteX128" fmla="*/ 65586 w 339726"/>
                  <a:gd name="connsiteY128" fmla="*/ 179388 h 341313"/>
                  <a:gd name="connsiteX129" fmla="*/ 71907 w 339726"/>
                  <a:gd name="connsiteY129" fmla="*/ 183357 h 341313"/>
                  <a:gd name="connsiteX130" fmla="*/ 79019 w 339726"/>
                  <a:gd name="connsiteY130" fmla="*/ 187326 h 341313"/>
                  <a:gd name="connsiteX131" fmla="*/ 85341 w 339726"/>
                  <a:gd name="connsiteY131" fmla="*/ 192088 h 341313"/>
                  <a:gd name="connsiteX132" fmla="*/ 93243 w 339726"/>
                  <a:gd name="connsiteY132" fmla="*/ 196057 h 341313"/>
                  <a:gd name="connsiteX133" fmla="*/ 100354 w 339726"/>
                  <a:gd name="connsiteY133" fmla="*/ 200819 h 341313"/>
                  <a:gd name="connsiteX134" fmla="*/ 108256 w 339726"/>
                  <a:gd name="connsiteY134" fmla="*/ 204788 h 341313"/>
                  <a:gd name="connsiteX135" fmla="*/ 112207 w 339726"/>
                  <a:gd name="connsiteY135" fmla="*/ 206376 h 341313"/>
                  <a:gd name="connsiteX136" fmla="*/ 116158 w 339726"/>
                  <a:gd name="connsiteY136" fmla="*/ 209551 h 341313"/>
                  <a:gd name="connsiteX137" fmla="*/ 131962 w 339726"/>
                  <a:gd name="connsiteY137" fmla="*/ 217489 h 341313"/>
                  <a:gd name="connsiteX138" fmla="*/ 140654 w 339726"/>
                  <a:gd name="connsiteY138" fmla="*/ 221457 h 341313"/>
                  <a:gd name="connsiteX139" fmla="*/ 148556 w 339726"/>
                  <a:gd name="connsiteY139" fmla="*/ 225426 h 341313"/>
                  <a:gd name="connsiteX140" fmla="*/ 162779 w 339726"/>
                  <a:gd name="connsiteY140" fmla="*/ 231776 h 341313"/>
                  <a:gd name="connsiteX141" fmla="*/ 165940 w 339726"/>
                  <a:gd name="connsiteY141" fmla="*/ 233364 h 341313"/>
                  <a:gd name="connsiteX142" fmla="*/ 150927 w 339726"/>
                  <a:gd name="connsiteY142" fmla="*/ 237332 h 341313"/>
                  <a:gd name="connsiteX143" fmla="*/ 131962 w 339726"/>
                  <a:gd name="connsiteY143" fmla="*/ 239714 h 341313"/>
                  <a:gd name="connsiteX144" fmla="*/ 110627 w 339726"/>
                  <a:gd name="connsiteY144" fmla="*/ 241301 h 341313"/>
                  <a:gd name="connsiteX145" fmla="*/ 88501 w 339726"/>
                  <a:gd name="connsiteY145" fmla="*/ 238920 h 341313"/>
                  <a:gd name="connsiteX146" fmla="*/ 65586 w 339726"/>
                  <a:gd name="connsiteY146" fmla="*/ 230982 h 341313"/>
                  <a:gd name="connsiteX147" fmla="*/ 46621 w 339726"/>
                  <a:gd name="connsiteY147" fmla="*/ 217489 h 341313"/>
                  <a:gd name="connsiteX148" fmla="*/ 32398 w 339726"/>
                  <a:gd name="connsiteY148" fmla="*/ 200819 h 341313"/>
                  <a:gd name="connsiteX149" fmla="*/ 20545 w 339726"/>
                  <a:gd name="connsiteY149" fmla="*/ 184944 h 341313"/>
                  <a:gd name="connsiteX150" fmla="*/ 11062 w 339726"/>
                  <a:gd name="connsiteY150" fmla="*/ 167482 h 341313"/>
                  <a:gd name="connsiteX151" fmla="*/ 5531 w 339726"/>
                  <a:gd name="connsiteY151" fmla="*/ 153988 h 341313"/>
                  <a:gd name="connsiteX152" fmla="*/ 1580 w 339726"/>
                  <a:gd name="connsiteY152" fmla="*/ 143669 h 341313"/>
                  <a:gd name="connsiteX153" fmla="*/ 0 w 339726"/>
                  <a:gd name="connsiteY153" fmla="*/ 139700 h 341313"/>
                  <a:gd name="connsiteX154" fmla="*/ 3161 w 339726"/>
                  <a:gd name="connsiteY154" fmla="*/ 139700 h 341313"/>
                  <a:gd name="connsiteX155" fmla="*/ 11062 w 339726"/>
                  <a:gd name="connsiteY155" fmla="*/ 136525 h 341313"/>
                  <a:gd name="connsiteX156" fmla="*/ 22915 w 339726"/>
                  <a:gd name="connsiteY156" fmla="*/ 132557 h 341313"/>
                  <a:gd name="connsiteX157" fmla="*/ 37139 w 339726"/>
                  <a:gd name="connsiteY157" fmla="*/ 130175 h 341313"/>
                  <a:gd name="connsiteX158" fmla="*/ 191688 w 339726"/>
                  <a:gd name="connsiteY158" fmla="*/ 0 h 341313"/>
                  <a:gd name="connsiteX159" fmla="*/ 194052 w 339726"/>
                  <a:gd name="connsiteY159" fmla="*/ 2381 h 341313"/>
                  <a:gd name="connsiteX160" fmla="*/ 200357 w 339726"/>
                  <a:gd name="connsiteY160" fmla="*/ 7937 h 341313"/>
                  <a:gd name="connsiteX161" fmla="*/ 209025 w 339726"/>
                  <a:gd name="connsiteY161" fmla="*/ 19050 h 341313"/>
                  <a:gd name="connsiteX162" fmla="*/ 219270 w 339726"/>
                  <a:gd name="connsiteY162" fmla="*/ 30956 h 341313"/>
                  <a:gd name="connsiteX163" fmla="*/ 228726 w 339726"/>
                  <a:gd name="connsiteY163" fmla="*/ 46831 h 341313"/>
                  <a:gd name="connsiteX164" fmla="*/ 238183 w 339726"/>
                  <a:gd name="connsiteY164" fmla="*/ 64294 h 341313"/>
                  <a:gd name="connsiteX165" fmla="*/ 243699 w 339726"/>
                  <a:gd name="connsiteY165" fmla="*/ 84137 h 341313"/>
                  <a:gd name="connsiteX166" fmla="*/ 246063 w 339726"/>
                  <a:gd name="connsiteY166" fmla="*/ 105569 h 341313"/>
                  <a:gd name="connsiteX167" fmla="*/ 243699 w 339726"/>
                  <a:gd name="connsiteY167" fmla="*/ 130175 h 341313"/>
                  <a:gd name="connsiteX168" fmla="*/ 235031 w 339726"/>
                  <a:gd name="connsiteY168" fmla="*/ 153194 h 341313"/>
                  <a:gd name="connsiteX169" fmla="*/ 224786 w 339726"/>
                  <a:gd name="connsiteY169" fmla="*/ 171450 h 341313"/>
                  <a:gd name="connsiteX170" fmla="*/ 212965 w 339726"/>
                  <a:gd name="connsiteY170" fmla="*/ 188912 h 341313"/>
                  <a:gd name="connsiteX171" fmla="*/ 203509 w 339726"/>
                  <a:gd name="connsiteY171" fmla="*/ 200819 h 341313"/>
                  <a:gd name="connsiteX172" fmla="*/ 195628 w 339726"/>
                  <a:gd name="connsiteY172" fmla="*/ 209550 h 341313"/>
                  <a:gd name="connsiteX173" fmla="*/ 194052 w 339726"/>
                  <a:gd name="connsiteY173" fmla="*/ 198437 h 341313"/>
                  <a:gd name="connsiteX174" fmla="*/ 191688 w 339726"/>
                  <a:gd name="connsiteY174" fmla="*/ 182562 h 341313"/>
                  <a:gd name="connsiteX175" fmla="*/ 191688 w 339726"/>
                  <a:gd name="connsiteY175" fmla="*/ 173037 h 341313"/>
                  <a:gd name="connsiteX176" fmla="*/ 190112 w 339726"/>
                  <a:gd name="connsiteY176" fmla="*/ 163512 h 341313"/>
                  <a:gd name="connsiteX177" fmla="*/ 188536 w 339726"/>
                  <a:gd name="connsiteY177" fmla="*/ 144462 h 341313"/>
                  <a:gd name="connsiteX178" fmla="*/ 188536 w 339726"/>
                  <a:gd name="connsiteY178" fmla="*/ 139700 h 341313"/>
                  <a:gd name="connsiteX179" fmla="*/ 188536 w 339726"/>
                  <a:gd name="connsiteY179" fmla="*/ 135731 h 341313"/>
                  <a:gd name="connsiteX180" fmla="*/ 188536 w 339726"/>
                  <a:gd name="connsiteY180" fmla="*/ 124619 h 341313"/>
                  <a:gd name="connsiteX181" fmla="*/ 188536 w 339726"/>
                  <a:gd name="connsiteY181" fmla="*/ 116681 h 341313"/>
                  <a:gd name="connsiteX182" fmla="*/ 187748 w 339726"/>
                  <a:gd name="connsiteY182" fmla="*/ 107156 h 341313"/>
                  <a:gd name="connsiteX183" fmla="*/ 187748 w 339726"/>
                  <a:gd name="connsiteY183" fmla="*/ 97631 h 341313"/>
                  <a:gd name="connsiteX184" fmla="*/ 187748 w 339726"/>
                  <a:gd name="connsiteY184" fmla="*/ 89694 h 341313"/>
                  <a:gd name="connsiteX185" fmla="*/ 188536 w 339726"/>
                  <a:gd name="connsiteY185" fmla="*/ 81756 h 341313"/>
                  <a:gd name="connsiteX186" fmla="*/ 188536 w 339726"/>
                  <a:gd name="connsiteY186" fmla="*/ 73819 h 341313"/>
                  <a:gd name="connsiteX187" fmla="*/ 188536 w 339726"/>
                  <a:gd name="connsiteY187" fmla="*/ 66675 h 341313"/>
                  <a:gd name="connsiteX188" fmla="*/ 188536 w 339726"/>
                  <a:gd name="connsiteY188" fmla="*/ 60325 h 341313"/>
                  <a:gd name="connsiteX189" fmla="*/ 188536 w 339726"/>
                  <a:gd name="connsiteY189" fmla="*/ 54769 h 341313"/>
                  <a:gd name="connsiteX190" fmla="*/ 188536 w 339726"/>
                  <a:gd name="connsiteY190" fmla="*/ 50800 h 341313"/>
                  <a:gd name="connsiteX191" fmla="*/ 190112 w 339726"/>
                  <a:gd name="connsiteY191" fmla="*/ 45244 h 341313"/>
                  <a:gd name="connsiteX192" fmla="*/ 190112 w 339726"/>
                  <a:gd name="connsiteY192" fmla="*/ 42862 h 341313"/>
                  <a:gd name="connsiteX193" fmla="*/ 188536 w 339726"/>
                  <a:gd name="connsiteY193" fmla="*/ 45244 h 341313"/>
                  <a:gd name="connsiteX194" fmla="*/ 188536 w 339726"/>
                  <a:gd name="connsiteY194" fmla="*/ 50800 h 341313"/>
                  <a:gd name="connsiteX195" fmla="*/ 187748 w 339726"/>
                  <a:gd name="connsiteY195" fmla="*/ 54769 h 341313"/>
                  <a:gd name="connsiteX196" fmla="*/ 187748 w 339726"/>
                  <a:gd name="connsiteY196" fmla="*/ 60325 h 341313"/>
                  <a:gd name="connsiteX197" fmla="*/ 186172 w 339726"/>
                  <a:gd name="connsiteY197" fmla="*/ 66675 h 341313"/>
                  <a:gd name="connsiteX198" fmla="*/ 186172 w 339726"/>
                  <a:gd name="connsiteY198" fmla="*/ 73819 h 341313"/>
                  <a:gd name="connsiteX199" fmla="*/ 184596 w 339726"/>
                  <a:gd name="connsiteY199" fmla="*/ 81756 h 341313"/>
                  <a:gd name="connsiteX200" fmla="*/ 184596 w 339726"/>
                  <a:gd name="connsiteY200" fmla="*/ 89694 h 341313"/>
                  <a:gd name="connsiteX201" fmla="*/ 183808 w 339726"/>
                  <a:gd name="connsiteY201" fmla="*/ 97631 h 341313"/>
                  <a:gd name="connsiteX202" fmla="*/ 183808 w 339726"/>
                  <a:gd name="connsiteY202" fmla="*/ 107156 h 341313"/>
                  <a:gd name="connsiteX203" fmla="*/ 183808 w 339726"/>
                  <a:gd name="connsiteY203" fmla="*/ 115094 h 341313"/>
                  <a:gd name="connsiteX204" fmla="*/ 182232 w 339726"/>
                  <a:gd name="connsiteY204" fmla="*/ 124619 h 341313"/>
                  <a:gd name="connsiteX205" fmla="*/ 182232 w 339726"/>
                  <a:gd name="connsiteY205" fmla="*/ 135731 h 341313"/>
                  <a:gd name="connsiteX206" fmla="*/ 182232 w 339726"/>
                  <a:gd name="connsiteY206" fmla="*/ 139700 h 341313"/>
                  <a:gd name="connsiteX207" fmla="*/ 182232 w 339726"/>
                  <a:gd name="connsiteY207" fmla="*/ 144462 h 341313"/>
                  <a:gd name="connsiteX208" fmla="*/ 182232 w 339726"/>
                  <a:gd name="connsiteY208" fmla="*/ 163512 h 341313"/>
                  <a:gd name="connsiteX209" fmla="*/ 182232 w 339726"/>
                  <a:gd name="connsiteY209" fmla="*/ 173037 h 341313"/>
                  <a:gd name="connsiteX210" fmla="*/ 182232 w 339726"/>
                  <a:gd name="connsiteY210" fmla="*/ 182562 h 341313"/>
                  <a:gd name="connsiteX211" fmla="*/ 182232 w 339726"/>
                  <a:gd name="connsiteY211" fmla="*/ 192087 h 341313"/>
                  <a:gd name="connsiteX212" fmla="*/ 182232 w 339726"/>
                  <a:gd name="connsiteY212" fmla="*/ 200025 h 341313"/>
                  <a:gd name="connsiteX213" fmla="*/ 182232 w 339726"/>
                  <a:gd name="connsiteY213" fmla="*/ 202406 h 341313"/>
                  <a:gd name="connsiteX214" fmla="*/ 171199 w 339726"/>
                  <a:gd name="connsiteY214" fmla="*/ 190500 h 341313"/>
                  <a:gd name="connsiteX215" fmla="*/ 159378 w 339726"/>
                  <a:gd name="connsiteY215" fmla="*/ 174625 h 341313"/>
                  <a:gd name="connsiteX216" fmla="*/ 149133 w 339726"/>
                  <a:gd name="connsiteY216" fmla="*/ 153987 h 341313"/>
                  <a:gd name="connsiteX217" fmla="*/ 141253 w 339726"/>
                  <a:gd name="connsiteY217" fmla="*/ 131762 h 341313"/>
                  <a:gd name="connsiteX218" fmla="*/ 136525 w 339726"/>
                  <a:gd name="connsiteY218" fmla="*/ 105569 h 341313"/>
                  <a:gd name="connsiteX219" fmla="*/ 139677 w 339726"/>
                  <a:gd name="connsiteY219" fmla="*/ 84137 h 341313"/>
                  <a:gd name="connsiteX220" fmla="*/ 145981 w 339726"/>
                  <a:gd name="connsiteY220" fmla="*/ 64294 h 341313"/>
                  <a:gd name="connsiteX221" fmla="*/ 153862 w 339726"/>
                  <a:gd name="connsiteY221" fmla="*/ 46831 h 341313"/>
                  <a:gd name="connsiteX222" fmla="*/ 164894 w 339726"/>
                  <a:gd name="connsiteY222" fmla="*/ 30956 h 341313"/>
                  <a:gd name="connsiteX223" fmla="*/ 174351 w 339726"/>
                  <a:gd name="connsiteY223" fmla="*/ 19050 h 341313"/>
                  <a:gd name="connsiteX224" fmla="*/ 183808 w 339726"/>
                  <a:gd name="connsiteY224" fmla="*/ 7937 h 341313"/>
                  <a:gd name="connsiteX225" fmla="*/ 188536 w 339726"/>
                  <a:gd name="connsiteY225" fmla="*/ 2381 h 341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</a:cxnLst>
                <a:rect l="l" t="t" r="r" b="b"/>
                <a:pathLst>
                  <a:path w="339726" h="341313">
                    <a:moveTo>
                      <a:pt x="185739" y="211138"/>
                    </a:moveTo>
                    <a:lnTo>
                      <a:pt x="189707" y="211138"/>
                    </a:lnTo>
                    <a:lnTo>
                      <a:pt x="189707" y="212707"/>
                    </a:lnTo>
                    <a:lnTo>
                      <a:pt x="189707" y="215059"/>
                    </a:lnTo>
                    <a:lnTo>
                      <a:pt x="189707" y="218980"/>
                    </a:lnTo>
                    <a:lnTo>
                      <a:pt x="191295" y="226038"/>
                    </a:lnTo>
                    <a:lnTo>
                      <a:pt x="191295" y="232311"/>
                    </a:lnTo>
                    <a:lnTo>
                      <a:pt x="191295" y="241722"/>
                    </a:lnTo>
                    <a:lnTo>
                      <a:pt x="192089" y="251132"/>
                    </a:lnTo>
                    <a:lnTo>
                      <a:pt x="192089" y="261326"/>
                    </a:lnTo>
                    <a:lnTo>
                      <a:pt x="192089" y="273873"/>
                    </a:lnTo>
                    <a:lnTo>
                      <a:pt x="193676" y="285636"/>
                    </a:lnTo>
                    <a:lnTo>
                      <a:pt x="193676" y="291909"/>
                    </a:lnTo>
                    <a:lnTo>
                      <a:pt x="193676" y="298967"/>
                    </a:lnTo>
                    <a:lnTo>
                      <a:pt x="193676" y="313083"/>
                    </a:lnTo>
                    <a:lnTo>
                      <a:pt x="192089" y="327982"/>
                    </a:lnTo>
                    <a:lnTo>
                      <a:pt x="192089" y="341313"/>
                    </a:lnTo>
                    <a:lnTo>
                      <a:pt x="169863" y="341313"/>
                    </a:lnTo>
                    <a:lnTo>
                      <a:pt x="169863" y="339745"/>
                    </a:lnTo>
                    <a:lnTo>
                      <a:pt x="172245" y="324845"/>
                    </a:lnTo>
                    <a:lnTo>
                      <a:pt x="174626" y="312298"/>
                    </a:lnTo>
                    <a:lnTo>
                      <a:pt x="176213" y="297399"/>
                    </a:lnTo>
                    <a:lnTo>
                      <a:pt x="178595" y="285636"/>
                    </a:lnTo>
                    <a:lnTo>
                      <a:pt x="180182" y="272305"/>
                    </a:lnTo>
                    <a:lnTo>
                      <a:pt x="181770" y="261326"/>
                    </a:lnTo>
                    <a:lnTo>
                      <a:pt x="183357" y="251132"/>
                    </a:lnTo>
                    <a:lnTo>
                      <a:pt x="183357" y="240153"/>
                    </a:lnTo>
                    <a:lnTo>
                      <a:pt x="184151" y="232311"/>
                    </a:lnTo>
                    <a:lnTo>
                      <a:pt x="184151" y="226038"/>
                    </a:lnTo>
                    <a:lnTo>
                      <a:pt x="185739" y="218980"/>
                    </a:lnTo>
                    <a:lnTo>
                      <a:pt x="185739" y="215059"/>
                    </a:lnTo>
                    <a:lnTo>
                      <a:pt x="185739" y="212707"/>
                    </a:lnTo>
                    <a:close/>
                    <a:moveTo>
                      <a:pt x="298218" y="173038"/>
                    </a:moveTo>
                    <a:lnTo>
                      <a:pt x="314183" y="173038"/>
                    </a:lnTo>
                    <a:lnTo>
                      <a:pt x="327753" y="174614"/>
                    </a:lnTo>
                    <a:lnTo>
                      <a:pt x="337332" y="175402"/>
                    </a:lnTo>
                    <a:lnTo>
                      <a:pt x="339726" y="175402"/>
                    </a:lnTo>
                    <a:lnTo>
                      <a:pt x="339726" y="179341"/>
                    </a:lnTo>
                    <a:lnTo>
                      <a:pt x="338130" y="188797"/>
                    </a:lnTo>
                    <a:lnTo>
                      <a:pt x="334139" y="200616"/>
                    </a:lnTo>
                    <a:lnTo>
                      <a:pt x="329349" y="217164"/>
                    </a:lnTo>
                    <a:lnTo>
                      <a:pt x="320569" y="234499"/>
                    </a:lnTo>
                    <a:lnTo>
                      <a:pt x="310191" y="250258"/>
                    </a:lnTo>
                    <a:lnTo>
                      <a:pt x="294227" y="263653"/>
                    </a:lnTo>
                    <a:lnTo>
                      <a:pt x="272674" y="273897"/>
                    </a:lnTo>
                    <a:lnTo>
                      <a:pt x="249525" y="279412"/>
                    </a:lnTo>
                    <a:lnTo>
                      <a:pt x="229570" y="280988"/>
                    </a:lnTo>
                    <a:lnTo>
                      <a:pt x="212008" y="279412"/>
                    </a:lnTo>
                    <a:lnTo>
                      <a:pt x="199236" y="277048"/>
                    </a:lnTo>
                    <a:lnTo>
                      <a:pt x="206421" y="271533"/>
                    </a:lnTo>
                    <a:lnTo>
                      <a:pt x="216798" y="262077"/>
                    </a:lnTo>
                    <a:lnTo>
                      <a:pt x="222385" y="256562"/>
                    </a:lnTo>
                    <a:lnTo>
                      <a:pt x="227973" y="252622"/>
                    </a:lnTo>
                    <a:lnTo>
                      <a:pt x="241543" y="242378"/>
                    </a:lnTo>
                    <a:lnTo>
                      <a:pt x="243938" y="240802"/>
                    </a:lnTo>
                    <a:lnTo>
                      <a:pt x="247131" y="238439"/>
                    </a:lnTo>
                    <a:lnTo>
                      <a:pt x="253517" y="232923"/>
                    </a:lnTo>
                    <a:lnTo>
                      <a:pt x="259903" y="228983"/>
                    </a:lnTo>
                    <a:lnTo>
                      <a:pt x="265490" y="223467"/>
                    </a:lnTo>
                    <a:lnTo>
                      <a:pt x="272674" y="219528"/>
                    </a:lnTo>
                    <a:lnTo>
                      <a:pt x="277464" y="215588"/>
                    </a:lnTo>
                    <a:lnTo>
                      <a:pt x="288639" y="209284"/>
                    </a:lnTo>
                    <a:lnTo>
                      <a:pt x="292630" y="206132"/>
                    </a:lnTo>
                    <a:lnTo>
                      <a:pt x="298218" y="202192"/>
                    </a:lnTo>
                    <a:lnTo>
                      <a:pt x="300613" y="200616"/>
                    </a:lnTo>
                    <a:lnTo>
                      <a:pt x="304604" y="198252"/>
                    </a:lnTo>
                    <a:lnTo>
                      <a:pt x="307797" y="196676"/>
                    </a:lnTo>
                    <a:lnTo>
                      <a:pt x="310191" y="195888"/>
                    </a:lnTo>
                    <a:lnTo>
                      <a:pt x="311788" y="194313"/>
                    </a:lnTo>
                    <a:lnTo>
                      <a:pt x="310191" y="194313"/>
                    </a:lnTo>
                    <a:lnTo>
                      <a:pt x="307797" y="195888"/>
                    </a:lnTo>
                    <a:lnTo>
                      <a:pt x="304604" y="198252"/>
                    </a:lnTo>
                    <a:lnTo>
                      <a:pt x="300613" y="199828"/>
                    </a:lnTo>
                    <a:lnTo>
                      <a:pt x="296621" y="202192"/>
                    </a:lnTo>
                    <a:lnTo>
                      <a:pt x="292630" y="204556"/>
                    </a:lnTo>
                    <a:lnTo>
                      <a:pt x="287043" y="207708"/>
                    </a:lnTo>
                    <a:lnTo>
                      <a:pt x="276666" y="213224"/>
                    </a:lnTo>
                    <a:lnTo>
                      <a:pt x="269481" y="217164"/>
                    </a:lnTo>
                    <a:lnTo>
                      <a:pt x="264692" y="221104"/>
                    </a:lnTo>
                    <a:lnTo>
                      <a:pt x="257508" y="225043"/>
                    </a:lnTo>
                    <a:lnTo>
                      <a:pt x="251122" y="228983"/>
                    </a:lnTo>
                    <a:lnTo>
                      <a:pt x="243938" y="232923"/>
                    </a:lnTo>
                    <a:lnTo>
                      <a:pt x="239947" y="235287"/>
                    </a:lnTo>
                    <a:lnTo>
                      <a:pt x="237552" y="238439"/>
                    </a:lnTo>
                    <a:lnTo>
                      <a:pt x="223982" y="246318"/>
                    </a:lnTo>
                    <a:lnTo>
                      <a:pt x="216798" y="251834"/>
                    </a:lnTo>
                    <a:lnTo>
                      <a:pt x="212008" y="255774"/>
                    </a:lnTo>
                    <a:lnTo>
                      <a:pt x="199236" y="264441"/>
                    </a:lnTo>
                    <a:lnTo>
                      <a:pt x="198438" y="266017"/>
                    </a:lnTo>
                    <a:lnTo>
                      <a:pt x="200833" y="252622"/>
                    </a:lnTo>
                    <a:lnTo>
                      <a:pt x="206421" y="236863"/>
                    </a:lnTo>
                    <a:lnTo>
                      <a:pt x="214403" y="219528"/>
                    </a:lnTo>
                    <a:lnTo>
                      <a:pt x="226377" y="203768"/>
                    </a:lnTo>
                    <a:lnTo>
                      <a:pt x="241543" y="188797"/>
                    </a:lnTo>
                    <a:lnTo>
                      <a:pt x="259903" y="179341"/>
                    </a:lnTo>
                    <a:lnTo>
                      <a:pt x="279060" y="174614"/>
                    </a:lnTo>
                    <a:close/>
                    <a:moveTo>
                      <a:pt x="54523" y="128588"/>
                    </a:moveTo>
                    <a:lnTo>
                      <a:pt x="73488" y="128588"/>
                    </a:lnTo>
                    <a:lnTo>
                      <a:pt x="93243" y="131763"/>
                    </a:lnTo>
                    <a:lnTo>
                      <a:pt x="112207" y="138113"/>
                    </a:lnTo>
                    <a:lnTo>
                      <a:pt x="131172" y="151607"/>
                    </a:lnTo>
                    <a:lnTo>
                      <a:pt x="145395" y="167482"/>
                    </a:lnTo>
                    <a:lnTo>
                      <a:pt x="157248" y="183357"/>
                    </a:lnTo>
                    <a:lnTo>
                      <a:pt x="166730" y="200819"/>
                    </a:lnTo>
                    <a:lnTo>
                      <a:pt x="172262" y="214314"/>
                    </a:lnTo>
                    <a:lnTo>
                      <a:pt x="176213" y="225426"/>
                    </a:lnTo>
                    <a:lnTo>
                      <a:pt x="166730" y="221457"/>
                    </a:lnTo>
                    <a:lnTo>
                      <a:pt x="152507" y="215901"/>
                    </a:lnTo>
                    <a:lnTo>
                      <a:pt x="144605" y="213520"/>
                    </a:lnTo>
                    <a:lnTo>
                      <a:pt x="135913" y="209551"/>
                    </a:lnTo>
                    <a:lnTo>
                      <a:pt x="120109" y="202407"/>
                    </a:lnTo>
                    <a:lnTo>
                      <a:pt x="116158" y="200819"/>
                    </a:lnTo>
                    <a:lnTo>
                      <a:pt x="110627" y="198438"/>
                    </a:lnTo>
                    <a:lnTo>
                      <a:pt x="102725" y="196057"/>
                    </a:lnTo>
                    <a:lnTo>
                      <a:pt x="96403" y="192088"/>
                    </a:lnTo>
                    <a:lnTo>
                      <a:pt x="88501" y="187326"/>
                    </a:lnTo>
                    <a:lnTo>
                      <a:pt x="80599" y="183357"/>
                    </a:lnTo>
                    <a:lnTo>
                      <a:pt x="73488" y="180975"/>
                    </a:lnTo>
                    <a:lnTo>
                      <a:pt x="67166" y="177007"/>
                    </a:lnTo>
                    <a:lnTo>
                      <a:pt x="60054" y="174625"/>
                    </a:lnTo>
                    <a:lnTo>
                      <a:pt x="54523" y="170657"/>
                    </a:lnTo>
                    <a:lnTo>
                      <a:pt x="49782" y="167482"/>
                    </a:lnTo>
                    <a:lnTo>
                      <a:pt x="45831" y="165100"/>
                    </a:lnTo>
                    <a:lnTo>
                      <a:pt x="41880" y="163513"/>
                    </a:lnTo>
                    <a:lnTo>
                      <a:pt x="45831" y="165894"/>
                    </a:lnTo>
                    <a:lnTo>
                      <a:pt x="49782" y="169069"/>
                    </a:lnTo>
                    <a:lnTo>
                      <a:pt x="53733" y="173038"/>
                    </a:lnTo>
                    <a:lnTo>
                      <a:pt x="60054" y="175419"/>
                    </a:lnTo>
                    <a:lnTo>
                      <a:pt x="65586" y="179388"/>
                    </a:lnTo>
                    <a:lnTo>
                      <a:pt x="71907" y="183357"/>
                    </a:lnTo>
                    <a:lnTo>
                      <a:pt x="79019" y="187326"/>
                    </a:lnTo>
                    <a:lnTo>
                      <a:pt x="85341" y="192088"/>
                    </a:lnTo>
                    <a:lnTo>
                      <a:pt x="93243" y="196057"/>
                    </a:lnTo>
                    <a:lnTo>
                      <a:pt x="100354" y="200819"/>
                    </a:lnTo>
                    <a:lnTo>
                      <a:pt x="108256" y="204788"/>
                    </a:lnTo>
                    <a:lnTo>
                      <a:pt x="112207" y="206376"/>
                    </a:lnTo>
                    <a:lnTo>
                      <a:pt x="116158" y="209551"/>
                    </a:lnTo>
                    <a:lnTo>
                      <a:pt x="131962" y="217489"/>
                    </a:lnTo>
                    <a:lnTo>
                      <a:pt x="140654" y="221457"/>
                    </a:lnTo>
                    <a:lnTo>
                      <a:pt x="148556" y="225426"/>
                    </a:lnTo>
                    <a:lnTo>
                      <a:pt x="162779" y="231776"/>
                    </a:lnTo>
                    <a:lnTo>
                      <a:pt x="165940" y="233364"/>
                    </a:lnTo>
                    <a:lnTo>
                      <a:pt x="150927" y="237332"/>
                    </a:lnTo>
                    <a:lnTo>
                      <a:pt x="131962" y="239714"/>
                    </a:lnTo>
                    <a:lnTo>
                      <a:pt x="110627" y="241301"/>
                    </a:lnTo>
                    <a:lnTo>
                      <a:pt x="88501" y="238920"/>
                    </a:lnTo>
                    <a:lnTo>
                      <a:pt x="65586" y="230982"/>
                    </a:lnTo>
                    <a:lnTo>
                      <a:pt x="46621" y="217489"/>
                    </a:lnTo>
                    <a:lnTo>
                      <a:pt x="32398" y="200819"/>
                    </a:lnTo>
                    <a:lnTo>
                      <a:pt x="20545" y="184944"/>
                    </a:lnTo>
                    <a:lnTo>
                      <a:pt x="11062" y="167482"/>
                    </a:lnTo>
                    <a:lnTo>
                      <a:pt x="5531" y="153988"/>
                    </a:lnTo>
                    <a:lnTo>
                      <a:pt x="1580" y="143669"/>
                    </a:lnTo>
                    <a:lnTo>
                      <a:pt x="0" y="139700"/>
                    </a:lnTo>
                    <a:lnTo>
                      <a:pt x="3161" y="139700"/>
                    </a:lnTo>
                    <a:lnTo>
                      <a:pt x="11062" y="136525"/>
                    </a:lnTo>
                    <a:lnTo>
                      <a:pt x="22915" y="132557"/>
                    </a:lnTo>
                    <a:lnTo>
                      <a:pt x="37139" y="130175"/>
                    </a:lnTo>
                    <a:close/>
                    <a:moveTo>
                      <a:pt x="191688" y="0"/>
                    </a:moveTo>
                    <a:lnTo>
                      <a:pt x="194052" y="2381"/>
                    </a:lnTo>
                    <a:lnTo>
                      <a:pt x="200357" y="7937"/>
                    </a:lnTo>
                    <a:lnTo>
                      <a:pt x="209025" y="19050"/>
                    </a:lnTo>
                    <a:lnTo>
                      <a:pt x="219270" y="30956"/>
                    </a:lnTo>
                    <a:lnTo>
                      <a:pt x="228726" y="46831"/>
                    </a:lnTo>
                    <a:lnTo>
                      <a:pt x="238183" y="64294"/>
                    </a:lnTo>
                    <a:lnTo>
                      <a:pt x="243699" y="84137"/>
                    </a:lnTo>
                    <a:lnTo>
                      <a:pt x="246063" y="105569"/>
                    </a:lnTo>
                    <a:lnTo>
                      <a:pt x="243699" y="130175"/>
                    </a:lnTo>
                    <a:lnTo>
                      <a:pt x="235031" y="153194"/>
                    </a:lnTo>
                    <a:lnTo>
                      <a:pt x="224786" y="171450"/>
                    </a:lnTo>
                    <a:lnTo>
                      <a:pt x="212965" y="188912"/>
                    </a:lnTo>
                    <a:lnTo>
                      <a:pt x="203509" y="200819"/>
                    </a:lnTo>
                    <a:lnTo>
                      <a:pt x="195628" y="209550"/>
                    </a:lnTo>
                    <a:lnTo>
                      <a:pt x="194052" y="198437"/>
                    </a:lnTo>
                    <a:lnTo>
                      <a:pt x="191688" y="182562"/>
                    </a:lnTo>
                    <a:lnTo>
                      <a:pt x="191688" y="173037"/>
                    </a:lnTo>
                    <a:lnTo>
                      <a:pt x="190112" y="163512"/>
                    </a:lnTo>
                    <a:lnTo>
                      <a:pt x="188536" y="144462"/>
                    </a:lnTo>
                    <a:lnTo>
                      <a:pt x="188536" y="139700"/>
                    </a:lnTo>
                    <a:lnTo>
                      <a:pt x="188536" y="135731"/>
                    </a:lnTo>
                    <a:lnTo>
                      <a:pt x="188536" y="124619"/>
                    </a:lnTo>
                    <a:lnTo>
                      <a:pt x="188536" y="116681"/>
                    </a:lnTo>
                    <a:lnTo>
                      <a:pt x="187748" y="107156"/>
                    </a:lnTo>
                    <a:lnTo>
                      <a:pt x="187748" y="97631"/>
                    </a:lnTo>
                    <a:lnTo>
                      <a:pt x="187748" y="89694"/>
                    </a:lnTo>
                    <a:lnTo>
                      <a:pt x="188536" y="81756"/>
                    </a:lnTo>
                    <a:lnTo>
                      <a:pt x="188536" y="73819"/>
                    </a:lnTo>
                    <a:lnTo>
                      <a:pt x="188536" y="66675"/>
                    </a:lnTo>
                    <a:lnTo>
                      <a:pt x="188536" y="60325"/>
                    </a:lnTo>
                    <a:lnTo>
                      <a:pt x="188536" y="54769"/>
                    </a:lnTo>
                    <a:lnTo>
                      <a:pt x="188536" y="50800"/>
                    </a:lnTo>
                    <a:lnTo>
                      <a:pt x="190112" y="45244"/>
                    </a:lnTo>
                    <a:lnTo>
                      <a:pt x="190112" y="42862"/>
                    </a:lnTo>
                    <a:lnTo>
                      <a:pt x="188536" y="45244"/>
                    </a:lnTo>
                    <a:lnTo>
                      <a:pt x="188536" y="50800"/>
                    </a:lnTo>
                    <a:lnTo>
                      <a:pt x="187748" y="54769"/>
                    </a:lnTo>
                    <a:lnTo>
                      <a:pt x="187748" y="60325"/>
                    </a:lnTo>
                    <a:lnTo>
                      <a:pt x="186172" y="66675"/>
                    </a:lnTo>
                    <a:lnTo>
                      <a:pt x="186172" y="73819"/>
                    </a:lnTo>
                    <a:lnTo>
                      <a:pt x="184596" y="81756"/>
                    </a:lnTo>
                    <a:lnTo>
                      <a:pt x="184596" y="89694"/>
                    </a:lnTo>
                    <a:lnTo>
                      <a:pt x="183808" y="97631"/>
                    </a:lnTo>
                    <a:lnTo>
                      <a:pt x="183808" y="107156"/>
                    </a:lnTo>
                    <a:lnTo>
                      <a:pt x="183808" y="115094"/>
                    </a:lnTo>
                    <a:lnTo>
                      <a:pt x="182232" y="124619"/>
                    </a:lnTo>
                    <a:lnTo>
                      <a:pt x="182232" y="135731"/>
                    </a:lnTo>
                    <a:lnTo>
                      <a:pt x="182232" y="139700"/>
                    </a:lnTo>
                    <a:lnTo>
                      <a:pt x="182232" y="144462"/>
                    </a:lnTo>
                    <a:lnTo>
                      <a:pt x="182232" y="163512"/>
                    </a:lnTo>
                    <a:lnTo>
                      <a:pt x="182232" y="173037"/>
                    </a:lnTo>
                    <a:lnTo>
                      <a:pt x="182232" y="182562"/>
                    </a:lnTo>
                    <a:lnTo>
                      <a:pt x="182232" y="192087"/>
                    </a:lnTo>
                    <a:lnTo>
                      <a:pt x="182232" y="200025"/>
                    </a:lnTo>
                    <a:lnTo>
                      <a:pt x="182232" y="202406"/>
                    </a:lnTo>
                    <a:lnTo>
                      <a:pt x="171199" y="190500"/>
                    </a:lnTo>
                    <a:lnTo>
                      <a:pt x="159378" y="174625"/>
                    </a:lnTo>
                    <a:lnTo>
                      <a:pt x="149133" y="153987"/>
                    </a:lnTo>
                    <a:lnTo>
                      <a:pt x="141253" y="131762"/>
                    </a:lnTo>
                    <a:lnTo>
                      <a:pt x="136525" y="105569"/>
                    </a:lnTo>
                    <a:lnTo>
                      <a:pt x="139677" y="84137"/>
                    </a:lnTo>
                    <a:lnTo>
                      <a:pt x="145981" y="64294"/>
                    </a:lnTo>
                    <a:lnTo>
                      <a:pt x="153862" y="46831"/>
                    </a:lnTo>
                    <a:lnTo>
                      <a:pt x="164894" y="30956"/>
                    </a:lnTo>
                    <a:lnTo>
                      <a:pt x="174351" y="19050"/>
                    </a:lnTo>
                    <a:lnTo>
                      <a:pt x="183808" y="7937"/>
                    </a:lnTo>
                    <a:lnTo>
                      <a:pt x="188536" y="238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121845" tIns="60923" rIns="121845" bIns="60923" numCol="1" anchor="t" anchorCtr="0" compatLnSpc="1">
                <a:noAutofit/>
              </a:bodyPr>
              <a:lstStyle/>
              <a:p>
                <a:pPr defTabSz="1218565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任意多边形 10"/>
              <p:cNvSpPr/>
              <p:nvPr/>
            </p:nvSpPr>
            <p:spPr bwMode="auto">
              <a:xfrm>
                <a:off x="7632701" y="2874963"/>
                <a:ext cx="366713" cy="301625"/>
              </a:xfrm>
              <a:custGeom>
                <a:avLst/>
                <a:gdLst>
                  <a:gd name="connsiteX0" fmla="*/ 79375 w 366713"/>
                  <a:gd name="connsiteY0" fmla="*/ 201612 h 301625"/>
                  <a:gd name="connsiteX1" fmla="*/ 79375 w 366713"/>
                  <a:gd name="connsiteY1" fmla="*/ 301625 h 301625"/>
                  <a:gd name="connsiteX2" fmla="*/ 14287 w 366713"/>
                  <a:gd name="connsiteY2" fmla="*/ 301625 h 301625"/>
                  <a:gd name="connsiteX3" fmla="*/ 14287 w 366713"/>
                  <a:gd name="connsiteY3" fmla="*/ 250418 h 301625"/>
                  <a:gd name="connsiteX4" fmla="*/ 131743 w 366713"/>
                  <a:gd name="connsiteY4" fmla="*/ 163512 h 301625"/>
                  <a:gd name="connsiteX5" fmla="*/ 161925 w 366713"/>
                  <a:gd name="connsiteY5" fmla="*/ 182562 h 301625"/>
                  <a:gd name="connsiteX6" fmla="*/ 161925 w 366713"/>
                  <a:gd name="connsiteY6" fmla="*/ 301625 h 301625"/>
                  <a:gd name="connsiteX7" fmla="*/ 100012 w 366713"/>
                  <a:gd name="connsiteY7" fmla="*/ 301625 h 301625"/>
                  <a:gd name="connsiteX8" fmla="*/ 100012 w 366713"/>
                  <a:gd name="connsiteY8" fmla="*/ 187325 h 301625"/>
                  <a:gd name="connsiteX9" fmla="*/ 246062 w 366713"/>
                  <a:gd name="connsiteY9" fmla="*/ 139700 h 301625"/>
                  <a:gd name="connsiteX10" fmla="*/ 246062 w 366713"/>
                  <a:gd name="connsiteY10" fmla="*/ 301625 h 301625"/>
                  <a:gd name="connsiteX11" fmla="*/ 182562 w 366713"/>
                  <a:gd name="connsiteY11" fmla="*/ 301625 h 301625"/>
                  <a:gd name="connsiteX12" fmla="*/ 182562 w 366713"/>
                  <a:gd name="connsiteY12" fmla="*/ 192346 h 301625"/>
                  <a:gd name="connsiteX13" fmla="*/ 184130 w 366713"/>
                  <a:gd name="connsiteY13" fmla="*/ 193941 h 301625"/>
                  <a:gd name="connsiteX14" fmla="*/ 330200 w 366713"/>
                  <a:gd name="connsiteY14" fmla="*/ 69850 h 301625"/>
                  <a:gd name="connsiteX15" fmla="*/ 330200 w 366713"/>
                  <a:gd name="connsiteY15" fmla="*/ 301625 h 301625"/>
                  <a:gd name="connsiteX16" fmla="*/ 265112 w 366713"/>
                  <a:gd name="connsiteY16" fmla="*/ 301625 h 301625"/>
                  <a:gd name="connsiteX17" fmla="*/ 265112 w 366713"/>
                  <a:gd name="connsiteY17" fmla="*/ 124011 h 301625"/>
                  <a:gd name="connsiteX18" fmla="*/ 279211 w 366713"/>
                  <a:gd name="connsiteY18" fmla="*/ 0 h 301625"/>
                  <a:gd name="connsiteX19" fmla="*/ 366713 w 366713"/>
                  <a:gd name="connsiteY19" fmla="*/ 3996 h 301625"/>
                  <a:gd name="connsiteX20" fmla="*/ 356372 w 366713"/>
                  <a:gd name="connsiteY20" fmla="*/ 90312 h 301625"/>
                  <a:gd name="connsiteX21" fmla="*/ 333303 w 366713"/>
                  <a:gd name="connsiteY21" fmla="*/ 88714 h 301625"/>
                  <a:gd name="connsiteX22" fmla="*/ 338872 w 366713"/>
                  <a:gd name="connsiteY22" fmla="*/ 43158 h 301625"/>
                  <a:gd name="connsiteX23" fmla="*/ 184550 w 366713"/>
                  <a:gd name="connsiteY23" fmla="*/ 174231 h 301625"/>
                  <a:gd name="connsiteX24" fmla="*/ 132049 w 366713"/>
                  <a:gd name="connsiteY24" fmla="*/ 143860 h 301625"/>
                  <a:gd name="connsiteX25" fmla="*/ 15114 w 366713"/>
                  <a:gd name="connsiteY25" fmla="*/ 231775 h 301625"/>
                  <a:gd name="connsiteX26" fmla="*/ 0 w 366713"/>
                  <a:gd name="connsiteY26" fmla="*/ 213393 h 301625"/>
                  <a:gd name="connsiteX27" fmla="*/ 130458 w 366713"/>
                  <a:gd name="connsiteY27" fmla="*/ 114289 h 301625"/>
                  <a:gd name="connsiteX28" fmla="*/ 181368 w 366713"/>
                  <a:gd name="connsiteY28" fmla="*/ 143860 h 301625"/>
                  <a:gd name="connsiteX29" fmla="*/ 322167 w 366713"/>
                  <a:gd name="connsiteY29" fmla="*/ 25575 h 301625"/>
                  <a:gd name="connsiteX30" fmla="*/ 278416 w 366713"/>
                  <a:gd name="connsiteY30" fmla="*/ 22378 h 30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66713" h="301625">
                    <a:moveTo>
                      <a:pt x="79375" y="201612"/>
                    </a:moveTo>
                    <a:lnTo>
                      <a:pt x="79375" y="301625"/>
                    </a:lnTo>
                    <a:lnTo>
                      <a:pt x="14287" y="301625"/>
                    </a:lnTo>
                    <a:lnTo>
                      <a:pt x="14287" y="250418"/>
                    </a:lnTo>
                    <a:close/>
                    <a:moveTo>
                      <a:pt x="131743" y="163512"/>
                    </a:moveTo>
                    <a:lnTo>
                      <a:pt x="161925" y="182562"/>
                    </a:lnTo>
                    <a:lnTo>
                      <a:pt x="161925" y="301625"/>
                    </a:lnTo>
                    <a:lnTo>
                      <a:pt x="100012" y="301625"/>
                    </a:lnTo>
                    <a:lnTo>
                      <a:pt x="100012" y="187325"/>
                    </a:lnTo>
                    <a:close/>
                    <a:moveTo>
                      <a:pt x="246062" y="139700"/>
                    </a:moveTo>
                    <a:lnTo>
                      <a:pt x="246062" y="301625"/>
                    </a:lnTo>
                    <a:lnTo>
                      <a:pt x="182562" y="301625"/>
                    </a:lnTo>
                    <a:lnTo>
                      <a:pt x="182562" y="192346"/>
                    </a:lnTo>
                    <a:lnTo>
                      <a:pt x="184130" y="193941"/>
                    </a:lnTo>
                    <a:close/>
                    <a:moveTo>
                      <a:pt x="330200" y="69850"/>
                    </a:moveTo>
                    <a:lnTo>
                      <a:pt x="330200" y="301625"/>
                    </a:lnTo>
                    <a:lnTo>
                      <a:pt x="265112" y="301625"/>
                    </a:lnTo>
                    <a:lnTo>
                      <a:pt x="265112" y="124011"/>
                    </a:lnTo>
                    <a:close/>
                    <a:moveTo>
                      <a:pt x="279211" y="0"/>
                    </a:moveTo>
                    <a:lnTo>
                      <a:pt x="366713" y="3996"/>
                    </a:lnTo>
                    <a:lnTo>
                      <a:pt x="356372" y="90312"/>
                    </a:lnTo>
                    <a:lnTo>
                      <a:pt x="333303" y="88714"/>
                    </a:lnTo>
                    <a:lnTo>
                      <a:pt x="338872" y="43158"/>
                    </a:lnTo>
                    <a:lnTo>
                      <a:pt x="184550" y="174231"/>
                    </a:lnTo>
                    <a:lnTo>
                      <a:pt x="132049" y="143860"/>
                    </a:lnTo>
                    <a:lnTo>
                      <a:pt x="15114" y="231775"/>
                    </a:lnTo>
                    <a:lnTo>
                      <a:pt x="0" y="213393"/>
                    </a:lnTo>
                    <a:lnTo>
                      <a:pt x="130458" y="114289"/>
                    </a:lnTo>
                    <a:lnTo>
                      <a:pt x="181368" y="143860"/>
                    </a:lnTo>
                    <a:lnTo>
                      <a:pt x="322167" y="25575"/>
                    </a:lnTo>
                    <a:lnTo>
                      <a:pt x="278416" y="2237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  <a:prstDash val="solid"/>
                <a:round/>
              </a:ln>
            </p:spPr>
            <p:txBody>
              <a:bodyPr vert="horz" wrap="square" lIns="121845" tIns="60923" rIns="121845" bIns="60923" numCol="1" anchor="t" anchorCtr="0" compatLnSpc="1">
                <a:noAutofit/>
              </a:bodyPr>
              <a:lstStyle/>
              <a:p>
                <a:pPr defTabSz="1218565"/>
                <a:endParaRPr lang="zh-CN" altLang="en-US" sz="2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22" name="矩形 21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grpSp>
        <p:nvGrpSpPr>
          <p:cNvPr id="23" name="组合 26"/>
          <p:cNvGrpSpPr/>
          <p:nvPr/>
        </p:nvGrpSpPr>
        <p:grpSpPr bwMode="auto">
          <a:xfrm>
            <a:off x="5962650" y="2364154"/>
            <a:ext cx="4853496" cy="545204"/>
            <a:chOff x="3932520" y="4539852"/>
            <a:chExt cx="4853496" cy="545914"/>
          </a:xfrm>
        </p:grpSpPr>
        <p:sp>
          <p:nvSpPr>
            <p:cNvPr id="24" name="文本框 23"/>
            <p:cNvSpPr txBox="1"/>
            <p:nvPr/>
          </p:nvSpPr>
          <p:spPr>
            <a:xfrm>
              <a:off x="3932520" y="4836522"/>
              <a:ext cx="4853496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932520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26" name="组合 26"/>
          <p:cNvGrpSpPr/>
          <p:nvPr/>
        </p:nvGrpSpPr>
        <p:grpSpPr bwMode="auto">
          <a:xfrm>
            <a:off x="5962650" y="3451798"/>
            <a:ext cx="4853496" cy="545204"/>
            <a:chOff x="3932520" y="4539852"/>
            <a:chExt cx="4853496" cy="545914"/>
          </a:xfrm>
        </p:grpSpPr>
        <p:sp>
          <p:nvSpPr>
            <p:cNvPr id="27" name="文本框 26"/>
            <p:cNvSpPr txBox="1"/>
            <p:nvPr/>
          </p:nvSpPr>
          <p:spPr>
            <a:xfrm>
              <a:off x="3932520" y="4836522"/>
              <a:ext cx="4853496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932520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29" name="组合 26"/>
          <p:cNvGrpSpPr/>
          <p:nvPr/>
        </p:nvGrpSpPr>
        <p:grpSpPr bwMode="auto">
          <a:xfrm>
            <a:off x="5962650" y="4539442"/>
            <a:ext cx="4853496" cy="545204"/>
            <a:chOff x="3932520" y="4539852"/>
            <a:chExt cx="4853496" cy="545914"/>
          </a:xfrm>
        </p:grpSpPr>
        <p:sp>
          <p:nvSpPr>
            <p:cNvPr id="30" name="文本框 29"/>
            <p:cNvSpPr txBox="1"/>
            <p:nvPr/>
          </p:nvSpPr>
          <p:spPr>
            <a:xfrm>
              <a:off x="3932520" y="4836522"/>
              <a:ext cx="4853496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932520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640766" y="2325931"/>
            <a:ext cx="1505770" cy="1505771"/>
            <a:chOff x="1640766" y="2325931"/>
            <a:chExt cx="1505770" cy="1505771"/>
          </a:xfrm>
        </p:grpSpPr>
        <p:sp>
          <p:nvSpPr>
            <p:cNvPr id="2" name="Pie 61"/>
            <p:cNvSpPr>
              <a:spLocks noChangeAspect="1"/>
            </p:cNvSpPr>
            <p:nvPr/>
          </p:nvSpPr>
          <p:spPr>
            <a:xfrm>
              <a:off x="1640766" y="2325931"/>
              <a:ext cx="1505770" cy="1505771"/>
            </a:xfrm>
            <a:prstGeom prst="pie">
              <a:avLst>
                <a:gd name="adj1" fmla="val 20799293"/>
                <a:gd name="adj2" fmla="val 19574332"/>
              </a:avLst>
            </a:prstGeom>
            <a:solidFill>
              <a:srgbClr val="FD1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097280"/>
              <a:endParaRPr lang="bg-BG" sz="1080">
                <a:solidFill>
                  <a:srgbClr val="8B8B8B"/>
                </a:solidFill>
              </a:endParaRPr>
            </a:p>
          </p:txBody>
        </p:sp>
        <p:sp>
          <p:nvSpPr>
            <p:cNvPr id="3" name="Oval 60"/>
            <p:cNvSpPr>
              <a:spLocks noChangeAspect="1"/>
            </p:cNvSpPr>
            <p:nvPr/>
          </p:nvSpPr>
          <p:spPr>
            <a:xfrm>
              <a:off x="1766248" y="2451412"/>
              <a:ext cx="1254808" cy="125480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097280"/>
              <a:endParaRPr lang="bg-BG" sz="1080">
                <a:solidFill>
                  <a:srgbClr val="8B8B8B"/>
                </a:solidFill>
              </a:endParaRPr>
            </a:p>
          </p:txBody>
        </p:sp>
        <p:sp>
          <p:nvSpPr>
            <p:cNvPr id="4" name="TextBox 62"/>
            <p:cNvSpPr txBox="1"/>
            <p:nvPr/>
          </p:nvSpPr>
          <p:spPr>
            <a:xfrm>
              <a:off x="2067341" y="2868695"/>
              <a:ext cx="745298" cy="44699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1097280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91%</a:t>
              </a:r>
              <a:endPara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4119290" y="2325931"/>
            <a:ext cx="1505770" cy="1505771"/>
            <a:chOff x="4119290" y="2325931"/>
            <a:chExt cx="1505770" cy="1505771"/>
          </a:xfrm>
        </p:grpSpPr>
        <p:sp>
          <p:nvSpPr>
            <p:cNvPr id="11" name="Pie 71"/>
            <p:cNvSpPr>
              <a:spLocks noChangeAspect="1"/>
            </p:cNvSpPr>
            <p:nvPr/>
          </p:nvSpPr>
          <p:spPr>
            <a:xfrm>
              <a:off x="4119290" y="2325931"/>
              <a:ext cx="1505770" cy="1505771"/>
            </a:xfrm>
            <a:prstGeom prst="pie">
              <a:avLst>
                <a:gd name="adj1" fmla="val 2807664"/>
                <a:gd name="adj2" fmla="val 15460432"/>
              </a:avLst>
            </a:prstGeom>
            <a:solidFill>
              <a:srgbClr val="09C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097280"/>
              <a:endParaRPr lang="bg-BG" sz="1080">
                <a:solidFill>
                  <a:srgbClr val="8B8B8B"/>
                </a:solidFill>
              </a:endParaRPr>
            </a:p>
          </p:txBody>
        </p:sp>
        <p:sp>
          <p:nvSpPr>
            <p:cNvPr id="12" name="Oval 72"/>
            <p:cNvSpPr>
              <a:spLocks noChangeAspect="1"/>
            </p:cNvSpPr>
            <p:nvPr/>
          </p:nvSpPr>
          <p:spPr>
            <a:xfrm>
              <a:off x="4244773" y="2451412"/>
              <a:ext cx="1254808" cy="125480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097280"/>
              <a:endParaRPr lang="bg-BG" sz="1080">
                <a:solidFill>
                  <a:srgbClr val="8B8B8B"/>
                </a:solidFill>
              </a:endParaRPr>
            </a:p>
          </p:txBody>
        </p:sp>
        <p:sp>
          <p:nvSpPr>
            <p:cNvPr id="13" name="TextBox 73"/>
            <p:cNvSpPr txBox="1"/>
            <p:nvPr/>
          </p:nvSpPr>
          <p:spPr>
            <a:xfrm>
              <a:off x="4545866" y="2868695"/>
              <a:ext cx="745298" cy="44699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1097280"/>
              <a:r>
                <a:rPr lang="en-US" sz="240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66%</a:t>
              </a:r>
              <a:endParaRPr lang="bg-BG" sz="24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597815" y="2325931"/>
            <a:ext cx="1505770" cy="1505771"/>
            <a:chOff x="6597815" y="2325931"/>
            <a:chExt cx="1505770" cy="1505771"/>
          </a:xfrm>
        </p:grpSpPr>
        <p:sp>
          <p:nvSpPr>
            <p:cNvPr id="15" name="Pie 81"/>
            <p:cNvSpPr>
              <a:spLocks noChangeAspect="1"/>
            </p:cNvSpPr>
            <p:nvPr/>
          </p:nvSpPr>
          <p:spPr>
            <a:xfrm>
              <a:off x="6597815" y="2325931"/>
              <a:ext cx="1505770" cy="1505771"/>
            </a:xfrm>
            <a:prstGeom prst="pie">
              <a:avLst>
                <a:gd name="adj1" fmla="val 9996263"/>
                <a:gd name="adj2" fmla="val 17586020"/>
              </a:avLst>
            </a:prstGeom>
            <a:solidFill>
              <a:srgbClr val="FD1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097280"/>
              <a:endParaRPr lang="bg-BG" sz="1080">
                <a:solidFill>
                  <a:srgbClr val="8B8B8B"/>
                </a:solidFill>
              </a:endParaRPr>
            </a:p>
          </p:txBody>
        </p:sp>
        <p:sp>
          <p:nvSpPr>
            <p:cNvPr id="16" name="Oval 82"/>
            <p:cNvSpPr>
              <a:spLocks noChangeAspect="1"/>
            </p:cNvSpPr>
            <p:nvPr/>
          </p:nvSpPr>
          <p:spPr>
            <a:xfrm>
              <a:off x="6723297" y="2451412"/>
              <a:ext cx="1254808" cy="125480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097280"/>
              <a:endParaRPr lang="bg-BG" sz="1080">
                <a:solidFill>
                  <a:srgbClr val="8B8B8B"/>
                </a:solidFill>
              </a:endParaRPr>
            </a:p>
          </p:txBody>
        </p:sp>
        <p:sp>
          <p:nvSpPr>
            <p:cNvPr id="17" name="TextBox 83"/>
            <p:cNvSpPr txBox="1"/>
            <p:nvPr/>
          </p:nvSpPr>
          <p:spPr>
            <a:xfrm>
              <a:off x="7024390" y="2868695"/>
              <a:ext cx="745298" cy="44699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1097280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37%</a:t>
              </a:r>
              <a:endPara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047930" y="2325931"/>
            <a:ext cx="1505770" cy="1505771"/>
            <a:chOff x="9047930" y="2325931"/>
            <a:chExt cx="1505770" cy="1505771"/>
          </a:xfrm>
        </p:grpSpPr>
        <p:sp>
          <p:nvSpPr>
            <p:cNvPr id="19" name="Pie 91"/>
            <p:cNvSpPr>
              <a:spLocks noChangeAspect="1"/>
            </p:cNvSpPr>
            <p:nvPr/>
          </p:nvSpPr>
          <p:spPr>
            <a:xfrm>
              <a:off x="9047930" y="2325931"/>
              <a:ext cx="1505770" cy="1505771"/>
            </a:xfrm>
            <a:prstGeom prst="pie">
              <a:avLst>
                <a:gd name="adj1" fmla="val 4848951"/>
                <a:gd name="adj2" fmla="val 11558714"/>
              </a:avLst>
            </a:prstGeom>
            <a:solidFill>
              <a:srgbClr val="09C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097280"/>
              <a:endParaRPr lang="bg-BG" sz="1080">
                <a:solidFill>
                  <a:srgbClr val="8B8B8B"/>
                </a:solidFill>
              </a:endParaRPr>
            </a:p>
          </p:txBody>
        </p:sp>
        <p:sp>
          <p:nvSpPr>
            <p:cNvPr id="20" name="Oval 92"/>
            <p:cNvSpPr>
              <a:spLocks noChangeAspect="1"/>
            </p:cNvSpPr>
            <p:nvPr/>
          </p:nvSpPr>
          <p:spPr>
            <a:xfrm>
              <a:off x="9173413" y="2451412"/>
              <a:ext cx="1254808" cy="125480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 defTabSz="1097280"/>
              <a:endParaRPr lang="bg-BG" sz="1080">
                <a:solidFill>
                  <a:srgbClr val="8B8B8B"/>
                </a:solidFill>
              </a:endParaRPr>
            </a:p>
          </p:txBody>
        </p:sp>
        <p:sp>
          <p:nvSpPr>
            <p:cNvPr id="21" name="TextBox 93"/>
            <p:cNvSpPr txBox="1"/>
            <p:nvPr/>
          </p:nvSpPr>
          <p:spPr>
            <a:xfrm>
              <a:off x="9474506" y="2868695"/>
              <a:ext cx="745298" cy="446992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1097280"/>
              <a:r>
                <a:rPr 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rPr>
                <a:t>28%</a:t>
              </a:r>
              <a:endPara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444027" y="4094929"/>
            <a:ext cx="1899248" cy="632265"/>
            <a:chOff x="1444027" y="4094929"/>
            <a:chExt cx="1899248" cy="632265"/>
          </a:xfrm>
        </p:grpSpPr>
        <p:sp>
          <p:nvSpPr>
            <p:cNvPr id="40" name="文本框 39"/>
            <p:cNvSpPr txBox="1"/>
            <p:nvPr/>
          </p:nvSpPr>
          <p:spPr bwMode="auto">
            <a:xfrm>
              <a:off x="1444027" y="4461129"/>
              <a:ext cx="1899248" cy="2660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. 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41" name="文本框 40"/>
            <p:cNvSpPr txBox="1"/>
            <p:nvPr/>
          </p:nvSpPr>
          <p:spPr bwMode="auto">
            <a:xfrm>
              <a:off x="1444027" y="4094929"/>
              <a:ext cx="1899248" cy="33855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922551" y="4094929"/>
            <a:ext cx="1899248" cy="632265"/>
            <a:chOff x="3922551" y="4094929"/>
            <a:chExt cx="1899248" cy="632265"/>
          </a:xfrm>
        </p:grpSpPr>
        <p:sp>
          <p:nvSpPr>
            <p:cNvPr id="43" name="文本框 42"/>
            <p:cNvSpPr txBox="1"/>
            <p:nvPr/>
          </p:nvSpPr>
          <p:spPr bwMode="auto">
            <a:xfrm>
              <a:off x="3922551" y="4461129"/>
              <a:ext cx="1899248" cy="2660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44" name="文本框 43"/>
            <p:cNvSpPr txBox="1"/>
            <p:nvPr/>
          </p:nvSpPr>
          <p:spPr bwMode="auto">
            <a:xfrm>
              <a:off x="3922551" y="4094929"/>
              <a:ext cx="1899248" cy="33855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401076" y="4094929"/>
            <a:ext cx="1899248" cy="632265"/>
            <a:chOff x="6401076" y="4094929"/>
            <a:chExt cx="1899248" cy="632265"/>
          </a:xfrm>
        </p:grpSpPr>
        <p:sp>
          <p:nvSpPr>
            <p:cNvPr id="46" name="文本框 45"/>
            <p:cNvSpPr txBox="1"/>
            <p:nvPr/>
          </p:nvSpPr>
          <p:spPr bwMode="auto">
            <a:xfrm>
              <a:off x="6401076" y="4461129"/>
              <a:ext cx="1899248" cy="2660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47" name="文本框 46"/>
            <p:cNvSpPr txBox="1"/>
            <p:nvPr/>
          </p:nvSpPr>
          <p:spPr bwMode="auto">
            <a:xfrm>
              <a:off x="6401076" y="4094929"/>
              <a:ext cx="1899248" cy="33855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848725" y="4094929"/>
            <a:ext cx="1899248" cy="632265"/>
            <a:chOff x="8848725" y="4094929"/>
            <a:chExt cx="1899248" cy="632265"/>
          </a:xfrm>
        </p:grpSpPr>
        <p:sp>
          <p:nvSpPr>
            <p:cNvPr id="49" name="文本框 48"/>
            <p:cNvSpPr txBox="1"/>
            <p:nvPr/>
          </p:nvSpPr>
          <p:spPr bwMode="auto">
            <a:xfrm>
              <a:off x="8848725" y="4461129"/>
              <a:ext cx="1899248" cy="266065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0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 bwMode="auto">
            <a:xfrm>
              <a:off x="8848725" y="4094929"/>
              <a:ext cx="1899248" cy="33855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1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4642" r="14642" b="1464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图文框 9"/>
          <p:cNvSpPr/>
          <p:nvPr/>
        </p:nvSpPr>
        <p:spPr>
          <a:xfrm>
            <a:off x="2060575" y="1465263"/>
            <a:ext cx="8070850" cy="3927475"/>
          </a:xfrm>
          <a:prstGeom prst="frame">
            <a:avLst>
              <a:gd name="adj1" fmla="val 32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29351" y="2067492"/>
            <a:ext cx="5533310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400" dirty="0">
                <a:solidFill>
                  <a:schemeClr val="bg1"/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  <a:ea typeface="+mn-ea"/>
              </a:rPr>
              <a:t>WONDERFUL PLAN</a:t>
            </a:r>
            <a:endParaRPr lang="zh-CN" altLang="en-US" sz="4400" dirty="0">
              <a:solidFill>
                <a:schemeClr val="bg1"/>
              </a:solidFill>
              <a:effectLst>
                <a:outerShdw blurRad="266700" dist="38100" dir="2700000" algn="tl" rotWithShape="0">
                  <a:prstClr val="black">
                    <a:alpha val="29000"/>
                  </a:prstClr>
                </a:outerShdw>
              </a:effectLst>
              <a:latin typeface="Geometr415 Blk BT" panose="020B0802020204020303" pitchFamily="34" charset="0"/>
              <a:ea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65523" y="2801402"/>
            <a:ext cx="5660973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7200" b="1" dirty="0">
                <a:solidFill>
                  <a:schemeClr val="bg1"/>
                </a:solidFill>
                <a:effectLst>
                  <a:outerShdw blurRad="266700" dist="38100" dir="2700000" algn="tl" rotWithShape="0">
                    <a:prstClr val="black">
                      <a:alpha val="29000"/>
                    </a:prstClr>
                  </a:outerShdw>
                </a:effectLst>
                <a:latin typeface="Geometr415 Blk BT" panose="020B0802020204020303" pitchFamily="34" charset="0"/>
                <a:ea typeface="+mn-ea"/>
              </a:rPr>
              <a:t>THANK YOU</a:t>
            </a:r>
            <a:endParaRPr lang="zh-CN" altLang="en-US" sz="7200" b="1" dirty="0">
              <a:solidFill>
                <a:schemeClr val="bg1"/>
              </a:solidFill>
              <a:effectLst>
                <a:outerShdw blurRad="266700" dist="38100" dir="2700000" algn="tl" rotWithShape="0">
                  <a:prstClr val="black">
                    <a:alpha val="29000"/>
                  </a:prstClr>
                </a:outerShdw>
              </a:effectLst>
              <a:latin typeface="Geometr415 Blk BT" panose="020B0802020204020303" pitchFamily="34" charset="0"/>
              <a:ea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149600" y="4078099"/>
            <a:ext cx="5892800" cy="3714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Please add content here </a:t>
            </a:r>
            <a:endParaRPr lang="en-US" altLang="zh-CN" sz="1600" dirty="0">
              <a:solidFill>
                <a:schemeClr val="bg1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862661" y="5490434"/>
            <a:ext cx="1338654" cy="3714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20XX.10.26</a:t>
            </a:r>
            <a:endParaRPr lang="en-US" altLang="zh-CN" sz="1600" dirty="0">
              <a:solidFill>
                <a:schemeClr val="bg1"/>
              </a:solidFill>
              <a:latin typeface="Century Gothic" panose="020B0502020202020204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4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4642" r="14642" b="1464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任意多边形: 形状 6"/>
          <p:cNvSpPr/>
          <p:nvPr/>
        </p:nvSpPr>
        <p:spPr>
          <a:xfrm>
            <a:off x="2060575" y="1465263"/>
            <a:ext cx="8070850" cy="3927475"/>
          </a:xfrm>
          <a:custGeom>
            <a:avLst/>
            <a:gdLst/>
            <a:ahLst/>
            <a:cxnLst/>
            <a:rect l="l" t="t" r="r" b="b"/>
            <a:pathLst>
              <a:path w="8069944" h="3927156">
                <a:moveTo>
                  <a:pt x="3026033" y="1054666"/>
                </a:moveTo>
                <a:lnTo>
                  <a:pt x="3099410" y="1235590"/>
                </a:lnTo>
                <a:lnTo>
                  <a:pt x="2950954" y="1235590"/>
                </a:lnTo>
                <a:close/>
                <a:moveTo>
                  <a:pt x="2478783" y="936892"/>
                </a:moveTo>
                <a:lnTo>
                  <a:pt x="2490015" y="936892"/>
                </a:lnTo>
                <a:cubicBezTo>
                  <a:pt x="2531589" y="936892"/>
                  <a:pt x="2561318" y="942924"/>
                  <a:pt x="2579203" y="954988"/>
                </a:cubicBezTo>
                <a:cubicBezTo>
                  <a:pt x="2597088" y="967053"/>
                  <a:pt x="2606031" y="985882"/>
                  <a:pt x="2606031" y="1011476"/>
                </a:cubicBezTo>
                <a:cubicBezTo>
                  <a:pt x="2606031" y="1036195"/>
                  <a:pt x="2596966" y="1055171"/>
                  <a:pt x="2578837" y="1068402"/>
                </a:cubicBezTo>
                <a:cubicBezTo>
                  <a:pt x="2560708" y="1081634"/>
                  <a:pt x="2533438" y="1088250"/>
                  <a:pt x="2497026" y="1088250"/>
                </a:cubicBezTo>
                <a:lnTo>
                  <a:pt x="2478783" y="1088250"/>
                </a:lnTo>
                <a:close/>
                <a:moveTo>
                  <a:pt x="5009761" y="935999"/>
                </a:moveTo>
                <a:cubicBezTo>
                  <a:pt x="5031890" y="935999"/>
                  <a:pt x="5049773" y="952594"/>
                  <a:pt x="5063412" y="985785"/>
                </a:cubicBezTo>
                <a:cubicBezTo>
                  <a:pt x="5077051" y="1018976"/>
                  <a:pt x="5083870" y="1066672"/>
                  <a:pt x="5083870" y="1128873"/>
                </a:cubicBezTo>
                <a:cubicBezTo>
                  <a:pt x="5083870" y="1190860"/>
                  <a:pt x="5076993" y="1238356"/>
                  <a:pt x="5063238" y="1271361"/>
                </a:cubicBezTo>
                <a:cubicBezTo>
                  <a:pt x="5049483" y="1304366"/>
                  <a:pt x="5031657" y="1320868"/>
                  <a:pt x="5009761" y="1320868"/>
                </a:cubicBezTo>
                <a:cubicBezTo>
                  <a:pt x="4988343" y="1320868"/>
                  <a:pt x="4970784" y="1304293"/>
                  <a:pt x="4957083" y="1271141"/>
                </a:cubicBezTo>
                <a:cubicBezTo>
                  <a:pt x="4943381" y="1237990"/>
                  <a:pt x="4936530" y="1190567"/>
                  <a:pt x="4936530" y="1128873"/>
                </a:cubicBezTo>
                <a:cubicBezTo>
                  <a:pt x="4936530" y="1066988"/>
                  <a:pt x="4943461" y="1019372"/>
                  <a:pt x="4957323" y="986022"/>
                </a:cubicBezTo>
                <a:cubicBezTo>
                  <a:pt x="4971185" y="952673"/>
                  <a:pt x="4988664" y="935999"/>
                  <a:pt x="5009761" y="935999"/>
                </a:cubicBezTo>
                <a:close/>
                <a:moveTo>
                  <a:pt x="3579218" y="935999"/>
                </a:moveTo>
                <a:lnTo>
                  <a:pt x="3594845" y="935999"/>
                </a:lnTo>
                <a:cubicBezTo>
                  <a:pt x="3637038" y="935999"/>
                  <a:pt x="3666933" y="942091"/>
                  <a:pt x="3684532" y="954277"/>
                </a:cubicBezTo>
                <a:cubicBezTo>
                  <a:pt x="3702131" y="966462"/>
                  <a:pt x="3710931" y="986128"/>
                  <a:pt x="3710931" y="1013275"/>
                </a:cubicBezTo>
                <a:cubicBezTo>
                  <a:pt x="3710931" y="1039288"/>
                  <a:pt x="3701848" y="1059254"/>
                  <a:pt x="3683681" y="1073174"/>
                </a:cubicBezTo>
                <a:cubicBezTo>
                  <a:pt x="3665515" y="1087094"/>
                  <a:pt x="3638242" y="1094054"/>
                  <a:pt x="3601863" y="1094054"/>
                </a:cubicBezTo>
                <a:lnTo>
                  <a:pt x="3579218" y="1094054"/>
                </a:lnTo>
                <a:close/>
                <a:moveTo>
                  <a:pt x="5400441" y="802500"/>
                </a:moveTo>
                <a:lnTo>
                  <a:pt x="5378550" y="935999"/>
                </a:lnTo>
                <a:lnTo>
                  <a:pt x="5489724" y="935999"/>
                </a:lnTo>
                <a:lnTo>
                  <a:pt x="5489724" y="1455260"/>
                </a:lnTo>
                <a:lnTo>
                  <a:pt x="5649119" y="1455260"/>
                </a:lnTo>
                <a:lnTo>
                  <a:pt x="5649119" y="802500"/>
                </a:lnTo>
                <a:close/>
                <a:moveTo>
                  <a:pt x="3931792" y="802500"/>
                </a:moveTo>
                <a:lnTo>
                  <a:pt x="3931792" y="952965"/>
                </a:lnTo>
                <a:lnTo>
                  <a:pt x="4133603" y="952965"/>
                </a:lnTo>
                <a:lnTo>
                  <a:pt x="4133603" y="1455260"/>
                </a:lnTo>
                <a:lnTo>
                  <a:pt x="4303267" y="1455260"/>
                </a:lnTo>
                <a:lnTo>
                  <a:pt x="4303267" y="952965"/>
                </a:lnTo>
                <a:lnTo>
                  <a:pt x="4504185" y="952965"/>
                </a:lnTo>
                <a:lnTo>
                  <a:pt x="4504185" y="802500"/>
                </a:lnTo>
                <a:close/>
                <a:moveTo>
                  <a:pt x="3414019" y="802500"/>
                </a:moveTo>
                <a:lnTo>
                  <a:pt x="3414019" y="1455260"/>
                </a:lnTo>
                <a:lnTo>
                  <a:pt x="3579218" y="1455260"/>
                </a:lnTo>
                <a:lnTo>
                  <a:pt x="3579218" y="1206122"/>
                </a:lnTo>
                <a:lnTo>
                  <a:pt x="3586494" y="1206122"/>
                </a:lnTo>
                <a:lnTo>
                  <a:pt x="3756165" y="1455260"/>
                </a:lnTo>
                <a:lnTo>
                  <a:pt x="3943549" y="1455260"/>
                </a:lnTo>
                <a:lnTo>
                  <a:pt x="3749824" y="1177226"/>
                </a:lnTo>
                <a:cubicBezTo>
                  <a:pt x="3786105" y="1162506"/>
                  <a:pt x="3814887" y="1139384"/>
                  <a:pt x="3836170" y="1107860"/>
                </a:cubicBezTo>
                <a:cubicBezTo>
                  <a:pt x="3857452" y="1076337"/>
                  <a:pt x="3868093" y="1039702"/>
                  <a:pt x="3868093" y="997955"/>
                </a:cubicBezTo>
                <a:cubicBezTo>
                  <a:pt x="3868093" y="969027"/>
                  <a:pt x="3861228" y="941385"/>
                  <a:pt x="3847496" y="915028"/>
                </a:cubicBezTo>
                <a:cubicBezTo>
                  <a:pt x="3833764" y="888671"/>
                  <a:pt x="3809687" y="866050"/>
                  <a:pt x="3775266" y="847162"/>
                </a:cubicBezTo>
                <a:cubicBezTo>
                  <a:pt x="3761616" y="831587"/>
                  <a:pt x="3739894" y="820249"/>
                  <a:pt x="3710101" y="813149"/>
                </a:cubicBezTo>
                <a:cubicBezTo>
                  <a:pt x="3680307" y="806050"/>
                  <a:pt x="3638963" y="802500"/>
                  <a:pt x="3586069" y="802500"/>
                </a:cubicBezTo>
                <a:close/>
                <a:moveTo>
                  <a:pt x="2309119" y="802500"/>
                </a:moveTo>
                <a:lnTo>
                  <a:pt x="2309119" y="1455260"/>
                </a:lnTo>
                <a:lnTo>
                  <a:pt x="2478783" y="1455260"/>
                </a:lnTo>
                <a:lnTo>
                  <a:pt x="2478783" y="1223102"/>
                </a:lnTo>
                <a:cubicBezTo>
                  <a:pt x="2475285" y="1223377"/>
                  <a:pt x="2475700" y="1223592"/>
                  <a:pt x="2480028" y="1223748"/>
                </a:cubicBezTo>
                <a:cubicBezTo>
                  <a:pt x="2484356" y="1223903"/>
                  <a:pt x="2490750" y="1223981"/>
                  <a:pt x="2499209" y="1223981"/>
                </a:cubicBezTo>
                <a:cubicBezTo>
                  <a:pt x="2579828" y="1223981"/>
                  <a:pt x="2643980" y="1204349"/>
                  <a:pt x="2691665" y="1165084"/>
                </a:cubicBezTo>
                <a:cubicBezTo>
                  <a:pt x="2739351" y="1125819"/>
                  <a:pt x="2763193" y="1072723"/>
                  <a:pt x="2763193" y="1005797"/>
                </a:cubicBezTo>
                <a:cubicBezTo>
                  <a:pt x="2763193" y="975659"/>
                  <a:pt x="2756380" y="947054"/>
                  <a:pt x="2742753" y="919981"/>
                </a:cubicBezTo>
                <a:cubicBezTo>
                  <a:pt x="2729126" y="892908"/>
                  <a:pt x="2711106" y="871221"/>
                  <a:pt x="2688693" y="854920"/>
                </a:cubicBezTo>
                <a:cubicBezTo>
                  <a:pt x="2662444" y="835079"/>
                  <a:pt x="2634047" y="821383"/>
                  <a:pt x="2603502" y="813830"/>
                </a:cubicBezTo>
                <a:cubicBezTo>
                  <a:pt x="2572957" y="806276"/>
                  <a:pt x="2532205" y="802500"/>
                  <a:pt x="2481245" y="802500"/>
                </a:cubicBezTo>
                <a:close/>
                <a:moveTo>
                  <a:pt x="3022196" y="782855"/>
                </a:moveTo>
                <a:lnTo>
                  <a:pt x="2695328" y="1455260"/>
                </a:lnTo>
                <a:lnTo>
                  <a:pt x="2862871" y="1455260"/>
                </a:lnTo>
                <a:lnTo>
                  <a:pt x="2904010" y="1362838"/>
                </a:lnTo>
                <a:lnTo>
                  <a:pt x="3149256" y="1362838"/>
                </a:lnTo>
                <a:lnTo>
                  <a:pt x="3189523" y="1455260"/>
                </a:lnTo>
                <a:lnTo>
                  <a:pt x="3363268" y="1455260"/>
                </a:lnTo>
                <a:lnTo>
                  <a:pt x="3043286" y="782855"/>
                </a:lnTo>
                <a:close/>
                <a:moveTo>
                  <a:pt x="5009761" y="781962"/>
                </a:moveTo>
                <a:cubicBezTo>
                  <a:pt x="4935719" y="781962"/>
                  <a:pt x="4877768" y="812857"/>
                  <a:pt x="4835907" y="874649"/>
                </a:cubicBezTo>
                <a:cubicBezTo>
                  <a:pt x="4794047" y="936441"/>
                  <a:pt x="4773117" y="1021184"/>
                  <a:pt x="4773117" y="1128880"/>
                </a:cubicBezTo>
                <a:cubicBezTo>
                  <a:pt x="4773117" y="1236674"/>
                  <a:pt x="4794031" y="1321442"/>
                  <a:pt x="4835859" y="1383184"/>
                </a:cubicBezTo>
                <a:cubicBezTo>
                  <a:pt x="4877686" y="1444927"/>
                  <a:pt x="4935654" y="1475798"/>
                  <a:pt x="5009761" y="1475798"/>
                </a:cubicBezTo>
                <a:cubicBezTo>
                  <a:pt x="5084072" y="1475798"/>
                  <a:pt x="5142312" y="1444824"/>
                  <a:pt x="5184479" y="1382874"/>
                </a:cubicBezTo>
                <a:cubicBezTo>
                  <a:pt x="5226646" y="1320924"/>
                  <a:pt x="5247730" y="1236260"/>
                  <a:pt x="5247730" y="1128880"/>
                </a:cubicBezTo>
                <a:cubicBezTo>
                  <a:pt x="5247730" y="1021594"/>
                  <a:pt x="5226631" y="936952"/>
                  <a:pt x="5184434" y="874956"/>
                </a:cubicBezTo>
                <a:cubicBezTo>
                  <a:pt x="5142236" y="812960"/>
                  <a:pt x="5084012" y="781962"/>
                  <a:pt x="5009761" y="781962"/>
                </a:cubicBezTo>
                <a:close/>
                <a:moveTo>
                  <a:pt x="0" y="0"/>
                </a:moveTo>
                <a:lnTo>
                  <a:pt x="8069944" y="0"/>
                </a:lnTo>
                <a:lnTo>
                  <a:pt x="8069944" y="3927156"/>
                </a:lnTo>
                <a:lnTo>
                  <a:pt x="0" y="39271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54526" y="3283858"/>
            <a:ext cx="5682967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TEXT HERE</a:t>
            </a:r>
            <a:endParaRPr lang="zh-CN" altLang="en-US" sz="8000" dirty="0">
              <a:blipFill dpi="0" rotWithShape="1">
                <a:blip r:embed="rId2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任意多边形: 形状 54"/>
          <p:cNvSpPr/>
          <p:nvPr/>
        </p:nvSpPr>
        <p:spPr>
          <a:xfrm>
            <a:off x="1772901" y="3776244"/>
            <a:ext cx="1738635" cy="1735588"/>
          </a:xfrm>
          <a:custGeom>
            <a:avLst/>
            <a:gdLst>
              <a:gd name="connsiteX0" fmla="*/ 0 w 1738635"/>
              <a:gd name="connsiteY0" fmla="*/ 0 h 1743151"/>
              <a:gd name="connsiteX1" fmla="*/ 1738635 w 1738635"/>
              <a:gd name="connsiteY1" fmla="*/ 0 h 1743151"/>
              <a:gd name="connsiteX2" fmla="*/ 1738635 w 1738635"/>
              <a:gd name="connsiteY2" fmla="*/ 1743151 h 1743151"/>
              <a:gd name="connsiteX3" fmla="*/ 0 w 1738635"/>
              <a:gd name="connsiteY3" fmla="*/ 1743151 h 174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8635" h="1743151">
                <a:moveTo>
                  <a:pt x="0" y="0"/>
                </a:moveTo>
                <a:lnTo>
                  <a:pt x="1738635" y="0"/>
                </a:lnTo>
                <a:lnTo>
                  <a:pt x="1738635" y="1743151"/>
                </a:lnTo>
                <a:lnTo>
                  <a:pt x="0" y="1743151"/>
                </a:lnTo>
                <a:close/>
              </a:path>
            </a:pathLst>
          </a:custGeom>
          <a:blipFill>
            <a:blip r:embed="rId1"/>
            <a:stretch>
              <a:fillRect l="-25257" r="-248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任意多边形: 形状 55"/>
          <p:cNvSpPr/>
          <p:nvPr/>
        </p:nvSpPr>
        <p:spPr>
          <a:xfrm>
            <a:off x="6989376" y="3776244"/>
            <a:ext cx="1748816" cy="1735587"/>
          </a:xfrm>
          <a:custGeom>
            <a:avLst/>
            <a:gdLst>
              <a:gd name="connsiteX0" fmla="*/ 0 w 1748816"/>
              <a:gd name="connsiteY0" fmla="*/ 0 h 1735587"/>
              <a:gd name="connsiteX1" fmla="*/ 1748816 w 1748816"/>
              <a:gd name="connsiteY1" fmla="*/ 0 h 1735587"/>
              <a:gd name="connsiteX2" fmla="*/ 1748816 w 1748816"/>
              <a:gd name="connsiteY2" fmla="*/ 1735587 h 1735587"/>
              <a:gd name="connsiteX3" fmla="*/ 0 w 1748816"/>
              <a:gd name="connsiteY3" fmla="*/ 1735587 h 1735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8816" h="1735587">
                <a:moveTo>
                  <a:pt x="0" y="0"/>
                </a:moveTo>
                <a:lnTo>
                  <a:pt x="1748816" y="0"/>
                </a:lnTo>
                <a:lnTo>
                  <a:pt x="1748816" y="1735587"/>
                </a:lnTo>
                <a:lnTo>
                  <a:pt x="0" y="1735587"/>
                </a:lnTo>
                <a:close/>
              </a:path>
            </a:pathLst>
          </a:custGeom>
          <a:blipFill>
            <a:blip r:embed="rId2"/>
            <a:stretch>
              <a:fillRect l="-24816" r="-244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8" name="任意多边形: 形状 57"/>
          <p:cNvSpPr/>
          <p:nvPr/>
        </p:nvSpPr>
        <p:spPr>
          <a:xfrm>
            <a:off x="8732723" y="3776244"/>
            <a:ext cx="1716202" cy="1738004"/>
          </a:xfrm>
          <a:custGeom>
            <a:avLst/>
            <a:gdLst>
              <a:gd name="connsiteX0" fmla="*/ 0 w 1716202"/>
              <a:gd name="connsiteY0" fmla="*/ 0 h 1738004"/>
              <a:gd name="connsiteX1" fmla="*/ 1716202 w 1716202"/>
              <a:gd name="connsiteY1" fmla="*/ 0 h 1738004"/>
              <a:gd name="connsiteX2" fmla="*/ 1716202 w 1716202"/>
              <a:gd name="connsiteY2" fmla="*/ 1738004 h 1738004"/>
              <a:gd name="connsiteX3" fmla="*/ 0 w 1716202"/>
              <a:gd name="connsiteY3" fmla="*/ 1738004 h 1738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6202" h="1738004">
                <a:moveTo>
                  <a:pt x="0" y="0"/>
                </a:moveTo>
                <a:lnTo>
                  <a:pt x="1716202" y="0"/>
                </a:lnTo>
                <a:lnTo>
                  <a:pt x="1716202" y="1738004"/>
                </a:lnTo>
                <a:lnTo>
                  <a:pt x="0" y="1738004"/>
                </a:lnTo>
                <a:close/>
              </a:path>
            </a:pathLst>
          </a:custGeom>
          <a:blipFill>
            <a:blip r:embed="rId3"/>
            <a:stretch>
              <a:fillRect t="-10619" b="-1048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8724611" y="2043386"/>
            <a:ext cx="1724314" cy="1738004"/>
            <a:chOff x="8724611" y="2043386"/>
            <a:chExt cx="1724314" cy="1738004"/>
          </a:xfrm>
        </p:grpSpPr>
        <p:sp>
          <p:nvSpPr>
            <p:cNvPr id="30" name="矩形 29"/>
            <p:cNvSpPr/>
            <p:nvPr/>
          </p:nvSpPr>
          <p:spPr>
            <a:xfrm>
              <a:off x="8724611" y="2043386"/>
              <a:ext cx="1724314" cy="1738004"/>
            </a:xfrm>
            <a:prstGeom prst="rect">
              <a:avLst/>
            </a:prstGeom>
            <a:solidFill>
              <a:srgbClr val="FEB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  <p:sp>
          <p:nvSpPr>
            <p:cNvPr id="33" name="文本框 44"/>
            <p:cNvSpPr txBox="1"/>
            <p:nvPr/>
          </p:nvSpPr>
          <p:spPr>
            <a:xfrm>
              <a:off x="8724612" y="3121623"/>
              <a:ext cx="16828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造字工房悦圆演示版常规体" pitchFamily="50" charset="-122"/>
                  <a:ea typeface="造字工房悦圆演示版常规体" pitchFamily="50" charset="-122"/>
                </a:rPr>
                <a:t>TEXT HERE</a:t>
              </a:r>
              <a:endParaRPr lang="zh-CN" altLang="en-US" sz="1600" dirty="0">
                <a:solidFill>
                  <a:prstClr val="white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  <p:sp>
          <p:nvSpPr>
            <p:cNvPr id="34" name="Freeform 68"/>
            <p:cNvSpPr/>
            <p:nvPr/>
          </p:nvSpPr>
          <p:spPr bwMode="auto">
            <a:xfrm flipH="1">
              <a:off x="9294247" y="2472759"/>
              <a:ext cx="543556" cy="510576"/>
            </a:xfrm>
            <a:custGeom>
              <a:avLst/>
              <a:gdLst/>
              <a:ahLst/>
              <a:cxnLst/>
              <a:rect l="l" t="t" r="r" b="b"/>
              <a:pathLst>
                <a:path w="446032" h="418971">
                  <a:moveTo>
                    <a:pt x="353735" y="366849"/>
                  </a:moveTo>
                  <a:cubicBezTo>
                    <a:pt x="92296" y="366849"/>
                    <a:pt x="92296" y="366849"/>
                    <a:pt x="92296" y="366849"/>
                  </a:cubicBezTo>
                  <a:cubicBezTo>
                    <a:pt x="89028" y="366849"/>
                    <a:pt x="85760" y="366849"/>
                    <a:pt x="84126" y="368478"/>
                  </a:cubicBezTo>
                  <a:cubicBezTo>
                    <a:pt x="82492" y="368478"/>
                    <a:pt x="80858" y="370107"/>
                    <a:pt x="79224" y="371735"/>
                  </a:cubicBezTo>
                  <a:cubicBezTo>
                    <a:pt x="77590" y="371735"/>
                    <a:pt x="75956" y="373364"/>
                    <a:pt x="74322" y="373364"/>
                  </a:cubicBezTo>
                  <a:cubicBezTo>
                    <a:pt x="74322" y="374993"/>
                    <a:pt x="72688" y="374993"/>
                    <a:pt x="72688" y="376622"/>
                  </a:cubicBezTo>
                  <a:cubicBezTo>
                    <a:pt x="72688" y="376622"/>
                    <a:pt x="71054" y="378251"/>
                    <a:pt x="71054" y="379879"/>
                  </a:cubicBezTo>
                  <a:cubicBezTo>
                    <a:pt x="69420" y="379879"/>
                    <a:pt x="69420" y="381508"/>
                    <a:pt x="67786" y="383137"/>
                  </a:cubicBezTo>
                  <a:cubicBezTo>
                    <a:pt x="66152" y="388023"/>
                    <a:pt x="66152" y="389652"/>
                    <a:pt x="66152" y="392910"/>
                  </a:cubicBezTo>
                  <a:cubicBezTo>
                    <a:pt x="66152" y="397796"/>
                    <a:pt x="67786" y="401054"/>
                    <a:pt x="69420" y="405940"/>
                  </a:cubicBezTo>
                  <a:cubicBezTo>
                    <a:pt x="74322" y="414084"/>
                    <a:pt x="82492" y="418970"/>
                    <a:pt x="92296" y="418970"/>
                  </a:cubicBezTo>
                  <a:cubicBezTo>
                    <a:pt x="353735" y="418970"/>
                    <a:pt x="353735" y="418970"/>
                    <a:pt x="353735" y="418970"/>
                  </a:cubicBezTo>
                  <a:cubicBezTo>
                    <a:pt x="363539" y="418970"/>
                    <a:pt x="371709" y="414084"/>
                    <a:pt x="374977" y="407569"/>
                  </a:cubicBezTo>
                  <a:cubicBezTo>
                    <a:pt x="378245" y="401054"/>
                    <a:pt x="379879" y="397796"/>
                    <a:pt x="379879" y="392910"/>
                  </a:cubicBezTo>
                  <a:cubicBezTo>
                    <a:pt x="379879" y="389652"/>
                    <a:pt x="379879" y="388023"/>
                    <a:pt x="378245" y="384766"/>
                  </a:cubicBezTo>
                  <a:cubicBezTo>
                    <a:pt x="376611" y="381508"/>
                    <a:pt x="376611" y="379879"/>
                    <a:pt x="374977" y="379879"/>
                  </a:cubicBezTo>
                  <a:cubicBezTo>
                    <a:pt x="373343" y="374993"/>
                    <a:pt x="371709" y="374993"/>
                    <a:pt x="371709" y="373364"/>
                  </a:cubicBezTo>
                  <a:cubicBezTo>
                    <a:pt x="370075" y="373364"/>
                    <a:pt x="368441" y="371735"/>
                    <a:pt x="366807" y="371735"/>
                  </a:cubicBezTo>
                  <a:cubicBezTo>
                    <a:pt x="365173" y="370107"/>
                    <a:pt x="363539" y="368478"/>
                    <a:pt x="361905" y="368478"/>
                  </a:cubicBezTo>
                  <a:cubicBezTo>
                    <a:pt x="360271" y="366849"/>
                    <a:pt x="357003" y="366849"/>
                    <a:pt x="353735" y="366849"/>
                  </a:cubicBezTo>
                  <a:close/>
                  <a:moveTo>
                    <a:pt x="66153" y="183425"/>
                  </a:moveTo>
                  <a:cubicBezTo>
                    <a:pt x="26461" y="183425"/>
                    <a:pt x="26461" y="183425"/>
                    <a:pt x="26461" y="183425"/>
                  </a:cubicBezTo>
                  <a:cubicBezTo>
                    <a:pt x="11577" y="183425"/>
                    <a:pt x="0" y="194875"/>
                    <a:pt x="0" y="209597"/>
                  </a:cubicBezTo>
                  <a:cubicBezTo>
                    <a:pt x="0" y="392799"/>
                    <a:pt x="0" y="392799"/>
                    <a:pt x="0" y="392799"/>
                  </a:cubicBezTo>
                  <a:cubicBezTo>
                    <a:pt x="0" y="407521"/>
                    <a:pt x="11577" y="418971"/>
                    <a:pt x="26461" y="418971"/>
                  </a:cubicBezTo>
                  <a:lnTo>
                    <a:pt x="43826" y="418971"/>
                  </a:lnTo>
                  <a:cubicBezTo>
                    <a:pt x="44653" y="415700"/>
                    <a:pt x="42999" y="412428"/>
                    <a:pt x="42999" y="409157"/>
                  </a:cubicBezTo>
                  <a:cubicBezTo>
                    <a:pt x="41345" y="404250"/>
                    <a:pt x="41345" y="402614"/>
                    <a:pt x="41345" y="400978"/>
                  </a:cubicBezTo>
                  <a:cubicBezTo>
                    <a:pt x="39692" y="399342"/>
                    <a:pt x="39692" y="396071"/>
                    <a:pt x="39692" y="392799"/>
                  </a:cubicBezTo>
                  <a:cubicBezTo>
                    <a:pt x="39692" y="389528"/>
                    <a:pt x="39692" y="387892"/>
                    <a:pt x="39692" y="384621"/>
                  </a:cubicBezTo>
                  <a:cubicBezTo>
                    <a:pt x="41345" y="381349"/>
                    <a:pt x="41345" y="379713"/>
                    <a:pt x="41345" y="378078"/>
                  </a:cubicBezTo>
                  <a:cubicBezTo>
                    <a:pt x="42999" y="376442"/>
                    <a:pt x="42999" y="376442"/>
                    <a:pt x="42999" y="374806"/>
                  </a:cubicBezTo>
                  <a:lnTo>
                    <a:pt x="46720" y="367445"/>
                  </a:lnTo>
                  <a:cubicBezTo>
                    <a:pt x="47547" y="366219"/>
                    <a:pt x="47961" y="365810"/>
                    <a:pt x="47961" y="364992"/>
                  </a:cubicBezTo>
                  <a:cubicBezTo>
                    <a:pt x="49615" y="363356"/>
                    <a:pt x="49615" y="361720"/>
                    <a:pt x="51268" y="361720"/>
                  </a:cubicBezTo>
                  <a:cubicBezTo>
                    <a:pt x="56230" y="355177"/>
                    <a:pt x="61191" y="350270"/>
                    <a:pt x="66153" y="346999"/>
                  </a:cubicBezTo>
                  <a:lnTo>
                    <a:pt x="66153" y="340456"/>
                  </a:lnTo>
                  <a:cubicBezTo>
                    <a:pt x="66153" y="288112"/>
                    <a:pt x="66153" y="288112"/>
                    <a:pt x="66153" y="288112"/>
                  </a:cubicBezTo>
                  <a:cubicBezTo>
                    <a:pt x="39692" y="288112"/>
                    <a:pt x="39692" y="288112"/>
                    <a:pt x="39692" y="288112"/>
                  </a:cubicBezTo>
                  <a:cubicBezTo>
                    <a:pt x="39692" y="261940"/>
                    <a:pt x="39692" y="261940"/>
                    <a:pt x="39692" y="261940"/>
                  </a:cubicBezTo>
                  <a:cubicBezTo>
                    <a:pt x="66153" y="261940"/>
                    <a:pt x="66153" y="261940"/>
                    <a:pt x="66153" y="261940"/>
                  </a:cubicBezTo>
                  <a:cubicBezTo>
                    <a:pt x="66153" y="235769"/>
                    <a:pt x="66153" y="235769"/>
                    <a:pt x="66153" y="235769"/>
                  </a:cubicBezTo>
                  <a:cubicBezTo>
                    <a:pt x="39692" y="235769"/>
                    <a:pt x="39692" y="235769"/>
                    <a:pt x="39692" y="235769"/>
                  </a:cubicBezTo>
                  <a:cubicBezTo>
                    <a:pt x="39692" y="209597"/>
                    <a:pt x="39692" y="209597"/>
                    <a:pt x="39692" y="209597"/>
                  </a:cubicBezTo>
                  <a:cubicBezTo>
                    <a:pt x="66153" y="209597"/>
                    <a:pt x="66153" y="209597"/>
                    <a:pt x="66153" y="209597"/>
                  </a:cubicBezTo>
                  <a:cubicBezTo>
                    <a:pt x="66153" y="183425"/>
                    <a:pt x="66153" y="183425"/>
                    <a:pt x="66153" y="183425"/>
                  </a:cubicBezTo>
                  <a:close/>
                  <a:moveTo>
                    <a:pt x="353819" y="183425"/>
                  </a:moveTo>
                  <a:lnTo>
                    <a:pt x="92213" y="183425"/>
                  </a:lnTo>
                  <a:lnTo>
                    <a:pt x="92213" y="339787"/>
                  </a:lnTo>
                  <a:lnTo>
                    <a:pt x="353819" y="339787"/>
                  </a:lnTo>
                  <a:close/>
                  <a:moveTo>
                    <a:pt x="419571" y="183425"/>
                  </a:moveTo>
                  <a:cubicBezTo>
                    <a:pt x="379879" y="183425"/>
                    <a:pt x="379879" y="183425"/>
                    <a:pt x="379879" y="183425"/>
                  </a:cubicBezTo>
                  <a:cubicBezTo>
                    <a:pt x="379879" y="346999"/>
                    <a:pt x="379879" y="346999"/>
                    <a:pt x="379879" y="346999"/>
                  </a:cubicBezTo>
                  <a:cubicBezTo>
                    <a:pt x="384841" y="350270"/>
                    <a:pt x="389802" y="355177"/>
                    <a:pt x="394763" y="360085"/>
                  </a:cubicBezTo>
                  <a:cubicBezTo>
                    <a:pt x="396417" y="361720"/>
                    <a:pt x="396417" y="363356"/>
                    <a:pt x="398071" y="364992"/>
                  </a:cubicBezTo>
                  <a:cubicBezTo>
                    <a:pt x="398071" y="366628"/>
                    <a:pt x="399725" y="366628"/>
                    <a:pt x="399725" y="368263"/>
                  </a:cubicBezTo>
                  <a:cubicBezTo>
                    <a:pt x="399725" y="368263"/>
                    <a:pt x="401379" y="369899"/>
                    <a:pt x="401379" y="371535"/>
                  </a:cubicBezTo>
                  <a:cubicBezTo>
                    <a:pt x="401379" y="371535"/>
                    <a:pt x="403033" y="373171"/>
                    <a:pt x="403033" y="374806"/>
                  </a:cubicBezTo>
                  <a:cubicBezTo>
                    <a:pt x="403033" y="376442"/>
                    <a:pt x="403033" y="376442"/>
                    <a:pt x="404686" y="378078"/>
                  </a:cubicBezTo>
                  <a:cubicBezTo>
                    <a:pt x="404686" y="379713"/>
                    <a:pt x="404686" y="381349"/>
                    <a:pt x="404686" y="382985"/>
                  </a:cubicBezTo>
                  <a:cubicBezTo>
                    <a:pt x="406340" y="387892"/>
                    <a:pt x="406340" y="389528"/>
                    <a:pt x="406340" y="392799"/>
                  </a:cubicBezTo>
                  <a:cubicBezTo>
                    <a:pt x="406340" y="396071"/>
                    <a:pt x="406340" y="399342"/>
                    <a:pt x="404686" y="400978"/>
                  </a:cubicBezTo>
                  <a:cubicBezTo>
                    <a:pt x="404686" y="402614"/>
                    <a:pt x="404686" y="404250"/>
                    <a:pt x="404686" y="405885"/>
                  </a:cubicBezTo>
                  <a:cubicBezTo>
                    <a:pt x="404686" y="405901"/>
                    <a:pt x="404678" y="407529"/>
                    <a:pt x="403033" y="409157"/>
                  </a:cubicBezTo>
                  <a:cubicBezTo>
                    <a:pt x="403033" y="412428"/>
                    <a:pt x="401379" y="415700"/>
                    <a:pt x="399725" y="418971"/>
                  </a:cubicBezTo>
                  <a:lnTo>
                    <a:pt x="417090" y="418971"/>
                  </a:lnTo>
                  <a:cubicBezTo>
                    <a:pt x="434455" y="418971"/>
                    <a:pt x="446032" y="407521"/>
                    <a:pt x="446032" y="392799"/>
                  </a:cubicBezTo>
                  <a:cubicBezTo>
                    <a:pt x="446032" y="209597"/>
                    <a:pt x="446032" y="209597"/>
                    <a:pt x="446032" y="209597"/>
                  </a:cubicBezTo>
                  <a:cubicBezTo>
                    <a:pt x="446032" y="194875"/>
                    <a:pt x="434455" y="183425"/>
                    <a:pt x="419571" y="183425"/>
                  </a:cubicBezTo>
                  <a:close/>
                  <a:moveTo>
                    <a:pt x="249167" y="0"/>
                  </a:moveTo>
                  <a:cubicBezTo>
                    <a:pt x="105334" y="0"/>
                    <a:pt x="105334" y="0"/>
                    <a:pt x="105334" y="0"/>
                  </a:cubicBezTo>
                  <a:cubicBezTo>
                    <a:pt x="90624" y="0"/>
                    <a:pt x="79183" y="11474"/>
                    <a:pt x="79183" y="26227"/>
                  </a:cubicBezTo>
                  <a:cubicBezTo>
                    <a:pt x="79183" y="157365"/>
                    <a:pt x="79183" y="157365"/>
                    <a:pt x="79183" y="157365"/>
                  </a:cubicBezTo>
                  <a:cubicBezTo>
                    <a:pt x="366849" y="157365"/>
                    <a:pt x="366849" y="157365"/>
                    <a:pt x="366849" y="157365"/>
                  </a:cubicBezTo>
                  <a:lnTo>
                    <a:pt x="366849" y="118024"/>
                  </a:lnTo>
                  <a:cubicBezTo>
                    <a:pt x="275319" y="118024"/>
                    <a:pt x="275319" y="118024"/>
                    <a:pt x="275319" y="118024"/>
                  </a:cubicBezTo>
                  <a:cubicBezTo>
                    <a:pt x="260609" y="118024"/>
                    <a:pt x="249167" y="106549"/>
                    <a:pt x="249167" y="91796"/>
                  </a:cubicBezTo>
                  <a:cubicBezTo>
                    <a:pt x="249167" y="65569"/>
                    <a:pt x="249167" y="65569"/>
                    <a:pt x="249167" y="65569"/>
                  </a:cubicBezTo>
                  <a:cubicBezTo>
                    <a:pt x="249167" y="0"/>
                    <a:pt x="249167" y="0"/>
                    <a:pt x="249167" y="0"/>
                  </a:cubicBezTo>
                  <a:close/>
                  <a:moveTo>
                    <a:pt x="275638" y="0"/>
                  </a:moveTo>
                  <a:cubicBezTo>
                    <a:pt x="275638" y="65151"/>
                    <a:pt x="275638" y="65151"/>
                    <a:pt x="275638" y="65151"/>
                  </a:cubicBezTo>
                  <a:cubicBezTo>
                    <a:pt x="275638" y="79809"/>
                    <a:pt x="287039" y="91211"/>
                    <a:pt x="301698" y="91211"/>
                  </a:cubicBezTo>
                  <a:cubicBezTo>
                    <a:pt x="366849" y="91211"/>
                    <a:pt x="366849" y="91211"/>
                    <a:pt x="366849" y="91211"/>
                  </a:cubicBezTo>
                  <a:cubicBezTo>
                    <a:pt x="275638" y="0"/>
                    <a:pt x="275638" y="0"/>
                    <a:pt x="2756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dirty="0">
                <a:solidFill>
                  <a:sysClr val="windowText" lastClr="000000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230492" y="3776244"/>
            <a:ext cx="1758199" cy="1738004"/>
            <a:chOff x="5230492" y="3776244"/>
            <a:chExt cx="1758199" cy="1738004"/>
          </a:xfrm>
        </p:grpSpPr>
        <p:sp>
          <p:nvSpPr>
            <p:cNvPr id="29" name="矩形 28"/>
            <p:cNvSpPr/>
            <p:nvPr/>
          </p:nvSpPr>
          <p:spPr>
            <a:xfrm>
              <a:off x="5250686" y="3776244"/>
              <a:ext cx="1738005" cy="1738004"/>
            </a:xfrm>
            <a:prstGeom prst="rect">
              <a:avLst/>
            </a:prstGeom>
            <a:solidFill>
              <a:srgbClr val="0C7E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  <p:sp>
          <p:nvSpPr>
            <p:cNvPr id="32" name="文本框 43"/>
            <p:cNvSpPr txBox="1"/>
            <p:nvPr/>
          </p:nvSpPr>
          <p:spPr>
            <a:xfrm>
              <a:off x="5230492" y="4875808"/>
              <a:ext cx="17291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造字工房悦圆演示版常规体" pitchFamily="50" charset="-122"/>
                  <a:ea typeface="造字工房悦圆演示版常规体" pitchFamily="50" charset="-122"/>
                </a:rPr>
                <a:t>TEXT HERE</a:t>
              </a:r>
              <a:endParaRPr lang="zh-CN" altLang="en-US" sz="1600" dirty="0">
                <a:solidFill>
                  <a:prstClr val="white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797232" y="4202216"/>
              <a:ext cx="595683" cy="595682"/>
              <a:chOff x="4334131" y="1343733"/>
              <a:chExt cx="471090" cy="471090"/>
            </a:xfrm>
          </p:grpSpPr>
          <p:sp>
            <p:nvSpPr>
              <p:cNvPr id="37" name="Freeform 17"/>
              <p:cNvSpPr>
                <a:spLocks noEditPoints="1"/>
              </p:cNvSpPr>
              <p:nvPr/>
            </p:nvSpPr>
            <p:spPr bwMode="auto">
              <a:xfrm flipH="1">
                <a:off x="4468442" y="1477042"/>
                <a:ext cx="202468" cy="203471"/>
              </a:xfrm>
              <a:custGeom>
                <a:avLst/>
                <a:gdLst>
                  <a:gd name="T0" fmla="*/ 124 w 124"/>
                  <a:gd name="T1" fmla="*/ 0 h 124"/>
                  <a:gd name="T2" fmla="*/ 39 w 124"/>
                  <a:gd name="T3" fmla="*/ 39 h 124"/>
                  <a:gd name="T4" fmla="*/ 0 w 124"/>
                  <a:gd name="T5" fmla="*/ 124 h 124"/>
                  <a:gd name="T6" fmla="*/ 85 w 124"/>
                  <a:gd name="T7" fmla="*/ 85 h 124"/>
                  <a:gd name="T8" fmla="*/ 124 w 124"/>
                  <a:gd name="T9" fmla="*/ 0 h 124"/>
                  <a:gd name="T10" fmla="*/ 62 w 124"/>
                  <a:gd name="T11" fmla="*/ 78 h 124"/>
                  <a:gd name="T12" fmla="*/ 46 w 124"/>
                  <a:gd name="T13" fmla="*/ 62 h 124"/>
                  <a:gd name="T14" fmla="*/ 62 w 124"/>
                  <a:gd name="T15" fmla="*/ 46 h 124"/>
                  <a:gd name="T16" fmla="*/ 78 w 124"/>
                  <a:gd name="T17" fmla="*/ 62 h 124"/>
                  <a:gd name="T18" fmla="*/ 62 w 124"/>
                  <a:gd name="T19" fmla="*/ 78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4" h="124">
                    <a:moveTo>
                      <a:pt x="124" y="0"/>
                    </a:moveTo>
                    <a:cubicBezTo>
                      <a:pt x="39" y="39"/>
                      <a:pt x="39" y="39"/>
                      <a:pt x="39" y="39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85" y="85"/>
                      <a:pt x="85" y="85"/>
                      <a:pt x="85" y="85"/>
                    </a:cubicBezTo>
                    <a:lnTo>
                      <a:pt x="124" y="0"/>
                    </a:lnTo>
                    <a:close/>
                    <a:moveTo>
                      <a:pt x="62" y="78"/>
                    </a:moveTo>
                    <a:cubicBezTo>
                      <a:pt x="53" y="78"/>
                      <a:pt x="46" y="71"/>
                      <a:pt x="46" y="62"/>
                    </a:cubicBezTo>
                    <a:cubicBezTo>
                      <a:pt x="46" y="53"/>
                      <a:pt x="53" y="46"/>
                      <a:pt x="62" y="46"/>
                    </a:cubicBezTo>
                    <a:cubicBezTo>
                      <a:pt x="71" y="46"/>
                      <a:pt x="78" y="53"/>
                      <a:pt x="78" y="62"/>
                    </a:cubicBezTo>
                    <a:cubicBezTo>
                      <a:pt x="78" y="71"/>
                      <a:pt x="71" y="78"/>
                      <a:pt x="62" y="7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 dirty="0">
                  <a:solidFill>
                    <a:sysClr val="windowText" lastClr="00000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  <p:sp>
            <p:nvSpPr>
              <p:cNvPr id="39" name="Freeform 18"/>
              <p:cNvSpPr>
                <a:spLocks noEditPoints="1"/>
              </p:cNvSpPr>
              <p:nvPr/>
            </p:nvSpPr>
            <p:spPr bwMode="auto">
              <a:xfrm flipH="1">
                <a:off x="4334131" y="1343733"/>
                <a:ext cx="471090" cy="471090"/>
              </a:xfrm>
              <a:custGeom>
                <a:avLst/>
                <a:gdLst>
                  <a:gd name="T0" fmla="*/ 144 w 288"/>
                  <a:gd name="T1" fmla="*/ 0 h 288"/>
                  <a:gd name="T2" fmla="*/ 0 w 288"/>
                  <a:gd name="T3" fmla="*/ 144 h 288"/>
                  <a:gd name="T4" fmla="*/ 144 w 288"/>
                  <a:gd name="T5" fmla="*/ 288 h 288"/>
                  <a:gd name="T6" fmla="*/ 288 w 288"/>
                  <a:gd name="T7" fmla="*/ 144 h 288"/>
                  <a:gd name="T8" fmla="*/ 144 w 288"/>
                  <a:gd name="T9" fmla="*/ 0 h 288"/>
                  <a:gd name="T10" fmla="*/ 144 w 288"/>
                  <a:gd name="T11" fmla="*/ 256 h 288"/>
                  <a:gd name="T12" fmla="*/ 32 w 288"/>
                  <a:gd name="T13" fmla="*/ 144 h 288"/>
                  <a:gd name="T14" fmla="*/ 144 w 288"/>
                  <a:gd name="T15" fmla="*/ 32 h 288"/>
                  <a:gd name="T16" fmla="*/ 256 w 288"/>
                  <a:gd name="T17" fmla="*/ 144 h 288"/>
                  <a:gd name="T18" fmla="*/ 144 w 288"/>
                  <a:gd name="T19" fmla="*/ 256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" h="288">
                    <a:moveTo>
                      <a:pt x="144" y="0"/>
                    </a:moveTo>
                    <a:cubicBezTo>
                      <a:pt x="64" y="0"/>
                      <a:pt x="0" y="64"/>
                      <a:pt x="0" y="144"/>
                    </a:cubicBezTo>
                    <a:cubicBezTo>
                      <a:pt x="0" y="224"/>
                      <a:pt x="64" y="288"/>
                      <a:pt x="144" y="288"/>
                    </a:cubicBezTo>
                    <a:cubicBezTo>
                      <a:pt x="224" y="288"/>
                      <a:pt x="288" y="224"/>
                      <a:pt x="288" y="144"/>
                    </a:cubicBezTo>
                    <a:cubicBezTo>
                      <a:pt x="288" y="64"/>
                      <a:pt x="224" y="0"/>
                      <a:pt x="144" y="0"/>
                    </a:cubicBezTo>
                    <a:close/>
                    <a:moveTo>
                      <a:pt x="144" y="256"/>
                    </a:moveTo>
                    <a:cubicBezTo>
                      <a:pt x="82" y="256"/>
                      <a:pt x="32" y="206"/>
                      <a:pt x="32" y="144"/>
                    </a:cubicBezTo>
                    <a:cubicBezTo>
                      <a:pt x="32" y="82"/>
                      <a:pt x="82" y="32"/>
                      <a:pt x="144" y="32"/>
                    </a:cubicBezTo>
                    <a:cubicBezTo>
                      <a:pt x="206" y="32"/>
                      <a:pt x="256" y="82"/>
                      <a:pt x="256" y="144"/>
                    </a:cubicBezTo>
                    <a:cubicBezTo>
                      <a:pt x="256" y="206"/>
                      <a:pt x="206" y="256"/>
                      <a:pt x="144" y="2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zh-CN" altLang="en-US" dirty="0">
                  <a:solidFill>
                    <a:sysClr val="windowText" lastClr="000000"/>
                  </a:solidFill>
                  <a:latin typeface="造字工房悦圆演示版常规体" pitchFamily="50" charset="-122"/>
                  <a:ea typeface="造字工房悦圆演示版常规体" pitchFamily="50" charset="-122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3511536" y="3776244"/>
            <a:ext cx="1738005" cy="1738004"/>
            <a:chOff x="3511536" y="3776244"/>
            <a:chExt cx="1738005" cy="1738004"/>
          </a:xfrm>
        </p:grpSpPr>
        <p:sp>
          <p:nvSpPr>
            <p:cNvPr id="28" name="矩形 27"/>
            <p:cNvSpPr/>
            <p:nvPr/>
          </p:nvSpPr>
          <p:spPr>
            <a:xfrm>
              <a:off x="3511536" y="3776244"/>
              <a:ext cx="1738005" cy="1738004"/>
            </a:xfrm>
            <a:prstGeom prst="rect">
              <a:avLst/>
            </a:prstGeom>
            <a:solidFill>
              <a:srgbClr val="09C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  <p:sp>
          <p:nvSpPr>
            <p:cNvPr id="31" name="文本框 42"/>
            <p:cNvSpPr txBox="1"/>
            <p:nvPr/>
          </p:nvSpPr>
          <p:spPr>
            <a:xfrm>
              <a:off x="3726449" y="4882926"/>
              <a:ext cx="12625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造字工房悦圆演示版常规体" pitchFamily="50" charset="-122"/>
                  <a:ea typeface="造字工房悦圆演示版常规体" pitchFamily="50" charset="-122"/>
                </a:rPr>
                <a:t>TEXT HERE</a:t>
              </a:r>
              <a:endParaRPr lang="zh-CN" altLang="en-US" sz="1600" dirty="0">
                <a:solidFill>
                  <a:prstClr val="white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  <p:sp>
          <p:nvSpPr>
            <p:cNvPr id="36" name="Freeform 64"/>
            <p:cNvSpPr>
              <a:spLocks noEditPoints="1"/>
            </p:cNvSpPr>
            <p:nvPr/>
          </p:nvSpPr>
          <p:spPr bwMode="auto">
            <a:xfrm flipH="1">
              <a:off x="4068810" y="4224279"/>
              <a:ext cx="589059" cy="488347"/>
            </a:xfrm>
            <a:custGeom>
              <a:avLst/>
              <a:gdLst>
                <a:gd name="T0" fmla="*/ 188 w 308"/>
                <a:gd name="T1" fmla="*/ 19 h 256"/>
                <a:gd name="T2" fmla="*/ 154 w 308"/>
                <a:gd name="T3" fmla="*/ 0 h 256"/>
                <a:gd name="T4" fmla="*/ 120 w 308"/>
                <a:gd name="T5" fmla="*/ 19 h 256"/>
                <a:gd name="T6" fmla="*/ 8 w 308"/>
                <a:gd name="T7" fmla="*/ 195 h 256"/>
                <a:gd name="T8" fmla="*/ 7 w 308"/>
                <a:gd name="T9" fmla="*/ 235 h 256"/>
                <a:gd name="T10" fmla="*/ 42 w 308"/>
                <a:gd name="T11" fmla="*/ 256 h 256"/>
                <a:gd name="T12" fmla="*/ 266 w 308"/>
                <a:gd name="T13" fmla="*/ 256 h 256"/>
                <a:gd name="T14" fmla="*/ 301 w 308"/>
                <a:gd name="T15" fmla="*/ 235 h 256"/>
                <a:gd name="T16" fmla="*/ 300 w 308"/>
                <a:gd name="T17" fmla="*/ 195 h 256"/>
                <a:gd name="T18" fmla="*/ 188 w 308"/>
                <a:gd name="T19" fmla="*/ 19 h 256"/>
                <a:gd name="T20" fmla="*/ 154 w 308"/>
                <a:gd name="T21" fmla="*/ 216 h 256"/>
                <a:gd name="T22" fmla="*/ 138 w 308"/>
                <a:gd name="T23" fmla="*/ 200 h 256"/>
                <a:gd name="T24" fmla="*/ 154 w 308"/>
                <a:gd name="T25" fmla="*/ 184 h 256"/>
                <a:gd name="T26" fmla="*/ 170 w 308"/>
                <a:gd name="T27" fmla="*/ 200 h 256"/>
                <a:gd name="T28" fmla="*/ 154 w 308"/>
                <a:gd name="T29" fmla="*/ 216 h 256"/>
                <a:gd name="T30" fmla="*/ 170 w 308"/>
                <a:gd name="T31" fmla="*/ 152 h 256"/>
                <a:gd name="T32" fmla="*/ 154 w 308"/>
                <a:gd name="T33" fmla="*/ 168 h 256"/>
                <a:gd name="T34" fmla="*/ 138 w 308"/>
                <a:gd name="T35" fmla="*/ 152 h 256"/>
                <a:gd name="T36" fmla="*/ 138 w 308"/>
                <a:gd name="T37" fmla="*/ 96 h 256"/>
                <a:gd name="T38" fmla="*/ 154 w 308"/>
                <a:gd name="T39" fmla="*/ 80 h 256"/>
                <a:gd name="T40" fmla="*/ 170 w 308"/>
                <a:gd name="T41" fmla="*/ 96 h 256"/>
                <a:gd name="T42" fmla="*/ 170 w 308"/>
                <a:gd name="T43" fmla="*/ 152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8" h="256">
                  <a:moveTo>
                    <a:pt x="188" y="19"/>
                  </a:moveTo>
                  <a:cubicBezTo>
                    <a:pt x="180" y="7"/>
                    <a:pt x="168" y="0"/>
                    <a:pt x="154" y="0"/>
                  </a:cubicBezTo>
                  <a:cubicBezTo>
                    <a:pt x="140" y="0"/>
                    <a:pt x="128" y="7"/>
                    <a:pt x="120" y="19"/>
                  </a:cubicBezTo>
                  <a:cubicBezTo>
                    <a:pt x="8" y="195"/>
                    <a:pt x="8" y="195"/>
                    <a:pt x="8" y="195"/>
                  </a:cubicBezTo>
                  <a:cubicBezTo>
                    <a:pt x="0" y="207"/>
                    <a:pt x="0" y="222"/>
                    <a:pt x="7" y="235"/>
                  </a:cubicBezTo>
                  <a:cubicBezTo>
                    <a:pt x="14" y="248"/>
                    <a:pt x="27" y="256"/>
                    <a:pt x="42" y="256"/>
                  </a:cubicBezTo>
                  <a:cubicBezTo>
                    <a:pt x="266" y="256"/>
                    <a:pt x="266" y="256"/>
                    <a:pt x="266" y="256"/>
                  </a:cubicBezTo>
                  <a:cubicBezTo>
                    <a:pt x="281" y="256"/>
                    <a:pt x="294" y="248"/>
                    <a:pt x="301" y="235"/>
                  </a:cubicBezTo>
                  <a:cubicBezTo>
                    <a:pt x="308" y="222"/>
                    <a:pt x="308" y="207"/>
                    <a:pt x="300" y="195"/>
                  </a:cubicBezTo>
                  <a:lnTo>
                    <a:pt x="188" y="19"/>
                  </a:lnTo>
                  <a:close/>
                  <a:moveTo>
                    <a:pt x="154" y="216"/>
                  </a:moveTo>
                  <a:cubicBezTo>
                    <a:pt x="145" y="216"/>
                    <a:pt x="138" y="209"/>
                    <a:pt x="138" y="200"/>
                  </a:cubicBezTo>
                  <a:cubicBezTo>
                    <a:pt x="138" y="191"/>
                    <a:pt x="145" y="184"/>
                    <a:pt x="154" y="184"/>
                  </a:cubicBezTo>
                  <a:cubicBezTo>
                    <a:pt x="163" y="184"/>
                    <a:pt x="170" y="191"/>
                    <a:pt x="170" y="200"/>
                  </a:cubicBezTo>
                  <a:cubicBezTo>
                    <a:pt x="170" y="209"/>
                    <a:pt x="163" y="216"/>
                    <a:pt x="154" y="216"/>
                  </a:cubicBezTo>
                  <a:close/>
                  <a:moveTo>
                    <a:pt x="170" y="152"/>
                  </a:moveTo>
                  <a:cubicBezTo>
                    <a:pt x="170" y="161"/>
                    <a:pt x="163" y="168"/>
                    <a:pt x="154" y="168"/>
                  </a:cubicBezTo>
                  <a:cubicBezTo>
                    <a:pt x="145" y="168"/>
                    <a:pt x="138" y="161"/>
                    <a:pt x="138" y="152"/>
                  </a:cubicBezTo>
                  <a:cubicBezTo>
                    <a:pt x="138" y="96"/>
                    <a:pt x="138" y="96"/>
                    <a:pt x="138" y="96"/>
                  </a:cubicBezTo>
                  <a:cubicBezTo>
                    <a:pt x="138" y="87"/>
                    <a:pt x="145" y="80"/>
                    <a:pt x="154" y="80"/>
                  </a:cubicBezTo>
                  <a:cubicBezTo>
                    <a:pt x="163" y="80"/>
                    <a:pt x="170" y="87"/>
                    <a:pt x="170" y="96"/>
                  </a:cubicBezTo>
                  <a:lnTo>
                    <a:pt x="170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zh-CN" altLang="en-US" dirty="0">
                <a:solidFill>
                  <a:sysClr val="windowText" lastClr="000000"/>
                </a:solidFill>
                <a:latin typeface="造字工房悦圆演示版常规体" pitchFamily="50" charset="-122"/>
                <a:ea typeface="造字工房悦圆演示版常规体" pitchFamily="50" charset="-122"/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4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4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grpSp>
        <p:nvGrpSpPr>
          <p:cNvPr id="49" name="组合 26"/>
          <p:cNvGrpSpPr/>
          <p:nvPr/>
        </p:nvGrpSpPr>
        <p:grpSpPr bwMode="auto">
          <a:xfrm>
            <a:off x="1694940" y="2134977"/>
            <a:ext cx="6651974" cy="595179"/>
            <a:chOff x="3932520" y="4539852"/>
            <a:chExt cx="6651974" cy="595954"/>
          </a:xfrm>
        </p:grpSpPr>
        <p:sp>
          <p:nvSpPr>
            <p:cNvPr id="50" name="文本框 49"/>
            <p:cNvSpPr txBox="1"/>
            <p:nvPr/>
          </p:nvSpPr>
          <p:spPr>
            <a:xfrm>
              <a:off x="3932520" y="4886562"/>
              <a:ext cx="6651974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3932520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grpSp>
        <p:nvGrpSpPr>
          <p:cNvPr id="33" name="组合 26"/>
          <p:cNvGrpSpPr/>
          <p:nvPr/>
        </p:nvGrpSpPr>
        <p:grpSpPr bwMode="auto">
          <a:xfrm>
            <a:off x="6636074" y="2334624"/>
            <a:ext cx="4000175" cy="545205"/>
            <a:chOff x="3639002" y="4539852"/>
            <a:chExt cx="4000175" cy="545914"/>
          </a:xfrm>
        </p:grpSpPr>
        <p:sp>
          <p:nvSpPr>
            <p:cNvPr id="34" name="文本框 33"/>
            <p:cNvSpPr txBox="1"/>
            <p:nvPr/>
          </p:nvSpPr>
          <p:spPr>
            <a:xfrm>
              <a:off x="3639002" y="4836522"/>
              <a:ext cx="4000175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3639004" y="4539852"/>
              <a:ext cx="2851490" cy="369812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487160" y="3440220"/>
            <a:ext cx="3483143" cy="1902432"/>
            <a:chOff x="6487160" y="3440220"/>
            <a:chExt cx="3483143" cy="1902432"/>
          </a:xfrm>
        </p:grpSpPr>
        <p:grpSp>
          <p:nvGrpSpPr>
            <p:cNvPr id="3" name="Group 14"/>
            <p:cNvGrpSpPr/>
            <p:nvPr/>
          </p:nvGrpSpPr>
          <p:grpSpPr>
            <a:xfrm>
              <a:off x="7618881" y="3495805"/>
              <a:ext cx="2351422" cy="150443"/>
              <a:chOff x="5279680" y="3506146"/>
              <a:chExt cx="2352034" cy="150443"/>
            </a:xfrm>
            <a:solidFill>
              <a:srgbClr val="FD1711"/>
            </a:solidFill>
          </p:grpSpPr>
          <p:sp>
            <p:nvSpPr>
              <p:cNvPr id="4" name="Parallelogram 15"/>
              <p:cNvSpPr/>
              <p:nvPr/>
            </p:nvSpPr>
            <p:spPr>
              <a:xfrm>
                <a:off x="7159104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rgbClr val="FD1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5" name="Parallelogram 16"/>
              <p:cNvSpPr/>
              <p:nvPr/>
            </p:nvSpPr>
            <p:spPr>
              <a:xfrm>
                <a:off x="6689248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rgbClr val="FD1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6" name="Parallelogram 17"/>
              <p:cNvSpPr/>
              <p:nvPr/>
            </p:nvSpPr>
            <p:spPr>
              <a:xfrm>
                <a:off x="6219392" y="3506147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rgbClr val="FD1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7" name="Parallelogram 18"/>
              <p:cNvSpPr/>
              <p:nvPr/>
            </p:nvSpPr>
            <p:spPr>
              <a:xfrm>
                <a:off x="5749536" y="3506148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rgbClr val="FD1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accent3"/>
                  </a:solidFill>
                </a:endParaRPr>
              </a:p>
            </p:txBody>
          </p:sp>
          <p:sp>
            <p:nvSpPr>
              <p:cNvPr id="8" name="Parallelogram 19"/>
              <p:cNvSpPr/>
              <p:nvPr/>
            </p:nvSpPr>
            <p:spPr>
              <a:xfrm>
                <a:off x="5279680" y="3506146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rgbClr val="FD1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9" name="Group 21"/>
            <p:cNvGrpSpPr/>
            <p:nvPr/>
          </p:nvGrpSpPr>
          <p:grpSpPr>
            <a:xfrm>
              <a:off x="7618881" y="3891889"/>
              <a:ext cx="2351422" cy="150443"/>
              <a:chOff x="5279680" y="3902230"/>
              <a:chExt cx="2352034" cy="150443"/>
            </a:xfrm>
            <a:solidFill>
              <a:schemeClr val="accent2"/>
            </a:solidFill>
          </p:grpSpPr>
          <p:sp>
            <p:nvSpPr>
              <p:cNvPr id="10" name="Parallelogram 22"/>
              <p:cNvSpPr/>
              <p:nvPr/>
            </p:nvSpPr>
            <p:spPr>
              <a:xfrm>
                <a:off x="7159104" y="3902231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rgbClr val="0C7E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1" name="Parallelogram 23"/>
              <p:cNvSpPr/>
              <p:nvPr/>
            </p:nvSpPr>
            <p:spPr>
              <a:xfrm>
                <a:off x="6689248" y="3902231"/>
                <a:ext cx="472610" cy="150439"/>
              </a:xfrm>
              <a:prstGeom prst="parallelogram">
                <a:avLst/>
              </a:prstGeom>
              <a:solidFill>
                <a:srgbClr val="0C7EDF"/>
              </a:solidFill>
              <a:ln w="6350">
                <a:solidFill>
                  <a:srgbClr val="0C7E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2" name="Parallelogram 24"/>
              <p:cNvSpPr/>
              <p:nvPr/>
            </p:nvSpPr>
            <p:spPr>
              <a:xfrm>
                <a:off x="6219392" y="3902231"/>
                <a:ext cx="472610" cy="150439"/>
              </a:xfrm>
              <a:prstGeom prst="parallelogram">
                <a:avLst/>
              </a:prstGeom>
              <a:solidFill>
                <a:srgbClr val="0C7EDF"/>
              </a:solidFill>
              <a:ln w="6350">
                <a:solidFill>
                  <a:srgbClr val="0C7E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3" name="Parallelogram 25"/>
              <p:cNvSpPr/>
              <p:nvPr/>
            </p:nvSpPr>
            <p:spPr>
              <a:xfrm>
                <a:off x="5749536" y="3902232"/>
                <a:ext cx="472610" cy="150441"/>
              </a:xfrm>
              <a:prstGeom prst="parallelogram">
                <a:avLst/>
              </a:prstGeom>
              <a:solidFill>
                <a:srgbClr val="0C7EDF"/>
              </a:solidFill>
              <a:ln w="6350">
                <a:solidFill>
                  <a:srgbClr val="0C7E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4" name="Parallelogram 26"/>
              <p:cNvSpPr/>
              <p:nvPr/>
            </p:nvSpPr>
            <p:spPr>
              <a:xfrm>
                <a:off x="5279680" y="3902230"/>
                <a:ext cx="472610" cy="150440"/>
              </a:xfrm>
              <a:prstGeom prst="parallelogram">
                <a:avLst/>
              </a:prstGeom>
              <a:solidFill>
                <a:srgbClr val="0C7EDF"/>
              </a:solidFill>
              <a:ln w="6350">
                <a:solidFill>
                  <a:srgbClr val="0C7E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15" name="Group 28"/>
            <p:cNvGrpSpPr/>
            <p:nvPr/>
          </p:nvGrpSpPr>
          <p:grpSpPr>
            <a:xfrm>
              <a:off x="7618881" y="4311456"/>
              <a:ext cx="2351422" cy="150443"/>
              <a:chOff x="5279680" y="4321797"/>
              <a:chExt cx="2352034" cy="150443"/>
            </a:xfrm>
            <a:solidFill>
              <a:schemeClr val="accent3"/>
            </a:solidFill>
          </p:grpSpPr>
          <p:sp>
            <p:nvSpPr>
              <p:cNvPr id="16" name="Parallelogram 29"/>
              <p:cNvSpPr/>
              <p:nvPr/>
            </p:nvSpPr>
            <p:spPr>
              <a:xfrm>
                <a:off x="7159104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rgbClr val="FD1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7" name="Parallelogram 30"/>
              <p:cNvSpPr/>
              <p:nvPr/>
            </p:nvSpPr>
            <p:spPr>
              <a:xfrm>
                <a:off x="6689248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rgbClr val="FD1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8" name="Parallelogram 31"/>
              <p:cNvSpPr/>
              <p:nvPr/>
            </p:nvSpPr>
            <p:spPr>
              <a:xfrm>
                <a:off x="6219392" y="4321798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rgbClr val="FD1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9" name="Parallelogram 32"/>
              <p:cNvSpPr/>
              <p:nvPr/>
            </p:nvSpPr>
            <p:spPr>
              <a:xfrm>
                <a:off x="5749536" y="4321799"/>
                <a:ext cx="472610" cy="150441"/>
              </a:xfrm>
              <a:prstGeom prst="parallelogram">
                <a:avLst/>
              </a:prstGeom>
              <a:solidFill>
                <a:srgbClr val="FD1711"/>
              </a:solidFill>
              <a:ln w="6350">
                <a:solidFill>
                  <a:srgbClr val="FD1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0" name="Parallelogram 33"/>
              <p:cNvSpPr/>
              <p:nvPr/>
            </p:nvSpPr>
            <p:spPr>
              <a:xfrm>
                <a:off x="5279680" y="4321797"/>
                <a:ext cx="472610" cy="150440"/>
              </a:xfrm>
              <a:prstGeom prst="parallelogram">
                <a:avLst/>
              </a:prstGeom>
              <a:solidFill>
                <a:srgbClr val="FD1711"/>
              </a:solidFill>
              <a:ln w="6350">
                <a:solidFill>
                  <a:srgbClr val="FD171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1" name="Group 35"/>
            <p:cNvGrpSpPr/>
            <p:nvPr/>
          </p:nvGrpSpPr>
          <p:grpSpPr>
            <a:xfrm>
              <a:off x="7618881" y="4717065"/>
              <a:ext cx="2351422" cy="150443"/>
              <a:chOff x="5279680" y="4727406"/>
              <a:chExt cx="2352034" cy="150443"/>
            </a:xfrm>
            <a:solidFill>
              <a:schemeClr val="accent4"/>
            </a:solidFill>
          </p:grpSpPr>
          <p:sp>
            <p:nvSpPr>
              <p:cNvPr id="22" name="Parallelogram 36"/>
              <p:cNvSpPr/>
              <p:nvPr/>
            </p:nvSpPr>
            <p:spPr>
              <a:xfrm>
                <a:off x="7159104" y="4727407"/>
                <a:ext cx="472610" cy="150439"/>
              </a:xfrm>
              <a:prstGeom prst="parallelogram">
                <a:avLst/>
              </a:prstGeom>
              <a:noFill/>
              <a:ln w="6350">
                <a:solidFill>
                  <a:srgbClr val="0C7E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3" name="Parallelogram 37"/>
              <p:cNvSpPr/>
              <p:nvPr/>
            </p:nvSpPr>
            <p:spPr>
              <a:xfrm>
                <a:off x="6689248" y="4727407"/>
                <a:ext cx="472610" cy="150439"/>
              </a:xfrm>
              <a:prstGeom prst="parallelogram">
                <a:avLst/>
              </a:prstGeom>
              <a:solidFill>
                <a:srgbClr val="0C7EDF"/>
              </a:solidFill>
              <a:ln w="6350">
                <a:solidFill>
                  <a:srgbClr val="0C7E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4" name="Parallelogram 38"/>
              <p:cNvSpPr/>
              <p:nvPr/>
            </p:nvSpPr>
            <p:spPr>
              <a:xfrm>
                <a:off x="6219392" y="4727407"/>
                <a:ext cx="472610" cy="150439"/>
              </a:xfrm>
              <a:prstGeom prst="parallelogram">
                <a:avLst/>
              </a:prstGeom>
              <a:solidFill>
                <a:srgbClr val="0C7EDF"/>
              </a:solidFill>
              <a:ln w="6350">
                <a:solidFill>
                  <a:srgbClr val="0C7E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5" name="Parallelogram 39"/>
              <p:cNvSpPr/>
              <p:nvPr/>
            </p:nvSpPr>
            <p:spPr>
              <a:xfrm>
                <a:off x="5749536" y="4727408"/>
                <a:ext cx="472610" cy="150441"/>
              </a:xfrm>
              <a:prstGeom prst="parallelogram">
                <a:avLst/>
              </a:prstGeom>
              <a:solidFill>
                <a:srgbClr val="0C7EDF"/>
              </a:solidFill>
              <a:ln w="6350">
                <a:solidFill>
                  <a:srgbClr val="0C7E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6" name="Parallelogram 40"/>
              <p:cNvSpPr/>
              <p:nvPr/>
            </p:nvSpPr>
            <p:spPr>
              <a:xfrm>
                <a:off x="5279680" y="4727406"/>
                <a:ext cx="472610" cy="150440"/>
              </a:xfrm>
              <a:prstGeom prst="parallelogram">
                <a:avLst/>
              </a:prstGeom>
              <a:solidFill>
                <a:srgbClr val="0C7EDF"/>
              </a:solidFill>
              <a:ln w="6350">
                <a:solidFill>
                  <a:srgbClr val="0C7E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27" name="Group 42"/>
            <p:cNvGrpSpPr/>
            <p:nvPr/>
          </p:nvGrpSpPr>
          <p:grpSpPr>
            <a:xfrm>
              <a:off x="7618881" y="5136627"/>
              <a:ext cx="2351422" cy="150443"/>
              <a:chOff x="5279680" y="5146968"/>
              <a:chExt cx="2352034" cy="150443"/>
            </a:xfrm>
            <a:solidFill>
              <a:srgbClr val="FEB500"/>
            </a:solidFill>
          </p:grpSpPr>
          <p:sp>
            <p:nvSpPr>
              <p:cNvPr id="28" name="Parallelogram 43"/>
              <p:cNvSpPr/>
              <p:nvPr/>
            </p:nvSpPr>
            <p:spPr>
              <a:xfrm>
                <a:off x="7159104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rgbClr val="FEB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9" name="Parallelogram 44"/>
              <p:cNvSpPr/>
              <p:nvPr/>
            </p:nvSpPr>
            <p:spPr>
              <a:xfrm>
                <a:off x="6689248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rgbClr val="FEB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0" name="Parallelogram 45"/>
              <p:cNvSpPr/>
              <p:nvPr/>
            </p:nvSpPr>
            <p:spPr>
              <a:xfrm>
                <a:off x="6219392" y="5146969"/>
                <a:ext cx="472610" cy="150439"/>
              </a:xfrm>
              <a:prstGeom prst="parallelogram">
                <a:avLst/>
              </a:prstGeom>
              <a:grpFill/>
              <a:ln w="6350">
                <a:solidFill>
                  <a:srgbClr val="FEB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1" name="Parallelogram 46"/>
              <p:cNvSpPr/>
              <p:nvPr/>
            </p:nvSpPr>
            <p:spPr>
              <a:xfrm>
                <a:off x="5749536" y="5146970"/>
                <a:ext cx="472610" cy="150441"/>
              </a:xfrm>
              <a:prstGeom prst="parallelogram">
                <a:avLst/>
              </a:prstGeom>
              <a:grpFill/>
              <a:ln w="6350">
                <a:solidFill>
                  <a:srgbClr val="FEB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32" name="Parallelogram 47"/>
              <p:cNvSpPr/>
              <p:nvPr/>
            </p:nvSpPr>
            <p:spPr>
              <a:xfrm>
                <a:off x="5279680" y="5146968"/>
                <a:ext cx="472610" cy="150440"/>
              </a:xfrm>
              <a:prstGeom prst="parallelogram">
                <a:avLst/>
              </a:prstGeom>
              <a:grpFill/>
              <a:ln w="6350">
                <a:solidFill>
                  <a:srgbClr val="FEB5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 bwMode="auto">
            <a:xfrm>
              <a:off x="6487160" y="3440220"/>
              <a:ext cx="974870" cy="2616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TEXT HERE</a:t>
              </a:r>
              <a:endParaRPr lang="en-US" altLang="zh-CN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 bwMode="auto">
            <a:xfrm>
              <a:off x="6487160" y="3836304"/>
              <a:ext cx="974870" cy="2616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TEXT HERE</a:t>
              </a:r>
              <a:endParaRPr lang="en-US" altLang="zh-CN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 bwMode="auto">
            <a:xfrm>
              <a:off x="6487160" y="4255871"/>
              <a:ext cx="974870" cy="2616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TEXT HERE</a:t>
              </a:r>
              <a:endParaRPr lang="en-US" altLang="zh-CN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9" name="文本框 38"/>
            <p:cNvSpPr txBox="1"/>
            <p:nvPr/>
          </p:nvSpPr>
          <p:spPr bwMode="auto">
            <a:xfrm>
              <a:off x="6487160" y="4661480"/>
              <a:ext cx="974870" cy="2616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TEXT HERE</a:t>
              </a:r>
              <a:endParaRPr lang="en-US" altLang="zh-CN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40" name="文本框 39"/>
            <p:cNvSpPr txBox="1"/>
            <p:nvPr/>
          </p:nvSpPr>
          <p:spPr bwMode="auto">
            <a:xfrm>
              <a:off x="6487160" y="5081042"/>
              <a:ext cx="974870" cy="2616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1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TEXT HERE</a:t>
              </a:r>
              <a:endParaRPr lang="en-US" altLang="zh-CN" sz="11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876362" y="2063543"/>
            <a:ext cx="3756435" cy="3545521"/>
            <a:chOff x="1876362" y="2063543"/>
            <a:chExt cx="3756435" cy="3545521"/>
          </a:xfrm>
        </p:grpSpPr>
        <p:sp>
          <p:nvSpPr>
            <p:cNvPr id="46" name="任意多边形: 形状 45"/>
            <p:cNvSpPr/>
            <p:nvPr/>
          </p:nvSpPr>
          <p:spPr>
            <a:xfrm>
              <a:off x="2663650" y="2063543"/>
              <a:ext cx="2181859" cy="2181859"/>
            </a:xfrm>
            <a:custGeom>
              <a:avLst/>
              <a:gdLst>
                <a:gd name="connsiteX0" fmla="*/ 0 w 2181859"/>
                <a:gd name="connsiteY0" fmla="*/ 1090930 h 2181859"/>
                <a:gd name="connsiteX1" fmla="*/ 1090930 w 2181859"/>
                <a:gd name="connsiteY1" fmla="*/ 0 h 2181859"/>
                <a:gd name="connsiteX2" fmla="*/ 2181860 w 2181859"/>
                <a:gd name="connsiteY2" fmla="*/ 1090930 h 2181859"/>
                <a:gd name="connsiteX3" fmla="*/ 1090930 w 2181859"/>
                <a:gd name="connsiteY3" fmla="*/ 2181860 h 2181859"/>
                <a:gd name="connsiteX4" fmla="*/ 0 w 2181859"/>
                <a:gd name="connsiteY4" fmla="*/ 1090930 h 218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1859" h="2181859">
                  <a:moveTo>
                    <a:pt x="0" y="1090930"/>
                  </a:moveTo>
                  <a:cubicBezTo>
                    <a:pt x="0" y="488426"/>
                    <a:pt x="488426" y="0"/>
                    <a:pt x="1090930" y="0"/>
                  </a:cubicBezTo>
                  <a:cubicBezTo>
                    <a:pt x="1693434" y="0"/>
                    <a:pt x="2181860" y="488426"/>
                    <a:pt x="2181860" y="1090930"/>
                  </a:cubicBezTo>
                  <a:cubicBezTo>
                    <a:pt x="2181860" y="1693434"/>
                    <a:pt x="1693434" y="2181860"/>
                    <a:pt x="1090930" y="2181860"/>
                  </a:cubicBezTo>
                  <a:cubicBezTo>
                    <a:pt x="488426" y="2181860"/>
                    <a:pt x="0" y="1693434"/>
                    <a:pt x="0" y="1090930"/>
                  </a:cubicBezTo>
                  <a:close/>
                </a:path>
              </a:pathLst>
            </a:custGeom>
            <a:solidFill>
              <a:srgbClr val="0C7EDF">
                <a:alpha val="5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90915" tIns="381825" rIns="290914" bIns="818198" numCol="1" spcCol="1270" anchor="ctr" anchorCtr="0">
              <a:noAutofit/>
            </a:bodyPr>
            <a:lstStyle/>
            <a:p>
              <a:pPr marL="0" lvl="0" indent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4800" kern="1200"/>
            </a:p>
          </p:txBody>
        </p:sp>
        <p:sp>
          <p:nvSpPr>
            <p:cNvPr id="47" name="任意多边形: 形状 46"/>
            <p:cNvSpPr/>
            <p:nvPr/>
          </p:nvSpPr>
          <p:spPr>
            <a:xfrm>
              <a:off x="3450938" y="3427205"/>
              <a:ext cx="2181859" cy="2181859"/>
            </a:xfrm>
            <a:custGeom>
              <a:avLst/>
              <a:gdLst>
                <a:gd name="connsiteX0" fmla="*/ 0 w 2181859"/>
                <a:gd name="connsiteY0" fmla="*/ 1090930 h 2181859"/>
                <a:gd name="connsiteX1" fmla="*/ 1090930 w 2181859"/>
                <a:gd name="connsiteY1" fmla="*/ 0 h 2181859"/>
                <a:gd name="connsiteX2" fmla="*/ 2181860 w 2181859"/>
                <a:gd name="connsiteY2" fmla="*/ 1090930 h 2181859"/>
                <a:gd name="connsiteX3" fmla="*/ 1090930 w 2181859"/>
                <a:gd name="connsiteY3" fmla="*/ 2181860 h 2181859"/>
                <a:gd name="connsiteX4" fmla="*/ 0 w 2181859"/>
                <a:gd name="connsiteY4" fmla="*/ 1090930 h 218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1859" h="2181859">
                  <a:moveTo>
                    <a:pt x="0" y="1090930"/>
                  </a:moveTo>
                  <a:cubicBezTo>
                    <a:pt x="0" y="488426"/>
                    <a:pt x="488426" y="0"/>
                    <a:pt x="1090930" y="0"/>
                  </a:cubicBezTo>
                  <a:cubicBezTo>
                    <a:pt x="1693434" y="0"/>
                    <a:pt x="2181860" y="488426"/>
                    <a:pt x="2181860" y="1090930"/>
                  </a:cubicBezTo>
                  <a:cubicBezTo>
                    <a:pt x="2181860" y="1693434"/>
                    <a:pt x="1693434" y="2181860"/>
                    <a:pt x="1090930" y="2181860"/>
                  </a:cubicBezTo>
                  <a:cubicBezTo>
                    <a:pt x="488426" y="2181860"/>
                    <a:pt x="0" y="1693434"/>
                    <a:pt x="0" y="1090930"/>
                  </a:cubicBezTo>
                  <a:close/>
                </a:path>
              </a:pathLst>
            </a:custGeom>
            <a:solidFill>
              <a:srgbClr val="FEB500">
                <a:alpha val="5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667285" tIns="563647" rIns="205459" bIns="418190" numCol="1" spcCol="1270" anchor="ctr" anchorCtr="0">
              <a:noAutofit/>
            </a:bodyPr>
            <a:lstStyle/>
            <a:p>
              <a:pPr marL="0" lvl="0" indent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4500" kern="1200"/>
            </a:p>
          </p:txBody>
        </p:sp>
        <p:sp>
          <p:nvSpPr>
            <p:cNvPr id="48" name="任意多边形: 形状 47"/>
            <p:cNvSpPr/>
            <p:nvPr/>
          </p:nvSpPr>
          <p:spPr>
            <a:xfrm>
              <a:off x="1876362" y="3427205"/>
              <a:ext cx="2181859" cy="2181859"/>
            </a:xfrm>
            <a:custGeom>
              <a:avLst/>
              <a:gdLst>
                <a:gd name="connsiteX0" fmla="*/ 0 w 2181859"/>
                <a:gd name="connsiteY0" fmla="*/ 1090930 h 2181859"/>
                <a:gd name="connsiteX1" fmla="*/ 1090930 w 2181859"/>
                <a:gd name="connsiteY1" fmla="*/ 0 h 2181859"/>
                <a:gd name="connsiteX2" fmla="*/ 2181860 w 2181859"/>
                <a:gd name="connsiteY2" fmla="*/ 1090930 h 2181859"/>
                <a:gd name="connsiteX3" fmla="*/ 1090930 w 2181859"/>
                <a:gd name="connsiteY3" fmla="*/ 2181860 h 2181859"/>
                <a:gd name="connsiteX4" fmla="*/ 0 w 2181859"/>
                <a:gd name="connsiteY4" fmla="*/ 1090930 h 2181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1859" h="2181859">
                  <a:moveTo>
                    <a:pt x="0" y="1090930"/>
                  </a:moveTo>
                  <a:cubicBezTo>
                    <a:pt x="0" y="488426"/>
                    <a:pt x="488426" y="0"/>
                    <a:pt x="1090930" y="0"/>
                  </a:cubicBezTo>
                  <a:cubicBezTo>
                    <a:pt x="1693434" y="0"/>
                    <a:pt x="2181860" y="488426"/>
                    <a:pt x="2181860" y="1090930"/>
                  </a:cubicBezTo>
                  <a:cubicBezTo>
                    <a:pt x="2181860" y="1693434"/>
                    <a:pt x="1693434" y="2181860"/>
                    <a:pt x="1090930" y="2181860"/>
                  </a:cubicBezTo>
                  <a:cubicBezTo>
                    <a:pt x="488426" y="2181860"/>
                    <a:pt x="0" y="1693434"/>
                    <a:pt x="0" y="1090930"/>
                  </a:cubicBezTo>
                  <a:close/>
                </a:path>
              </a:pathLst>
            </a:custGeom>
            <a:solidFill>
              <a:srgbClr val="FD1711">
                <a:alpha val="50000"/>
              </a:srgb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05459" tIns="563647" rIns="667285" bIns="418190" numCol="1" spcCol="1270" anchor="ctr" anchorCtr="0">
              <a:noAutofit/>
            </a:bodyPr>
            <a:lstStyle/>
            <a:p>
              <a:pPr marL="0" lvl="0" indent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4500" kern="1200"/>
            </a:p>
          </p:txBody>
        </p:sp>
        <p:sp>
          <p:nvSpPr>
            <p:cNvPr id="53" name="椭圆 49"/>
            <p:cNvSpPr/>
            <p:nvPr/>
          </p:nvSpPr>
          <p:spPr>
            <a:xfrm>
              <a:off x="3441777" y="2635914"/>
              <a:ext cx="625605" cy="468531"/>
            </a:xfrm>
            <a:custGeom>
              <a:avLst/>
              <a:gdLst>
                <a:gd name="connsiteX0" fmla="*/ 227854 w 607639"/>
                <a:gd name="connsiteY0" fmla="*/ 404591 h 455076"/>
                <a:gd name="connsiteX1" fmla="*/ 227854 w 607639"/>
                <a:gd name="connsiteY1" fmla="*/ 429834 h 455076"/>
                <a:gd name="connsiteX2" fmla="*/ 379786 w 607639"/>
                <a:gd name="connsiteY2" fmla="*/ 429834 h 455076"/>
                <a:gd name="connsiteX3" fmla="*/ 379786 w 607639"/>
                <a:gd name="connsiteY3" fmla="*/ 404591 h 455076"/>
                <a:gd name="connsiteX4" fmla="*/ 303680 w 607639"/>
                <a:gd name="connsiteY4" fmla="*/ 353928 h 455076"/>
                <a:gd name="connsiteX5" fmla="*/ 303775 w 607639"/>
                <a:gd name="connsiteY5" fmla="*/ 353928 h 455076"/>
                <a:gd name="connsiteX6" fmla="*/ 303888 w 607639"/>
                <a:gd name="connsiteY6" fmla="*/ 353928 h 455076"/>
                <a:gd name="connsiteX7" fmla="*/ 312716 w 607639"/>
                <a:gd name="connsiteY7" fmla="*/ 357595 h 455076"/>
                <a:gd name="connsiteX8" fmla="*/ 316415 w 607639"/>
                <a:gd name="connsiteY8" fmla="*/ 366552 h 455076"/>
                <a:gd name="connsiteX9" fmla="*/ 303784 w 607639"/>
                <a:gd name="connsiteY9" fmla="*/ 379219 h 455076"/>
                <a:gd name="connsiteX10" fmla="*/ 291153 w 607639"/>
                <a:gd name="connsiteY10" fmla="*/ 366552 h 455076"/>
                <a:gd name="connsiteX11" fmla="*/ 294853 w 607639"/>
                <a:gd name="connsiteY11" fmla="*/ 357595 h 455076"/>
                <a:gd name="connsiteX12" fmla="*/ 303784 w 607639"/>
                <a:gd name="connsiteY12" fmla="*/ 353885 h 455076"/>
                <a:gd name="connsiteX13" fmla="*/ 303680 w 607639"/>
                <a:gd name="connsiteY13" fmla="*/ 353928 h 455076"/>
                <a:gd name="connsiteX14" fmla="*/ 25367 w 607639"/>
                <a:gd name="connsiteY14" fmla="*/ 353928 h 455076"/>
                <a:gd name="connsiteX15" fmla="*/ 25367 w 607639"/>
                <a:gd name="connsiteY15" fmla="*/ 379260 h 455076"/>
                <a:gd name="connsiteX16" fmla="*/ 303775 w 607639"/>
                <a:gd name="connsiteY16" fmla="*/ 379260 h 455076"/>
                <a:gd name="connsiteX17" fmla="*/ 582272 w 607639"/>
                <a:gd name="connsiteY17" fmla="*/ 379260 h 455076"/>
                <a:gd name="connsiteX18" fmla="*/ 582272 w 607639"/>
                <a:gd name="connsiteY18" fmla="*/ 353928 h 455076"/>
                <a:gd name="connsiteX19" fmla="*/ 303888 w 607639"/>
                <a:gd name="connsiteY19" fmla="*/ 353928 h 455076"/>
                <a:gd name="connsiteX20" fmla="*/ 25367 w 607639"/>
                <a:gd name="connsiteY20" fmla="*/ 25331 h 455076"/>
                <a:gd name="connsiteX21" fmla="*/ 25367 w 607639"/>
                <a:gd name="connsiteY21" fmla="*/ 328686 h 455076"/>
                <a:gd name="connsiteX22" fmla="*/ 582272 w 607639"/>
                <a:gd name="connsiteY22" fmla="*/ 328686 h 455076"/>
                <a:gd name="connsiteX23" fmla="*/ 582272 w 607639"/>
                <a:gd name="connsiteY23" fmla="*/ 25331 h 455076"/>
                <a:gd name="connsiteX24" fmla="*/ 25367 w 607639"/>
                <a:gd name="connsiteY24" fmla="*/ 0 h 455076"/>
                <a:gd name="connsiteX25" fmla="*/ 582272 w 607639"/>
                <a:gd name="connsiteY25" fmla="*/ 0 h 455076"/>
                <a:gd name="connsiteX26" fmla="*/ 607639 w 607639"/>
                <a:gd name="connsiteY26" fmla="*/ 25331 h 455076"/>
                <a:gd name="connsiteX27" fmla="*/ 607639 w 607639"/>
                <a:gd name="connsiteY27" fmla="*/ 379260 h 455076"/>
                <a:gd name="connsiteX28" fmla="*/ 582272 w 607639"/>
                <a:gd name="connsiteY28" fmla="*/ 404591 h 455076"/>
                <a:gd name="connsiteX29" fmla="*/ 405063 w 607639"/>
                <a:gd name="connsiteY29" fmla="*/ 404591 h 455076"/>
                <a:gd name="connsiteX30" fmla="*/ 405063 w 607639"/>
                <a:gd name="connsiteY30" fmla="*/ 429834 h 455076"/>
                <a:gd name="connsiteX31" fmla="*/ 455707 w 607639"/>
                <a:gd name="connsiteY31" fmla="*/ 429834 h 455076"/>
                <a:gd name="connsiteX32" fmla="*/ 468346 w 607639"/>
                <a:gd name="connsiteY32" fmla="*/ 442455 h 455076"/>
                <a:gd name="connsiteX33" fmla="*/ 455707 w 607639"/>
                <a:gd name="connsiteY33" fmla="*/ 455076 h 455076"/>
                <a:gd name="connsiteX34" fmla="*/ 151932 w 607639"/>
                <a:gd name="connsiteY34" fmla="*/ 455076 h 455076"/>
                <a:gd name="connsiteX35" fmla="*/ 139293 w 607639"/>
                <a:gd name="connsiteY35" fmla="*/ 442455 h 455076"/>
                <a:gd name="connsiteX36" fmla="*/ 151932 w 607639"/>
                <a:gd name="connsiteY36" fmla="*/ 429834 h 455076"/>
                <a:gd name="connsiteX37" fmla="*/ 202487 w 607639"/>
                <a:gd name="connsiteY37" fmla="*/ 429834 h 455076"/>
                <a:gd name="connsiteX38" fmla="*/ 202487 w 607639"/>
                <a:gd name="connsiteY38" fmla="*/ 404591 h 455076"/>
                <a:gd name="connsiteX39" fmla="*/ 25367 w 607639"/>
                <a:gd name="connsiteY39" fmla="*/ 404591 h 455076"/>
                <a:gd name="connsiteX40" fmla="*/ 0 w 607639"/>
                <a:gd name="connsiteY40" fmla="*/ 379260 h 455076"/>
                <a:gd name="connsiteX41" fmla="*/ 0 w 607639"/>
                <a:gd name="connsiteY41" fmla="*/ 25331 h 455076"/>
                <a:gd name="connsiteX42" fmla="*/ 25367 w 607639"/>
                <a:gd name="connsiteY42" fmla="*/ 0 h 455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07639" h="455076">
                  <a:moveTo>
                    <a:pt x="227854" y="404591"/>
                  </a:moveTo>
                  <a:lnTo>
                    <a:pt x="227854" y="429834"/>
                  </a:lnTo>
                  <a:lnTo>
                    <a:pt x="379786" y="429834"/>
                  </a:lnTo>
                  <a:lnTo>
                    <a:pt x="379786" y="404591"/>
                  </a:lnTo>
                  <a:close/>
                  <a:moveTo>
                    <a:pt x="303680" y="353928"/>
                  </a:moveTo>
                  <a:lnTo>
                    <a:pt x="303775" y="353928"/>
                  </a:lnTo>
                  <a:lnTo>
                    <a:pt x="303888" y="353928"/>
                  </a:lnTo>
                  <a:lnTo>
                    <a:pt x="312716" y="357595"/>
                  </a:lnTo>
                  <a:cubicBezTo>
                    <a:pt x="315001" y="359887"/>
                    <a:pt x="316415" y="363054"/>
                    <a:pt x="316415" y="366552"/>
                  </a:cubicBezTo>
                  <a:cubicBezTo>
                    <a:pt x="316415" y="373548"/>
                    <a:pt x="310760" y="379219"/>
                    <a:pt x="303784" y="379219"/>
                  </a:cubicBezTo>
                  <a:cubicBezTo>
                    <a:pt x="296808" y="379219"/>
                    <a:pt x="291153" y="373548"/>
                    <a:pt x="291153" y="366552"/>
                  </a:cubicBezTo>
                  <a:cubicBezTo>
                    <a:pt x="291153" y="363054"/>
                    <a:pt x="292567" y="359887"/>
                    <a:pt x="294853" y="357595"/>
                  </a:cubicBezTo>
                  <a:close/>
                  <a:moveTo>
                    <a:pt x="303784" y="353885"/>
                  </a:moveTo>
                  <a:lnTo>
                    <a:pt x="303680" y="353928"/>
                  </a:lnTo>
                  <a:lnTo>
                    <a:pt x="25367" y="353928"/>
                  </a:lnTo>
                  <a:lnTo>
                    <a:pt x="25367" y="379260"/>
                  </a:lnTo>
                  <a:lnTo>
                    <a:pt x="303775" y="379260"/>
                  </a:lnTo>
                  <a:lnTo>
                    <a:pt x="582272" y="379260"/>
                  </a:lnTo>
                  <a:lnTo>
                    <a:pt x="582272" y="353928"/>
                  </a:lnTo>
                  <a:lnTo>
                    <a:pt x="303888" y="353928"/>
                  </a:lnTo>
                  <a:close/>
                  <a:moveTo>
                    <a:pt x="25367" y="25331"/>
                  </a:moveTo>
                  <a:lnTo>
                    <a:pt x="25367" y="328686"/>
                  </a:lnTo>
                  <a:lnTo>
                    <a:pt x="582272" y="328686"/>
                  </a:lnTo>
                  <a:lnTo>
                    <a:pt x="582272" y="25331"/>
                  </a:lnTo>
                  <a:close/>
                  <a:moveTo>
                    <a:pt x="25367" y="0"/>
                  </a:moveTo>
                  <a:lnTo>
                    <a:pt x="582272" y="0"/>
                  </a:lnTo>
                  <a:cubicBezTo>
                    <a:pt x="596246" y="0"/>
                    <a:pt x="607639" y="11377"/>
                    <a:pt x="607639" y="25331"/>
                  </a:cubicBezTo>
                  <a:lnTo>
                    <a:pt x="607639" y="379260"/>
                  </a:lnTo>
                  <a:cubicBezTo>
                    <a:pt x="607639" y="393214"/>
                    <a:pt x="596246" y="404591"/>
                    <a:pt x="582272" y="404591"/>
                  </a:cubicBezTo>
                  <a:lnTo>
                    <a:pt x="405063" y="404591"/>
                  </a:lnTo>
                  <a:lnTo>
                    <a:pt x="405063" y="429834"/>
                  </a:lnTo>
                  <a:lnTo>
                    <a:pt x="455707" y="429834"/>
                  </a:lnTo>
                  <a:cubicBezTo>
                    <a:pt x="462738" y="429834"/>
                    <a:pt x="468346" y="435522"/>
                    <a:pt x="468346" y="442455"/>
                  </a:cubicBezTo>
                  <a:cubicBezTo>
                    <a:pt x="468346" y="449477"/>
                    <a:pt x="462738" y="455076"/>
                    <a:pt x="455707" y="455076"/>
                  </a:cubicBezTo>
                  <a:lnTo>
                    <a:pt x="151932" y="455076"/>
                  </a:lnTo>
                  <a:cubicBezTo>
                    <a:pt x="144901" y="455076"/>
                    <a:pt x="139293" y="449477"/>
                    <a:pt x="139293" y="442455"/>
                  </a:cubicBezTo>
                  <a:cubicBezTo>
                    <a:pt x="139293" y="435433"/>
                    <a:pt x="144901" y="429834"/>
                    <a:pt x="151932" y="429834"/>
                  </a:cubicBezTo>
                  <a:lnTo>
                    <a:pt x="202487" y="429834"/>
                  </a:lnTo>
                  <a:lnTo>
                    <a:pt x="202487" y="404591"/>
                  </a:lnTo>
                  <a:lnTo>
                    <a:pt x="25367" y="404591"/>
                  </a:lnTo>
                  <a:cubicBezTo>
                    <a:pt x="11304" y="404591"/>
                    <a:pt x="0" y="393214"/>
                    <a:pt x="0" y="379260"/>
                  </a:cubicBezTo>
                  <a:lnTo>
                    <a:pt x="0" y="25331"/>
                  </a:lnTo>
                  <a:cubicBezTo>
                    <a:pt x="0" y="11377"/>
                    <a:pt x="11304" y="0"/>
                    <a:pt x="2536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4" name="椭圆 50"/>
            <p:cNvSpPr/>
            <p:nvPr/>
          </p:nvSpPr>
          <p:spPr>
            <a:xfrm>
              <a:off x="2434105" y="4374956"/>
              <a:ext cx="625605" cy="606771"/>
            </a:xfrm>
            <a:custGeom>
              <a:avLst/>
              <a:gdLst>
                <a:gd name="connsiteX0" fmla="*/ 35700 w 578738"/>
                <a:gd name="connsiteY0" fmla="*/ 243554 h 561315"/>
                <a:gd name="connsiteX1" fmla="*/ 30383 w 578738"/>
                <a:gd name="connsiteY1" fmla="*/ 254930 h 561315"/>
                <a:gd name="connsiteX2" fmla="*/ 30383 w 578738"/>
                <a:gd name="connsiteY2" fmla="*/ 519604 h 561315"/>
                <a:gd name="connsiteX3" fmla="*/ 35700 w 578738"/>
                <a:gd name="connsiteY3" fmla="*/ 530980 h 561315"/>
                <a:gd name="connsiteX4" fmla="*/ 132926 w 578738"/>
                <a:gd name="connsiteY4" fmla="*/ 530980 h 561315"/>
                <a:gd name="connsiteX5" fmla="*/ 138243 w 578738"/>
                <a:gd name="connsiteY5" fmla="*/ 519604 h 561315"/>
                <a:gd name="connsiteX6" fmla="*/ 138243 w 578738"/>
                <a:gd name="connsiteY6" fmla="*/ 254930 h 561315"/>
                <a:gd name="connsiteX7" fmla="*/ 132926 w 578738"/>
                <a:gd name="connsiteY7" fmla="*/ 243554 h 561315"/>
                <a:gd name="connsiteX8" fmla="*/ 35700 w 578738"/>
                <a:gd name="connsiteY8" fmla="*/ 213219 h 561315"/>
                <a:gd name="connsiteX9" fmla="*/ 132926 w 578738"/>
                <a:gd name="connsiteY9" fmla="*/ 213219 h 561315"/>
                <a:gd name="connsiteX10" fmla="*/ 168626 w 578738"/>
                <a:gd name="connsiteY10" fmla="*/ 254930 h 561315"/>
                <a:gd name="connsiteX11" fmla="*/ 168626 w 578738"/>
                <a:gd name="connsiteY11" fmla="*/ 519604 h 561315"/>
                <a:gd name="connsiteX12" fmla="*/ 132926 w 578738"/>
                <a:gd name="connsiteY12" fmla="*/ 561315 h 561315"/>
                <a:gd name="connsiteX13" fmla="*/ 35700 w 578738"/>
                <a:gd name="connsiteY13" fmla="*/ 561315 h 561315"/>
                <a:gd name="connsiteX14" fmla="*/ 0 w 578738"/>
                <a:gd name="connsiteY14" fmla="*/ 519604 h 561315"/>
                <a:gd name="connsiteX15" fmla="*/ 0 w 578738"/>
                <a:gd name="connsiteY15" fmla="*/ 254930 h 561315"/>
                <a:gd name="connsiteX16" fmla="*/ 35700 w 578738"/>
                <a:gd name="connsiteY16" fmla="*/ 213219 h 561315"/>
                <a:gd name="connsiteX17" fmla="*/ 321281 w 578738"/>
                <a:gd name="connsiteY17" fmla="*/ 30341 h 561315"/>
                <a:gd name="connsiteX18" fmla="*/ 296219 w 578738"/>
                <a:gd name="connsiteY18" fmla="*/ 55373 h 561315"/>
                <a:gd name="connsiteX19" fmla="*/ 296979 w 578738"/>
                <a:gd name="connsiteY19" fmla="*/ 60683 h 561315"/>
                <a:gd name="connsiteX20" fmla="*/ 296979 w 578738"/>
                <a:gd name="connsiteY20" fmla="*/ 65992 h 561315"/>
                <a:gd name="connsiteX21" fmla="*/ 268119 w 578738"/>
                <a:gd name="connsiteY21" fmla="*/ 212389 h 561315"/>
                <a:gd name="connsiteX22" fmla="*/ 263563 w 578738"/>
                <a:gd name="connsiteY22" fmla="*/ 221492 h 561315"/>
                <a:gd name="connsiteX23" fmla="*/ 262044 w 578738"/>
                <a:gd name="connsiteY23" fmla="*/ 223009 h 561315"/>
                <a:gd name="connsiteX24" fmla="*/ 232425 w 578738"/>
                <a:gd name="connsiteY24" fmla="*/ 240455 h 561315"/>
                <a:gd name="connsiteX25" fmla="*/ 230146 w 578738"/>
                <a:gd name="connsiteY25" fmla="*/ 240455 h 561315"/>
                <a:gd name="connsiteX26" fmla="*/ 225590 w 578738"/>
                <a:gd name="connsiteY26" fmla="*/ 240455 h 561315"/>
                <a:gd name="connsiteX27" fmla="*/ 224071 w 578738"/>
                <a:gd name="connsiteY27" fmla="*/ 241214 h 561315"/>
                <a:gd name="connsiteX28" fmla="*/ 211919 w 578738"/>
                <a:gd name="connsiteY28" fmla="*/ 253350 h 561315"/>
                <a:gd name="connsiteX29" fmla="*/ 211919 w 578738"/>
                <a:gd name="connsiteY29" fmla="*/ 518079 h 561315"/>
                <a:gd name="connsiteX30" fmla="*/ 224830 w 578738"/>
                <a:gd name="connsiteY30" fmla="*/ 530974 h 561315"/>
                <a:gd name="connsiteX31" fmla="*/ 521019 w 578738"/>
                <a:gd name="connsiteY31" fmla="*/ 530974 h 561315"/>
                <a:gd name="connsiteX32" fmla="*/ 522538 w 578738"/>
                <a:gd name="connsiteY32" fmla="*/ 530215 h 561315"/>
                <a:gd name="connsiteX33" fmla="*/ 546081 w 578738"/>
                <a:gd name="connsiteY33" fmla="*/ 505942 h 561315"/>
                <a:gd name="connsiteX34" fmla="*/ 522538 w 578738"/>
                <a:gd name="connsiteY34" fmla="*/ 480910 h 561315"/>
                <a:gd name="connsiteX35" fmla="*/ 508108 w 578738"/>
                <a:gd name="connsiteY35" fmla="*/ 465740 h 561315"/>
                <a:gd name="connsiteX36" fmla="*/ 523298 w 578738"/>
                <a:gd name="connsiteY36" fmla="*/ 450569 h 561315"/>
                <a:gd name="connsiteX37" fmla="*/ 548360 w 578738"/>
                <a:gd name="connsiteY37" fmla="*/ 425537 h 561315"/>
                <a:gd name="connsiteX38" fmla="*/ 523298 w 578738"/>
                <a:gd name="connsiteY38" fmla="*/ 401264 h 561315"/>
                <a:gd name="connsiteX39" fmla="*/ 508108 w 578738"/>
                <a:gd name="connsiteY39" fmla="*/ 386094 h 561315"/>
                <a:gd name="connsiteX40" fmla="*/ 523298 w 578738"/>
                <a:gd name="connsiteY40" fmla="*/ 370923 h 561315"/>
                <a:gd name="connsiteX41" fmla="*/ 548360 w 578738"/>
                <a:gd name="connsiteY41" fmla="*/ 345891 h 561315"/>
                <a:gd name="connsiteX42" fmla="*/ 523298 w 578738"/>
                <a:gd name="connsiteY42" fmla="*/ 320860 h 561315"/>
                <a:gd name="connsiteX43" fmla="*/ 508108 w 578738"/>
                <a:gd name="connsiteY43" fmla="*/ 305689 h 561315"/>
                <a:gd name="connsiteX44" fmla="*/ 523298 w 578738"/>
                <a:gd name="connsiteY44" fmla="*/ 290518 h 561315"/>
                <a:gd name="connsiteX45" fmla="*/ 548360 w 578738"/>
                <a:gd name="connsiteY45" fmla="*/ 265487 h 561315"/>
                <a:gd name="connsiteX46" fmla="*/ 523298 w 578738"/>
                <a:gd name="connsiteY46" fmla="*/ 240455 h 561315"/>
                <a:gd name="connsiteX47" fmla="*/ 373684 w 578738"/>
                <a:gd name="connsiteY47" fmla="*/ 240455 h 561315"/>
                <a:gd name="connsiteX48" fmla="*/ 361533 w 578738"/>
                <a:gd name="connsiteY48" fmla="*/ 234387 h 561315"/>
                <a:gd name="connsiteX49" fmla="*/ 360014 w 578738"/>
                <a:gd name="connsiteY49" fmla="*/ 219975 h 561315"/>
                <a:gd name="connsiteX50" fmla="*/ 343306 w 578738"/>
                <a:gd name="connsiteY50" fmla="*/ 42478 h 561315"/>
                <a:gd name="connsiteX51" fmla="*/ 341787 w 578738"/>
                <a:gd name="connsiteY51" fmla="*/ 40961 h 561315"/>
                <a:gd name="connsiteX52" fmla="*/ 321281 w 578738"/>
                <a:gd name="connsiteY52" fmla="*/ 30341 h 561315"/>
                <a:gd name="connsiteX53" fmla="*/ 321281 w 578738"/>
                <a:gd name="connsiteY53" fmla="*/ 0 h 561315"/>
                <a:gd name="connsiteX54" fmla="*/ 365330 w 578738"/>
                <a:gd name="connsiteY54" fmla="*/ 21997 h 561315"/>
                <a:gd name="connsiteX55" fmla="*/ 395708 w 578738"/>
                <a:gd name="connsiteY55" fmla="*/ 210114 h 561315"/>
                <a:gd name="connsiteX56" fmla="*/ 523298 w 578738"/>
                <a:gd name="connsiteY56" fmla="*/ 210114 h 561315"/>
                <a:gd name="connsiteX57" fmla="*/ 562789 w 578738"/>
                <a:gd name="connsiteY57" fmla="*/ 226802 h 561315"/>
                <a:gd name="connsiteX58" fmla="*/ 578738 w 578738"/>
                <a:gd name="connsiteY58" fmla="*/ 265487 h 561315"/>
                <a:gd name="connsiteX59" fmla="*/ 561270 w 578738"/>
                <a:gd name="connsiteY59" fmla="*/ 305689 h 561315"/>
                <a:gd name="connsiteX60" fmla="*/ 578738 w 578738"/>
                <a:gd name="connsiteY60" fmla="*/ 345891 h 561315"/>
                <a:gd name="connsiteX61" fmla="*/ 561270 w 578738"/>
                <a:gd name="connsiteY61" fmla="*/ 386094 h 561315"/>
                <a:gd name="connsiteX62" fmla="*/ 578738 w 578738"/>
                <a:gd name="connsiteY62" fmla="*/ 425537 h 561315"/>
                <a:gd name="connsiteX63" fmla="*/ 560511 w 578738"/>
                <a:gd name="connsiteY63" fmla="*/ 466498 h 561315"/>
                <a:gd name="connsiteX64" fmla="*/ 576460 w 578738"/>
                <a:gd name="connsiteY64" fmla="*/ 505942 h 561315"/>
                <a:gd name="connsiteX65" fmla="*/ 527095 w 578738"/>
                <a:gd name="connsiteY65" fmla="*/ 560556 h 561315"/>
                <a:gd name="connsiteX66" fmla="*/ 523298 w 578738"/>
                <a:gd name="connsiteY66" fmla="*/ 561315 h 561315"/>
                <a:gd name="connsiteX67" fmla="*/ 224830 w 578738"/>
                <a:gd name="connsiteY67" fmla="*/ 561315 h 561315"/>
                <a:gd name="connsiteX68" fmla="*/ 181541 w 578738"/>
                <a:gd name="connsiteY68" fmla="*/ 518079 h 561315"/>
                <a:gd name="connsiteX69" fmla="*/ 181541 w 578738"/>
                <a:gd name="connsiteY69" fmla="*/ 253350 h 561315"/>
                <a:gd name="connsiteX70" fmla="*/ 222552 w 578738"/>
                <a:gd name="connsiteY70" fmla="*/ 210872 h 561315"/>
                <a:gd name="connsiteX71" fmla="*/ 224830 w 578738"/>
                <a:gd name="connsiteY71" fmla="*/ 210114 h 561315"/>
                <a:gd name="connsiteX72" fmla="*/ 229387 w 578738"/>
                <a:gd name="connsiteY72" fmla="*/ 210114 h 561315"/>
                <a:gd name="connsiteX73" fmla="*/ 237741 w 578738"/>
                <a:gd name="connsiteY73" fmla="*/ 205563 h 561315"/>
                <a:gd name="connsiteX74" fmla="*/ 240779 w 578738"/>
                <a:gd name="connsiteY74" fmla="*/ 198736 h 561315"/>
                <a:gd name="connsiteX75" fmla="*/ 266600 w 578738"/>
                <a:gd name="connsiteY75" fmla="*/ 66751 h 561315"/>
                <a:gd name="connsiteX76" fmla="*/ 266600 w 578738"/>
                <a:gd name="connsiteY76" fmla="*/ 60683 h 561315"/>
                <a:gd name="connsiteX77" fmla="*/ 265841 w 578738"/>
                <a:gd name="connsiteY77" fmla="*/ 55373 h 561315"/>
                <a:gd name="connsiteX78" fmla="*/ 321281 w 578738"/>
                <a:gd name="connsiteY78" fmla="*/ 0 h 56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78738" h="561315">
                  <a:moveTo>
                    <a:pt x="35700" y="243554"/>
                  </a:moveTo>
                  <a:cubicBezTo>
                    <a:pt x="34181" y="243554"/>
                    <a:pt x="30383" y="248104"/>
                    <a:pt x="30383" y="254930"/>
                  </a:cubicBezTo>
                  <a:lnTo>
                    <a:pt x="30383" y="519604"/>
                  </a:lnTo>
                  <a:cubicBezTo>
                    <a:pt x="30383" y="526430"/>
                    <a:pt x="34181" y="530980"/>
                    <a:pt x="35700" y="530980"/>
                  </a:cubicBezTo>
                  <a:lnTo>
                    <a:pt x="132926" y="530980"/>
                  </a:lnTo>
                  <a:cubicBezTo>
                    <a:pt x="134445" y="530980"/>
                    <a:pt x="138243" y="526430"/>
                    <a:pt x="138243" y="519604"/>
                  </a:cubicBezTo>
                  <a:lnTo>
                    <a:pt x="138243" y="254930"/>
                  </a:lnTo>
                  <a:cubicBezTo>
                    <a:pt x="138243" y="248104"/>
                    <a:pt x="134445" y="243554"/>
                    <a:pt x="132926" y="243554"/>
                  </a:cubicBezTo>
                  <a:close/>
                  <a:moveTo>
                    <a:pt x="35700" y="213219"/>
                  </a:moveTo>
                  <a:lnTo>
                    <a:pt x="132926" y="213219"/>
                  </a:lnTo>
                  <a:cubicBezTo>
                    <a:pt x="152675" y="213219"/>
                    <a:pt x="168626" y="231420"/>
                    <a:pt x="168626" y="254930"/>
                  </a:cubicBezTo>
                  <a:lnTo>
                    <a:pt x="168626" y="519604"/>
                  </a:lnTo>
                  <a:cubicBezTo>
                    <a:pt x="168626" y="542356"/>
                    <a:pt x="152675" y="561315"/>
                    <a:pt x="132926" y="561315"/>
                  </a:cubicBezTo>
                  <a:lnTo>
                    <a:pt x="35700" y="561315"/>
                  </a:lnTo>
                  <a:cubicBezTo>
                    <a:pt x="15951" y="561315"/>
                    <a:pt x="0" y="542356"/>
                    <a:pt x="0" y="519604"/>
                  </a:cubicBezTo>
                  <a:lnTo>
                    <a:pt x="0" y="254930"/>
                  </a:lnTo>
                  <a:cubicBezTo>
                    <a:pt x="0" y="231420"/>
                    <a:pt x="15951" y="213219"/>
                    <a:pt x="35700" y="213219"/>
                  </a:cubicBezTo>
                  <a:close/>
                  <a:moveTo>
                    <a:pt x="321281" y="30341"/>
                  </a:moveTo>
                  <a:cubicBezTo>
                    <a:pt x="307611" y="30341"/>
                    <a:pt x="296219" y="41719"/>
                    <a:pt x="296219" y="55373"/>
                  </a:cubicBezTo>
                  <a:cubicBezTo>
                    <a:pt x="296219" y="56890"/>
                    <a:pt x="296979" y="59166"/>
                    <a:pt x="296979" y="60683"/>
                  </a:cubicBezTo>
                  <a:cubicBezTo>
                    <a:pt x="297738" y="62200"/>
                    <a:pt x="297738" y="64475"/>
                    <a:pt x="296979" y="65992"/>
                  </a:cubicBezTo>
                  <a:cubicBezTo>
                    <a:pt x="306852" y="119090"/>
                    <a:pt x="287106" y="174463"/>
                    <a:pt x="268119" y="212389"/>
                  </a:cubicBezTo>
                  <a:cubicBezTo>
                    <a:pt x="266600" y="215424"/>
                    <a:pt x="265081" y="218458"/>
                    <a:pt x="263563" y="221492"/>
                  </a:cubicBezTo>
                  <a:cubicBezTo>
                    <a:pt x="263563" y="221492"/>
                    <a:pt x="262803" y="222250"/>
                    <a:pt x="262044" y="223009"/>
                  </a:cubicBezTo>
                  <a:cubicBezTo>
                    <a:pt x="255209" y="232870"/>
                    <a:pt x="244576" y="238938"/>
                    <a:pt x="232425" y="240455"/>
                  </a:cubicBezTo>
                  <a:cubicBezTo>
                    <a:pt x="231665" y="240455"/>
                    <a:pt x="230906" y="240455"/>
                    <a:pt x="230146" y="240455"/>
                  </a:cubicBezTo>
                  <a:lnTo>
                    <a:pt x="225590" y="240455"/>
                  </a:lnTo>
                  <a:cubicBezTo>
                    <a:pt x="225590" y="241214"/>
                    <a:pt x="224830" y="241214"/>
                    <a:pt x="224071" y="241214"/>
                  </a:cubicBezTo>
                  <a:cubicBezTo>
                    <a:pt x="217236" y="241214"/>
                    <a:pt x="211919" y="246524"/>
                    <a:pt x="211919" y="253350"/>
                  </a:cubicBezTo>
                  <a:lnTo>
                    <a:pt x="211919" y="518079"/>
                  </a:lnTo>
                  <a:cubicBezTo>
                    <a:pt x="211919" y="524905"/>
                    <a:pt x="217995" y="530974"/>
                    <a:pt x="224830" y="530974"/>
                  </a:cubicBezTo>
                  <a:lnTo>
                    <a:pt x="521019" y="530974"/>
                  </a:lnTo>
                  <a:cubicBezTo>
                    <a:pt x="521779" y="530974"/>
                    <a:pt x="521779" y="530215"/>
                    <a:pt x="522538" y="530215"/>
                  </a:cubicBezTo>
                  <a:cubicBezTo>
                    <a:pt x="536208" y="530215"/>
                    <a:pt x="546081" y="518837"/>
                    <a:pt x="546081" y="505942"/>
                  </a:cubicBezTo>
                  <a:cubicBezTo>
                    <a:pt x="546081" y="493047"/>
                    <a:pt x="536208" y="481669"/>
                    <a:pt x="522538" y="480910"/>
                  </a:cubicBezTo>
                  <a:cubicBezTo>
                    <a:pt x="514943" y="480910"/>
                    <a:pt x="508108" y="474084"/>
                    <a:pt x="508108" y="465740"/>
                  </a:cubicBezTo>
                  <a:cubicBezTo>
                    <a:pt x="508108" y="457396"/>
                    <a:pt x="514943" y="450569"/>
                    <a:pt x="523298" y="450569"/>
                  </a:cubicBezTo>
                  <a:cubicBezTo>
                    <a:pt x="536968" y="450569"/>
                    <a:pt x="548360" y="439191"/>
                    <a:pt x="548360" y="425537"/>
                  </a:cubicBezTo>
                  <a:cubicBezTo>
                    <a:pt x="548360" y="411884"/>
                    <a:pt x="536968" y="401264"/>
                    <a:pt x="523298" y="401264"/>
                  </a:cubicBezTo>
                  <a:cubicBezTo>
                    <a:pt x="514943" y="401264"/>
                    <a:pt x="508108" y="394438"/>
                    <a:pt x="508108" y="386094"/>
                  </a:cubicBezTo>
                  <a:cubicBezTo>
                    <a:pt x="508108" y="377750"/>
                    <a:pt x="514943" y="370923"/>
                    <a:pt x="523298" y="370923"/>
                  </a:cubicBezTo>
                  <a:cubicBezTo>
                    <a:pt x="536968" y="370923"/>
                    <a:pt x="548360" y="359545"/>
                    <a:pt x="548360" y="345891"/>
                  </a:cubicBezTo>
                  <a:cubicBezTo>
                    <a:pt x="548360" y="332238"/>
                    <a:pt x="536968" y="320860"/>
                    <a:pt x="523298" y="320860"/>
                  </a:cubicBezTo>
                  <a:cubicBezTo>
                    <a:pt x="514943" y="320860"/>
                    <a:pt x="508108" y="314033"/>
                    <a:pt x="508108" y="305689"/>
                  </a:cubicBezTo>
                  <a:cubicBezTo>
                    <a:pt x="508108" y="297345"/>
                    <a:pt x="514943" y="290518"/>
                    <a:pt x="523298" y="290518"/>
                  </a:cubicBezTo>
                  <a:cubicBezTo>
                    <a:pt x="536968" y="290518"/>
                    <a:pt x="548360" y="279140"/>
                    <a:pt x="548360" y="265487"/>
                  </a:cubicBezTo>
                  <a:cubicBezTo>
                    <a:pt x="548360" y="251833"/>
                    <a:pt x="536968" y="240455"/>
                    <a:pt x="523298" y="240455"/>
                  </a:cubicBezTo>
                  <a:lnTo>
                    <a:pt x="373684" y="240455"/>
                  </a:lnTo>
                  <a:cubicBezTo>
                    <a:pt x="369127" y="240455"/>
                    <a:pt x="363811" y="238180"/>
                    <a:pt x="361533" y="234387"/>
                  </a:cubicBezTo>
                  <a:cubicBezTo>
                    <a:pt x="358495" y="229836"/>
                    <a:pt x="357735" y="224526"/>
                    <a:pt x="360014" y="219975"/>
                  </a:cubicBezTo>
                  <a:cubicBezTo>
                    <a:pt x="401784" y="120607"/>
                    <a:pt x="349381" y="50822"/>
                    <a:pt x="343306" y="42478"/>
                  </a:cubicBezTo>
                  <a:cubicBezTo>
                    <a:pt x="342546" y="42478"/>
                    <a:pt x="341787" y="41719"/>
                    <a:pt x="341787" y="40961"/>
                  </a:cubicBezTo>
                  <a:cubicBezTo>
                    <a:pt x="336471" y="34134"/>
                    <a:pt x="329635" y="30341"/>
                    <a:pt x="321281" y="30341"/>
                  </a:cubicBezTo>
                  <a:close/>
                  <a:moveTo>
                    <a:pt x="321281" y="0"/>
                  </a:moveTo>
                  <a:cubicBezTo>
                    <a:pt x="338749" y="0"/>
                    <a:pt x="354698" y="8344"/>
                    <a:pt x="365330" y="21997"/>
                  </a:cubicBezTo>
                  <a:cubicBezTo>
                    <a:pt x="368368" y="25032"/>
                    <a:pt x="431403" y="99368"/>
                    <a:pt x="395708" y="210114"/>
                  </a:cubicBezTo>
                  <a:lnTo>
                    <a:pt x="523298" y="210114"/>
                  </a:lnTo>
                  <a:cubicBezTo>
                    <a:pt x="538487" y="210114"/>
                    <a:pt x="552157" y="216182"/>
                    <a:pt x="562789" y="226802"/>
                  </a:cubicBezTo>
                  <a:cubicBezTo>
                    <a:pt x="572662" y="237421"/>
                    <a:pt x="578738" y="251075"/>
                    <a:pt x="578738" y="265487"/>
                  </a:cubicBezTo>
                  <a:cubicBezTo>
                    <a:pt x="578738" y="281416"/>
                    <a:pt x="571903" y="295828"/>
                    <a:pt x="561270" y="305689"/>
                  </a:cubicBezTo>
                  <a:cubicBezTo>
                    <a:pt x="571903" y="315550"/>
                    <a:pt x="578738" y="329962"/>
                    <a:pt x="578738" y="345891"/>
                  </a:cubicBezTo>
                  <a:cubicBezTo>
                    <a:pt x="578738" y="361821"/>
                    <a:pt x="571903" y="375474"/>
                    <a:pt x="561270" y="386094"/>
                  </a:cubicBezTo>
                  <a:cubicBezTo>
                    <a:pt x="571903" y="395955"/>
                    <a:pt x="578738" y="410367"/>
                    <a:pt x="578738" y="425537"/>
                  </a:cubicBezTo>
                  <a:cubicBezTo>
                    <a:pt x="578738" y="442225"/>
                    <a:pt x="571903" y="456637"/>
                    <a:pt x="560511" y="466498"/>
                  </a:cubicBezTo>
                  <a:cubicBezTo>
                    <a:pt x="570384" y="477118"/>
                    <a:pt x="576460" y="490771"/>
                    <a:pt x="576460" y="505942"/>
                  </a:cubicBezTo>
                  <a:cubicBezTo>
                    <a:pt x="576460" y="534008"/>
                    <a:pt x="555195" y="557522"/>
                    <a:pt x="527095" y="560556"/>
                  </a:cubicBezTo>
                  <a:cubicBezTo>
                    <a:pt x="525576" y="560556"/>
                    <a:pt x="524816" y="561315"/>
                    <a:pt x="523298" y="561315"/>
                  </a:cubicBezTo>
                  <a:lnTo>
                    <a:pt x="224830" y="561315"/>
                  </a:lnTo>
                  <a:cubicBezTo>
                    <a:pt x="201287" y="561315"/>
                    <a:pt x="181541" y="541593"/>
                    <a:pt x="181541" y="518079"/>
                  </a:cubicBezTo>
                  <a:lnTo>
                    <a:pt x="181541" y="253350"/>
                  </a:lnTo>
                  <a:cubicBezTo>
                    <a:pt x="181541" y="230594"/>
                    <a:pt x="199768" y="211631"/>
                    <a:pt x="222552" y="210872"/>
                  </a:cubicBezTo>
                  <a:cubicBezTo>
                    <a:pt x="223311" y="210872"/>
                    <a:pt x="224071" y="210114"/>
                    <a:pt x="224830" y="210114"/>
                  </a:cubicBezTo>
                  <a:lnTo>
                    <a:pt x="229387" y="210114"/>
                  </a:lnTo>
                  <a:cubicBezTo>
                    <a:pt x="232425" y="210114"/>
                    <a:pt x="235463" y="208597"/>
                    <a:pt x="237741" y="205563"/>
                  </a:cubicBezTo>
                  <a:cubicBezTo>
                    <a:pt x="238500" y="203287"/>
                    <a:pt x="240019" y="201011"/>
                    <a:pt x="240779" y="198736"/>
                  </a:cubicBezTo>
                  <a:cubicBezTo>
                    <a:pt x="255209" y="170670"/>
                    <a:pt x="277233" y="115297"/>
                    <a:pt x="266600" y="66751"/>
                  </a:cubicBezTo>
                  <a:cubicBezTo>
                    <a:pt x="265841" y="65234"/>
                    <a:pt x="265841" y="62958"/>
                    <a:pt x="266600" y="60683"/>
                  </a:cubicBezTo>
                  <a:cubicBezTo>
                    <a:pt x="265841" y="59166"/>
                    <a:pt x="265841" y="56890"/>
                    <a:pt x="265841" y="55373"/>
                  </a:cubicBezTo>
                  <a:cubicBezTo>
                    <a:pt x="265841" y="25032"/>
                    <a:pt x="290903" y="0"/>
                    <a:pt x="32128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55" name="椭圆 51"/>
            <p:cNvSpPr/>
            <p:nvPr/>
          </p:nvSpPr>
          <p:spPr>
            <a:xfrm>
              <a:off x="4459559" y="4365539"/>
              <a:ext cx="616701" cy="625605"/>
            </a:xfrm>
            <a:custGeom>
              <a:avLst/>
              <a:gdLst>
                <a:gd name="T0" fmla="*/ 375 w 500"/>
                <a:gd name="T1" fmla="*/ 188 h 508"/>
                <a:gd name="T2" fmla="*/ 188 w 500"/>
                <a:gd name="T3" fmla="*/ 0 h 508"/>
                <a:gd name="T4" fmla="*/ 0 w 500"/>
                <a:gd name="T5" fmla="*/ 188 h 508"/>
                <a:gd name="T6" fmla="*/ 188 w 500"/>
                <a:gd name="T7" fmla="*/ 375 h 508"/>
                <a:gd name="T8" fmla="*/ 375 w 500"/>
                <a:gd name="T9" fmla="*/ 188 h 508"/>
                <a:gd name="T10" fmla="*/ 188 w 500"/>
                <a:gd name="T11" fmla="*/ 328 h 508"/>
                <a:gd name="T12" fmla="*/ 47 w 500"/>
                <a:gd name="T13" fmla="*/ 188 h 508"/>
                <a:gd name="T14" fmla="*/ 188 w 500"/>
                <a:gd name="T15" fmla="*/ 47 h 508"/>
                <a:gd name="T16" fmla="*/ 328 w 500"/>
                <a:gd name="T17" fmla="*/ 188 h 508"/>
                <a:gd name="T18" fmla="*/ 188 w 500"/>
                <a:gd name="T19" fmla="*/ 328 h 508"/>
                <a:gd name="T20" fmla="*/ 500 w 500"/>
                <a:gd name="T21" fmla="*/ 466 h 508"/>
                <a:gd name="T22" fmla="*/ 458 w 500"/>
                <a:gd name="T23" fmla="*/ 508 h 508"/>
                <a:gd name="T24" fmla="*/ 314 w 500"/>
                <a:gd name="T25" fmla="*/ 364 h 508"/>
                <a:gd name="T26" fmla="*/ 356 w 500"/>
                <a:gd name="T27" fmla="*/ 322 h 508"/>
                <a:gd name="T28" fmla="*/ 500 w 500"/>
                <a:gd name="T29" fmla="*/ 466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0" h="508">
                  <a:moveTo>
                    <a:pt x="375" y="188"/>
                  </a:moveTo>
                  <a:cubicBezTo>
                    <a:pt x="375" y="84"/>
                    <a:pt x="291" y="0"/>
                    <a:pt x="188" y="0"/>
                  </a:cubicBez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91" y="375"/>
                    <a:pt x="375" y="291"/>
                    <a:pt x="375" y="188"/>
                  </a:cubicBezTo>
                  <a:close/>
                  <a:moveTo>
                    <a:pt x="188" y="328"/>
                  </a:moveTo>
                  <a:cubicBezTo>
                    <a:pt x="110" y="328"/>
                    <a:pt x="47" y="265"/>
                    <a:pt x="47" y="188"/>
                  </a:cubicBezTo>
                  <a:cubicBezTo>
                    <a:pt x="47" y="110"/>
                    <a:pt x="110" y="47"/>
                    <a:pt x="188" y="47"/>
                  </a:cubicBezTo>
                  <a:cubicBezTo>
                    <a:pt x="265" y="47"/>
                    <a:pt x="328" y="110"/>
                    <a:pt x="328" y="188"/>
                  </a:cubicBezTo>
                  <a:cubicBezTo>
                    <a:pt x="328" y="265"/>
                    <a:pt x="265" y="328"/>
                    <a:pt x="188" y="328"/>
                  </a:cubicBezTo>
                  <a:close/>
                  <a:moveTo>
                    <a:pt x="500" y="466"/>
                  </a:moveTo>
                  <a:lnTo>
                    <a:pt x="458" y="508"/>
                  </a:lnTo>
                  <a:lnTo>
                    <a:pt x="314" y="364"/>
                  </a:lnTo>
                  <a:lnTo>
                    <a:pt x="356" y="322"/>
                  </a:lnTo>
                  <a:lnTo>
                    <a:pt x="500" y="4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椭圆 19"/>
          <p:cNvSpPr/>
          <p:nvPr/>
        </p:nvSpPr>
        <p:spPr>
          <a:xfrm>
            <a:off x="2421416" y="2261726"/>
            <a:ext cx="1760844" cy="1760843"/>
          </a:xfrm>
          <a:prstGeom prst="ellipse">
            <a:avLst/>
          </a:prstGeom>
          <a:solidFill>
            <a:srgbClr val="0C7EDF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sym typeface="Arial" panose="020B0604020202020204" pitchFamily="34" charset="0"/>
              </a:rPr>
              <a:t>80%</a:t>
            </a:r>
            <a:endParaRPr lang="en-US" altLang="zh-CN" sz="3600" dirty="0">
              <a:solidFill>
                <a:prstClr val="white"/>
              </a:solidFill>
              <a:latin typeface="Century Gothic" panose="020B0502020202020204" pitchFamily="34" charset="0"/>
              <a:ea typeface="+mj-ea"/>
              <a:sym typeface="Arial" panose="020B0604020202020204" pitchFamily="34" charset="0"/>
            </a:endParaRPr>
          </a:p>
          <a:p>
            <a:pPr algn="ctr"/>
            <a:r>
              <a:rPr lang="en-US" altLang="zh-CN" sz="2400" b="1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sym typeface="Arial" panose="020B0604020202020204" pitchFamily="34" charset="0"/>
              </a:rPr>
              <a:t>TEXT</a:t>
            </a:r>
            <a:endParaRPr lang="zh-CN" altLang="en-US" sz="2400" b="1" dirty="0">
              <a:solidFill>
                <a:prstClr val="white"/>
              </a:solidFill>
              <a:latin typeface="Century Gothic" panose="020B0502020202020204" pitchFamily="34" charset="0"/>
              <a:ea typeface="+mj-ea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358112" y="2198422"/>
            <a:ext cx="1887453" cy="1887452"/>
          </a:xfrm>
          <a:prstGeom prst="ellipse">
            <a:avLst/>
          </a:prstGeom>
          <a:noFill/>
          <a:ln w="95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6528811" y="2288000"/>
            <a:ext cx="1760844" cy="1760843"/>
          </a:xfrm>
          <a:prstGeom prst="ellipse">
            <a:avLst/>
          </a:prstGeom>
          <a:solidFill>
            <a:srgbClr val="09C66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3600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sym typeface="Arial" panose="020B0604020202020204" pitchFamily="34" charset="0"/>
              </a:rPr>
              <a:t>20%</a:t>
            </a:r>
            <a:endParaRPr lang="en-US" altLang="zh-CN" sz="3600" dirty="0">
              <a:solidFill>
                <a:prstClr val="white"/>
              </a:solidFill>
              <a:latin typeface="Century Gothic" panose="020B0502020202020204" pitchFamily="34" charset="0"/>
              <a:ea typeface="+mj-ea"/>
              <a:sym typeface="Arial" panose="020B0604020202020204" pitchFamily="34" charset="0"/>
            </a:endParaRPr>
          </a:p>
          <a:p>
            <a:pPr algn="ctr"/>
            <a:r>
              <a:rPr lang="en-US" altLang="zh-CN" sz="2400" b="1" dirty="0">
                <a:solidFill>
                  <a:prstClr val="white"/>
                </a:solidFill>
                <a:latin typeface="Century Gothic" panose="020B0502020202020204" pitchFamily="34" charset="0"/>
                <a:ea typeface="+mj-ea"/>
                <a:sym typeface="Arial" panose="020B0604020202020204" pitchFamily="34" charset="0"/>
              </a:rPr>
              <a:t>TEXT</a:t>
            </a:r>
            <a:endParaRPr lang="zh-CN" altLang="en-US" sz="2400" b="1" dirty="0">
              <a:solidFill>
                <a:prstClr val="white"/>
              </a:solidFill>
              <a:latin typeface="Century Gothic" panose="020B0502020202020204" pitchFamily="34" charset="0"/>
              <a:ea typeface="+mj-ea"/>
              <a:sym typeface="Arial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465507" y="2224696"/>
            <a:ext cx="1887453" cy="1887452"/>
          </a:xfrm>
          <a:prstGeom prst="ellipse">
            <a:avLst/>
          </a:prstGeom>
          <a:noFill/>
          <a:ln w="9525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1400">
              <a:solidFill>
                <a:prstClr val="white"/>
              </a:solidFill>
              <a:latin typeface="Century Gothic" panose="020B0502020202020204" pitchFamily="34" charset="0"/>
              <a:ea typeface="+mj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  <p:grpSp>
        <p:nvGrpSpPr>
          <p:cNvPr id="33" name="组合 26"/>
          <p:cNvGrpSpPr/>
          <p:nvPr/>
        </p:nvGrpSpPr>
        <p:grpSpPr bwMode="auto">
          <a:xfrm>
            <a:off x="2954155" y="4560421"/>
            <a:ext cx="2360960" cy="545205"/>
            <a:chOff x="3932520" y="4539852"/>
            <a:chExt cx="2360960" cy="545914"/>
          </a:xfrm>
        </p:grpSpPr>
        <p:sp>
          <p:nvSpPr>
            <p:cNvPr id="34" name="文本框 33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072224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36" name="组合 26"/>
          <p:cNvGrpSpPr/>
          <p:nvPr/>
        </p:nvGrpSpPr>
        <p:grpSpPr bwMode="auto">
          <a:xfrm>
            <a:off x="7061550" y="4560421"/>
            <a:ext cx="2360960" cy="545205"/>
            <a:chOff x="3932520" y="4539852"/>
            <a:chExt cx="2360960" cy="545914"/>
          </a:xfrm>
        </p:grpSpPr>
        <p:sp>
          <p:nvSpPr>
            <p:cNvPr id="37" name="文本框 36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4072224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sp>
        <p:nvSpPr>
          <p:cNvPr id="42" name="任意多边形: 形状 41"/>
          <p:cNvSpPr/>
          <p:nvPr/>
        </p:nvSpPr>
        <p:spPr>
          <a:xfrm>
            <a:off x="8073044" y="2283932"/>
            <a:ext cx="1760844" cy="1760843"/>
          </a:xfrm>
          <a:custGeom>
            <a:avLst/>
            <a:gdLst>
              <a:gd name="connsiteX0" fmla="*/ 880422 w 1760844"/>
              <a:gd name="connsiteY0" fmla="*/ 0 h 1760843"/>
              <a:gd name="connsiteX1" fmla="*/ 1760844 w 1760844"/>
              <a:gd name="connsiteY1" fmla="*/ 880422 h 1760843"/>
              <a:gd name="connsiteX2" fmla="*/ 880422 w 1760844"/>
              <a:gd name="connsiteY2" fmla="*/ 1760843 h 1760843"/>
              <a:gd name="connsiteX3" fmla="*/ 0 w 1760844"/>
              <a:gd name="connsiteY3" fmla="*/ 880422 h 1760843"/>
              <a:gd name="connsiteX4" fmla="*/ 880422 w 1760844"/>
              <a:gd name="connsiteY4" fmla="*/ 0 h 176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844" h="1760843">
                <a:moveTo>
                  <a:pt x="880422" y="0"/>
                </a:moveTo>
                <a:cubicBezTo>
                  <a:pt x="1366665" y="0"/>
                  <a:pt x="1760844" y="394178"/>
                  <a:pt x="1760844" y="880422"/>
                </a:cubicBezTo>
                <a:cubicBezTo>
                  <a:pt x="1760844" y="1366665"/>
                  <a:pt x="1366665" y="1760843"/>
                  <a:pt x="880422" y="1760843"/>
                </a:cubicBezTo>
                <a:cubicBezTo>
                  <a:pt x="394179" y="1760843"/>
                  <a:pt x="0" y="1366665"/>
                  <a:pt x="0" y="880422"/>
                </a:cubicBezTo>
                <a:cubicBezTo>
                  <a:pt x="0" y="394178"/>
                  <a:pt x="394179" y="0"/>
                  <a:pt x="880422" y="0"/>
                </a:cubicBezTo>
                <a:close/>
              </a:path>
            </a:pathLst>
          </a:custGeom>
          <a:blipFill>
            <a:blip r:embed="rId2"/>
            <a:stretch>
              <a:fillRect l="-24594" r="-242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任意多边形: 形状 40"/>
          <p:cNvSpPr/>
          <p:nvPr/>
        </p:nvSpPr>
        <p:spPr>
          <a:xfrm>
            <a:off x="3965649" y="2257658"/>
            <a:ext cx="1760844" cy="1760843"/>
          </a:xfrm>
          <a:custGeom>
            <a:avLst/>
            <a:gdLst>
              <a:gd name="connsiteX0" fmla="*/ 880422 w 1760844"/>
              <a:gd name="connsiteY0" fmla="*/ 0 h 1760843"/>
              <a:gd name="connsiteX1" fmla="*/ 1760844 w 1760844"/>
              <a:gd name="connsiteY1" fmla="*/ 880422 h 1760843"/>
              <a:gd name="connsiteX2" fmla="*/ 880422 w 1760844"/>
              <a:gd name="connsiteY2" fmla="*/ 1760843 h 1760843"/>
              <a:gd name="connsiteX3" fmla="*/ 0 w 1760844"/>
              <a:gd name="connsiteY3" fmla="*/ 880422 h 1760843"/>
              <a:gd name="connsiteX4" fmla="*/ 880422 w 1760844"/>
              <a:gd name="connsiteY4" fmla="*/ 0 h 176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0844" h="1760843">
                <a:moveTo>
                  <a:pt x="880422" y="0"/>
                </a:moveTo>
                <a:cubicBezTo>
                  <a:pt x="1366666" y="0"/>
                  <a:pt x="1760844" y="394178"/>
                  <a:pt x="1760844" y="880422"/>
                </a:cubicBezTo>
                <a:cubicBezTo>
                  <a:pt x="1760844" y="1366665"/>
                  <a:pt x="1366666" y="1760843"/>
                  <a:pt x="880422" y="1760843"/>
                </a:cubicBezTo>
                <a:cubicBezTo>
                  <a:pt x="394179" y="1760843"/>
                  <a:pt x="0" y="1366665"/>
                  <a:pt x="0" y="880422"/>
                </a:cubicBezTo>
                <a:cubicBezTo>
                  <a:pt x="0" y="394178"/>
                  <a:pt x="394179" y="0"/>
                  <a:pt x="880422" y="0"/>
                </a:cubicBezTo>
                <a:close/>
              </a:path>
            </a:pathLst>
          </a:custGeom>
          <a:blipFill>
            <a:blip r:embed="rId3"/>
            <a:stretch>
              <a:fillRect l="-22975" r="-2264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42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1494928" y="2525021"/>
            <a:ext cx="9113184" cy="2406467"/>
            <a:chOff x="1494928" y="2525021"/>
            <a:chExt cx="9113184" cy="2406467"/>
          </a:xfrm>
        </p:grpSpPr>
        <p:sp>
          <p:nvSpPr>
            <p:cNvPr id="2" name="Rounded Rectangle 13"/>
            <p:cNvSpPr/>
            <p:nvPr/>
          </p:nvSpPr>
          <p:spPr>
            <a:xfrm>
              <a:off x="8879822" y="2525021"/>
              <a:ext cx="1728192" cy="816973"/>
            </a:xfrm>
            <a:prstGeom prst="roundRect">
              <a:avLst>
                <a:gd name="adj" fmla="val 27184"/>
              </a:avLst>
            </a:prstGeom>
            <a:solidFill>
              <a:srgbClr val="FD17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6400" tIns="86400" rIns="86400" rtlCol="0" anchor="t" anchorCtr="0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1097280"/>
              <a:r>
                <a:rPr lang="en-US" sz="1200">
                  <a:solidFill>
                    <a:srgbClr val="FFFFFF"/>
                  </a:solidFill>
                  <a:latin typeface="Century Gothic" panose="020B0502020202020204" pitchFamily="34" charset="0"/>
                </a:rPr>
                <a:t>Marketing Solutions</a:t>
              </a:r>
              <a:endParaRPr lang="bg-BG" sz="1320">
                <a:solidFill>
                  <a:srgbClr val="FFFFFF"/>
                </a:solidFill>
                <a:latin typeface="Century Gothic" panose="020B0502020202020204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3" name="Rounded Rectangle 5"/>
            <p:cNvSpPr/>
            <p:nvPr/>
          </p:nvSpPr>
          <p:spPr>
            <a:xfrm>
              <a:off x="3476647" y="2671546"/>
              <a:ext cx="1728192" cy="549275"/>
            </a:xfrm>
            <a:prstGeom prst="roundRect">
              <a:avLst>
                <a:gd name="adj" fmla="val 33353"/>
              </a:avLst>
            </a:prstGeom>
            <a:solidFill>
              <a:srgbClr val="09C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6400" tIns="0" rIns="86400" rtlCol="0" anchor="t" anchorCtr="0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1097280"/>
              <a:r>
                <a:rPr lang="en-US" sz="1200">
                  <a:solidFill>
                    <a:srgbClr val="FFFFFF"/>
                  </a:solidFill>
                  <a:latin typeface="Century Gothic" panose="020B0502020202020204" pitchFamily="34" charset="0"/>
                </a:rPr>
                <a:t>Company Inc</a:t>
              </a:r>
              <a:endParaRPr lang="bg-BG" sz="1320">
                <a:solidFill>
                  <a:srgbClr val="FFFFFF"/>
                </a:solidFill>
                <a:latin typeface="Century Gothic" panose="020B0502020202020204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4" name="Rounded Rectangle 11"/>
            <p:cNvSpPr/>
            <p:nvPr/>
          </p:nvSpPr>
          <p:spPr>
            <a:xfrm>
              <a:off x="5277706" y="2671546"/>
              <a:ext cx="1728192" cy="549275"/>
            </a:xfrm>
            <a:prstGeom prst="roundRect">
              <a:avLst>
                <a:gd name="adj" fmla="val 33353"/>
              </a:avLst>
            </a:prstGeom>
            <a:solidFill>
              <a:srgbClr val="09C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6400" tIns="0" rIns="86400" rtlCol="0" anchor="t" anchorCtr="0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1097280"/>
              <a:r>
                <a:rPr lang="en-US" sz="1200">
                  <a:solidFill>
                    <a:srgbClr val="FFFFFF"/>
                  </a:solidFill>
                  <a:latin typeface="Century Gothic" panose="020B0502020202020204" pitchFamily="34" charset="0"/>
                </a:rPr>
                <a:t>Company Inc</a:t>
              </a:r>
              <a:endParaRPr lang="bg-BG" sz="1320">
                <a:solidFill>
                  <a:srgbClr val="FFFFFF"/>
                </a:solidFill>
                <a:latin typeface="Century Gothic" panose="020B0502020202020204" pitchFamily="34" charset="0"/>
                <a:ea typeface="Open Sans" pitchFamily="34" charset="0"/>
                <a:cs typeface="Open Sans" pitchFamily="34" charset="0"/>
              </a:endParaRPr>
            </a:p>
          </p:txBody>
        </p:sp>
        <p:sp>
          <p:nvSpPr>
            <p:cNvPr id="5" name="Rounded Rectangle 12"/>
            <p:cNvSpPr/>
            <p:nvPr/>
          </p:nvSpPr>
          <p:spPr>
            <a:xfrm>
              <a:off x="7078764" y="2671546"/>
              <a:ext cx="1728192" cy="549275"/>
            </a:xfrm>
            <a:prstGeom prst="roundRect">
              <a:avLst>
                <a:gd name="adj" fmla="val 31272"/>
              </a:avLst>
            </a:prstGeom>
            <a:solidFill>
              <a:srgbClr val="09C6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86400" tIns="0" rIns="86400" rtlCol="0" anchor="t" anchorCtr="0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1097280"/>
              <a:r>
                <a:rPr lang="en-US" sz="1200">
                  <a:solidFill>
                    <a:srgbClr val="FFFFFF"/>
                  </a:solidFill>
                  <a:latin typeface="Century Gothic" panose="020B0502020202020204" pitchFamily="34" charset="0"/>
                </a:rPr>
                <a:t>Company Inc</a:t>
              </a:r>
              <a:endParaRPr lang="bg-BG" sz="1320">
                <a:solidFill>
                  <a:srgbClr val="FFFFFF"/>
                </a:solidFill>
                <a:latin typeface="Century Gothic" panose="020B0502020202020204" pitchFamily="34" charset="0"/>
                <a:ea typeface="Open Sans" pitchFamily="34" charset="0"/>
                <a:cs typeface="Open Sans" pitchFamily="34" charset="0"/>
              </a:endParaRPr>
            </a:p>
          </p:txBody>
        </p:sp>
        <p:grpSp>
          <p:nvGrpSpPr>
            <p:cNvPr id="6" name="Group 59"/>
            <p:cNvGrpSpPr/>
            <p:nvPr/>
          </p:nvGrpSpPr>
          <p:grpSpPr>
            <a:xfrm>
              <a:off x="1494928" y="2964113"/>
              <a:ext cx="9113184" cy="1967375"/>
              <a:chOff x="1245773" y="2067133"/>
              <a:chExt cx="7594320" cy="1639479"/>
            </a:xfrm>
            <a:solidFill>
              <a:schemeClr val="bg1"/>
            </a:solidFill>
          </p:grpSpPr>
          <p:sp>
            <p:nvSpPr>
              <p:cNvPr id="7" name="Rectangle 4"/>
              <p:cNvSpPr/>
              <p:nvPr/>
            </p:nvSpPr>
            <p:spPr>
              <a:xfrm>
                <a:off x="1247060" y="2072964"/>
                <a:ext cx="1651433" cy="3228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r>
                  <a:rPr lang="en-US" sz="13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Price</a:t>
                </a:r>
                <a:endParaRPr lang="bg-BG" sz="132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1245774" y="2395775"/>
                <a:ext cx="7592952" cy="3228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r>
                  <a:rPr lang="en-US" sz="13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Self-Service</a:t>
                </a:r>
                <a:endParaRPr lang="bg-BG" sz="132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45773" y="2725961"/>
                <a:ext cx="7592952" cy="3228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r>
                  <a:rPr lang="en-US" sz="13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Plugins</a:t>
                </a:r>
                <a:endParaRPr lang="bg-BG" sz="132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0" name="Straight Connector 16"/>
              <p:cNvCxnSpPr/>
              <p:nvPr/>
            </p:nvCxnSpPr>
            <p:spPr>
              <a:xfrm>
                <a:off x="1245773" y="2714369"/>
                <a:ext cx="7594318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ectangle 17"/>
              <p:cNvSpPr/>
              <p:nvPr/>
            </p:nvSpPr>
            <p:spPr>
              <a:xfrm>
                <a:off x="1245774" y="3053615"/>
                <a:ext cx="7592952" cy="3228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r>
                  <a:rPr lang="en-US" sz="13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Automatic Insights</a:t>
                </a:r>
                <a:endParaRPr lang="bg-BG" sz="132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2" name="Rectangle 18"/>
              <p:cNvSpPr/>
              <p:nvPr/>
            </p:nvSpPr>
            <p:spPr>
              <a:xfrm>
                <a:off x="1245773" y="3383801"/>
                <a:ext cx="7592952" cy="3228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r>
                  <a:rPr lang="en-US" sz="132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Marketplace</a:t>
                </a:r>
                <a:endParaRPr lang="bg-BG" sz="132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3" name="Straight Connector 19"/>
              <p:cNvCxnSpPr/>
              <p:nvPr/>
            </p:nvCxnSpPr>
            <p:spPr>
              <a:xfrm>
                <a:off x="1245775" y="3053615"/>
                <a:ext cx="7594318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20"/>
              <p:cNvCxnSpPr/>
              <p:nvPr/>
            </p:nvCxnSpPr>
            <p:spPr>
              <a:xfrm>
                <a:off x="1245773" y="3372209"/>
                <a:ext cx="7594318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21"/>
              <p:cNvCxnSpPr/>
              <p:nvPr/>
            </p:nvCxnSpPr>
            <p:spPr>
              <a:xfrm>
                <a:off x="1245773" y="3692870"/>
                <a:ext cx="7594318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25"/>
              <p:cNvSpPr/>
              <p:nvPr/>
            </p:nvSpPr>
            <p:spPr>
              <a:xfrm>
                <a:off x="2897207" y="2075077"/>
                <a:ext cx="1440160" cy="3228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1097280"/>
                <a:r>
                  <a:rPr lang="en-US" sz="132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High</a:t>
                </a:r>
                <a:endParaRPr lang="bg-BG" sz="132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7" name="Rectangle 28"/>
              <p:cNvSpPr/>
              <p:nvPr/>
            </p:nvSpPr>
            <p:spPr>
              <a:xfrm>
                <a:off x="4337366" y="2075077"/>
                <a:ext cx="1500882" cy="3228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1097280"/>
                <a:r>
                  <a:rPr lang="en-US" sz="132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Middle</a:t>
                </a:r>
                <a:endParaRPr lang="bg-BG" sz="132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8" name="Rectangle 29"/>
              <p:cNvSpPr/>
              <p:nvPr/>
            </p:nvSpPr>
            <p:spPr>
              <a:xfrm>
                <a:off x="5838248" y="2067133"/>
                <a:ext cx="1500882" cy="3228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1097280"/>
                <a:r>
                  <a:rPr lang="en-US" sz="132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High</a:t>
                </a:r>
                <a:endParaRPr lang="bg-BG" sz="132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9" name="Rectangle 30"/>
              <p:cNvSpPr/>
              <p:nvPr/>
            </p:nvSpPr>
            <p:spPr>
              <a:xfrm>
                <a:off x="7337843" y="2069241"/>
                <a:ext cx="1500882" cy="32281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algn="ctr" defTabSz="1097280"/>
                <a:r>
                  <a:rPr lang="en-US" sz="132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entury Gothic" panose="020B0502020202020204" pitchFamily="34" charset="0"/>
                  </a:rPr>
                  <a:t>Low</a:t>
                </a:r>
                <a:endParaRPr lang="bg-BG" sz="1320" b="1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20" name="Straight Connector 15"/>
              <p:cNvCxnSpPr/>
              <p:nvPr/>
            </p:nvCxnSpPr>
            <p:spPr>
              <a:xfrm>
                <a:off x="1245775" y="2395775"/>
                <a:ext cx="7594318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31"/>
              <p:cNvCxnSpPr/>
              <p:nvPr/>
            </p:nvCxnSpPr>
            <p:spPr>
              <a:xfrm>
                <a:off x="1245773" y="2077182"/>
                <a:ext cx="1651433" cy="1"/>
              </a:xfrm>
              <a:prstGeom prst="line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42"/>
            <p:cNvGrpSpPr>
              <a:grpSpLocks noChangeAspect="1"/>
            </p:cNvGrpSpPr>
            <p:nvPr/>
          </p:nvGrpSpPr>
          <p:grpSpPr>
            <a:xfrm>
              <a:off x="4253710" y="3466551"/>
              <a:ext cx="174066" cy="172800"/>
              <a:chOff x="9183688" y="2914651"/>
              <a:chExt cx="436563" cy="43338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4" name="Freeform 6"/>
              <p:cNvSpPr>
                <a:spLocks noEditPoints="1"/>
              </p:cNvSpPr>
              <p:nvPr/>
            </p:nvSpPr>
            <p:spPr bwMode="auto">
              <a:xfrm>
                <a:off x="9183688" y="2914651"/>
                <a:ext cx="436563" cy="433388"/>
              </a:xfrm>
              <a:custGeom>
                <a:avLst/>
                <a:gdLst>
                  <a:gd name="T0" fmla="*/ 1363 w 3295"/>
                  <a:gd name="T1" fmla="*/ 259 h 3272"/>
                  <a:gd name="T2" fmla="*/ 1014 w 3295"/>
                  <a:gd name="T3" fmla="*/ 379 h 3272"/>
                  <a:gd name="T4" fmla="*/ 713 w 3295"/>
                  <a:gd name="T5" fmla="*/ 581 h 3272"/>
                  <a:gd name="T6" fmla="*/ 474 w 3295"/>
                  <a:gd name="T7" fmla="*/ 851 h 3272"/>
                  <a:gd name="T8" fmla="*/ 310 w 3295"/>
                  <a:gd name="T9" fmla="*/ 1175 h 3272"/>
                  <a:gd name="T10" fmla="*/ 235 w 3295"/>
                  <a:gd name="T11" fmla="*/ 1541 h 3272"/>
                  <a:gd name="T12" fmla="*/ 261 w 3295"/>
                  <a:gd name="T13" fmla="*/ 1919 h 3272"/>
                  <a:gd name="T14" fmla="*/ 382 w 3295"/>
                  <a:gd name="T15" fmla="*/ 2265 h 3272"/>
                  <a:gd name="T16" fmla="*/ 584 w 3295"/>
                  <a:gd name="T17" fmla="*/ 2564 h 3272"/>
                  <a:gd name="T18" fmla="*/ 857 w 3295"/>
                  <a:gd name="T19" fmla="*/ 2801 h 3272"/>
                  <a:gd name="T20" fmla="*/ 1183 w 3295"/>
                  <a:gd name="T21" fmla="*/ 2964 h 3272"/>
                  <a:gd name="T22" fmla="*/ 1551 w 3295"/>
                  <a:gd name="T23" fmla="*/ 3038 h 3272"/>
                  <a:gd name="T24" fmla="*/ 1933 w 3295"/>
                  <a:gd name="T25" fmla="*/ 3013 h 3272"/>
                  <a:gd name="T26" fmla="*/ 2282 w 3295"/>
                  <a:gd name="T27" fmla="*/ 2893 h 3272"/>
                  <a:gd name="T28" fmla="*/ 2582 w 3295"/>
                  <a:gd name="T29" fmla="*/ 2691 h 3272"/>
                  <a:gd name="T30" fmla="*/ 2821 w 3295"/>
                  <a:gd name="T31" fmla="*/ 2421 h 3272"/>
                  <a:gd name="T32" fmla="*/ 2985 w 3295"/>
                  <a:gd name="T33" fmla="*/ 2098 h 3272"/>
                  <a:gd name="T34" fmla="*/ 3060 w 3295"/>
                  <a:gd name="T35" fmla="*/ 1732 h 3272"/>
                  <a:gd name="T36" fmla="*/ 3035 w 3295"/>
                  <a:gd name="T37" fmla="*/ 1353 h 3272"/>
                  <a:gd name="T38" fmla="*/ 2914 w 3295"/>
                  <a:gd name="T39" fmla="*/ 1007 h 3272"/>
                  <a:gd name="T40" fmla="*/ 2710 w 3295"/>
                  <a:gd name="T41" fmla="*/ 708 h 3272"/>
                  <a:gd name="T42" fmla="*/ 2439 w 3295"/>
                  <a:gd name="T43" fmla="*/ 471 h 3272"/>
                  <a:gd name="T44" fmla="*/ 2112 w 3295"/>
                  <a:gd name="T45" fmla="*/ 308 h 3272"/>
                  <a:gd name="T46" fmla="*/ 1745 w 3295"/>
                  <a:gd name="T47" fmla="*/ 234 h 3272"/>
                  <a:gd name="T48" fmla="*/ 1853 w 3295"/>
                  <a:gd name="T49" fmla="*/ 14 h 3272"/>
                  <a:gd name="T50" fmla="*/ 2243 w 3295"/>
                  <a:gd name="T51" fmla="*/ 111 h 3272"/>
                  <a:gd name="T52" fmla="*/ 2589 w 3295"/>
                  <a:gd name="T53" fmla="*/ 294 h 3272"/>
                  <a:gd name="T54" fmla="*/ 2879 w 3295"/>
                  <a:gd name="T55" fmla="*/ 551 h 3272"/>
                  <a:gd name="T56" fmla="*/ 3101 w 3295"/>
                  <a:gd name="T57" fmla="*/ 868 h 3272"/>
                  <a:gd name="T58" fmla="*/ 3245 w 3295"/>
                  <a:gd name="T59" fmla="*/ 1234 h 3272"/>
                  <a:gd name="T60" fmla="*/ 3295 w 3295"/>
                  <a:gd name="T61" fmla="*/ 1636 h 3272"/>
                  <a:gd name="T62" fmla="*/ 3245 w 3295"/>
                  <a:gd name="T63" fmla="*/ 2038 h 3272"/>
                  <a:gd name="T64" fmla="*/ 3101 w 3295"/>
                  <a:gd name="T65" fmla="*/ 2405 h 3272"/>
                  <a:gd name="T66" fmla="*/ 2879 w 3295"/>
                  <a:gd name="T67" fmla="*/ 2722 h 3272"/>
                  <a:gd name="T68" fmla="*/ 2589 w 3295"/>
                  <a:gd name="T69" fmla="*/ 2978 h 3272"/>
                  <a:gd name="T70" fmla="*/ 2243 w 3295"/>
                  <a:gd name="T71" fmla="*/ 3162 h 3272"/>
                  <a:gd name="T72" fmla="*/ 1853 w 3295"/>
                  <a:gd name="T73" fmla="*/ 3259 h 3272"/>
                  <a:gd name="T74" fmla="*/ 1441 w 3295"/>
                  <a:gd name="T75" fmla="*/ 3259 h 3272"/>
                  <a:gd name="T76" fmla="*/ 1053 w 3295"/>
                  <a:gd name="T77" fmla="*/ 3162 h 3272"/>
                  <a:gd name="T78" fmla="*/ 707 w 3295"/>
                  <a:gd name="T79" fmla="*/ 2978 h 3272"/>
                  <a:gd name="T80" fmla="*/ 417 w 3295"/>
                  <a:gd name="T81" fmla="*/ 2722 h 3272"/>
                  <a:gd name="T82" fmla="*/ 193 w 3295"/>
                  <a:gd name="T83" fmla="*/ 2405 h 3272"/>
                  <a:gd name="T84" fmla="*/ 51 w 3295"/>
                  <a:gd name="T85" fmla="*/ 2038 h 3272"/>
                  <a:gd name="T86" fmla="*/ 0 w 3295"/>
                  <a:gd name="T87" fmla="*/ 1636 h 3272"/>
                  <a:gd name="T88" fmla="*/ 51 w 3295"/>
                  <a:gd name="T89" fmla="*/ 1234 h 3272"/>
                  <a:gd name="T90" fmla="*/ 193 w 3295"/>
                  <a:gd name="T91" fmla="*/ 868 h 3272"/>
                  <a:gd name="T92" fmla="*/ 417 w 3295"/>
                  <a:gd name="T93" fmla="*/ 551 h 3272"/>
                  <a:gd name="T94" fmla="*/ 707 w 3295"/>
                  <a:gd name="T95" fmla="*/ 294 h 3272"/>
                  <a:gd name="T96" fmla="*/ 1053 w 3295"/>
                  <a:gd name="T97" fmla="*/ 111 h 3272"/>
                  <a:gd name="T98" fmla="*/ 1441 w 3295"/>
                  <a:gd name="T99" fmla="*/ 14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5" h="3272">
                    <a:moveTo>
                      <a:pt x="1648" y="230"/>
                    </a:moveTo>
                    <a:lnTo>
                      <a:pt x="1551" y="234"/>
                    </a:lnTo>
                    <a:lnTo>
                      <a:pt x="1456" y="243"/>
                    </a:lnTo>
                    <a:lnTo>
                      <a:pt x="1363" y="259"/>
                    </a:lnTo>
                    <a:lnTo>
                      <a:pt x="1271" y="281"/>
                    </a:lnTo>
                    <a:lnTo>
                      <a:pt x="1183" y="308"/>
                    </a:lnTo>
                    <a:lnTo>
                      <a:pt x="1097" y="341"/>
                    </a:lnTo>
                    <a:lnTo>
                      <a:pt x="1014" y="379"/>
                    </a:lnTo>
                    <a:lnTo>
                      <a:pt x="934" y="423"/>
                    </a:lnTo>
                    <a:lnTo>
                      <a:pt x="857" y="471"/>
                    </a:lnTo>
                    <a:lnTo>
                      <a:pt x="783" y="524"/>
                    </a:lnTo>
                    <a:lnTo>
                      <a:pt x="713" y="581"/>
                    </a:lnTo>
                    <a:lnTo>
                      <a:pt x="647" y="643"/>
                    </a:lnTo>
                    <a:lnTo>
                      <a:pt x="584" y="708"/>
                    </a:lnTo>
                    <a:lnTo>
                      <a:pt x="527" y="778"/>
                    </a:lnTo>
                    <a:lnTo>
                      <a:pt x="474" y="851"/>
                    </a:lnTo>
                    <a:lnTo>
                      <a:pt x="425" y="928"/>
                    </a:lnTo>
                    <a:lnTo>
                      <a:pt x="382" y="1007"/>
                    </a:lnTo>
                    <a:lnTo>
                      <a:pt x="343" y="1089"/>
                    </a:lnTo>
                    <a:lnTo>
                      <a:pt x="310" y="1175"/>
                    </a:lnTo>
                    <a:lnTo>
                      <a:pt x="283" y="1263"/>
                    </a:lnTo>
                    <a:lnTo>
                      <a:pt x="261" y="1353"/>
                    </a:lnTo>
                    <a:lnTo>
                      <a:pt x="245" y="1445"/>
                    </a:lnTo>
                    <a:lnTo>
                      <a:pt x="235" y="1541"/>
                    </a:lnTo>
                    <a:lnTo>
                      <a:pt x="232" y="1636"/>
                    </a:lnTo>
                    <a:lnTo>
                      <a:pt x="235" y="1732"/>
                    </a:lnTo>
                    <a:lnTo>
                      <a:pt x="245" y="1826"/>
                    </a:lnTo>
                    <a:lnTo>
                      <a:pt x="261" y="1919"/>
                    </a:lnTo>
                    <a:lnTo>
                      <a:pt x="283" y="2010"/>
                    </a:lnTo>
                    <a:lnTo>
                      <a:pt x="310" y="2098"/>
                    </a:lnTo>
                    <a:lnTo>
                      <a:pt x="343" y="2182"/>
                    </a:lnTo>
                    <a:lnTo>
                      <a:pt x="382" y="2265"/>
                    </a:lnTo>
                    <a:lnTo>
                      <a:pt x="425" y="2345"/>
                    </a:lnTo>
                    <a:lnTo>
                      <a:pt x="474" y="2421"/>
                    </a:lnTo>
                    <a:lnTo>
                      <a:pt x="527" y="2495"/>
                    </a:lnTo>
                    <a:lnTo>
                      <a:pt x="584" y="2564"/>
                    </a:lnTo>
                    <a:lnTo>
                      <a:pt x="647" y="2630"/>
                    </a:lnTo>
                    <a:lnTo>
                      <a:pt x="713" y="2691"/>
                    </a:lnTo>
                    <a:lnTo>
                      <a:pt x="783" y="2748"/>
                    </a:lnTo>
                    <a:lnTo>
                      <a:pt x="857" y="2801"/>
                    </a:lnTo>
                    <a:lnTo>
                      <a:pt x="934" y="2850"/>
                    </a:lnTo>
                    <a:lnTo>
                      <a:pt x="1014" y="2893"/>
                    </a:lnTo>
                    <a:lnTo>
                      <a:pt x="1097" y="2931"/>
                    </a:lnTo>
                    <a:lnTo>
                      <a:pt x="1183" y="2964"/>
                    </a:lnTo>
                    <a:lnTo>
                      <a:pt x="1271" y="2991"/>
                    </a:lnTo>
                    <a:lnTo>
                      <a:pt x="1363" y="3013"/>
                    </a:lnTo>
                    <a:lnTo>
                      <a:pt x="1456" y="3029"/>
                    </a:lnTo>
                    <a:lnTo>
                      <a:pt x="1551" y="3038"/>
                    </a:lnTo>
                    <a:lnTo>
                      <a:pt x="1648" y="3041"/>
                    </a:lnTo>
                    <a:lnTo>
                      <a:pt x="1745" y="3038"/>
                    </a:lnTo>
                    <a:lnTo>
                      <a:pt x="1840" y="3029"/>
                    </a:lnTo>
                    <a:lnTo>
                      <a:pt x="1933" y="3013"/>
                    </a:lnTo>
                    <a:lnTo>
                      <a:pt x="2023" y="2991"/>
                    </a:lnTo>
                    <a:lnTo>
                      <a:pt x="2112" y="2964"/>
                    </a:lnTo>
                    <a:lnTo>
                      <a:pt x="2198" y="2931"/>
                    </a:lnTo>
                    <a:lnTo>
                      <a:pt x="2282" y="2893"/>
                    </a:lnTo>
                    <a:lnTo>
                      <a:pt x="2362" y="2850"/>
                    </a:lnTo>
                    <a:lnTo>
                      <a:pt x="2439" y="2801"/>
                    </a:lnTo>
                    <a:lnTo>
                      <a:pt x="2512" y="2748"/>
                    </a:lnTo>
                    <a:lnTo>
                      <a:pt x="2582" y="2691"/>
                    </a:lnTo>
                    <a:lnTo>
                      <a:pt x="2648" y="2630"/>
                    </a:lnTo>
                    <a:lnTo>
                      <a:pt x="2710" y="2564"/>
                    </a:lnTo>
                    <a:lnTo>
                      <a:pt x="2768" y="2495"/>
                    </a:lnTo>
                    <a:lnTo>
                      <a:pt x="2821" y="2421"/>
                    </a:lnTo>
                    <a:lnTo>
                      <a:pt x="2869" y="2345"/>
                    </a:lnTo>
                    <a:lnTo>
                      <a:pt x="2914" y="2265"/>
                    </a:lnTo>
                    <a:lnTo>
                      <a:pt x="2952" y="2182"/>
                    </a:lnTo>
                    <a:lnTo>
                      <a:pt x="2985" y="2098"/>
                    </a:lnTo>
                    <a:lnTo>
                      <a:pt x="3013" y="2010"/>
                    </a:lnTo>
                    <a:lnTo>
                      <a:pt x="3035" y="1919"/>
                    </a:lnTo>
                    <a:lnTo>
                      <a:pt x="3051" y="1826"/>
                    </a:lnTo>
                    <a:lnTo>
                      <a:pt x="3060" y="1732"/>
                    </a:lnTo>
                    <a:lnTo>
                      <a:pt x="3063" y="1636"/>
                    </a:lnTo>
                    <a:lnTo>
                      <a:pt x="3060" y="1541"/>
                    </a:lnTo>
                    <a:lnTo>
                      <a:pt x="3051" y="1445"/>
                    </a:lnTo>
                    <a:lnTo>
                      <a:pt x="3035" y="1353"/>
                    </a:lnTo>
                    <a:lnTo>
                      <a:pt x="3013" y="1263"/>
                    </a:lnTo>
                    <a:lnTo>
                      <a:pt x="2985" y="1175"/>
                    </a:lnTo>
                    <a:lnTo>
                      <a:pt x="2952" y="1089"/>
                    </a:lnTo>
                    <a:lnTo>
                      <a:pt x="2914" y="1007"/>
                    </a:lnTo>
                    <a:lnTo>
                      <a:pt x="2869" y="928"/>
                    </a:lnTo>
                    <a:lnTo>
                      <a:pt x="2821" y="851"/>
                    </a:lnTo>
                    <a:lnTo>
                      <a:pt x="2768" y="778"/>
                    </a:lnTo>
                    <a:lnTo>
                      <a:pt x="2710" y="708"/>
                    </a:lnTo>
                    <a:lnTo>
                      <a:pt x="2648" y="643"/>
                    </a:lnTo>
                    <a:lnTo>
                      <a:pt x="2582" y="581"/>
                    </a:lnTo>
                    <a:lnTo>
                      <a:pt x="2512" y="524"/>
                    </a:lnTo>
                    <a:lnTo>
                      <a:pt x="2439" y="471"/>
                    </a:lnTo>
                    <a:lnTo>
                      <a:pt x="2362" y="423"/>
                    </a:lnTo>
                    <a:lnTo>
                      <a:pt x="2282" y="379"/>
                    </a:lnTo>
                    <a:lnTo>
                      <a:pt x="2198" y="341"/>
                    </a:lnTo>
                    <a:lnTo>
                      <a:pt x="2112" y="308"/>
                    </a:lnTo>
                    <a:lnTo>
                      <a:pt x="2023" y="281"/>
                    </a:lnTo>
                    <a:lnTo>
                      <a:pt x="1933" y="259"/>
                    </a:lnTo>
                    <a:lnTo>
                      <a:pt x="1840" y="243"/>
                    </a:lnTo>
                    <a:lnTo>
                      <a:pt x="1745" y="234"/>
                    </a:lnTo>
                    <a:lnTo>
                      <a:pt x="1648" y="230"/>
                    </a:lnTo>
                    <a:close/>
                    <a:moveTo>
                      <a:pt x="1648" y="0"/>
                    </a:moveTo>
                    <a:lnTo>
                      <a:pt x="1751" y="3"/>
                    </a:lnTo>
                    <a:lnTo>
                      <a:pt x="1853" y="14"/>
                    </a:lnTo>
                    <a:lnTo>
                      <a:pt x="1955" y="28"/>
                    </a:lnTo>
                    <a:lnTo>
                      <a:pt x="2053" y="50"/>
                    </a:lnTo>
                    <a:lnTo>
                      <a:pt x="2149" y="77"/>
                    </a:lnTo>
                    <a:lnTo>
                      <a:pt x="2243" y="111"/>
                    </a:lnTo>
                    <a:lnTo>
                      <a:pt x="2333" y="149"/>
                    </a:lnTo>
                    <a:lnTo>
                      <a:pt x="2422" y="193"/>
                    </a:lnTo>
                    <a:lnTo>
                      <a:pt x="2506" y="241"/>
                    </a:lnTo>
                    <a:lnTo>
                      <a:pt x="2589" y="294"/>
                    </a:lnTo>
                    <a:lnTo>
                      <a:pt x="2667" y="352"/>
                    </a:lnTo>
                    <a:lnTo>
                      <a:pt x="2742" y="414"/>
                    </a:lnTo>
                    <a:lnTo>
                      <a:pt x="2812" y="480"/>
                    </a:lnTo>
                    <a:lnTo>
                      <a:pt x="2879" y="551"/>
                    </a:lnTo>
                    <a:lnTo>
                      <a:pt x="2941" y="624"/>
                    </a:lnTo>
                    <a:lnTo>
                      <a:pt x="3000" y="703"/>
                    </a:lnTo>
                    <a:lnTo>
                      <a:pt x="3053" y="783"/>
                    </a:lnTo>
                    <a:lnTo>
                      <a:pt x="3101" y="868"/>
                    </a:lnTo>
                    <a:lnTo>
                      <a:pt x="3146" y="955"/>
                    </a:lnTo>
                    <a:lnTo>
                      <a:pt x="3184" y="1045"/>
                    </a:lnTo>
                    <a:lnTo>
                      <a:pt x="3217" y="1138"/>
                    </a:lnTo>
                    <a:lnTo>
                      <a:pt x="3245" y="1234"/>
                    </a:lnTo>
                    <a:lnTo>
                      <a:pt x="3267" y="1331"/>
                    </a:lnTo>
                    <a:lnTo>
                      <a:pt x="3282" y="1432"/>
                    </a:lnTo>
                    <a:lnTo>
                      <a:pt x="3292" y="1533"/>
                    </a:lnTo>
                    <a:lnTo>
                      <a:pt x="3295" y="1636"/>
                    </a:lnTo>
                    <a:lnTo>
                      <a:pt x="3292" y="1739"/>
                    </a:lnTo>
                    <a:lnTo>
                      <a:pt x="3282" y="1841"/>
                    </a:lnTo>
                    <a:lnTo>
                      <a:pt x="3267" y="1941"/>
                    </a:lnTo>
                    <a:lnTo>
                      <a:pt x="3245" y="2038"/>
                    </a:lnTo>
                    <a:lnTo>
                      <a:pt x="3217" y="2134"/>
                    </a:lnTo>
                    <a:lnTo>
                      <a:pt x="3184" y="2226"/>
                    </a:lnTo>
                    <a:lnTo>
                      <a:pt x="3146" y="2318"/>
                    </a:lnTo>
                    <a:lnTo>
                      <a:pt x="3101" y="2405"/>
                    </a:lnTo>
                    <a:lnTo>
                      <a:pt x="3053" y="2489"/>
                    </a:lnTo>
                    <a:lnTo>
                      <a:pt x="3000" y="2570"/>
                    </a:lnTo>
                    <a:lnTo>
                      <a:pt x="2941" y="2647"/>
                    </a:lnTo>
                    <a:lnTo>
                      <a:pt x="2879" y="2722"/>
                    </a:lnTo>
                    <a:lnTo>
                      <a:pt x="2812" y="2792"/>
                    </a:lnTo>
                    <a:lnTo>
                      <a:pt x="2742" y="2859"/>
                    </a:lnTo>
                    <a:lnTo>
                      <a:pt x="2667" y="2921"/>
                    </a:lnTo>
                    <a:lnTo>
                      <a:pt x="2589" y="2978"/>
                    </a:lnTo>
                    <a:lnTo>
                      <a:pt x="2506" y="3032"/>
                    </a:lnTo>
                    <a:lnTo>
                      <a:pt x="2422" y="3080"/>
                    </a:lnTo>
                    <a:lnTo>
                      <a:pt x="2333" y="3123"/>
                    </a:lnTo>
                    <a:lnTo>
                      <a:pt x="2243" y="3162"/>
                    </a:lnTo>
                    <a:lnTo>
                      <a:pt x="2149" y="3194"/>
                    </a:lnTo>
                    <a:lnTo>
                      <a:pt x="2053" y="3221"/>
                    </a:lnTo>
                    <a:lnTo>
                      <a:pt x="1955" y="3243"/>
                    </a:lnTo>
                    <a:lnTo>
                      <a:pt x="1853" y="3259"/>
                    </a:lnTo>
                    <a:lnTo>
                      <a:pt x="1751" y="3269"/>
                    </a:lnTo>
                    <a:lnTo>
                      <a:pt x="1648" y="3272"/>
                    </a:lnTo>
                    <a:lnTo>
                      <a:pt x="1543" y="3269"/>
                    </a:lnTo>
                    <a:lnTo>
                      <a:pt x="1441" y="3259"/>
                    </a:lnTo>
                    <a:lnTo>
                      <a:pt x="1341" y="3243"/>
                    </a:lnTo>
                    <a:lnTo>
                      <a:pt x="1243" y="3221"/>
                    </a:lnTo>
                    <a:lnTo>
                      <a:pt x="1147" y="3194"/>
                    </a:lnTo>
                    <a:lnTo>
                      <a:pt x="1053" y="3162"/>
                    </a:lnTo>
                    <a:lnTo>
                      <a:pt x="962" y="3123"/>
                    </a:lnTo>
                    <a:lnTo>
                      <a:pt x="873" y="3080"/>
                    </a:lnTo>
                    <a:lnTo>
                      <a:pt x="789" y="3032"/>
                    </a:lnTo>
                    <a:lnTo>
                      <a:pt x="707" y="2978"/>
                    </a:lnTo>
                    <a:lnTo>
                      <a:pt x="629" y="2921"/>
                    </a:lnTo>
                    <a:lnTo>
                      <a:pt x="554" y="2859"/>
                    </a:lnTo>
                    <a:lnTo>
                      <a:pt x="483" y="2792"/>
                    </a:lnTo>
                    <a:lnTo>
                      <a:pt x="417" y="2722"/>
                    </a:lnTo>
                    <a:lnTo>
                      <a:pt x="353" y="2647"/>
                    </a:lnTo>
                    <a:lnTo>
                      <a:pt x="295" y="2570"/>
                    </a:lnTo>
                    <a:lnTo>
                      <a:pt x="242" y="2489"/>
                    </a:lnTo>
                    <a:lnTo>
                      <a:pt x="193" y="2405"/>
                    </a:lnTo>
                    <a:lnTo>
                      <a:pt x="150" y="2318"/>
                    </a:lnTo>
                    <a:lnTo>
                      <a:pt x="111" y="2226"/>
                    </a:lnTo>
                    <a:lnTo>
                      <a:pt x="78" y="2134"/>
                    </a:lnTo>
                    <a:lnTo>
                      <a:pt x="51" y="2038"/>
                    </a:lnTo>
                    <a:lnTo>
                      <a:pt x="28" y="1941"/>
                    </a:lnTo>
                    <a:lnTo>
                      <a:pt x="13" y="1841"/>
                    </a:lnTo>
                    <a:lnTo>
                      <a:pt x="3" y="1739"/>
                    </a:lnTo>
                    <a:lnTo>
                      <a:pt x="0" y="1636"/>
                    </a:lnTo>
                    <a:lnTo>
                      <a:pt x="3" y="1533"/>
                    </a:lnTo>
                    <a:lnTo>
                      <a:pt x="13" y="1432"/>
                    </a:lnTo>
                    <a:lnTo>
                      <a:pt x="28" y="1331"/>
                    </a:lnTo>
                    <a:lnTo>
                      <a:pt x="51" y="1234"/>
                    </a:lnTo>
                    <a:lnTo>
                      <a:pt x="78" y="1138"/>
                    </a:lnTo>
                    <a:lnTo>
                      <a:pt x="111" y="1045"/>
                    </a:lnTo>
                    <a:lnTo>
                      <a:pt x="150" y="955"/>
                    </a:lnTo>
                    <a:lnTo>
                      <a:pt x="193" y="868"/>
                    </a:lnTo>
                    <a:lnTo>
                      <a:pt x="242" y="783"/>
                    </a:lnTo>
                    <a:lnTo>
                      <a:pt x="295" y="703"/>
                    </a:lnTo>
                    <a:lnTo>
                      <a:pt x="353" y="624"/>
                    </a:lnTo>
                    <a:lnTo>
                      <a:pt x="417" y="551"/>
                    </a:lnTo>
                    <a:lnTo>
                      <a:pt x="483" y="480"/>
                    </a:lnTo>
                    <a:lnTo>
                      <a:pt x="554" y="414"/>
                    </a:lnTo>
                    <a:lnTo>
                      <a:pt x="629" y="352"/>
                    </a:lnTo>
                    <a:lnTo>
                      <a:pt x="707" y="294"/>
                    </a:lnTo>
                    <a:lnTo>
                      <a:pt x="789" y="241"/>
                    </a:lnTo>
                    <a:lnTo>
                      <a:pt x="873" y="193"/>
                    </a:lnTo>
                    <a:lnTo>
                      <a:pt x="962" y="149"/>
                    </a:lnTo>
                    <a:lnTo>
                      <a:pt x="1053" y="111"/>
                    </a:lnTo>
                    <a:lnTo>
                      <a:pt x="1147" y="77"/>
                    </a:lnTo>
                    <a:lnTo>
                      <a:pt x="1243" y="50"/>
                    </a:lnTo>
                    <a:lnTo>
                      <a:pt x="1341" y="28"/>
                    </a:lnTo>
                    <a:lnTo>
                      <a:pt x="1441" y="14"/>
                    </a:lnTo>
                    <a:lnTo>
                      <a:pt x="1543" y="3"/>
                    </a:lnTo>
                    <a:lnTo>
                      <a:pt x="16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5" name="Freeform 7"/>
              <p:cNvSpPr/>
              <p:nvPr/>
            </p:nvSpPr>
            <p:spPr bwMode="auto">
              <a:xfrm>
                <a:off x="9315451" y="3043238"/>
                <a:ext cx="173038" cy="171450"/>
              </a:xfrm>
              <a:custGeom>
                <a:avLst/>
                <a:gdLst>
                  <a:gd name="T0" fmla="*/ 138 w 1304"/>
                  <a:gd name="T1" fmla="*/ 2 h 1294"/>
                  <a:gd name="T2" fmla="*/ 179 w 1304"/>
                  <a:gd name="T3" fmla="*/ 19 h 1294"/>
                  <a:gd name="T4" fmla="*/ 652 w 1304"/>
                  <a:gd name="T5" fmla="*/ 484 h 1294"/>
                  <a:gd name="T6" fmla="*/ 1123 w 1304"/>
                  <a:gd name="T7" fmla="*/ 19 h 1294"/>
                  <a:gd name="T8" fmla="*/ 1165 w 1304"/>
                  <a:gd name="T9" fmla="*/ 2 h 1294"/>
                  <a:gd name="T10" fmla="*/ 1210 w 1304"/>
                  <a:gd name="T11" fmla="*/ 2 h 1294"/>
                  <a:gd name="T12" fmla="*/ 1252 w 1304"/>
                  <a:gd name="T13" fmla="*/ 19 h 1294"/>
                  <a:gd name="T14" fmla="*/ 1285 w 1304"/>
                  <a:gd name="T15" fmla="*/ 51 h 1294"/>
                  <a:gd name="T16" fmla="*/ 1301 w 1304"/>
                  <a:gd name="T17" fmla="*/ 92 h 1294"/>
                  <a:gd name="T18" fmla="*/ 1301 w 1304"/>
                  <a:gd name="T19" fmla="*/ 136 h 1294"/>
                  <a:gd name="T20" fmla="*/ 1285 w 1304"/>
                  <a:gd name="T21" fmla="*/ 178 h 1294"/>
                  <a:gd name="T22" fmla="*/ 815 w 1304"/>
                  <a:gd name="T23" fmla="*/ 647 h 1294"/>
                  <a:gd name="T24" fmla="*/ 1285 w 1304"/>
                  <a:gd name="T25" fmla="*/ 1115 h 1294"/>
                  <a:gd name="T26" fmla="*/ 1301 w 1304"/>
                  <a:gd name="T27" fmla="*/ 1157 h 1294"/>
                  <a:gd name="T28" fmla="*/ 1301 w 1304"/>
                  <a:gd name="T29" fmla="*/ 1201 h 1294"/>
                  <a:gd name="T30" fmla="*/ 1285 w 1304"/>
                  <a:gd name="T31" fmla="*/ 1242 h 1294"/>
                  <a:gd name="T32" fmla="*/ 1252 w 1304"/>
                  <a:gd name="T33" fmla="*/ 1276 h 1294"/>
                  <a:gd name="T34" fmla="*/ 1210 w 1304"/>
                  <a:gd name="T35" fmla="*/ 1292 h 1294"/>
                  <a:gd name="T36" fmla="*/ 1165 w 1304"/>
                  <a:gd name="T37" fmla="*/ 1292 h 1294"/>
                  <a:gd name="T38" fmla="*/ 1123 w 1304"/>
                  <a:gd name="T39" fmla="*/ 1276 h 1294"/>
                  <a:gd name="T40" fmla="*/ 652 w 1304"/>
                  <a:gd name="T41" fmla="*/ 809 h 1294"/>
                  <a:gd name="T42" fmla="*/ 179 w 1304"/>
                  <a:gd name="T43" fmla="*/ 1276 h 1294"/>
                  <a:gd name="T44" fmla="*/ 138 w 1304"/>
                  <a:gd name="T45" fmla="*/ 1292 h 1294"/>
                  <a:gd name="T46" fmla="*/ 94 w 1304"/>
                  <a:gd name="T47" fmla="*/ 1292 h 1294"/>
                  <a:gd name="T48" fmla="*/ 51 w 1304"/>
                  <a:gd name="T49" fmla="*/ 1276 h 1294"/>
                  <a:gd name="T50" fmla="*/ 19 w 1304"/>
                  <a:gd name="T51" fmla="*/ 1242 h 1294"/>
                  <a:gd name="T52" fmla="*/ 2 w 1304"/>
                  <a:gd name="T53" fmla="*/ 1201 h 1294"/>
                  <a:gd name="T54" fmla="*/ 2 w 1304"/>
                  <a:gd name="T55" fmla="*/ 1157 h 1294"/>
                  <a:gd name="T56" fmla="*/ 19 w 1304"/>
                  <a:gd name="T57" fmla="*/ 1115 h 1294"/>
                  <a:gd name="T58" fmla="*/ 487 w 1304"/>
                  <a:gd name="T59" fmla="*/ 647 h 1294"/>
                  <a:gd name="T60" fmla="*/ 19 w 1304"/>
                  <a:gd name="T61" fmla="*/ 178 h 1294"/>
                  <a:gd name="T62" fmla="*/ 2 w 1304"/>
                  <a:gd name="T63" fmla="*/ 136 h 1294"/>
                  <a:gd name="T64" fmla="*/ 2 w 1304"/>
                  <a:gd name="T65" fmla="*/ 92 h 1294"/>
                  <a:gd name="T66" fmla="*/ 19 w 1304"/>
                  <a:gd name="T67" fmla="*/ 51 h 1294"/>
                  <a:gd name="T68" fmla="*/ 51 w 1304"/>
                  <a:gd name="T69" fmla="*/ 19 h 1294"/>
                  <a:gd name="T70" fmla="*/ 94 w 1304"/>
                  <a:gd name="T71" fmla="*/ 2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4" h="1294">
                    <a:moveTo>
                      <a:pt x="116" y="0"/>
                    </a:moveTo>
                    <a:lnTo>
                      <a:pt x="138" y="2"/>
                    </a:lnTo>
                    <a:lnTo>
                      <a:pt x="159" y="8"/>
                    </a:lnTo>
                    <a:lnTo>
                      <a:pt x="179" y="19"/>
                    </a:lnTo>
                    <a:lnTo>
                      <a:pt x="197" y="33"/>
                    </a:lnTo>
                    <a:lnTo>
                      <a:pt x="652" y="484"/>
                    </a:lnTo>
                    <a:lnTo>
                      <a:pt x="1105" y="33"/>
                    </a:lnTo>
                    <a:lnTo>
                      <a:pt x="1123" y="19"/>
                    </a:lnTo>
                    <a:lnTo>
                      <a:pt x="1144" y="8"/>
                    </a:lnTo>
                    <a:lnTo>
                      <a:pt x="1165" y="2"/>
                    </a:lnTo>
                    <a:lnTo>
                      <a:pt x="1188" y="0"/>
                    </a:lnTo>
                    <a:lnTo>
                      <a:pt x="1210" y="2"/>
                    </a:lnTo>
                    <a:lnTo>
                      <a:pt x="1232" y="8"/>
                    </a:lnTo>
                    <a:lnTo>
                      <a:pt x="1252" y="19"/>
                    </a:lnTo>
                    <a:lnTo>
                      <a:pt x="1270" y="33"/>
                    </a:lnTo>
                    <a:lnTo>
                      <a:pt x="1285" y="51"/>
                    </a:lnTo>
                    <a:lnTo>
                      <a:pt x="1295" y="71"/>
                    </a:lnTo>
                    <a:lnTo>
                      <a:pt x="1301" y="92"/>
                    </a:lnTo>
                    <a:lnTo>
                      <a:pt x="1304" y="114"/>
                    </a:lnTo>
                    <a:lnTo>
                      <a:pt x="1301" y="136"/>
                    </a:lnTo>
                    <a:lnTo>
                      <a:pt x="1295" y="158"/>
                    </a:lnTo>
                    <a:lnTo>
                      <a:pt x="1285" y="178"/>
                    </a:lnTo>
                    <a:lnTo>
                      <a:pt x="1270" y="196"/>
                    </a:lnTo>
                    <a:lnTo>
                      <a:pt x="815" y="647"/>
                    </a:lnTo>
                    <a:lnTo>
                      <a:pt x="1270" y="1097"/>
                    </a:lnTo>
                    <a:lnTo>
                      <a:pt x="1285" y="1115"/>
                    </a:lnTo>
                    <a:lnTo>
                      <a:pt x="1295" y="1135"/>
                    </a:lnTo>
                    <a:lnTo>
                      <a:pt x="1301" y="1157"/>
                    </a:lnTo>
                    <a:lnTo>
                      <a:pt x="1304" y="1179"/>
                    </a:lnTo>
                    <a:lnTo>
                      <a:pt x="1301" y="1201"/>
                    </a:lnTo>
                    <a:lnTo>
                      <a:pt x="1295" y="1222"/>
                    </a:lnTo>
                    <a:lnTo>
                      <a:pt x="1285" y="1242"/>
                    </a:lnTo>
                    <a:lnTo>
                      <a:pt x="1270" y="1261"/>
                    </a:lnTo>
                    <a:lnTo>
                      <a:pt x="1252" y="1276"/>
                    </a:lnTo>
                    <a:lnTo>
                      <a:pt x="1231" y="1286"/>
                    </a:lnTo>
                    <a:lnTo>
                      <a:pt x="1210" y="1292"/>
                    </a:lnTo>
                    <a:lnTo>
                      <a:pt x="1188" y="1294"/>
                    </a:lnTo>
                    <a:lnTo>
                      <a:pt x="1165" y="1292"/>
                    </a:lnTo>
                    <a:lnTo>
                      <a:pt x="1144" y="1286"/>
                    </a:lnTo>
                    <a:lnTo>
                      <a:pt x="1123" y="1276"/>
                    </a:lnTo>
                    <a:lnTo>
                      <a:pt x="1105" y="1261"/>
                    </a:lnTo>
                    <a:lnTo>
                      <a:pt x="652" y="809"/>
                    </a:lnTo>
                    <a:lnTo>
                      <a:pt x="197" y="1261"/>
                    </a:lnTo>
                    <a:lnTo>
                      <a:pt x="179" y="1276"/>
                    </a:lnTo>
                    <a:lnTo>
                      <a:pt x="159" y="1286"/>
                    </a:lnTo>
                    <a:lnTo>
                      <a:pt x="138" y="1292"/>
                    </a:lnTo>
                    <a:lnTo>
                      <a:pt x="116" y="1294"/>
                    </a:lnTo>
                    <a:lnTo>
                      <a:pt x="94" y="1292"/>
                    </a:lnTo>
                    <a:lnTo>
                      <a:pt x="72" y="1286"/>
                    </a:lnTo>
                    <a:lnTo>
                      <a:pt x="51" y="1276"/>
                    </a:lnTo>
                    <a:lnTo>
                      <a:pt x="34" y="1261"/>
                    </a:lnTo>
                    <a:lnTo>
                      <a:pt x="19" y="1242"/>
                    </a:lnTo>
                    <a:lnTo>
                      <a:pt x="8" y="1222"/>
                    </a:lnTo>
                    <a:lnTo>
                      <a:pt x="2" y="1201"/>
                    </a:lnTo>
                    <a:lnTo>
                      <a:pt x="0" y="1179"/>
                    </a:lnTo>
                    <a:lnTo>
                      <a:pt x="2" y="1157"/>
                    </a:lnTo>
                    <a:lnTo>
                      <a:pt x="8" y="1135"/>
                    </a:lnTo>
                    <a:lnTo>
                      <a:pt x="19" y="1115"/>
                    </a:lnTo>
                    <a:lnTo>
                      <a:pt x="34" y="1097"/>
                    </a:lnTo>
                    <a:lnTo>
                      <a:pt x="487" y="647"/>
                    </a:lnTo>
                    <a:lnTo>
                      <a:pt x="34" y="196"/>
                    </a:lnTo>
                    <a:lnTo>
                      <a:pt x="19" y="178"/>
                    </a:lnTo>
                    <a:lnTo>
                      <a:pt x="8" y="158"/>
                    </a:lnTo>
                    <a:lnTo>
                      <a:pt x="2" y="136"/>
                    </a:lnTo>
                    <a:lnTo>
                      <a:pt x="0" y="114"/>
                    </a:lnTo>
                    <a:lnTo>
                      <a:pt x="2" y="92"/>
                    </a:lnTo>
                    <a:lnTo>
                      <a:pt x="8" y="71"/>
                    </a:lnTo>
                    <a:lnTo>
                      <a:pt x="19" y="51"/>
                    </a:lnTo>
                    <a:lnTo>
                      <a:pt x="34" y="33"/>
                    </a:lnTo>
                    <a:lnTo>
                      <a:pt x="51" y="19"/>
                    </a:lnTo>
                    <a:lnTo>
                      <a:pt x="72" y="8"/>
                    </a:lnTo>
                    <a:lnTo>
                      <a:pt x="94" y="2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6" name="Group 49"/>
            <p:cNvGrpSpPr>
              <a:grpSpLocks noChangeAspect="1"/>
            </p:cNvGrpSpPr>
            <p:nvPr/>
          </p:nvGrpSpPr>
          <p:grpSpPr>
            <a:xfrm>
              <a:off x="9618908" y="3470418"/>
              <a:ext cx="174065" cy="172800"/>
              <a:chOff x="9388475" y="3703638"/>
              <a:chExt cx="436563" cy="433388"/>
            </a:xfrm>
            <a:solidFill>
              <a:schemeClr val="accent3"/>
            </a:solidFill>
          </p:grpSpPr>
          <p:sp>
            <p:nvSpPr>
              <p:cNvPr id="27" name="Freeform 12"/>
              <p:cNvSpPr/>
              <p:nvPr/>
            </p:nvSpPr>
            <p:spPr bwMode="auto">
              <a:xfrm>
                <a:off x="9490075" y="3762375"/>
                <a:ext cx="279400" cy="241300"/>
              </a:xfrm>
              <a:custGeom>
                <a:avLst/>
                <a:gdLst>
                  <a:gd name="T0" fmla="*/ 1983 w 2110"/>
                  <a:gd name="T1" fmla="*/ 0 h 1829"/>
                  <a:gd name="T2" fmla="*/ 2005 w 2110"/>
                  <a:gd name="T3" fmla="*/ 0 h 1829"/>
                  <a:gd name="T4" fmla="*/ 2027 w 2110"/>
                  <a:gd name="T5" fmla="*/ 4 h 1829"/>
                  <a:gd name="T6" fmla="*/ 2048 w 2110"/>
                  <a:gd name="T7" fmla="*/ 12 h 1829"/>
                  <a:gd name="T8" fmla="*/ 2069 w 2110"/>
                  <a:gd name="T9" fmla="*/ 25 h 1829"/>
                  <a:gd name="T10" fmla="*/ 2084 w 2110"/>
                  <a:gd name="T11" fmla="*/ 42 h 1829"/>
                  <a:gd name="T12" fmla="*/ 2097 w 2110"/>
                  <a:gd name="T13" fmla="*/ 62 h 1829"/>
                  <a:gd name="T14" fmla="*/ 2105 w 2110"/>
                  <a:gd name="T15" fmla="*/ 82 h 1829"/>
                  <a:gd name="T16" fmla="*/ 2110 w 2110"/>
                  <a:gd name="T17" fmla="*/ 104 h 1829"/>
                  <a:gd name="T18" fmla="*/ 2110 w 2110"/>
                  <a:gd name="T19" fmla="*/ 125 h 1829"/>
                  <a:gd name="T20" fmla="*/ 2105 w 2110"/>
                  <a:gd name="T21" fmla="*/ 147 h 1829"/>
                  <a:gd name="T22" fmla="*/ 2096 w 2110"/>
                  <a:gd name="T23" fmla="*/ 168 h 1829"/>
                  <a:gd name="T24" fmla="*/ 2083 w 2110"/>
                  <a:gd name="T25" fmla="*/ 188 h 1829"/>
                  <a:gd name="T26" fmla="*/ 742 w 2110"/>
                  <a:gd name="T27" fmla="*/ 1788 h 1829"/>
                  <a:gd name="T28" fmla="*/ 724 w 2110"/>
                  <a:gd name="T29" fmla="*/ 1804 h 1829"/>
                  <a:gd name="T30" fmla="*/ 704 w 2110"/>
                  <a:gd name="T31" fmla="*/ 1817 h 1829"/>
                  <a:gd name="T32" fmla="*/ 681 w 2110"/>
                  <a:gd name="T33" fmla="*/ 1825 h 1829"/>
                  <a:gd name="T34" fmla="*/ 657 w 2110"/>
                  <a:gd name="T35" fmla="*/ 1829 h 1829"/>
                  <a:gd name="T36" fmla="*/ 652 w 2110"/>
                  <a:gd name="T37" fmla="*/ 1829 h 1829"/>
                  <a:gd name="T38" fmla="*/ 630 w 2110"/>
                  <a:gd name="T39" fmla="*/ 1826 h 1829"/>
                  <a:gd name="T40" fmla="*/ 608 w 2110"/>
                  <a:gd name="T41" fmla="*/ 1820 h 1829"/>
                  <a:gd name="T42" fmla="*/ 587 w 2110"/>
                  <a:gd name="T43" fmla="*/ 1810 h 1829"/>
                  <a:gd name="T44" fmla="*/ 571 w 2110"/>
                  <a:gd name="T45" fmla="*/ 1795 h 1829"/>
                  <a:gd name="T46" fmla="*/ 34 w 2110"/>
                  <a:gd name="T47" fmla="*/ 1263 h 1829"/>
                  <a:gd name="T48" fmla="*/ 19 w 2110"/>
                  <a:gd name="T49" fmla="*/ 1245 h 1829"/>
                  <a:gd name="T50" fmla="*/ 8 w 2110"/>
                  <a:gd name="T51" fmla="*/ 1225 h 1829"/>
                  <a:gd name="T52" fmla="*/ 2 w 2110"/>
                  <a:gd name="T53" fmla="*/ 1203 h 1829"/>
                  <a:gd name="T54" fmla="*/ 0 w 2110"/>
                  <a:gd name="T55" fmla="*/ 1181 h 1829"/>
                  <a:gd name="T56" fmla="*/ 2 w 2110"/>
                  <a:gd name="T57" fmla="*/ 1159 h 1829"/>
                  <a:gd name="T58" fmla="*/ 8 w 2110"/>
                  <a:gd name="T59" fmla="*/ 1138 h 1829"/>
                  <a:gd name="T60" fmla="*/ 19 w 2110"/>
                  <a:gd name="T61" fmla="*/ 1118 h 1829"/>
                  <a:gd name="T62" fmla="*/ 34 w 2110"/>
                  <a:gd name="T63" fmla="*/ 1099 h 1829"/>
                  <a:gd name="T64" fmla="*/ 53 w 2110"/>
                  <a:gd name="T65" fmla="*/ 1085 h 1829"/>
                  <a:gd name="T66" fmla="*/ 73 w 2110"/>
                  <a:gd name="T67" fmla="*/ 1074 h 1829"/>
                  <a:gd name="T68" fmla="*/ 94 w 2110"/>
                  <a:gd name="T69" fmla="*/ 1068 h 1829"/>
                  <a:gd name="T70" fmla="*/ 116 w 2110"/>
                  <a:gd name="T71" fmla="*/ 1066 h 1829"/>
                  <a:gd name="T72" fmla="*/ 138 w 2110"/>
                  <a:gd name="T73" fmla="*/ 1068 h 1829"/>
                  <a:gd name="T74" fmla="*/ 159 w 2110"/>
                  <a:gd name="T75" fmla="*/ 1074 h 1829"/>
                  <a:gd name="T76" fmla="*/ 180 w 2110"/>
                  <a:gd name="T77" fmla="*/ 1085 h 1829"/>
                  <a:gd name="T78" fmla="*/ 198 w 2110"/>
                  <a:gd name="T79" fmla="*/ 1099 h 1829"/>
                  <a:gd name="T80" fmla="*/ 644 w 2110"/>
                  <a:gd name="T81" fmla="*/ 1544 h 1829"/>
                  <a:gd name="T82" fmla="*/ 1905 w 2110"/>
                  <a:gd name="T83" fmla="*/ 41 h 1829"/>
                  <a:gd name="T84" fmla="*/ 1922 w 2110"/>
                  <a:gd name="T85" fmla="*/ 24 h 1829"/>
                  <a:gd name="T86" fmla="*/ 1941 w 2110"/>
                  <a:gd name="T87" fmla="*/ 11 h 1829"/>
                  <a:gd name="T88" fmla="*/ 1962 w 2110"/>
                  <a:gd name="T89" fmla="*/ 3 h 1829"/>
                  <a:gd name="T90" fmla="*/ 1983 w 2110"/>
                  <a:gd name="T91" fmla="*/ 0 h 1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10" h="1829">
                    <a:moveTo>
                      <a:pt x="1983" y="0"/>
                    </a:moveTo>
                    <a:lnTo>
                      <a:pt x="2005" y="0"/>
                    </a:lnTo>
                    <a:lnTo>
                      <a:pt x="2027" y="4"/>
                    </a:lnTo>
                    <a:lnTo>
                      <a:pt x="2048" y="12"/>
                    </a:lnTo>
                    <a:lnTo>
                      <a:pt x="2069" y="25"/>
                    </a:lnTo>
                    <a:lnTo>
                      <a:pt x="2084" y="42"/>
                    </a:lnTo>
                    <a:lnTo>
                      <a:pt x="2097" y="62"/>
                    </a:lnTo>
                    <a:lnTo>
                      <a:pt x="2105" y="82"/>
                    </a:lnTo>
                    <a:lnTo>
                      <a:pt x="2110" y="104"/>
                    </a:lnTo>
                    <a:lnTo>
                      <a:pt x="2110" y="125"/>
                    </a:lnTo>
                    <a:lnTo>
                      <a:pt x="2105" y="147"/>
                    </a:lnTo>
                    <a:lnTo>
                      <a:pt x="2096" y="168"/>
                    </a:lnTo>
                    <a:lnTo>
                      <a:pt x="2083" y="188"/>
                    </a:lnTo>
                    <a:lnTo>
                      <a:pt x="742" y="1788"/>
                    </a:lnTo>
                    <a:lnTo>
                      <a:pt x="724" y="1804"/>
                    </a:lnTo>
                    <a:lnTo>
                      <a:pt x="704" y="1817"/>
                    </a:lnTo>
                    <a:lnTo>
                      <a:pt x="681" y="1825"/>
                    </a:lnTo>
                    <a:lnTo>
                      <a:pt x="657" y="1829"/>
                    </a:lnTo>
                    <a:lnTo>
                      <a:pt x="652" y="1829"/>
                    </a:lnTo>
                    <a:lnTo>
                      <a:pt x="630" y="1826"/>
                    </a:lnTo>
                    <a:lnTo>
                      <a:pt x="608" y="1820"/>
                    </a:lnTo>
                    <a:lnTo>
                      <a:pt x="587" y="1810"/>
                    </a:lnTo>
                    <a:lnTo>
                      <a:pt x="571" y="1795"/>
                    </a:lnTo>
                    <a:lnTo>
                      <a:pt x="34" y="1263"/>
                    </a:lnTo>
                    <a:lnTo>
                      <a:pt x="19" y="1245"/>
                    </a:lnTo>
                    <a:lnTo>
                      <a:pt x="8" y="1225"/>
                    </a:lnTo>
                    <a:lnTo>
                      <a:pt x="2" y="1203"/>
                    </a:lnTo>
                    <a:lnTo>
                      <a:pt x="0" y="1181"/>
                    </a:lnTo>
                    <a:lnTo>
                      <a:pt x="2" y="1159"/>
                    </a:lnTo>
                    <a:lnTo>
                      <a:pt x="8" y="1138"/>
                    </a:lnTo>
                    <a:lnTo>
                      <a:pt x="19" y="1118"/>
                    </a:lnTo>
                    <a:lnTo>
                      <a:pt x="34" y="1099"/>
                    </a:lnTo>
                    <a:lnTo>
                      <a:pt x="53" y="1085"/>
                    </a:lnTo>
                    <a:lnTo>
                      <a:pt x="73" y="1074"/>
                    </a:lnTo>
                    <a:lnTo>
                      <a:pt x="94" y="1068"/>
                    </a:lnTo>
                    <a:lnTo>
                      <a:pt x="116" y="1066"/>
                    </a:lnTo>
                    <a:lnTo>
                      <a:pt x="138" y="1068"/>
                    </a:lnTo>
                    <a:lnTo>
                      <a:pt x="159" y="1074"/>
                    </a:lnTo>
                    <a:lnTo>
                      <a:pt x="180" y="1085"/>
                    </a:lnTo>
                    <a:lnTo>
                      <a:pt x="198" y="1099"/>
                    </a:lnTo>
                    <a:lnTo>
                      <a:pt x="644" y="1544"/>
                    </a:lnTo>
                    <a:lnTo>
                      <a:pt x="1905" y="41"/>
                    </a:lnTo>
                    <a:lnTo>
                      <a:pt x="1922" y="24"/>
                    </a:lnTo>
                    <a:lnTo>
                      <a:pt x="1941" y="11"/>
                    </a:lnTo>
                    <a:lnTo>
                      <a:pt x="1962" y="3"/>
                    </a:lnTo>
                    <a:lnTo>
                      <a:pt x="19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28" name="Freeform 13"/>
              <p:cNvSpPr/>
              <p:nvPr/>
            </p:nvSpPr>
            <p:spPr bwMode="auto">
              <a:xfrm>
                <a:off x="9388475" y="3703638"/>
                <a:ext cx="436563" cy="433388"/>
              </a:xfrm>
              <a:custGeom>
                <a:avLst/>
                <a:gdLst>
                  <a:gd name="T0" fmla="*/ 1884 w 3298"/>
                  <a:gd name="T1" fmla="*/ 17 h 3273"/>
                  <a:gd name="T2" fmla="*/ 2254 w 3298"/>
                  <a:gd name="T3" fmla="*/ 116 h 3273"/>
                  <a:gd name="T4" fmla="*/ 2537 w 3298"/>
                  <a:gd name="T5" fmla="*/ 264 h 3273"/>
                  <a:gd name="T6" fmla="*/ 2573 w 3298"/>
                  <a:gd name="T7" fmla="*/ 342 h 3273"/>
                  <a:gd name="T8" fmla="*/ 2541 w 3298"/>
                  <a:gd name="T9" fmla="*/ 426 h 3273"/>
                  <a:gd name="T10" fmla="*/ 2461 w 3298"/>
                  <a:gd name="T11" fmla="*/ 462 h 3273"/>
                  <a:gd name="T12" fmla="*/ 2319 w 3298"/>
                  <a:gd name="T13" fmla="*/ 400 h 3273"/>
                  <a:gd name="T14" fmla="*/ 1993 w 3298"/>
                  <a:gd name="T15" fmla="*/ 273 h 3273"/>
                  <a:gd name="T16" fmla="*/ 1655 w 3298"/>
                  <a:gd name="T17" fmla="*/ 230 h 3273"/>
                  <a:gd name="T18" fmla="*/ 1319 w 3298"/>
                  <a:gd name="T19" fmla="*/ 269 h 3273"/>
                  <a:gd name="T20" fmla="*/ 999 w 3298"/>
                  <a:gd name="T21" fmla="*/ 386 h 3273"/>
                  <a:gd name="T22" fmla="*/ 711 w 3298"/>
                  <a:gd name="T23" fmla="*/ 583 h 3273"/>
                  <a:gd name="T24" fmla="*/ 477 w 3298"/>
                  <a:gd name="T25" fmla="*/ 846 h 3273"/>
                  <a:gd name="T26" fmla="*/ 320 w 3298"/>
                  <a:gd name="T27" fmla="*/ 1148 h 3273"/>
                  <a:gd name="T28" fmla="*/ 242 w 3298"/>
                  <a:gd name="T29" fmla="*/ 1472 h 3273"/>
                  <a:gd name="T30" fmla="*/ 242 w 3298"/>
                  <a:gd name="T31" fmla="*/ 1803 h 3273"/>
                  <a:gd name="T32" fmla="*/ 320 w 3298"/>
                  <a:gd name="T33" fmla="*/ 2128 h 3273"/>
                  <a:gd name="T34" fmla="*/ 477 w 3298"/>
                  <a:gd name="T35" fmla="*/ 2430 h 3273"/>
                  <a:gd name="T36" fmla="*/ 711 w 3298"/>
                  <a:gd name="T37" fmla="*/ 2692 h 3273"/>
                  <a:gd name="T38" fmla="*/ 998 w 3298"/>
                  <a:gd name="T39" fmla="*/ 2887 h 3273"/>
                  <a:gd name="T40" fmla="*/ 1314 w 3298"/>
                  <a:gd name="T41" fmla="*/ 3004 h 3273"/>
                  <a:gd name="T42" fmla="*/ 1647 w 3298"/>
                  <a:gd name="T43" fmla="*/ 3042 h 3273"/>
                  <a:gd name="T44" fmla="*/ 1979 w 3298"/>
                  <a:gd name="T45" fmla="*/ 3004 h 3273"/>
                  <a:gd name="T46" fmla="*/ 2296 w 3298"/>
                  <a:gd name="T47" fmla="*/ 2887 h 3273"/>
                  <a:gd name="T48" fmla="*/ 2582 w 3298"/>
                  <a:gd name="T49" fmla="*/ 2692 h 3273"/>
                  <a:gd name="T50" fmla="*/ 2819 w 3298"/>
                  <a:gd name="T51" fmla="*/ 2428 h 3273"/>
                  <a:gd name="T52" fmla="*/ 2978 w 3298"/>
                  <a:gd name="T53" fmla="*/ 2123 h 3273"/>
                  <a:gd name="T54" fmla="*/ 3056 w 3298"/>
                  <a:gd name="T55" fmla="*/ 1795 h 3273"/>
                  <a:gd name="T56" fmla="*/ 3053 w 3298"/>
                  <a:gd name="T57" fmla="*/ 1458 h 3273"/>
                  <a:gd name="T58" fmla="*/ 2966 w 3298"/>
                  <a:gd name="T59" fmla="*/ 1126 h 3273"/>
                  <a:gd name="T60" fmla="*/ 2835 w 3298"/>
                  <a:gd name="T61" fmla="*/ 869 h 3273"/>
                  <a:gd name="T62" fmla="*/ 2838 w 3298"/>
                  <a:gd name="T63" fmla="*/ 782 h 3273"/>
                  <a:gd name="T64" fmla="*/ 2903 w 3298"/>
                  <a:gd name="T65" fmla="*/ 720 h 3273"/>
                  <a:gd name="T66" fmla="*/ 2991 w 3298"/>
                  <a:gd name="T67" fmla="*/ 723 h 3273"/>
                  <a:gd name="T68" fmla="*/ 3091 w 3298"/>
                  <a:gd name="T69" fmla="*/ 849 h 3273"/>
                  <a:gd name="T70" fmla="*/ 3234 w 3298"/>
                  <a:gd name="T71" fmla="*/ 1193 h 3273"/>
                  <a:gd name="T72" fmla="*/ 3295 w 3298"/>
                  <a:gd name="T73" fmla="*/ 1551 h 3273"/>
                  <a:gd name="T74" fmla="*/ 3274 w 3298"/>
                  <a:gd name="T75" fmla="*/ 1909 h 3273"/>
                  <a:gd name="T76" fmla="*/ 3174 w 3298"/>
                  <a:gd name="T77" fmla="*/ 2257 h 3273"/>
                  <a:gd name="T78" fmla="*/ 2996 w 3298"/>
                  <a:gd name="T79" fmla="*/ 2578 h 3273"/>
                  <a:gd name="T80" fmla="*/ 2742 w 3298"/>
                  <a:gd name="T81" fmla="*/ 2860 h 3273"/>
                  <a:gd name="T82" fmla="*/ 2434 w 3298"/>
                  <a:gd name="T83" fmla="*/ 3076 h 3273"/>
                  <a:gd name="T84" fmla="*/ 2094 w 3298"/>
                  <a:gd name="T85" fmla="*/ 3212 h 3273"/>
                  <a:gd name="T86" fmla="*/ 1737 w 3298"/>
                  <a:gd name="T87" fmla="*/ 3271 h 3273"/>
                  <a:gd name="T88" fmla="*/ 1377 w 3298"/>
                  <a:gd name="T89" fmla="*/ 3251 h 3273"/>
                  <a:gd name="T90" fmla="*/ 1026 w 3298"/>
                  <a:gd name="T91" fmla="*/ 3153 h 3273"/>
                  <a:gd name="T92" fmla="*/ 701 w 3298"/>
                  <a:gd name="T93" fmla="*/ 2977 h 3273"/>
                  <a:gd name="T94" fmla="*/ 416 w 3298"/>
                  <a:gd name="T95" fmla="*/ 2725 h 3273"/>
                  <a:gd name="T96" fmla="*/ 199 w 3298"/>
                  <a:gd name="T97" fmla="*/ 2419 h 3273"/>
                  <a:gd name="T98" fmla="*/ 61 w 3298"/>
                  <a:gd name="T99" fmla="*/ 2082 h 3273"/>
                  <a:gd name="T100" fmla="*/ 2 w 3298"/>
                  <a:gd name="T101" fmla="*/ 1728 h 3273"/>
                  <a:gd name="T102" fmla="*/ 22 w 3298"/>
                  <a:gd name="T103" fmla="*/ 1370 h 3273"/>
                  <a:gd name="T104" fmla="*/ 120 w 3298"/>
                  <a:gd name="T105" fmla="*/ 1022 h 3273"/>
                  <a:gd name="T106" fmla="*/ 297 w 3298"/>
                  <a:gd name="T107" fmla="*/ 698 h 3273"/>
                  <a:gd name="T108" fmla="*/ 555 w 3298"/>
                  <a:gd name="T109" fmla="*/ 413 h 3273"/>
                  <a:gd name="T110" fmla="*/ 874 w 3298"/>
                  <a:gd name="T111" fmla="*/ 192 h 3273"/>
                  <a:gd name="T112" fmla="*/ 1228 w 3298"/>
                  <a:gd name="T113" fmla="*/ 53 h 3273"/>
                  <a:gd name="T114" fmla="*/ 1600 w 3298"/>
                  <a:gd name="T115" fmla="*/ 0 h 3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98" h="3273">
                    <a:moveTo>
                      <a:pt x="1600" y="0"/>
                    </a:moveTo>
                    <a:lnTo>
                      <a:pt x="1695" y="1"/>
                    </a:lnTo>
                    <a:lnTo>
                      <a:pt x="1789" y="6"/>
                    </a:lnTo>
                    <a:lnTo>
                      <a:pt x="1884" y="17"/>
                    </a:lnTo>
                    <a:lnTo>
                      <a:pt x="1978" y="33"/>
                    </a:lnTo>
                    <a:lnTo>
                      <a:pt x="2071" y="55"/>
                    </a:lnTo>
                    <a:lnTo>
                      <a:pt x="2164" y="83"/>
                    </a:lnTo>
                    <a:lnTo>
                      <a:pt x="2254" y="116"/>
                    </a:lnTo>
                    <a:lnTo>
                      <a:pt x="2344" y="155"/>
                    </a:lnTo>
                    <a:lnTo>
                      <a:pt x="2433" y="199"/>
                    </a:lnTo>
                    <a:lnTo>
                      <a:pt x="2518" y="249"/>
                    </a:lnTo>
                    <a:lnTo>
                      <a:pt x="2537" y="264"/>
                    </a:lnTo>
                    <a:lnTo>
                      <a:pt x="2552" y="281"/>
                    </a:lnTo>
                    <a:lnTo>
                      <a:pt x="2563" y="300"/>
                    </a:lnTo>
                    <a:lnTo>
                      <a:pt x="2570" y="321"/>
                    </a:lnTo>
                    <a:lnTo>
                      <a:pt x="2573" y="342"/>
                    </a:lnTo>
                    <a:lnTo>
                      <a:pt x="2572" y="365"/>
                    </a:lnTo>
                    <a:lnTo>
                      <a:pt x="2565" y="387"/>
                    </a:lnTo>
                    <a:lnTo>
                      <a:pt x="2556" y="408"/>
                    </a:lnTo>
                    <a:lnTo>
                      <a:pt x="2541" y="426"/>
                    </a:lnTo>
                    <a:lnTo>
                      <a:pt x="2524" y="441"/>
                    </a:lnTo>
                    <a:lnTo>
                      <a:pt x="2504" y="452"/>
                    </a:lnTo>
                    <a:lnTo>
                      <a:pt x="2483" y="460"/>
                    </a:lnTo>
                    <a:lnTo>
                      <a:pt x="2461" y="462"/>
                    </a:lnTo>
                    <a:lnTo>
                      <a:pt x="2439" y="461"/>
                    </a:lnTo>
                    <a:lnTo>
                      <a:pt x="2417" y="455"/>
                    </a:lnTo>
                    <a:lnTo>
                      <a:pt x="2396" y="445"/>
                    </a:lnTo>
                    <a:lnTo>
                      <a:pt x="2319" y="400"/>
                    </a:lnTo>
                    <a:lnTo>
                      <a:pt x="2238" y="360"/>
                    </a:lnTo>
                    <a:lnTo>
                      <a:pt x="2158" y="327"/>
                    </a:lnTo>
                    <a:lnTo>
                      <a:pt x="2076" y="297"/>
                    </a:lnTo>
                    <a:lnTo>
                      <a:pt x="1993" y="273"/>
                    </a:lnTo>
                    <a:lnTo>
                      <a:pt x="1909" y="255"/>
                    </a:lnTo>
                    <a:lnTo>
                      <a:pt x="1825" y="242"/>
                    </a:lnTo>
                    <a:lnTo>
                      <a:pt x="1739" y="233"/>
                    </a:lnTo>
                    <a:lnTo>
                      <a:pt x="1655" y="230"/>
                    </a:lnTo>
                    <a:lnTo>
                      <a:pt x="1571" y="232"/>
                    </a:lnTo>
                    <a:lnTo>
                      <a:pt x="1486" y="240"/>
                    </a:lnTo>
                    <a:lnTo>
                      <a:pt x="1402" y="251"/>
                    </a:lnTo>
                    <a:lnTo>
                      <a:pt x="1319" y="269"/>
                    </a:lnTo>
                    <a:lnTo>
                      <a:pt x="1237" y="291"/>
                    </a:lnTo>
                    <a:lnTo>
                      <a:pt x="1156" y="318"/>
                    </a:lnTo>
                    <a:lnTo>
                      <a:pt x="1077" y="350"/>
                    </a:lnTo>
                    <a:lnTo>
                      <a:pt x="999" y="386"/>
                    </a:lnTo>
                    <a:lnTo>
                      <a:pt x="924" y="428"/>
                    </a:lnTo>
                    <a:lnTo>
                      <a:pt x="850" y="475"/>
                    </a:lnTo>
                    <a:lnTo>
                      <a:pt x="780" y="527"/>
                    </a:lnTo>
                    <a:lnTo>
                      <a:pt x="711" y="583"/>
                    </a:lnTo>
                    <a:lnTo>
                      <a:pt x="646" y="644"/>
                    </a:lnTo>
                    <a:lnTo>
                      <a:pt x="584" y="709"/>
                    </a:lnTo>
                    <a:lnTo>
                      <a:pt x="528" y="776"/>
                    </a:lnTo>
                    <a:lnTo>
                      <a:pt x="477" y="846"/>
                    </a:lnTo>
                    <a:lnTo>
                      <a:pt x="430" y="919"/>
                    </a:lnTo>
                    <a:lnTo>
                      <a:pt x="388" y="994"/>
                    </a:lnTo>
                    <a:lnTo>
                      <a:pt x="352" y="1070"/>
                    </a:lnTo>
                    <a:lnTo>
                      <a:pt x="320" y="1148"/>
                    </a:lnTo>
                    <a:lnTo>
                      <a:pt x="293" y="1227"/>
                    </a:lnTo>
                    <a:lnTo>
                      <a:pt x="271" y="1308"/>
                    </a:lnTo>
                    <a:lnTo>
                      <a:pt x="254" y="1390"/>
                    </a:lnTo>
                    <a:lnTo>
                      <a:pt x="242" y="1472"/>
                    </a:lnTo>
                    <a:lnTo>
                      <a:pt x="234" y="1555"/>
                    </a:lnTo>
                    <a:lnTo>
                      <a:pt x="232" y="1638"/>
                    </a:lnTo>
                    <a:lnTo>
                      <a:pt x="234" y="1721"/>
                    </a:lnTo>
                    <a:lnTo>
                      <a:pt x="242" y="1803"/>
                    </a:lnTo>
                    <a:lnTo>
                      <a:pt x="254" y="1886"/>
                    </a:lnTo>
                    <a:lnTo>
                      <a:pt x="271" y="1968"/>
                    </a:lnTo>
                    <a:lnTo>
                      <a:pt x="293" y="2048"/>
                    </a:lnTo>
                    <a:lnTo>
                      <a:pt x="320" y="2128"/>
                    </a:lnTo>
                    <a:lnTo>
                      <a:pt x="352" y="2205"/>
                    </a:lnTo>
                    <a:lnTo>
                      <a:pt x="388" y="2282"/>
                    </a:lnTo>
                    <a:lnTo>
                      <a:pt x="430" y="2357"/>
                    </a:lnTo>
                    <a:lnTo>
                      <a:pt x="477" y="2430"/>
                    </a:lnTo>
                    <a:lnTo>
                      <a:pt x="528" y="2500"/>
                    </a:lnTo>
                    <a:lnTo>
                      <a:pt x="584" y="2567"/>
                    </a:lnTo>
                    <a:lnTo>
                      <a:pt x="646" y="2632"/>
                    </a:lnTo>
                    <a:lnTo>
                      <a:pt x="711" y="2692"/>
                    </a:lnTo>
                    <a:lnTo>
                      <a:pt x="778" y="2748"/>
                    </a:lnTo>
                    <a:lnTo>
                      <a:pt x="849" y="2799"/>
                    </a:lnTo>
                    <a:lnTo>
                      <a:pt x="923" y="2845"/>
                    </a:lnTo>
                    <a:lnTo>
                      <a:pt x="998" y="2887"/>
                    </a:lnTo>
                    <a:lnTo>
                      <a:pt x="1075" y="2924"/>
                    </a:lnTo>
                    <a:lnTo>
                      <a:pt x="1153" y="2955"/>
                    </a:lnTo>
                    <a:lnTo>
                      <a:pt x="1233" y="2982"/>
                    </a:lnTo>
                    <a:lnTo>
                      <a:pt x="1314" y="3004"/>
                    </a:lnTo>
                    <a:lnTo>
                      <a:pt x="1397" y="3020"/>
                    </a:lnTo>
                    <a:lnTo>
                      <a:pt x="1480" y="3033"/>
                    </a:lnTo>
                    <a:lnTo>
                      <a:pt x="1563" y="3040"/>
                    </a:lnTo>
                    <a:lnTo>
                      <a:pt x="1647" y="3042"/>
                    </a:lnTo>
                    <a:lnTo>
                      <a:pt x="1730" y="3040"/>
                    </a:lnTo>
                    <a:lnTo>
                      <a:pt x="1813" y="3033"/>
                    </a:lnTo>
                    <a:lnTo>
                      <a:pt x="1897" y="3020"/>
                    </a:lnTo>
                    <a:lnTo>
                      <a:pt x="1979" y="3004"/>
                    </a:lnTo>
                    <a:lnTo>
                      <a:pt x="2060" y="2982"/>
                    </a:lnTo>
                    <a:lnTo>
                      <a:pt x="2140" y="2955"/>
                    </a:lnTo>
                    <a:lnTo>
                      <a:pt x="2219" y="2924"/>
                    </a:lnTo>
                    <a:lnTo>
                      <a:pt x="2296" y="2887"/>
                    </a:lnTo>
                    <a:lnTo>
                      <a:pt x="2371" y="2845"/>
                    </a:lnTo>
                    <a:lnTo>
                      <a:pt x="2444" y="2799"/>
                    </a:lnTo>
                    <a:lnTo>
                      <a:pt x="2515" y="2748"/>
                    </a:lnTo>
                    <a:lnTo>
                      <a:pt x="2582" y="2692"/>
                    </a:lnTo>
                    <a:lnTo>
                      <a:pt x="2648" y="2632"/>
                    </a:lnTo>
                    <a:lnTo>
                      <a:pt x="2710" y="2567"/>
                    </a:lnTo>
                    <a:lnTo>
                      <a:pt x="2767" y="2499"/>
                    </a:lnTo>
                    <a:lnTo>
                      <a:pt x="2819" y="2428"/>
                    </a:lnTo>
                    <a:lnTo>
                      <a:pt x="2866" y="2354"/>
                    </a:lnTo>
                    <a:lnTo>
                      <a:pt x="2908" y="2279"/>
                    </a:lnTo>
                    <a:lnTo>
                      <a:pt x="2945" y="2202"/>
                    </a:lnTo>
                    <a:lnTo>
                      <a:pt x="2978" y="2123"/>
                    </a:lnTo>
                    <a:lnTo>
                      <a:pt x="3004" y="2043"/>
                    </a:lnTo>
                    <a:lnTo>
                      <a:pt x="3027" y="1961"/>
                    </a:lnTo>
                    <a:lnTo>
                      <a:pt x="3044" y="1879"/>
                    </a:lnTo>
                    <a:lnTo>
                      <a:pt x="3056" y="1795"/>
                    </a:lnTo>
                    <a:lnTo>
                      <a:pt x="3063" y="1711"/>
                    </a:lnTo>
                    <a:lnTo>
                      <a:pt x="3064" y="1626"/>
                    </a:lnTo>
                    <a:lnTo>
                      <a:pt x="3061" y="1542"/>
                    </a:lnTo>
                    <a:lnTo>
                      <a:pt x="3053" y="1458"/>
                    </a:lnTo>
                    <a:lnTo>
                      <a:pt x="3039" y="1373"/>
                    </a:lnTo>
                    <a:lnTo>
                      <a:pt x="3020" y="1290"/>
                    </a:lnTo>
                    <a:lnTo>
                      <a:pt x="2996" y="1207"/>
                    </a:lnTo>
                    <a:lnTo>
                      <a:pt x="2966" y="1126"/>
                    </a:lnTo>
                    <a:lnTo>
                      <a:pt x="2931" y="1045"/>
                    </a:lnTo>
                    <a:lnTo>
                      <a:pt x="2891" y="967"/>
                    </a:lnTo>
                    <a:lnTo>
                      <a:pt x="2846" y="889"/>
                    </a:lnTo>
                    <a:lnTo>
                      <a:pt x="2835" y="869"/>
                    </a:lnTo>
                    <a:lnTo>
                      <a:pt x="2829" y="847"/>
                    </a:lnTo>
                    <a:lnTo>
                      <a:pt x="2828" y="824"/>
                    </a:lnTo>
                    <a:lnTo>
                      <a:pt x="2830" y="803"/>
                    </a:lnTo>
                    <a:lnTo>
                      <a:pt x="2838" y="782"/>
                    </a:lnTo>
                    <a:lnTo>
                      <a:pt x="2848" y="762"/>
                    </a:lnTo>
                    <a:lnTo>
                      <a:pt x="2863" y="746"/>
                    </a:lnTo>
                    <a:lnTo>
                      <a:pt x="2882" y="731"/>
                    </a:lnTo>
                    <a:lnTo>
                      <a:pt x="2903" y="720"/>
                    </a:lnTo>
                    <a:lnTo>
                      <a:pt x="2925" y="715"/>
                    </a:lnTo>
                    <a:lnTo>
                      <a:pt x="2947" y="713"/>
                    </a:lnTo>
                    <a:lnTo>
                      <a:pt x="2969" y="716"/>
                    </a:lnTo>
                    <a:lnTo>
                      <a:pt x="2991" y="723"/>
                    </a:lnTo>
                    <a:lnTo>
                      <a:pt x="3011" y="734"/>
                    </a:lnTo>
                    <a:lnTo>
                      <a:pt x="3027" y="749"/>
                    </a:lnTo>
                    <a:lnTo>
                      <a:pt x="3042" y="767"/>
                    </a:lnTo>
                    <a:lnTo>
                      <a:pt x="3091" y="849"/>
                    </a:lnTo>
                    <a:lnTo>
                      <a:pt x="3135" y="933"/>
                    </a:lnTo>
                    <a:lnTo>
                      <a:pt x="3173" y="1018"/>
                    </a:lnTo>
                    <a:lnTo>
                      <a:pt x="3206" y="1105"/>
                    </a:lnTo>
                    <a:lnTo>
                      <a:pt x="3234" y="1193"/>
                    </a:lnTo>
                    <a:lnTo>
                      <a:pt x="3257" y="1282"/>
                    </a:lnTo>
                    <a:lnTo>
                      <a:pt x="3275" y="1371"/>
                    </a:lnTo>
                    <a:lnTo>
                      <a:pt x="3287" y="1461"/>
                    </a:lnTo>
                    <a:lnTo>
                      <a:pt x="3295" y="1551"/>
                    </a:lnTo>
                    <a:lnTo>
                      <a:pt x="3298" y="1640"/>
                    </a:lnTo>
                    <a:lnTo>
                      <a:pt x="3294" y="1731"/>
                    </a:lnTo>
                    <a:lnTo>
                      <a:pt x="3287" y="1820"/>
                    </a:lnTo>
                    <a:lnTo>
                      <a:pt x="3274" y="1909"/>
                    </a:lnTo>
                    <a:lnTo>
                      <a:pt x="3257" y="1998"/>
                    </a:lnTo>
                    <a:lnTo>
                      <a:pt x="3234" y="2085"/>
                    </a:lnTo>
                    <a:lnTo>
                      <a:pt x="3207" y="2172"/>
                    </a:lnTo>
                    <a:lnTo>
                      <a:pt x="3174" y="2257"/>
                    </a:lnTo>
                    <a:lnTo>
                      <a:pt x="3137" y="2340"/>
                    </a:lnTo>
                    <a:lnTo>
                      <a:pt x="3095" y="2421"/>
                    </a:lnTo>
                    <a:lnTo>
                      <a:pt x="3047" y="2501"/>
                    </a:lnTo>
                    <a:lnTo>
                      <a:pt x="2996" y="2578"/>
                    </a:lnTo>
                    <a:lnTo>
                      <a:pt x="2940" y="2653"/>
                    </a:lnTo>
                    <a:lnTo>
                      <a:pt x="2878" y="2725"/>
                    </a:lnTo>
                    <a:lnTo>
                      <a:pt x="2812" y="2794"/>
                    </a:lnTo>
                    <a:lnTo>
                      <a:pt x="2742" y="2860"/>
                    </a:lnTo>
                    <a:lnTo>
                      <a:pt x="2669" y="2922"/>
                    </a:lnTo>
                    <a:lnTo>
                      <a:pt x="2593" y="2977"/>
                    </a:lnTo>
                    <a:lnTo>
                      <a:pt x="2515" y="3029"/>
                    </a:lnTo>
                    <a:lnTo>
                      <a:pt x="2434" y="3076"/>
                    </a:lnTo>
                    <a:lnTo>
                      <a:pt x="2351" y="3117"/>
                    </a:lnTo>
                    <a:lnTo>
                      <a:pt x="2267" y="3153"/>
                    </a:lnTo>
                    <a:lnTo>
                      <a:pt x="2181" y="3185"/>
                    </a:lnTo>
                    <a:lnTo>
                      <a:pt x="2094" y="3212"/>
                    </a:lnTo>
                    <a:lnTo>
                      <a:pt x="2006" y="3234"/>
                    </a:lnTo>
                    <a:lnTo>
                      <a:pt x="1917" y="3251"/>
                    </a:lnTo>
                    <a:lnTo>
                      <a:pt x="1827" y="3263"/>
                    </a:lnTo>
                    <a:lnTo>
                      <a:pt x="1737" y="3271"/>
                    </a:lnTo>
                    <a:lnTo>
                      <a:pt x="1647" y="3273"/>
                    </a:lnTo>
                    <a:lnTo>
                      <a:pt x="1556" y="3271"/>
                    </a:lnTo>
                    <a:lnTo>
                      <a:pt x="1466" y="3263"/>
                    </a:lnTo>
                    <a:lnTo>
                      <a:pt x="1377" y="3251"/>
                    </a:lnTo>
                    <a:lnTo>
                      <a:pt x="1287" y="3234"/>
                    </a:lnTo>
                    <a:lnTo>
                      <a:pt x="1199" y="3212"/>
                    </a:lnTo>
                    <a:lnTo>
                      <a:pt x="1112" y="3185"/>
                    </a:lnTo>
                    <a:lnTo>
                      <a:pt x="1026" y="3153"/>
                    </a:lnTo>
                    <a:lnTo>
                      <a:pt x="942" y="3117"/>
                    </a:lnTo>
                    <a:lnTo>
                      <a:pt x="860" y="3076"/>
                    </a:lnTo>
                    <a:lnTo>
                      <a:pt x="780" y="3029"/>
                    </a:lnTo>
                    <a:lnTo>
                      <a:pt x="701" y="2977"/>
                    </a:lnTo>
                    <a:lnTo>
                      <a:pt x="626" y="2922"/>
                    </a:lnTo>
                    <a:lnTo>
                      <a:pt x="552" y="2860"/>
                    </a:lnTo>
                    <a:lnTo>
                      <a:pt x="482" y="2794"/>
                    </a:lnTo>
                    <a:lnTo>
                      <a:pt x="416" y="2725"/>
                    </a:lnTo>
                    <a:lnTo>
                      <a:pt x="354" y="2652"/>
                    </a:lnTo>
                    <a:lnTo>
                      <a:pt x="297" y="2576"/>
                    </a:lnTo>
                    <a:lnTo>
                      <a:pt x="246" y="2499"/>
                    </a:lnTo>
                    <a:lnTo>
                      <a:pt x="199" y="2419"/>
                    </a:lnTo>
                    <a:lnTo>
                      <a:pt x="157" y="2337"/>
                    </a:lnTo>
                    <a:lnTo>
                      <a:pt x="120" y="2254"/>
                    </a:lnTo>
                    <a:lnTo>
                      <a:pt x="89" y="2169"/>
                    </a:lnTo>
                    <a:lnTo>
                      <a:pt x="61" y="2082"/>
                    </a:lnTo>
                    <a:lnTo>
                      <a:pt x="39" y="1995"/>
                    </a:lnTo>
                    <a:lnTo>
                      <a:pt x="22" y="1906"/>
                    </a:lnTo>
                    <a:lnTo>
                      <a:pt x="9" y="1817"/>
                    </a:lnTo>
                    <a:lnTo>
                      <a:pt x="2" y="1728"/>
                    </a:lnTo>
                    <a:lnTo>
                      <a:pt x="0" y="1638"/>
                    </a:lnTo>
                    <a:lnTo>
                      <a:pt x="2" y="1548"/>
                    </a:lnTo>
                    <a:lnTo>
                      <a:pt x="9" y="1459"/>
                    </a:lnTo>
                    <a:lnTo>
                      <a:pt x="22" y="1370"/>
                    </a:lnTo>
                    <a:lnTo>
                      <a:pt x="39" y="1281"/>
                    </a:lnTo>
                    <a:lnTo>
                      <a:pt x="61" y="1194"/>
                    </a:lnTo>
                    <a:lnTo>
                      <a:pt x="89" y="1107"/>
                    </a:lnTo>
                    <a:lnTo>
                      <a:pt x="120" y="1022"/>
                    </a:lnTo>
                    <a:lnTo>
                      <a:pt x="157" y="938"/>
                    </a:lnTo>
                    <a:lnTo>
                      <a:pt x="199" y="857"/>
                    </a:lnTo>
                    <a:lnTo>
                      <a:pt x="246" y="777"/>
                    </a:lnTo>
                    <a:lnTo>
                      <a:pt x="297" y="698"/>
                    </a:lnTo>
                    <a:lnTo>
                      <a:pt x="354" y="624"/>
                    </a:lnTo>
                    <a:lnTo>
                      <a:pt x="416" y="551"/>
                    </a:lnTo>
                    <a:lnTo>
                      <a:pt x="482" y="481"/>
                    </a:lnTo>
                    <a:lnTo>
                      <a:pt x="555" y="413"/>
                    </a:lnTo>
                    <a:lnTo>
                      <a:pt x="631" y="350"/>
                    </a:lnTo>
                    <a:lnTo>
                      <a:pt x="709" y="292"/>
                    </a:lnTo>
                    <a:lnTo>
                      <a:pt x="790" y="240"/>
                    </a:lnTo>
                    <a:lnTo>
                      <a:pt x="874" y="192"/>
                    </a:lnTo>
                    <a:lnTo>
                      <a:pt x="960" y="150"/>
                    </a:lnTo>
                    <a:lnTo>
                      <a:pt x="1047" y="112"/>
                    </a:lnTo>
                    <a:lnTo>
                      <a:pt x="1137" y="81"/>
                    </a:lnTo>
                    <a:lnTo>
                      <a:pt x="1228" y="53"/>
                    </a:lnTo>
                    <a:lnTo>
                      <a:pt x="1320" y="32"/>
                    </a:lnTo>
                    <a:lnTo>
                      <a:pt x="1412" y="17"/>
                    </a:lnTo>
                    <a:lnTo>
                      <a:pt x="1506" y="5"/>
                    </a:lnTo>
                    <a:lnTo>
                      <a:pt x="16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9" name="Group 60"/>
            <p:cNvGrpSpPr>
              <a:grpSpLocks noChangeAspect="1"/>
            </p:cNvGrpSpPr>
            <p:nvPr/>
          </p:nvGrpSpPr>
          <p:grpSpPr>
            <a:xfrm>
              <a:off x="9618908" y="3857773"/>
              <a:ext cx="174065" cy="172800"/>
              <a:chOff x="9388475" y="3703638"/>
              <a:chExt cx="436563" cy="433388"/>
            </a:xfrm>
            <a:solidFill>
              <a:schemeClr val="accent3"/>
            </a:solidFill>
          </p:grpSpPr>
          <p:sp>
            <p:nvSpPr>
              <p:cNvPr id="30" name="Freeform 12"/>
              <p:cNvSpPr/>
              <p:nvPr/>
            </p:nvSpPr>
            <p:spPr bwMode="auto">
              <a:xfrm>
                <a:off x="9490075" y="3762375"/>
                <a:ext cx="279400" cy="241300"/>
              </a:xfrm>
              <a:custGeom>
                <a:avLst/>
                <a:gdLst>
                  <a:gd name="T0" fmla="*/ 1983 w 2110"/>
                  <a:gd name="T1" fmla="*/ 0 h 1829"/>
                  <a:gd name="T2" fmla="*/ 2005 w 2110"/>
                  <a:gd name="T3" fmla="*/ 0 h 1829"/>
                  <a:gd name="T4" fmla="*/ 2027 w 2110"/>
                  <a:gd name="T5" fmla="*/ 4 h 1829"/>
                  <a:gd name="T6" fmla="*/ 2048 w 2110"/>
                  <a:gd name="T7" fmla="*/ 12 h 1829"/>
                  <a:gd name="T8" fmla="*/ 2069 w 2110"/>
                  <a:gd name="T9" fmla="*/ 25 h 1829"/>
                  <a:gd name="T10" fmla="*/ 2084 w 2110"/>
                  <a:gd name="T11" fmla="*/ 42 h 1829"/>
                  <a:gd name="T12" fmla="*/ 2097 w 2110"/>
                  <a:gd name="T13" fmla="*/ 62 h 1829"/>
                  <a:gd name="T14" fmla="*/ 2105 w 2110"/>
                  <a:gd name="T15" fmla="*/ 82 h 1829"/>
                  <a:gd name="T16" fmla="*/ 2110 w 2110"/>
                  <a:gd name="T17" fmla="*/ 104 h 1829"/>
                  <a:gd name="T18" fmla="*/ 2110 w 2110"/>
                  <a:gd name="T19" fmla="*/ 125 h 1829"/>
                  <a:gd name="T20" fmla="*/ 2105 w 2110"/>
                  <a:gd name="T21" fmla="*/ 147 h 1829"/>
                  <a:gd name="T22" fmla="*/ 2096 w 2110"/>
                  <a:gd name="T23" fmla="*/ 168 h 1829"/>
                  <a:gd name="T24" fmla="*/ 2083 w 2110"/>
                  <a:gd name="T25" fmla="*/ 188 h 1829"/>
                  <a:gd name="T26" fmla="*/ 742 w 2110"/>
                  <a:gd name="T27" fmla="*/ 1788 h 1829"/>
                  <a:gd name="T28" fmla="*/ 724 w 2110"/>
                  <a:gd name="T29" fmla="*/ 1804 h 1829"/>
                  <a:gd name="T30" fmla="*/ 704 w 2110"/>
                  <a:gd name="T31" fmla="*/ 1817 h 1829"/>
                  <a:gd name="T32" fmla="*/ 681 w 2110"/>
                  <a:gd name="T33" fmla="*/ 1825 h 1829"/>
                  <a:gd name="T34" fmla="*/ 657 w 2110"/>
                  <a:gd name="T35" fmla="*/ 1829 h 1829"/>
                  <a:gd name="T36" fmla="*/ 652 w 2110"/>
                  <a:gd name="T37" fmla="*/ 1829 h 1829"/>
                  <a:gd name="T38" fmla="*/ 630 w 2110"/>
                  <a:gd name="T39" fmla="*/ 1826 h 1829"/>
                  <a:gd name="T40" fmla="*/ 608 w 2110"/>
                  <a:gd name="T41" fmla="*/ 1820 h 1829"/>
                  <a:gd name="T42" fmla="*/ 587 w 2110"/>
                  <a:gd name="T43" fmla="*/ 1810 h 1829"/>
                  <a:gd name="T44" fmla="*/ 571 w 2110"/>
                  <a:gd name="T45" fmla="*/ 1795 h 1829"/>
                  <a:gd name="T46" fmla="*/ 34 w 2110"/>
                  <a:gd name="T47" fmla="*/ 1263 h 1829"/>
                  <a:gd name="T48" fmla="*/ 19 w 2110"/>
                  <a:gd name="T49" fmla="*/ 1245 h 1829"/>
                  <a:gd name="T50" fmla="*/ 8 w 2110"/>
                  <a:gd name="T51" fmla="*/ 1225 h 1829"/>
                  <a:gd name="T52" fmla="*/ 2 w 2110"/>
                  <a:gd name="T53" fmla="*/ 1203 h 1829"/>
                  <a:gd name="T54" fmla="*/ 0 w 2110"/>
                  <a:gd name="T55" fmla="*/ 1181 h 1829"/>
                  <a:gd name="T56" fmla="*/ 2 w 2110"/>
                  <a:gd name="T57" fmla="*/ 1159 h 1829"/>
                  <a:gd name="T58" fmla="*/ 8 w 2110"/>
                  <a:gd name="T59" fmla="*/ 1138 h 1829"/>
                  <a:gd name="T60" fmla="*/ 19 w 2110"/>
                  <a:gd name="T61" fmla="*/ 1118 h 1829"/>
                  <a:gd name="T62" fmla="*/ 34 w 2110"/>
                  <a:gd name="T63" fmla="*/ 1099 h 1829"/>
                  <a:gd name="T64" fmla="*/ 53 w 2110"/>
                  <a:gd name="T65" fmla="*/ 1085 h 1829"/>
                  <a:gd name="T66" fmla="*/ 73 w 2110"/>
                  <a:gd name="T67" fmla="*/ 1074 h 1829"/>
                  <a:gd name="T68" fmla="*/ 94 w 2110"/>
                  <a:gd name="T69" fmla="*/ 1068 h 1829"/>
                  <a:gd name="T70" fmla="*/ 116 w 2110"/>
                  <a:gd name="T71" fmla="*/ 1066 h 1829"/>
                  <a:gd name="T72" fmla="*/ 138 w 2110"/>
                  <a:gd name="T73" fmla="*/ 1068 h 1829"/>
                  <a:gd name="T74" fmla="*/ 159 w 2110"/>
                  <a:gd name="T75" fmla="*/ 1074 h 1829"/>
                  <a:gd name="T76" fmla="*/ 180 w 2110"/>
                  <a:gd name="T77" fmla="*/ 1085 h 1829"/>
                  <a:gd name="T78" fmla="*/ 198 w 2110"/>
                  <a:gd name="T79" fmla="*/ 1099 h 1829"/>
                  <a:gd name="T80" fmla="*/ 644 w 2110"/>
                  <a:gd name="T81" fmla="*/ 1544 h 1829"/>
                  <a:gd name="T82" fmla="*/ 1905 w 2110"/>
                  <a:gd name="T83" fmla="*/ 41 h 1829"/>
                  <a:gd name="T84" fmla="*/ 1922 w 2110"/>
                  <a:gd name="T85" fmla="*/ 24 h 1829"/>
                  <a:gd name="T86" fmla="*/ 1941 w 2110"/>
                  <a:gd name="T87" fmla="*/ 11 h 1829"/>
                  <a:gd name="T88" fmla="*/ 1962 w 2110"/>
                  <a:gd name="T89" fmla="*/ 3 h 1829"/>
                  <a:gd name="T90" fmla="*/ 1983 w 2110"/>
                  <a:gd name="T91" fmla="*/ 0 h 1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10" h="1829">
                    <a:moveTo>
                      <a:pt x="1983" y="0"/>
                    </a:moveTo>
                    <a:lnTo>
                      <a:pt x="2005" y="0"/>
                    </a:lnTo>
                    <a:lnTo>
                      <a:pt x="2027" y="4"/>
                    </a:lnTo>
                    <a:lnTo>
                      <a:pt x="2048" y="12"/>
                    </a:lnTo>
                    <a:lnTo>
                      <a:pt x="2069" y="25"/>
                    </a:lnTo>
                    <a:lnTo>
                      <a:pt x="2084" y="42"/>
                    </a:lnTo>
                    <a:lnTo>
                      <a:pt x="2097" y="62"/>
                    </a:lnTo>
                    <a:lnTo>
                      <a:pt x="2105" y="82"/>
                    </a:lnTo>
                    <a:lnTo>
                      <a:pt x="2110" y="104"/>
                    </a:lnTo>
                    <a:lnTo>
                      <a:pt x="2110" y="125"/>
                    </a:lnTo>
                    <a:lnTo>
                      <a:pt x="2105" y="147"/>
                    </a:lnTo>
                    <a:lnTo>
                      <a:pt x="2096" y="168"/>
                    </a:lnTo>
                    <a:lnTo>
                      <a:pt x="2083" y="188"/>
                    </a:lnTo>
                    <a:lnTo>
                      <a:pt x="742" y="1788"/>
                    </a:lnTo>
                    <a:lnTo>
                      <a:pt x="724" y="1804"/>
                    </a:lnTo>
                    <a:lnTo>
                      <a:pt x="704" y="1817"/>
                    </a:lnTo>
                    <a:lnTo>
                      <a:pt x="681" y="1825"/>
                    </a:lnTo>
                    <a:lnTo>
                      <a:pt x="657" y="1829"/>
                    </a:lnTo>
                    <a:lnTo>
                      <a:pt x="652" y="1829"/>
                    </a:lnTo>
                    <a:lnTo>
                      <a:pt x="630" y="1826"/>
                    </a:lnTo>
                    <a:lnTo>
                      <a:pt x="608" y="1820"/>
                    </a:lnTo>
                    <a:lnTo>
                      <a:pt x="587" y="1810"/>
                    </a:lnTo>
                    <a:lnTo>
                      <a:pt x="571" y="1795"/>
                    </a:lnTo>
                    <a:lnTo>
                      <a:pt x="34" y="1263"/>
                    </a:lnTo>
                    <a:lnTo>
                      <a:pt x="19" y="1245"/>
                    </a:lnTo>
                    <a:lnTo>
                      <a:pt x="8" y="1225"/>
                    </a:lnTo>
                    <a:lnTo>
                      <a:pt x="2" y="1203"/>
                    </a:lnTo>
                    <a:lnTo>
                      <a:pt x="0" y="1181"/>
                    </a:lnTo>
                    <a:lnTo>
                      <a:pt x="2" y="1159"/>
                    </a:lnTo>
                    <a:lnTo>
                      <a:pt x="8" y="1138"/>
                    </a:lnTo>
                    <a:lnTo>
                      <a:pt x="19" y="1118"/>
                    </a:lnTo>
                    <a:lnTo>
                      <a:pt x="34" y="1099"/>
                    </a:lnTo>
                    <a:lnTo>
                      <a:pt x="53" y="1085"/>
                    </a:lnTo>
                    <a:lnTo>
                      <a:pt x="73" y="1074"/>
                    </a:lnTo>
                    <a:lnTo>
                      <a:pt x="94" y="1068"/>
                    </a:lnTo>
                    <a:lnTo>
                      <a:pt x="116" y="1066"/>
                    </a:lnTo>
                    <a:lnTo>
                      <a:pt x="138" y="1068"/>
                    </a:lnTo>
                    <a:lnTo>
                      <a:pt x="159" y="1074"/>
                    </a:lnTo>
                    <a:lnTo>
                      <a:pt x="180" y="1085"/>
                    </a:lnTo>
                    <a:lnTo>
                      <a:pt x="198" y="1099"/>
                    </a:lnTo>
                    <a:lnTo>
                      <a:pt x="644" y="1544"/>
                    </a:lnTo>
                    <a:lnTo>
                      <a:pt x="1905" y="41"/>
                    </a:lnTo>
                    <a:lnTo>
                      <a:pt x="1922" y="24"/>
                    </a:lnTo>
                    <a:lnTo>
                      <a:pt x="1941" y="11"/>
                    </a:lnTo>
                    <a:lnTo>
                      <a:pt x="1962" y="3"/>
                    </a:lnTo>
                    <a:lnTo>
                      <a:pt x="19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1" name="Freeform 13"/>
              <p:cNvSpPr/>
              <p:nvPr/>
            </p:nvSpPr>
            <p:spPr bwMode="auto">
              <a:xfrm>
                <a:off x="9388475" y="3703638"/>
                <a:ext cx="436563" cy="433388"/>
              </a:xfrm>
              <a:custGeom>
                <a:avLst/>
                <a:gdLst>
                  <a:gd name="T0" fmla="*/ 1884 w 3298"/>
                  <a:gd name="T1" fmla="*/ 17 h 3273"/>
                  <a:gd name="T2" fmla="*/ 2254 w 3298"/>
                  <a:gd name="T3" fmla="*/ 116 h 3273"/>
                  <a:gd name="T4" fmla="*/ 2537 w 3298"/>
                  <a:gd name="T5" fmla="*/ 264 h 3273"/>
                  <a:gd name="T6" fmla="*/ 2573 w 3298"/>
                  <a:gd name="T7" fmla="*/ 342 h 3273"/>
                  <a:gd name="T8" fmla="*/ 2541 w 3298"/>
                  <a:gd name="T9" fmla="*/ 426 h 3273"/>
                  <a:gd name="T10" fmla="*/ 2461 w 3298"/>
                  <a:gd name="T11" fmla="*/ 462 h 3273"/>
                  <a:gd name="T12" fmla="*/ 2319 w 3298"/>
                  <a:gd name="T13" fmla="*/ 400 h 3273"/>
                  <a:gd name="T14" fmla="*/ 1993 w 3298"/>
                  <a:gd name="T15" fmla="*/ 273 h 3273"/>
                  <a:gd name="T16" fmla="*/ 1655 w 3298"/>
                  <a:gd name="T17" fmla="*/ 230 h 3273"/>
                  <a:gd name="T18" fmla="*/ 1319 w 3298"/>
                  <a:gd name="T19" fmla="*/ 269 h 3273"/>
                  <a:gd name="T20" fmla="*/ 999 w 3298"/>
                  <a:gd name="T21" fmla="*/ 386 h 3273"/>
                  <a:gd name="T22" fmla="*/ 711 w 3298"/>
                  <a:gd name="T23" fmla="*/ 583 h 3273"/>
                  <a:gd name="T24" fmla="*/ 477 w 3298"/>
                  <a:gd name="T25" fmla="*/ 846 h 3273"/>
                  <a:gd name="T26" fmla="*/ 320 w 3298"/>
                  <a:gd name="T27" fmla="*/ 1148 h 3273"/>
                  <a:gd name="T28" fmla="*/ 242 w 3298"/>
                  <a:gd name="T29" fmla="*/ 1472 h 3273"/>
                  <a:gd name="T30" fmla="*/ 242 w 3298"/>
                  <a:gd name="T31" fmla="*/ 1803 h 3273"/>
                  <a:gd name="T32" fmla="*/ 320 w 3298"/>
                  <a:gd name="T33" fmla="*/ 2128 h 3273"/>
                  <a:gd name="T34" fmla="*/ 477 w 3298"/>
                  <a:gd name="T35" fmla="*/ 2430 h 3273"/>
                  <a:gd name="T36" fmla="*/ 711 w 3298"/>
                  <a:gd name="T37" fmla="*/ 2692 h 3273"/>
                  <a:gd name="T38" fmla="*/ 998 w 3298"/>
                  <a:gd name="T39" fmla="*/ 2887 h 3273"/>
                  <a:gd name="T40" fmla="*/ 1314 w 3298"/>
                  <a:gd name="T41" fmla="*/ 3004 h 3273"/>
                  <a:gd name="T42" fmla="*/ 1647 w 3298"/>
                  <a:gd name="T43" fmla="*/ 3042 h 3273"/>
                  <a:gd name="T44" fmla="*/ 1979 w 3298"/>
                  <a:gd name="T45" fmla="*/ 3004 h 3273"/>
                  <a:gd name="T46" fmla="*/ 2296 w 3298"/>
                  <a:gd name="T47" fmla="*/ 2887 h 3273"/>
                  <a:gd name="T48" fmla="*/ 2582 w 3298"/>
                  <a:gd name="T49" fmla="*/ 2692 h 3273"/>
                  <a:gd name="T50" fmla="*/ 2819 w 3298"/>
                  <a:gd name="T51" fmla="*/ 2428 h 3273"/>
                  <a:gd name="T52" fmla="*/ 2978 w 3298"/>
                  <a:gd name="T53" fmla="*/ 2123 h 3273"/>
                  <a:gd name="T54" fmla="*/ 3056 w 3298"/>
                  <a:gd name="T55" fmla="*/ 1795 h 3273"/>
                  <a:gd name="T56" fmla="*/ 3053 w 3298"/>
                  <a:gd name="T57" fmla="*/ 1458 h 3273"/>
                  <a:gd name="T58" fmla="*/ 2966 w 3298"/>
                  <a:gd name="T59" fmla="*/ 1126 h 3273"/>
                  <a:gd name="T60" fmla="*/ 2835 w 3298"/>
                  <a:gd name="T61" fmla="*/ 869 h 3273"/>
                  <a:gd name="T62" fmla="*/ 2838 w 3298"/>
                  <a:gd name="T63" fmla="*/ 782 h 3273"/>
                  <a:gd name="T64" fmla="*/ 2903 w 3298"/>
                  <a:gd name="T65" fmla="*/ 720 h 3273"/>
                  <a:gd name="T66" fmla="*/ 2991 w 3298"/>
                  <a:gd name="T67" fmla="*/ 723 h 3273"/>
                  <a:gd name="T68" fmla="*/ 3091 w 3298"/>
                  <a:gd name="T69" fmla="*/ 849 h 3273"/>
                  <a:gd name="T70" fmla="*/ 3234 w 3298"/>
                  <a:gd name="T71" fmla="*/ 1193 h 3273"/>
                  <a:gd name="T72" fmla="*/ 3295 w 3298"/>
                  <a:gd name="T73" fmla="*/ 1551 h 3273"/>
                  <a:gd name="T74" fmla="*/ 3274 w 3298"/>
                  <a:gd name="T75" fmla="*/ 1909 h 3273"/>
                  <a:gd name="T76" fmla="*/ 3174 w 3298"/>
                  <a:gd name="T77" fmla="*/ 2257 h 3273"/>
                  <a:gd name="T78" fmla="*/ 2996 w 3298"/>
                  <a:gd name="T79" fmla="*/ 2578 h 3273"/>
                  <a:gd name="T80" fmla="*/ 2742 w 3298"/>
                  <a:gd name="T81" fmla="*/ 2860 h 3273"/>
                  <a:gd name="T82" fmla="*/ 2434 w 3298"/>
                  <a:gd name="T83" fmla="*/ 3076 h 3273"/>
                  <a:gd name="T84" fmla="*/ 2094 w 3298"/>
                  <a:gd name="T85" fmla="*/ 3212 h 3273"/>
                  <a:gd name="T86" fmla="*/ 1737 w 3298"/>
                  <a:gd name="T87" fmla="*/ 3271 h 3273"/>
                  <a:gd name="T88" fmla="*/ 1377 w 3298"/>
                  <a:gd name="T89" fmla="*/ 3251 h 3273"/>
                  <a:gd name="T90" fmla="*/ 1026 w 3298"/>
                  <a:gd name="T91" fmla="*/ 3153 h 3273"/>
                  <a:gd name="T92" fmla="*/ 701 w 3298"/>
                  <a:gd name="T93" fmla="*/ 2977 h 3273"/>
                  <a:gd name="T94" fmla="*/ 416 w 3298"/>
                  <a:gd name="T95" fmla="*/ 2725 h 3273"/>
                  <a:gd name="T96" fmla="*/ 199 w 3298"/>
                  <a:gd name="T97" fmla="*/ 2419 h 3273"/>
                  <a:gd name="T98" fmla="*/ 61 w 3298"/>
                  <a:gd name="T99" fmla="*/ 2082 h 3273"/>
                  <a:gd name="T100" fmla="*/ 2 w 3298"/>
                  <a:gd name="T101" fmla="*/ 1728 h 3273"/>
                  <a:gd name="T102" fmla="*/ 22 w 3298"/>
                  <a:gd name="T103" fmla="*/ 1370 h 3273"/>
                  <a:gd name="T104" fmla="*/ 120 w 3298"/>
                  <a:gd name="T105" fmla="*/ 1022 h 3273"/>
                  <a:gd name="T106" fmla="*/ 297 w 3298"/>
                  <a:gd name="T107" fmla="*/ 698 h 3273"/>
                  <a:gd name="T108" fmla="*/ 555 w 3298"/>
                  <a:gd name="T109" fmla="*/ 413 h 3273"/>
                  <a:gd name="T110" fmla="*/ 874 w 3298"/>
                  <a:gd name="T111" fmla="*/ 192 h 3273"/>
                  <a:gd name="T112" fmla="*/ 1228 w 3298"/>
                  <a:gd name="T113" fmla="*/ 53 h 3273"/>
                  <a:gd name="T114" fmla="*/ 1600 w 3298"/>
                  <a:gd name="T115" fmla="*/ 0 h 3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98" h="3273">
                    <a:moveTo>
                      <a:pt x="1600" y="0"/>
                    </a:moveTo>
                    <a:lnTo>
                      <a:pt x="1695" y="1"/>
                    </a:lnTo>
                    <a:lnTo>
                      <a:pt x="1789" y="6"/>
                    </a:lnTo>
                    <a:lnTo>
                      <a:pt x="1884" y="17"/>
                    </a:lnTo>
                    <a:lnTo>
                      <a:pt x="1978" y="33"/>
                    </a:lnTo>
                    <a:lnTo>
                      <a:pt x="2071" y="55"/>
                    </a:lnTo>
                    <a:lnTo>
                      <a:pt x="2164" y="83"/>
                    </a:lnTo>
                    <a:lnTo>
                      <a:pt x="2254" y="116"/>
                    </a:lnTo>
                    <a:lnTo>
                      <a:pt x="2344" y="155"/>
                    </a:lnTo>
                    <a:lnTo>
                      <a:pt x="2433" y="199"/>
                    </a:lnTo>
                    <a:lnTo>
                      <a:pt x="2518" y="249"/>
                    </a:lnTo>
                    <a:lnTo>
                      <a:pt x="2537" y="264"/>
                    </a:lnTo>
                    <a:lnTo>
                      <a:pt x="2552" y="281"/>
                    </a:lnTo>
                    <a:lnTo>
                      <a:pt x="2563" y="300"/>
                    </a:lnTo>
                    <a:lnTo>
                      <a:pt x="2570" y="321"/>
                    </a:lnTo>
                    <a:lnTo>
                      <a:pt x="2573" y="342"/>
                    </a:lnTo>
                    <a:lnTo>
                      <a:pt x="2572" y="365"/>
                    </a:lnTo>
                    <a:lnTo>
                      <a:pt x="2565" y="387"/>
                    </a:lnTo>
                    <a:lnTo>
                      <a:pt x="2556" y="408"/>
                    </a:lnTo>
                    <a:lnTo>
                      <a:pt x="2541" y="426"/>
                    </a:lnTo>
                    <a:lnTo>
                      <a:pt x="2524" y="441"/>
                    </a:lnTo>
                    <a:lnTo>
                      <a:pt x="2504" y="452"/>
                    </a:lnTo>
                    <a:lnTo>
                      <a:pt x="2483" y="460"/>
                    </a:lnTo>
                    <a:lnTo>
                      <a:pt x="2461" y="462"/>
                    </a:lnTo>
                    <a:lnTo>
                      <a:pt x="2439" y="461"/>
                    </a:lnTo>
                    <a:lnTo>
                      <a:pt x="2417" y="455"/>
                    </a:lnTo>
                    <a:lnTo>
                      <a:pt x="2396" y="445"/>
                    </a:lnTo>
                    <a:lnTo>
                      <a:pt x="2319" y="400"/>
                    </a:lnTo>
                    <a:lnTo>
                      <a:pt x="2238" y="360"/>
                    </a:lnTo>
                    <a:lnTo>
                      <a:pt x="2158" y="327"/>
                    </a:lnTo>
                    <a:lnTo>
                      <a:pt x="2076" y="297"/>
                    </a:lnTo>
                    <a:lnTo>
                      <a:pt x="1993" y="273"/>
                    </a:lnTo>
                    <a:lnTo>
                      <a:pt x="1909" y="255"/>
                    </a:lnTo>
                    <a:lnTo>
                      <a:pt x="1825" y="242"/>
                    </a:lnTo>
                    <a:lnTo>
                      <a:pt x="1739" y="233"/>
                    </a:lnTo>
                    <a:lnTo>
                      <a:pt x="1655" y="230"/>
                    </a:lnTo>
                    <a:lnTo>
                      <a:pt x="1571" y="232"/>
                    </a:lnTo>
                    <a:lnTo>
                      <a:pt x="1486" y="240"/>
                    </a:lnTo>
                    <a:lnTo>
                      <a:pt x="1402" y="251"/>
                    </a:lnTo>
                    <a:lnTo>
                      <a:pt x="1319" y="269"/>
                    </a:lnTo>
                    <a:lnTo>
                      <a:pt x="1237" y="291"/>
                    </a:lnTo>
                    <a:lnTo>
                      <a:pt x="1156" y="318"/>
                    </a:lnTo>
                    <a:lnTo>
                      <a:pt x="1077" y="350"/>
                    </a:lnTo>
                    <a:lnTo>
                      <a:pt x="999" y="386"/>
                    </a:lnTo>
                    <a:lnTo>
                      <a:pt x="924" y="428"/>
                    </a:lnTo>
                    <a:lnTo>
                      <a:pt x="850" y="475"/>
                    </a:lnTo>
                    <a:lnTo>
                      <a:pt x="780" y="527"/>
                    </a:lnTo>
                    <a:lnTo>
                      <a:pt x="711" y="583"/>
                    </a:lnTo>
                    <a:lnTo>
                      <a:pt x="646" y="644"/>
                    </a:lnTo>
                    <a:lnTo>
                      <a:pt x="584" y="709"/>
                    </a:lnTo>
                    <a:lnTo>
                      <a:pt x="528" y="776"/>
                    </a:lnTo>
                    <a:lnTo>
                      <a:pt x="477" y="846"/>
                    </a:lnTo>
                    <a:lnTo>
                      <a:pt x="430" y="919"/>
                    </a:lnTo>
                    <a:lnTo>
                      <a:pt x="388" y="994"/>
                    </a:lnTo>
                    <a:lnTo>
                      <a:pt x="352" y="1070"/>
                    </a:lnTo>
                    <a:lnTo>
                      <a:pt x="320" y="1148"/>
                    </a:lnTo>
                    <a:lnTo>
                      <a:pt x="293" y="1227"/>
                    </a:lnTo>
                    <a:lnTo>
                      <a:pt x="271" y="1308"/>
                    </a:lnTo>
                    <a:lnTo>
                      <a:pt x="254" y="1390"/>
                    </a:lnTo>
                    <a:lnTo>
                      <a:pt x="242" y="1472"/>
                    </a:lnTo>
                    <a:lnTo>
                      <a:pt x="234" y="1555"/>
                    </a:lnTo>
                    <a:lnTo>
                      <a:pt x="232" y="1638"/>
                    </a:lnTo>
                    <a:lnTo>
                      <a:pt x="234" y="1721"/>
                    </a:lnTo>
                    <a:lnTo>
                      <a:pt x="242" y="1803"/>
                    </a:lnTo>
                    <a:lnTo>
                      <a:pt x="254" y="1886"/>
                    </a:lnTo>
                    <a:lnTo>
                      <a:pt x="271" y="1968"/>
                    </a:lnTo>
                    <a:lnTo>
                      <a:pt x="293" y="2048"/>
                    </a:lnTo>
                    <a:lnTo>
                      <a:pt x="320" y="2128"/>
                    </a:lnTo>
                    <a:lnTo>
                      <a:pt x="352" y="2205"/>
                    </a:lnTo>
                    <a:lnTo>
                      <a:pt x="388" y="2282"/>
                    </a:lnTo>
                    <a:lnTo>
                      <a:pt x="430" y="2357"/>
                    </a:lnTo>
                    <a:lnTo>
                      <a:pt x="477" y="2430"/>
                    </a:lnTo>
                    <a:lnTo>
                      <a:pt x="528" y="2500"/>
                    </a:lnTo>
                    <a:lnTo>
                      <a:pt x="584" y="2567"/>
                    </a:lnTo>
                    <a:lnTo>
                      <a:pt x="646" y="2632"/>
                    </a:lnTo>
                    <a:lnTo>
                      <a:pt x="711" y="2692"/>
                    </a:lnTo>
                    <a:lnTo>
                      <a:pt x="778" y="2748"/>
                    </a:lnTo>
                    <a:lnTo>
                      <a:pt x="849" y="2799"/>
                    </a:lnTo>
                    <a:lnTo>
                      <a:pt x="923" y="2845"/>
                    </a:lnTo>
                    <a:lnTo>
                      <a:pt x="998" y="2887"/>
                    </a:lnTo>
                    <a:lnTo>
                      <a:pt x="1075" y="2924"/>
                    </a:lnTo>
                    <a:lnTo>
                      <a:pt x="1153" y="2955"/>
                    </a:lnTo>
                    <a:lnTo>
                      <a:pt x="1233" y="2982"/>
                    </a:lnTo>
                    <a:lnTo>
                      <a:pt x="1314" y="3004"/>
                    </a:lnTo>
                    <a:lnTo>
                      <a:pt x="1397" y="3020"/>
                    </a:lnTo>
                    <a:lnTo>
                      <a:pt x="1480" y="3033"/>
                    </a:lnTo>
                    <a:lnTo>
                      <a:pt x="1563" y="3040"/>
                    </a:lnTo>
                    <a:lnTo>
                      <a:pt x="1647" y="3042"/>
                    </a:lnTo>
                    <a:lnTo>
                      <a:pt x="1730" y="3040"/>
                    </a:lnTo>
                    <a:lnTo>
                      <a:pt x="1813" y="3033"/>
                    </a:lnTo>
                    <a:lnTo>
                      <a:pt x="1897" y="3020"/>
                    </a:lnTo>
                    <a:lnTo>
                      <a:pt x="1979" y="3004"/>
                    </a:lnTo>
                    <a:lnTo>
                      <a:pt x="2060" y="2982"/>
                    </a:lnTo>
                    <a:lnTo>
                      <a:pt x="2140" y="2955"/>
                    </a:lnTo>
                    <a:lnTo>
                      <a:pt x="2219" y="2924"/>
                    </a:lnTo>
                    <a:lnTo>
                      <a:pt x="2296" y="2887"/>
                    </a:lnTo>
                    <a:lnTo>
                      <a:pt x="2371" y="2845"/>
                    </a:lnTo>
                    <a:lnTo>
                      <a:pt x="2444" y="2799"/>
                    </a:lnTo>
                    <a:lnTo>
                      <a:pt x="2515" y="2748"/>
                    </a:lnTo>
                    <a:lnTo>
                      <a:pt x="2582" y="2692"/>
                    </a:lnTo>
                    <a:lnTo>
                      <a:pt x="2648" y="2632"/>
                    </a:lnTo>
                    <a:lnTo>
                      <a:pt x="2710" y="2567"/>
                    </a:lnTo>
                    <a:lnTo>
                      <a:pt x="2767" y="2499"/>
                    </a:lnTo>
                    <a:lnTo>
                      <a:pt x="2819" y="2428"/>
                    </a:lnTo>
                    <a:lnTo>
                      <a:pt x="2866" y="2354"/>
                    </a:lnTo>
                    <a:lnTo>
                      <a:pt x="2908" y="2279"/>
                    </a:lnTo>
                    <a:lnTo>
                      <a:pt x="2945" y="2202"/>
                    </a:lnTo>
                    <a:lnTo>
                      <a:pt x="2978" y="2123"/>
                    </a:lnTo>
                    <a:lnTo>
                      <a:pt x="3004" y="2043"/>
                    </a:lnTo>
                    <a:lnTo>
                      <a:pt x="3027" y="1961"/>
                    </a:lnTo>
                    <a:lnTo>
                      <a:pt x="3044" y="1879"/>
                    </a:lnTo>
                    <a:lnTo>
                      <a:pt x="3056" y="1795"/>
                    </a:lnTo>
                    <a:lnTo>
                      <a:pt x="3063" y="1711"/>
                    </a:lnTo>
                    <a:lnTo>
                      <a:pt x="3064" y="1626"/>
                    </a:lnTo>
                    <a:lnTo>
                      <a:pt x="3061" y="1542"/>
                    </a:lnTo>
                    <a:lnTo>
                      <a:pt x="3053" y="1458"/>
                    </a:lnTo>
                    <a:lnTo>
                      <a:pt x="3039" y="1373"/>
                    </a:lnTo>
                    <a:lnTo>
                      <a:pt x="3020" y="1290"/>
                    </a:lnTo>
                    <a:lnTo>
                      <a:pt x="2996" y="1207"/>
                    </a:lnTo>
                    <a:lnTo>
                      <a:pt x="2966" y="1126"/>
                    </a:lnTo>
                    <a:lnTo>
                      <a:pt x="2931" y="1045"/>
                    </a:lnTo>
                    <a:lnTo>
                      <a:pt x="2891" y="967"/>
                    </a:lnTo>
                    <a:lnTo>
                      <a:pt x="2846" y="889"/>
                    </a:lnTo>
                    <a:lnTo>
                      <a:pt x="2835" y="869"/>
                    </a:lnTo>
                    <a:lnTo>
                      <a:pt x="2829" y="847"/>
                    </a:lnTo>
                    <a:lnTo>
                      <a:pt x="2828" y="824"/>
                    </a:lnTo>
                    <a:lnTo>
                      <a:pt x="2830" y="803"/>
                    </a:lnTo>
                    <a:lnTo>
                      <a:pt x="2838" y="782"/>
                    </a:lnTo>
                    <a:lnTo>
                      <a:pt x="2848" y="762"/>
                    </a:lnTo>
                    <a:lnTo>
                      <a:pt x="2863" y="746"/>
                    </a:lnTo>
                    <a:lnTo>
                      <a:pt x="2882" y="731"/>
                    </a:lnTo>
                    <a:lnTo>
                      <a:pt x="2903" y="720"/>
                    </a:lnTo>
                    <a:lnTo>
                      <a:pt x="2925" y="715"/>
                    </a:lnTo>
                    <a:lnTo>
                      <a:pt x="2947" y="713"/>
                    </a:lnTo>
                    <a:lnTo>
                      <a:pt x="2969" y="716"/>
                    </a:lnTo>
                    <a:lnTo>
                      <a:pt x="2991" y="723"/>
                    </a:lnTo>
                    <a:lnTo>
                      <a:pt x="3011" y="734"/>
                    </a:lnTo>
                    <a:lnTo>
                      <a:pt x="3027" y="749"/>
                    </a:lnTo>
                    <a:lnTo>
                      <a:pt x="3042" y="767"/>
                    </a:lnTo>
                    <a:lnTo>
                      <a:pt x="3091" y="849"/>
                    </a:lnTo>
                    <a:lnTo>
                      <a:pt x="3135" y="933"/>
                    </a:lnTo>
                    <a:lnTo>
                      <a:pt x="3173" y="1018"/>
                    </a:lnTo>
                    <a:lnTo>
                      <a:pt x="3206" y="1105"/>
                    </a:lnTo>
                    <a:lnTo>
                      <a:pt x="3234" y="1193"/>
                    </a:lnTo>
                    <a:lnTo>
                      <a:pt x="3257" y="1282"/>
                    </a:lnTo>
                    <a:lnTo>
                      <a:pt x="3275" y="1371"/>
                    </a:lnTo>
                    <a:lnTo>
                      <a:pt x="3287" y="1461"/>
                    </a:lnTo>
                    <a:lnTo>
                      <a:pt x="3295" y="1551"/>
                    </a:lnTo>
                    <a:lnTo>
                      <a:pt x="3298" y="1640"/>
                    </a:lnTo>
                    <a:lnTo>
                      <a:pt x="3294" y="1731"/>
                    </a:lnTo>
                    <a:lnTo>
                      <a:pt x="3287" y="1820"/>
                    </a:lnTo>
                    <a:lnTo>
                      <a:pt x="3274" y="1909"/>
                    </a:lnTo>
                    <a:lnTo>
                      <a:pt x="3257" y="1998"/>
                    </a:lnTo>
                    <a:lnTo>
                      <a:pt x="3234" y="2085"/>
                    </a:lnTo>
                    <a:lnTo>
                      <a:pt x="3207" y="2172"/>
                    </a:lnTo>
                    <a:lnTo>
                      <a:pt x="3174" y="2257"/>
                    </a:lnTo>
                    <a:lnTo>
                      <a:pt x="3137" y="2340"/>
                    </a:lnTo>
                    <a:lnTo>
                      <a:pt x="3095" y="2421"/>
                    </a:lnTo>
                    <a:lnTo>
                      <a:pt x="3047" y="2501"/>
                    </a:lnTo>
                    <a:lnTo>
                      <a:pt x="2996" y="2578"/>
                    </a:lnTo>
                    <a:lnTo>
                      <a:pt x="2940" y="2653"/>
                    </a:lnTo>
                    <a:lnTo>
                      <a:pt x="2878" y="2725"/>
                    </a:lnTo>
                    <a:lnTo>
                      <a:pt x="2812" y="2794"/>
                    </a:lnTo>
                    <a:lnTo>
                      <a:pt x="2742" y="2860"/>
                    </a:lnTo>
                    <a:lnTo>
                      <a:pt x="2669" y="2922"/>
                    </a:lnTo>
                    <a:lnTo>
                      <a:pt x="2593" y="2977"/>
                    </a:lnTo>
                    <a:lnTo>
                      <a:pt x="2515" y="3029"/>
                    </a:lnTo>
                    <a:lnTo>
                      <a:pt x="2434" y="3076"/>
                    </a:lnTo>
                    <a:lnTo>
                      <a:pt x="2351" y="3117"/>
                    </a:lnTo>
                    <a:lnTo>
                      <a:pt x="2267" y="3153"/>
                    </a:lnTo>
                    <a:lnTo>
                      <a:pt x="2181" y="3185"/>
                    </a:lnTo>
                    <a:lnTo>
                      <a:pt x="2094" y="3212"/>
                    </a:lnTo>
                    <a:lnTo>
                      <a:pt x="2006" y="3234"/>
                    </a:lnTo>
                    <a:lnTo>
                      <a:pt x="1917" y="3251"/>
                    </a:lnTo>
                    <a:lnTo>
                      <a:pt x="1827" y="3263"/>
                    </a:lnTo>
                    <a:lnTo>
                      <a:pt x="1737" y="3271"/>
                    </a:lnTo>
                    <a:lnTo>
                      <a:pt x="1647" y="3273"/>
                    </a:lnTo>
                    <a:lnTo>
                      <a:pt x="1556" y="3271"/>
                    </a:lnTo>
                    <a:lnTo>
                      <a:pt x="1466" y="3263"/>
                    </a:lnTo>
                    <a:lnTo>
                      <a:pt x="1377" y="3251"/>
                    </a:lnTo>
                    <a:lnTo>
                      <a:pt x="1287" y="3234"/>
                    </a:lnTo>
                    <a:lnTo>
                      <a:pt x="1199" y="3212"/>
                    </a:lnTo>
                    <a:lnTo>
                      <a:pt x="1112" y="3185"/>
                    </a:lnTo>
                    <a:lnTo>
                      <a:pt x="1026" y="3153"/>
                    </a:lnTo>
                    <a:lnTo>
                      <a:pt x="942" y="3117"/>
                    </a:lnTo>
                    <a:lnTo>
                      <a:pt x="860" y="3076"/>
                    </a:lnTo>
                    <a:lnTo>
                      <a:pt x="780" y="3029"/>
                    </a:lnTo>
                    <a:lnTo>
                      <a:pt x="701" y="2977"/>
                    </a:lnTo>
                    <a:lnTo>
                      <a:pt x="626" y="2922"/>
                    </a:lnTo>
                    <a:lnTo>
                      <a:pt x="552" y="2860"/>
                    </a:lnTo>
                    <a:lnTo>
                      <a:pt x="482" y="2794"/>
                    </a:lnTo>
                    <a:lnTo>
                      <a:pt x="416" y="2725"/>
                    </a:lnTo>
                    <a:lnTo>
                      <a:pt x="354" y="2652"/>
                    </a:lnTo>
                    <a:lnTo>
                      <a:pt x="297" y="2576"/>
                    </a:lnTo>
                    <a:lnTo>
                      <a:pt x="246" y="2499"/>
                    </a:lnTo>
                    <a:lnTo>
                      <a:pt x="199" y="2419"/>
                    </a:lnTo>
                    <a:lnTo>
                      <a:pt x="157" y="2337"/>
                    </a:lnTo>
                    <a:lnTo>
                      <a:pt x="120" y="2254"/>
                    </a:lnTo>
                    <a:lnTo>
                      <a:pt x="89" y="2169"/>
                    </a:lnTo>
                    <a:lnTo>
                      <a:pt x="61" y="2082"/>
                    </a:lnTo>
                    <a:lnTo>
                      <a:pt x="39" y="1995"/>
                    </a:lnTo>
                    <a:lnTo>
                      <a:pt x="22" y="1906"/>
                    </a:lnTo>
                    <a:lnTo>
                      <a:pt x="9" y="1817"/>
                    </a:lnTo>
                    <a:lnTo>
                      <a:pt x="2" y="1728"/>
                    </a:lnTo>
                    <a:lnTo>
                      <a:pt x="0" y="1638"/>
                    </a:lnTo>
                    <a:lnTo>
                      <a:pt x="2" y="1548"/>
                    </a:lnTo>
                    <a:lnTo>
                      <a:pt x="9" y="1459"/>
                    </a:lnTo>
                    <a:lnTo>
                      <a:pt x="22" y="1370"/>
                    </a:lnTo>
                    <a:lnTo>
                      <a:pt x="39" y="1281"/>
                    </a:lnTo>
                    <a:lnTo>
                      <a:pt x="61" y="1194"/>
                    </a:lnTo>
                    <a:lnTo>
                      <a:pt x="89" y="1107"/>
                    </a:lnTo>
                    <a:lnTo>
                      <a:pt x="120" y="1022"/>
                    </a:lnTo>
                    <a:lnTo>
                      <a:pt x="157" y="938"/>
                    </a:lnTo>
                    <a:lnTo>
                      <a:pt x="199" y="857"/>
                    </a:lnTo>
                    <a:lnTo>
                      <a:pt x="246" y="777"/>
                    </a:lnTo>
                    <a:lnTo>
                      <a:pt x="297" y="698"/>
                    </a:lnTo>
                    <a:lnTo>
                      <a:pt x="354" y="624"/>
                    </a:lnTo>
                    <a:lnTo>
                      <a:pt x="416" y="551"/>
                    </a:lnTo>
                    <a:lnTo>
                      <a:pt x="482" y="481"/>
                    </a:lnTo>
                    <a:lnTo>
                      <a:pt x="555" y="413"/>
                    </a:lnTo>
                    <a:lnTo>
                      <a:pt x="631" y="350"/>
                    </a:lnTo>
                    <a:lnTo>
                      <a:pt x="709" y="292"/>
                    </a:lnTo>
                    <a:lnTo>
                      <a:pt x="790" y="240"/>
                    </a:lnTo>
                    <a:lnTo>
                      <a:pt x="874" y="192"/>
                    </a:lnTo>
                    <a:lnTo>
                      <a:pt x="960" y="150"/>
                    </a:lnTo>
                    <a:lnTo>
                      <a:pt x="1047" y="112"/>
                    </a:lnTo>
                    <a:lnTo>
                      <a:pt x="1137" y="81"/>
                    </a:lnTo>
                    <a:lnTo>
                      <a:pt x="1228" y="53"/>
                    </a:lnTo>
                    <a:lnTo>
                      <a:pt x="1320" y="32"/>
                    </a:lnTo>
                    <a:lnTo>
                      <a:pt x="1412" y="17"/>
                    </a:lnTo>
                    <a:lnTo>
                      <a:pt x="1506" y="5"/>
                    </a:lnTo>
                    <a:lnTo>
                      <a:pt x="16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2" name="Group 79"/>
            <p:cNvGrpSpPr>
              <a:grpSpLocks noChangeAspect="1"/>
            </p:cNvGrpSpPr>
            <p:nvPr/>
          </p:nvGrpSpPr>
          <p:grpSpPr>
            <a:xfrm>
              <a:off x="9618908" y="4255177"/>
              <a:ext cx="174065" cy="172800"/>
              <a:chOff x="9388475" y="3703638"/>
              <a:chExt cx="436563" cy="433388"/>
            </a:xfrm>
            <a:solidFill>
              <a:schemeClr val="accent3"/>
            </a:solidFill>
          </p:grpSpPr>
          <p:sp>
            <p:nvSpPr>
              <p:cNvPr id="33" name="Freeform 12"/>
              <p:cNvSpPr/>
              <p:nvPr/>
            </p:nvSpPr>
            <p:spPr bwMode="auto">
              <a:xfrm>
                <a:off x="9490075" y="3762375"/>
                <a:ext cx="279400" cy="241300"/>
              </a:xfrm>
              <a:custGeom>
                <a:avLst/>
                <a:gdLst>
                  <a:gd name="T0" fmla="*/ 1983 w 2110"/>
                  <a:gd name="T1" fmla="*/ 0 h 1829"/>
                  <a:gd name="T2" fmla="*/ 2005 w 2110"/>
                  <a:gd name="T3" fmla="*/ 0 h 1829"/>
                  <a:gd name="T4" fmla="*/ 2027 w 2110"/>
                  <a:gd name="T5" fmla="*/ 4 h 1829"/>
                  <a:gd name="T6" fmla="*/ 2048 w 2110"/>
                  <a:gd name="T7" fmla="*/ 12 h 1829"/>
                  <a:gd name="T8" fmla="*/ 2069 w 2110"/>
                  <a:gd name="T9" fmla="*/ 25 h 1829"/>
                  <a:gd name="T10" fmla="*/ 2084 w 2110"/>
                  <a:gd name="T11" fmla="*/ 42 h 1829"/>
                  <a:gd name="T12" fmla="*/ 2097 w 2110"/>
                  <a:gd name="T13" fmla="*/ 62 h 1829"/>
                  <a:gd name="T14" fmla="*/ 2105 w 2110"/>
                  <a:gd name="T15" fmla="*/ 82 h 1829"/>
                  <a:gd name="T16" fmla="*/ 2110 w 2110"/>
                  <a:gd name="T17" fmla="*/ 104 h 1829"/>
                  <a:gd name="T18" fmla="*/ 2110 w 2110"/>
                  <a:gd name="T19" fmla="*/ 125 h 1829"/>
                  <a:gd name="T20" fmla="*/ 2105 w 2110"/>
                  <a:gd name="T21" fmla="*/ 147 h 1829"/>
                  <a:gd name="T22" fmla="*/ 2096 w 2110"/>
                  <a:gd name="T23" fmla="*/ 168 h 1829"/>
                  <a:gd name="T24" fmla="*/ 2083 w 2110"/>
                  <a:gd name="T25" fmla="*/ 188 h 1829"/>
                  <a:gd name="T26" fmla="*/ 742 w 2110"/>
                  <a:gd name="T27" fmla="*/ 1788 h 1829"/>
                  <a:gd name="T28" fmla="*/ 724 w 2110"/>
                  <a:gd name="T29" fmla="*/ 1804 h 1829"/>
                  <a:gd name="T30" fmla="*/ 704 w 2110"/>
                  <a:gd name="T31" fmla="*/ 1817 h 1829"/>
                  <a:gd name="T32" fmla="*/ 681 w 2110"/>
                  <a:gd name="T33" fmla="*/ 1825 h 1829"/>
                  <a:gd name="T34" fmla="*/ 657 w 2110"/>
                  <a:gd name="T35" fmla="*/ 1829 h 1829"/>
                  <a:gd name="T36" fmla="*/ 652 w 2110"/>
                  <a:gd name="T37" fmla="*/ 1829 h 1829"/>
                  <a:gd name="T38" fmla="*/ 630 w 2110"/>
                  <a:gd name="T39" fmla="*/ 1826 h 1829"/>
                  <a:gd name="T40" fmla="*/ 608 w 2110"/>
                  <a:gd name="T41" fmla="*/ 1820 h 1829"/>
                  <a:gd name="T42" fmla="*/ 587 w 2110"/>
                  <a:gd name="T43" fmla="*/ 1810 h 1829"/>
                  <a:gd name="T44" fmla="*/ 571 w 2110"/>
                  <a:gd name="T45" fmla="*/ 1795 h 1829"/>
                  <a:gd name="T46" fmla="*/ 34 w 2110"/>
                  <a:gd name="T47" fmla="*/ 1263 h 1829"/>
                  <a:gd name="T48" fmla="*/ 19 w 2110"/>
                  <a:gd name="T49" fmla="*/ 1245 h 1829"/>
                  <a:gd name="T50" fmla="*/ 8 w 2110"/>
                  <a:gd name="T51" fmla="*/ 1225 h 1829"/>
                  <a:gd name="T52" fmla="*/ 2 w 2110"/>
                  <a:gd name="T53" fmla="*/ 1203 h 1829"/>
                  <a:gd name="T54" fmla="*/ 0 w 2110"/>
                  <a:gd name="T55" fmla="*/ 1181 h 1829"/>
                  <a:gd name="T56" fmla="*/ 2 w 2110"/>
                  <a:gd name="T57" fmla="*/ 1159 h 1829"/>
                  <a:gd name="T58" fmla="*/ 8 w 2110"/>
                  <a:gd name="T59" fmla="*/ 1138 h 1829"/>
                  <a:gd name="T60" fmla="*/ 19 w 2110"/>
                  <a:gd name="T61" fmla="*/ 1118 h 1829"/>
                  <a:gd name="T62" fmla="*/ 34 w 2110"/>
                  <a:gd name="T63" fmla="*/ 1099 h 1829"/>
                  <a:gd name="T64" fmla="*/ 53 w 2110"/>
                  <a:gd name="T65" fmla="*/ 1085 h 1829"/>
                  <a:gd name="T66" fmla="*/ 73 w 2110"/>
                  <a:gd name="T67" fmla="*/ 1074 h 1829"/>
                  <a:gd name="T68" fmla="*/ 94 w 2110"/>
                  <a:gd name="T69" fmla="*/ 1068 h 1829"/>
                  <a:gd name="T70" fmla="*/ 116 w 2110"/>
                  <a:gd name="T71" fmla="*/ 1066 h 1829"/>
                  <a:gd name="T72" fmla="*/ 138 w 2110"/>
                  <a:gd name="T73" fmla="*/ 1068 h 1829"/>
                  <a:gd name="T74" fmla="*/ 159 w 2110"/>
                  <a:gd name="T75" fmla="*/ 1074 h 1829"/>
                  <a:gd name="T76" fmla="*/ 180 w 2110"/>
                  <a:gd name="T77" fmla="*/ 1085 h 1829"/>
                  <a:gd name="T78" fmla="*/ 198 w 2110"/>
                  <a:gd name="T79" fmla="*/ 1099 h 1829"/>
                  <a:gd name="T80" fmla="*/ 644 w 2110"/>
                  <a:gd name="T81" fmla="*/ 1544 h 1829"/>
                  <a:gd name="T82" fmla="*/ 1905 w 2110"/>
                  <a:gd name="T83" fmla="*/ 41 h 1829"/>
                  <a:gd name="T84" fmla="*/ 1922 w 2110"/>
                  <a:gd name="T85" fmla="*/ 24 h 1829"/>
                  <a:gd name="T86" fmla="*/ 1941 w 2110"/>
                  <a:gd name="T87" fmla="*/ 11 h 1829"/>
                  <a:gd name="T88" fmla="*/ 1962 w 2110"/>
                  <a:gd name="T89" fmla="*/ 3 h 1829"/>
                  <a:gd name="T90" fmla="*/ 1983 w 2110"/>
                  <a:gd name="T91" fmla="*/ 0 h 1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10" h="1829">
                    <a:moveTo>
                      <a:pt x="1983" y="0"/>
                    </a:moveTo>
                    <a:lnTo>
                      <a:pt x="2005" y="0"/>
                    </a:lnTo>
                    <a:lnTo>
                      <a:pt x="2027" y="4"/>
                    </a:lnTo>
                    <a:lnTo>
                      <a:pt x="2048" y="12"/>
                    </a:lnTo>
                    <a:lnTo>
                      <a:pt x="2069" y="25"/>
                    </a:lnTo>
                    <a:lnTo>
                      <a:pt x="2084" y="42"/>
                    </a:lnTo>
                    <a:lnTo>
                      <a:pt x="2097" y="62"/>
                    </a:lnTo>
                    <a:lnTo>
                      <a:pt x="2105" y="82"/>
                    </a:lnTo>
                    <a:lnTo>
                      <a:pt x="2110" y="104"/>
                    </a:lnTo>
                    <a:lnTo>
                      <a:pt x="2110" y="125"/>
                    </a:lnTo>
                    <a:lnTo>
                      <a:pt x="2105" y="147"/>
                    </a:lnTo>
                    <a:lnTo>
                      <a:pt x="2096" y="168"/>
                    </a:lnTo>
                    <a:lnTo>
                      <a:pt x="2083" y="188"/>
                    </a:lnTo>
                    <a:lnTo>
                      <a:pt x="742" y="1788"/>
                    </a:lnTo>
                    <a:lnTo>
                      <a:pt x="724" y="1804"/>
                    </a:lnTo>
                    <a:lnTo>
                      <a:pt x="704" y="1817"/>
                    </a:lnTo>
                    <a:lnTo>
                      <a:pt x="681" y="1825"/>
                    </a:lnTo>
                    <a:lnTo>
                      <a:pt x="657" y="1829"/>
                    </a:lnTo>
                    <a:lnTo>
                      <a:pt x="652" y="1829"/>
                    </a:lnTo>
                    <a:lnTo>
                      <a:pt x="630" y="1826"/>
                    </a:lnTo>
                    <a:lnTo>
                      <a:pt x="608" y="1820"/>
                    </a:lnTo>
                    <a:lnTo>
                      <a:pt x="587" y="1810"/>
                    </a:lnTo>
                    <a:lnTo>
                      <a:pt x="571" y="1795"/>
                    </a:lnTo>
                    <a:lnTo>
                      <a:pt x="34" y="1263"/>
                    </a:lnTo>
                    <a:lnTo>
                      <a:pt x="19" y="1245"/>
                    </a:lnTo>
                    <a:lnTo>
                      <a:pt x="8" y="1225"/>
                    </a:lnTo>
                    <a:lnTo>
                      <a:pt x="2" y="1203"/>
                    </a:lnTo>
                    <a:lnTo>
                      <a:pt x="0" y="1181"/>
                    </a:lnTo>
                    <a:lnTo>
                      <a:pt x="2" y="1159"/>
                    </a:lnTo>
                    <a:lnTo>
                      <a:pt x="8" y="1138"/>
                    </a:lnTo>
                    <a:lnTo>
                      <a:pt x="19" y="1118"/>
                    </a:lnTo>
                    <a:lnTo>
                      <a:pt x="34" y="1099"/>
                    </a:lnTo>
                    <a:lnTo>
                      <a:pt x="53" y="1085"/>
                    </a:lnTo>
                    <a:lnTo>
                      <a:pt x="73" y="1074"/>
                    </a:lnTo>
                    <a:lnTo>
                      <a:pt x="94" y="1068"/>
                    </a:lnTo>
                    <a:lnTo>
                      <a:pt x="116" y="1066"/>
                    </a:lnTo>
                    <a:lnTo>
                      <a:pt x="138" y="1068"/>
                    </a:lnTo>
                    <a:lnTo>
                      <a:pt x="159" y="1074"/>
                    </a:lnTo>
                    <a:lnTo>
                      <a:pt x="180" y="1085"/>
                    </a:lnTo>
                    <a:lnTo>
                      <a:pt x="198" y="1099"/>
                    </a:lnTo>
                    <a:lnTo>
                      <a:pt x="644" y="1544"/>
                    </a:lnTo>
                    <a:lnTo>
                      <a:pt x="1905" y="41"/>
                    </a:lnTo>
                    <a:lnTo>
                      <a:pt x="1922" y="24"/>
                    </a:lnTo>
                    <a:lnTo>
                      <a:pt x="1941" y="11"/>
                    </a:lnTo>
                    <a:lnTo>
                      <a:pt x="1962" y="3"/>
                    </a:lnTo>
                    <a:lnTo>
                      <a:pt x="19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4" name="Freeform 13"/>
              <p:cNvSpPr/>
              <p:nvPr/>
            </p:nvSpPr>
            <p:spPr bwMode="auto">
              <a:xfrm>
                <a:off x="9388475" y="3703638"/>
                <a:ext cx="436563" cy="433388"/>
              </a:xfrm>
              <a:custGeom>
                <a:avLst/>
                <a:gdLst>
                  <a:gd name="T0" fmla="*/ 1884 w 3298"/>
                  <a:gd name="T1" fmla="*/ 17 h 3273"/>
                  <a:gd name="T2" fmla="*/ 2254 w 3298"/>
                  <a:gd name="T3" fmla="*/ 116 h 3273"/>
                  <a:gd name="T4" fmla="*/ 2537 w 3298"/>
                  <a:gd name="T5" fmla="*/ 264 h 3273"/>
                  <a:gd name="T6" fmla="*/ 2573 w 3298"/>
                  <a:gd name="T7" fmla="*/ 342 h 3273"/>
                  <a:gd name="T8" fmla="*/ 2541 w 3298"/>
                  <a:gd name="T9" fmla="*/ 426 h 3273"/>
                  <a:gd name="T10" fmla="*/ 2461 w 3298"/>
                  <a:gd name="T11" fmla="*/ 462 h 3273"/>
                  <a:gd name="T12" fmla="*/ 2319 w 3298"/>
                  <a:gd name="T13" fmla="*/ 400 h 3273"/>
                  <a:gd name="T14" fmla="*/ 1993 w 3298"/>
                  <a:gd name="T15" fmla="*/ 273 h 3273"/>
                  <a:gd name="T16" fmla="*/ 1655 w 3298"/>
                  <a:gd name="T17" fmla="*/ 230 h 3273"/>
                  <a:gd name="T18" fmla="*/ 1319 w 3298"/>
                  <a:gd name="T19" fmla="*/ 269 h 3273"/>
                  <a:gd name="T20" fmla="*/ 999 w 3298"/>
                  <a:gd name="T21" fmla="*/ 386 h 3273"/>
                  <a:gd name="T22" fmla="*/ 711 w 3298"/>
                  <a:gd name="T23" fmla="*/ 583 h 3273"/>
                  <a:gd name="T24" fmla="*/ 477 w 3298"/>
                  <a:gd name="T25" fmla="*/ 846 h 3273"/>
                  <a:gd name="T26" fmla="*/ 320 w 3298"/>
                  <a:gd name="T27" fmla="*/ 1148 h 3273"/>
                  <a:gd name="T28" fmla="*/ 242 w 3298"/>
                  <a:gd name="T29" fmla="*/ 1472 h 3273"/>
                  <a:gd name="T30" fmla="*/ 242 w 3298"/>
                  <a:gd name="T31" fmla="*/ 1803 h 3273"/>
                  <a:gd name="T32" fmla="*/ 320 w 3298"/>
                  <a:gd name="T33" fmla="*/ 2128 h 3273"/>
                  <a:gd name="T34" fmla="*/ 477 w 3298"/>
                  <a:gd name="T35" fmla="*/ 2430 h 3273"/>
                  <a:gd name="T36" fmla="*/ 711 w 3298"/>
                  <a:gd name="T37" fmla="*/ 2692 h 3273"/>
                  <a:gd name="T38" fmla="*/ 998 w 3298"/>
                  <a:gd name="T39" fmla="*/ 2887 h 3273"/>
                  <a:gd name="T40" fmla="*/ 1314 w 3298"/>
                  <a:gd name="T41" fmla="*/ 3004 h 3273"/>
                  <a:gd name="T42" fmla="*/ 1647 w 3298"/>
                  <a:gd name="T43" fmla="*/ 3042 h 3273"/>
                  <a:gd name="T44" fmla="*/ 1979 w 3298"/>
                  <a:gd name="T45" fmla="*/ 3004 h 3273"/>
                  <a:gd name="T46" fmla="*/ 2296 w 3298"/>
                  <a:gd name="T47" fmla="*/ 2887 h 3273"/>
                  <a:gd name="T48" fmla="*/ 2582 w 3298"/>
                  <a:gd name="T49" fmla="*/ 2692 h 3273"/>
                  <a:gd name="T50" fmla="*/ 2819 w 3298"/>
                  <a:gd name="T51" fmla="*/ 2428 h 3273"/>
                  <a:gd name="T52" fmla="*/ 2978 w 3298"/>
                  <a:gd name="T53" fmla="*/ 2123 h 3273"/>
                  <a:gd name="T54" fmla="*/ 3056 w 3298"/>
                  <a:gd name="T55" fmla="*/ 1795 h 3273"/>
                  <a:gd name="T56" fmla="*/ 3053 w 3298"/>
                  <a:gd name="T57" fmla="*/ 1458 h 3273"/>
                  <a:gd name="T58" fmla="*/ 2966 w 3298"/>
                  <a:gd name="T59" fmla="*/ 1126 h 3273"/>
                  <a:gd name="T60" fmla="*/ 2835 w 3298"/>
                  <a:gd name="T61" fmla="*/ 869 h 3273"/>
                  <a:gd name="T62" fmla="*/ 2838 w 3298"/>
                  <a:gd name="T63" fmla="*/ 782 h 3273"/>
                  <a:gd name="T64" fmla="*/ 2903 w 3298"/>
                  <a:gd name="T65" fmla="*/ 720 h 3273"/>
                  <a:gd name="T66" fmla="*/ 2991 w 3298"/>
                  <a:gd name="T67" fmla="*/ 723 h 3273"/>
                  <a:gd name="T68" fmla="*/ 3091 w 3298"/>
                  <a:gd name="T69" fmla="*/ 849 h 3273"/>
                  <a:gd name="T70" fmla="*/ 3234 w 3298"/>
                  <a:gd name="T71" fmla="*/ 1193 h 3273"/>
                  <a:gd name="T72" fmla="*/ 3295 w 3298"/>
                  <a:gd name="T73" fmla="*/ 1551 h 3273"/>
                  <a:gd name="T74" fmla="*/ 3274 w 3298"/>
                  <a:gd name="T75" fmla="*/ 1909 h 3273"/>
                  <a:gd name="T76" fmla="*/ 3174 w 3298"/>
                  <a:gd name="T77" fmla="*/ 2257 h 3273"/>
                  <a:gd name="T78" fmla="*/ 2996 w 3298"/>
                  <a:gd name="T79" fmla="*/ 2578 h 3273"/>
                  <a:gd name="T80" fmla="*/ 2742 w 3298"/>
                  <a:gd name="T81" fmla="*/ 2860 h 3273"/>
                  <a:gd name="T82" fmla="*/ 2434 w 3298"/>
                  <a:gd name="T83" fmla="*/ 3076 h 3273"/>
                  <a:gd name="T84" fmla="*/ 2094 w 3298"/>
                  <a:gd name="T85" fmla="*/ 3212 h 3273"/>
                  <a:gd name="T86" fmla="*/ 1737 w 3298"/>
                  <a:gd name="T87" fmla="*/ 3271 h 3273"/>
                  <a:gd name="T88" fmla="*/ 1377 w 3298"/>
                  <a:gd name="T89" fmla="*/ 3251 h 3273"/>
                  <a:gd name="T90" fmla="*/ 1026 w 3298"/>
                  <a:gd name="T91" fmla="*/ 3153 h 3273"/>
                  <a:gd name="T92" fmla="*/ 701 w 3298"/>
                  <a:gd name="T93" fmla="*/ 2977 h 3273"/>
                  <a:gd name="T94" fmla="*/ 416 w 3298"/>
                  <a:gd name="T95" fmla="*/ 2725 h 3273"/>
                  <a:gd name="T96" fmla="*/ 199 w 3298"/>
                  <a:gd name="T97" fmla="*/ 2419 h 3273"/>
                  <a:gd name="T98" fmla="*/ 61 w 3298"/>
                  <a:gd name="T99" fmla="*/ 2082 h 3273"/>
                  <a:gd name="T100" fmla="*/ 2 w 3298"/>
                  <a:gd name="T101" fmla="*/ 1728 h 3273"/>
                  <a:gd name="T102" fmla="*/ 22 w 3298"/>
                  <a:gd name="T103" fmla="*/ 1370 h 3273"/>
                  <a:gd name="T104" fmla="*/ 120 w 3298"/>
                  <a:gd name="T105" fmla="*/ 1022 h 3273"/>
                  <a:gd name="T106" fmla="*/ 297 w 3298"/>
                  <a:gd name="T107" fmla="*/ 698 h 3273"/>
                  <a:gd name="T108" fmla="*/ 555 w 3298"/>
                  <a:gd name="T109" fmla="*/ 413 h 3273"/>
                  <a:gd name="T110" fmla="*/ 874 w 3298"/>
                  <a:gd name="T111" fmla="*/ 192 h 3273"/>
                  <a:gd name="T112" fmla="*/ 1228 w 3298"/>
                  <a:gd name="T113" fmla="*/ 53 h 3273"/>
                  <a:gd name="T114" fmla="*/ 1600 w 3298"/>
                  <a:gd name="T115" fmla="*/ 0 h 3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98" h="3273">
                    <a:moveTo>
                      <a:pt x="1600" y="0"/>
                    </a:moveTo>
                    <a:lnTo>
                      <a:pt x="1695" y="1"/>
                    </a:lnTo>
                    <a:lnTo>
                      <a:pt x="1789" y="6"/>
                    </a:lnTo>
                    <a:lnTo>
                      <a:pt x="1884" y="17"/>
                    </a:lnTo>
                    <a:lnTo>
                      <a:pt x="1978" y="33"/>
                    </a:lnTo>
                    <a:lnTo>
                      <a:pt x="2071" y="55"/>
                    </a:lnTo>
                    <a:lnTo>
                      <a:pt x="2164" y="83"/>
                    </a:lnTo>
                    <a:lnTo>
                      <a:pt x="2254" y="116"/>
                    </a:lnTo>
                    <a:lnTo>
                      <a:pt x="2344" y="155"/>
                    </a:lnTo>
                    <a:lnTo>
                      <a:pt x="2433" y="199"/>
                    </a:lnTo>
                    <a:lnTo>
                      <a:pt x="2518" y="249"/>
                    </a:lnTo>
                    <a:lnTo>
                      <a:pt x="2537" y="264"/>
                    </a:lnTo>
                    <a:lnTo>
                      <a:pt x="2552" y="281"/>
                    </a:lnTo>
                    <a:lnTo>
                      <a:pt x="2563" y="300"/>
                    </a:lnTo>
                    <a:lnTo>
                      <a:pt x="2570" y="321"/>
                    </a:lnTo>
                    <a:lnTo>
                      <a:pt x="2573" y="342"/>
                    </a:lnTo>
                    <a:lnTo>
                      <a:pt x="2572" y="365"/>
                    </a:lnTo>
                    <a:lnTo>
                      <a:pt x="2565" y="387"/>
                    </a:lnTo>
                    <a:lnTo>
                      <a:pt x="2556" y="408"/>
                    </a:lnTo>
                    <a:lnTo>
                      <a:pt x="2541" y="426"/>
                    </a:lnTo>
                    <a:lnTo>
                      <a:pt x="2524" y="441"/>
                    </a:lnTo>
                    <a:lnTo>
                      <a:pt x="2504" y="452"/>
                    </a:lnTo>
                    <a:lnTo>
                      <a:pt x="2483" y="460"/>
                    </a:lnTo>
                    <a:lnTo>
                      <a:pt x="2461" y="462"/>
                    </a:lnTo>
                    <a:lnTo>
                      <a:pt x="2439" y="461"/>
                    </a:lnTo>
                    <a:lnTo>
                      <a:pt x="2417" y="455"/>
                    </a:lnTo>
                    <a:lnTo>
                      <a:pt x="2396" y="445"/>
                    </a:lnTo>
                    <a:lnTo>
                      <a:pt x="2319" y="400"/>
                    </a:lnTo>
                    <a:lnTo>
                      <a:pt x="2238" y="360"/>
                    </a:lnTo>
                    <a:lnTo>
                      <a:pt x="2158" y="327"/>
                    </a:lnTo>
                    <a:lnTo>
                      <a:pt x="2076" y="297"/>
                    </a:lnTo>
                    <a:lnTo>
                      <a:pt x="1993" y="273"/>
                    </a:lnTo>
                    <a:lnTo>
                      <a:pt x="1909" y="255"/>
                    </a:lnTo>
                    <a:lnTo>
                      <a:pt x="1825" y="242"/>
                    </a:lnTo>
                    <a:lnTo>
                      <a:pt x="1739" y="233"/>
                    </a:lnTo>
                    <a:lnTo>
                      <a:pt x="1655" y="230"/>
                    </a:lnTo>
                    <a:lnTo>
                      <a:pt x="1571" y="232"/>
                    </a:lnTo>
                    <a:lnTo>
                      <a:pt x="1486" y="240"/>
                    </a:lnTo>
                    <a:lnTo>
                      <a:pt x="1402" y="251"/>
                    </a:lnTo>
                    <a:lnTo>
                      <a:pt x="1319" y="269"/>
                    </a:lnTo>
                    <a:lnTo>
                      <a:pt x="1237" y="291"/>
                    </a:lnTo>
                    <a:lnTo>
                      <a:pt x="1156" y="318"/>
                    </a:lnTo>
                    <a:lnTo>
                      <a:pt x="1077" y="350"/>
                    </a:lnTo>
                    <a:lnTo>
                      <a:pt x="999" y="386"/>
                    </a:lnTo>
                    <a:lnTo>
                      <a:pt x="924" y="428"/>
                    </a:lnTo>
                    <a:lnTo>
                      <a:pt x="850" y="475"/>
                    </a:lnTo>
                    <a:lnTo>
                      <a:pt x="780" y="527"/>
                    </a:lnTo>
                    <a:lnTo>
                      <a:pt x="711" y="583"/>
                    </a:lnTo>
                    <a:lnTo>
                      <a:pt x="646" y="644"/>
                    </a:lnTo>
                    <a:lnTo>
                      <a:pt x="584" y="709"/>
                    </a:lnTo>
                    <a:lnTo>
                      <a:pt x="528" y="776"/>
                    </a:lnTo>
                    <a:lnTo>
                      <a:pt x="477" y="846"/>
                    </a:lnTo>
                    <a:lnTo>
                      <a:pt x="430" y="919"/>
                    </a:lnTo>
                    <a:lnTo>
                      <a:pt x="388" y="994"/>
                    </a:lnTo>
                    <a:lnTo>
                      <a:pt x="352" y="1070"/>
                    </a:lnTo>
                    <a:lnTo>
                      <a:pt x="320" y="1148"/>
                    </a:lnTo>
                    <a:lnTo>
                      <a:pt x="293" y="1227"/>
                    </a:lnTo>
                    <a:lnTo>
                      <a:pt x="271" y="1308"/>
                    </a:lnTo>
                    <a:lnTo>
                      <a:pt x="254" y="1390"/>
                    </a:lnTo>
                    <a:lnTo>
                      <a:pt x="242" y="1472"/>
                    </a:lnTo>
                    <a:lnTo>
                      <a:pt x="234" y="1555"/>
                    </a:lnTo>
                    <a:lnTo>
                      <a:pt x="232" y="1638"/>
                    </a:lnTo>
                    <a:lnTo>
                      <a:pt x="234" y="1721"/>
                    </a:lnTo>
                    <a:lnTo>
                      <a:pt x="242" y="1803"/>
                    </a:lnTo>
                    <a:lnTo>
                      <a:pt x="254" y="1886"/>
                    </a:lnTo>
                    <a:lnTo>
                      <a:pt x="271" y="1968"/>
                    </a:lnTo>
                    <a:lnTo>
                      <a:pt x="293" y="2048"/>
                    </a:lnTo>
                    <a:lnTo>
                      <a:pt x="320" y="2128"/>
                    </a:lnTo>
                    <a:lnTo>
                      <a:pt x="352" y="2205"/>
                    </a:lnTo>
                    <a:lnTo>
                      <a:pt x="388" y="2282"/>
                    </a:lnTo>
                    <a:lnTo>
                      <a:pt x="430" y="2357"/>
                    </a:lnTo>
                    <a:lnTo>
                      <a:pt x="477" y="2430"/>
                    </a:lnTo>
                    <a:lnTo>
                      <a:pt x="528" y="2500"/>
                    </a:lnTo>
                    <a:lnTo>
                      <a:pt x="584" y="2567"/>
                    </a:lnTo>
                    <a:lnTo>
                      <a:pt x="646" y="2632"/>
                    </a:lnTo>
                    <a:lnTo>
                      <a:pt x="711" y="2692"/>
                    </a:lnTo>
                    <a:lnTo>
                      <a:pt x="778" y="2748"/>
                    </a:lnTo>
                    <a:lnTo>
                      <a:pt x="849" y="2799"/>
                    </a:lnTo>
                    <a:lnTo>
                      <a:pt x="923" y="2845"/>
                    </a:lnTo>
                    <a:lnTo>
                      <a:pt x="998" y="2887"/>
                    </a:lnTo>
                    <a:lnTo>
                      <a:pt x="1075" y="2924"/>
                    </a:lnTo>
                    <a:lnTo>
                      <a:pt x="1153" y="2955"/>
                    </a:lnTo>
                    <a:lnTo>
                      <a:pt x="1233" y="2982"/>
                    </a:lnTo>
                    <a:lnTo>
                      <a:pt x="1314" y="3004"/>
                    </a:lnTo>
                    <a:lnTo>
                      <a:pt x="1397" y="3020"/>
                    </a:lnTo>
                    <a:lnTo>
                      <a:pt x="1480" y="3033"/>
                    </a:lnTo>
                    <a:lnTo>
                      <a:pt x="1563" y="3040"/>
                    </a:lnTo>
                    <a:lnTo>
                      <a:pt x="1647" y="3042"/>
                    </a:lnTo>
                    <a:lnTo>
                      <a:pt x="1730" y="3040"/>
                    </a:lnTo>
                    <a:lnTo>
                      <a:pt x="1813" y="3033"/>
                    </a:lnTo>
                    <a:lnTo>
                      <a:pt x="1897" y="3020"/>
                    </a:lnTo>
                    <a:lnTo>
                      <a:pt x="1979" y="3004"/>
                    </a:lnTo>
                    <a:lnTo>
                      <a:pt x="2060" y="2982"/>
                    </a:lnTo>
                    <a:lnTo>
                      <a:pt x="2140" y="2955"/>
                    </a:lnTo>
                    <a:lnTo>
                      <a:pt x="2219" y="2924"/>
                    </a:lnTo>
                    <a:lnTo>
                      <a:pt x="2296" y="2887"/>
                    </a:lnTo>
                    <a:lnTo>
                      <a:pt x="2371" y="2845"/>
                    </a:lnTo>
                    <a:lnTo>
                      <a:pt x="2444" y="2799"/>
                    </a:lnTo>
                    <a:lnTo>
                      <a:pt x="2515" y="2748"/>
                    </a:lnTo>
                    <a:lnTo>
                      <a:pt x="2582" y="2692"/>
                    </a:lnTo>
                    <a:lnTo>
                      <a:pt x="2648" y="2632"/>
                    </a:lnTo>
                    <a:lnTo>
                      <a:pt x="2710" y="2567"/>
                    </a:lnTo>
                    <a:lnTo>
                      <a:pt x="2767" y="2499"/>
                    </a:lnTo>
                    <a:lnTo>
                      <a:pt x="2819" y="2428"/>
                    </a:lnTo>
                    <a:lnTo>
                      <a:pt x="2866" y="2354"/>
                    </a:lnTo>
                    <a:lnTo>
                      <a:pt x="2908" y="2279"/>
                    </a:lnTo>
                    <a:lnTo>
                      <a:pt x="2945" y="2202"/>
                    </a:lnTo>
                    <a:lnTo>
                      <a:pt x="2978" y="2123"/>
                    </a:lnTo>
                    <a:lnTo>
                      <a:pt x="3004" y="2043"/>
                    </a:lnTo>
                    <a:lnTo>
                      <a:pt x="3027" y="1961"/>
                    </a:lnTo>
                    <a:lnTo>
                      <a:pt x="3044" y="1879"/>
                    </a:lnTo>
                    <a:lnTo>
                      <a:pt x="3056" y="1795"/>
                    </a:lnTo>
                    <a:lnTo>
                      <a:pt x="3063" y="1711"/>
                    </a:lnTo>
                    <a:lnTo>
                      <a:pt x="3064" y="1626"/>
                    </a:lnTo>
                    <a:lnTo>
                      <a:pt x="3061" y="1542"/>
                    </a:lnTo>
                    <a:lnTo>
                      <a:pt x="3053" y="1458"/>
                    </a:lnTo>
                    <a:lnTo>
                      <a:pt x="3039" y="1373"/>
                    </a:lnTo>
                    <a:lnTo>
                      <a:pt x="3020" y="1290"/>
                    </a:lnTo>
                    <a:lnTo>
                      <a:pt x="2996" y="1207"/>
                    </a:lnTo>
                    <a:lnTo>
                      <a:pt x="2966" y="1126"/>
                    </a:lnTo>
                    <a:lnTo>
                      <a:pt x="2931" y="1045"/>
                    </a:lnTo>
                    <a:lnTo>
                      <a:pt x="2891" y="967"/>
                    </a:lnTo>
                    <a:lnTo>
                      <a:pt x="2846" y="889"/>
                    </a:lnTo>
                    <a:lnTo>
                      <a:pt x="2835" y="869"/>
                    </a:lnTo>
                    <a:lnTo>
                      <a:pt x="2829" y="847"/>
                    </a:lnTo>
                    <a:lnTo>
                      <a:pt x="2828" y="824"/>
                    </a:lnTo>
                    <a:lnTo>
                      <a:pt x="2830" y="803"/>
                    </a:lnTo>
                    <a:lnTo>
                      <a:pt x="2838" y="782"/>
                    </a:lnTo>
                    <a:lnTo>
                      <a:pt x="2848" y="762"/>
                    </a:lnTo>
                    <a:lnTo>
                      <a:pt x="2863" y="746"/>
                    </a:lnTo>
                    <a:lnTo>
                      <a:pt x="2882" y="731"/>
                    </a:lnTo>
                    <a:lnTo>
                      <a:pt x="2903" y="720"/>
                    </a:lnTo>
                    <a:lnTo>
                      <a:pt x="2925" y="715"/>
                    </a:lnTo>
                    <a:lnTo>
                      <a:pt x="2947" y="713"/>
                    </a:lnTo>
                    <a:lnTo>
                      <a:pt x="2969" y="716"/>
                    </a:lnTo>
                    <a:lnTo>
                      <a:pt x="2991" y="723"/>
                    </a:lnTo>
                    <a:lnTo>
                      <a:pt x="3011" y="734"/>
                    </a:lnTo>
                    <a:lnTo>
                      <a:pt x="3027" y="749"/>
                    </a:lnTo>
                    <a:lnTo>
                      <a:pt x="3042" y="767"/>
                    </a:lnTo>
                    <a:lnTo>
                      <a:pt x="3091" y="849"/>
                    </a:lnTo>
                    <a:lnTo>
                      <a:pt x="3135" y="933"/>
                    </a:lnTo>
                    <a:lnTo>
                      <a:pt x="3173" y="1018"/>
                    </a:lnTo>
                    <a:lnTo>
                      <a:pt x="3206" y="1105"/>
                    </a:lnTo>
                    <a:lnTo>
                      <a:pt x="3234" y="1193"/>
                    </a:lnTo>
                    <a:lnTo>
                      <a:pt x="3257" y="1282"/>
                    </a:lnTo>
                    <a:lnTo>
                      <a:pt x="3275" y="1371"/>
                    </a:lnTo>
                    <a:lnTo>
                      <a:pt x="3287" y="1461"/>
                    </a:lnTo>
                    <a:lnTo>
                      <a:pt x="3295" y="1551"/>
                    </a:lnTo>
                    <a:lnTo>
                      <a:pt x="3298" y="1640"/>
                    </a:lnTo>
                    <a:lnTo>
                      <a:pt x="3294" y="1731"/>
                    </a:lnTo>
                    <a:lnTo>
                      <a:pt x="3287" y="1820"/>
                    </a:lnTo>
                    <a:lnTo>
                      <a:pt x="3274" y="1909"/>
                    </a:lnTo>
                    <a:lnTo>
                      <a:pt x="3257" y="1998"/>
                    </a:lnTo>
                    <a:lnTo>
                      <a:pt x="3234" y="2085"/>
                    </a:lnTo>
                    <a:lnTo>
                      <a:pt x="3207" y="2172"/>
                    </a:lnTo>
                    <a:lnTo>
                      <a:pt x="3174" y="2257"/>
                    </a:lnTo>
                    <a:lnTo>
                      <a:pt x="3137" y="2340"/>
                    </a:lnTo>
                    <a:lnTo>
                      <a:pt x="3095" y="2421"/>
                    </a:lnTo>
                    <a:lnTo>
                      <a:pt x="3047" y="2501"/>
                    </a:lnTo>
                    <a:lnTo>
                      <a:pt x="2996" y="2578"/>
                    </a:lnTo>
                    <a:lnTo>
                      <a:pt x="2940" y="2653"/>
                    </a:lnTo>
                    <a:lnTo>
                      <a:pt x="2878" y="2725"/>
                    </a:lnTo>
                    <a:lnTo>
                      <a:pt x="2812" y="2794"/>
                    </a:lnTo>
                    <a:lnTo>
                      <a:pt x="2742" y="2860"/>
                    </a:lnTo>
                    <a:lnTo>
                      <a:pt x="2669" y="2922"/>
                    </a:lnTo>
                    <a:lnTo>
                      <a:pt x="2593" y="2977"/>
                    </a:lnTo>
                    <a:lnTo>
                      <a:pt x="2515" y="3029"/>
                    </a:lnTo>
                    <a:lnTo>
                      <a:pt x="2434" y="3076"/>
                    </a:lnTo>
                    <a:lnTo>
                      <a:pt x="2351" y="3117"/>
                    </a:lnTo>
                    <a:lnTo>
                      <a:pt x="2267" y="3153"/>
                    </a:lnTo>
                    <a:lnTo>
                      <a:pt x="2181" y="3185"/>
                    </a:lnTo>
                    <a:lnTo>
                      <a:pt x="2094" y="3212"/>
                    </a:lnTo>
                    <a:lnTo>
                      <a:pt x="2006" y="3234"/>
                    </a:lnTo>
                    <a:lnTo>
                      <a:pt x="1917" y="3251"/>
                    </a:lnTo>
                    <a:lnTo>
                      <a:pt x="1827" y="3263"/>
                    </a:lnTo>
                    <a:lnTo>
                      <a:pt x="1737" y="3271"/>
                    </a:lnTo>
                    <a:lnTo>
                      <a:pt x="1647" y="3273"/>
                    </a:lnTo>
                    <a:lnTo>
                      <a:pt x="1556" y="3271"/>
                    </a:lnTo>
                    <a:lnTo>
                      <a:pt x="1466" y="3263"/>
                    </a:lnTo>
                    <a:lnTo>
                      <a:pt x="1377" y="3251"/>
                    </a:lnTo>
                    <a:lnTo>
                      <a:pt x="1287" y="3234"/>
                    </a:lnTo>
                    <a:lnTo>
                      <a:pt x="1199" y="3212"/>
                    </a:lnTo>
                    <a:lnTo>
                      <a:pt x="1112" y="3185"/>
                    </a:lnTo>
                    <a:lnTo>
                      <a:pt x="1026" y="3153"/>
                    </a:lnTo>
                    <a:lnTo>
                      <a:pt x="942" y="3117"/>
                    </a:lnTo>
                    <a:lnTo>
                      <a:pt x="860" y="3076"/>
                    </a:lnTo>
                    <a:lnTo>
                      <a:pt x="780" y="3029"/>
                    </a:lnTo>
                    <a:lnTo>
                      <a:pt x="701" y="2977"/>
                    </a:lnTo>
                    <a:lnTo>
                      <a:pt x="626" y="2922"/>
                    </a:lnTo>
                    <a:lnTo>
                      <a:pt x="552" y="2860"/>
                    </a:lnTo>
                    <a:lnTo>
                      <a:pt x="482" y="2794"/>
                    </a:lnTo>
                    <a:lnTo>
                      <a:pt x="416" y="2725"/>
                    </a:lnTo>
                    <a:lnTo>
                      <a:pt x="354" y="2652"/>
                    </a:lnTo>
                    <a:lnTo>
                      <a:pt x="297" y="2576"/>
                    </a:lnTo>
                    <a:lnTo>
                      <a:pt x="246" y="2499"/>
                    </a:lnTo>
                    <a:lnTo>
                      <a:pt x="199" y="2419"/>
                    </a:lnTo>
                    <a:lnTo>
                      <a:pt x="157" y="2337"/>
                    </a:lnTo>
                    <a:lnTo>
                      <a:pt x="120" y="2254"/>
                    </a:lnTo>
                    <a:lnTo>
                      <a:pt x="89" y="2169"/>
                    </a:lnTo>
                    <a:lnTo>
                      <a:pt x="61" y="2082"/>
                    </a:lnTo>
                    <a:lnTo>
                      <a:pt x="39" y="1995"/>
                    </a:lnTo>
                    <a:lnTo>
                      <a:pt x="22" y="1906"/>
                    </a:lnTo>
                    <a:lnTo>
                      <a:pt x="9" y="1817"/>
                    </a:lnTo>
                    <a:lnTo>
                      <a:pt x="2" y="1728"/>
                    </a:lnTo>
                    <a:lnTo>
                      <a:pt x="0" y="1638"/>
                    </a:lnTo>
                    <a:lnTo>
                      <a:pt x="2" y="1548"/>
                    </a:lnTo>
                    <a:lnTo>
                      <a:pt x="9" y="1459"/>
                    </a:lnTo>
                    <a:lnTo>
                      <a:pt x="22" y="1370"/>
                    </a:lnTo>
                    <a:lnTo>
                      <a:pt x="39" y="1281"/>
                    </a:lnTo>
                    <a:lnTo>
                      <a:pt x="61" y="1194"/>
                    </a:lnTo>
                    <a:lnTo>
                      <a:pt x="89" y="1107"/>
                    </a:lnTo>
                    <a:lnTo>
                      <a:pt x="120" y="1022"/>
                    </a:lnTo>
                    <a:lnTo>
                      <a:pt x="157" y="938"/>
                    </a:lnTo>
                    <a:lnTo>
                      <a:pt x="199" y="857"/>
                    </a:lnTo>
                    <a:lnTo>
                      <a:pt x="246" y="777"/>
                    </a:lnTo>
                    <a:lnTo>
                      <a:pt x="297" y="698"/>
                    </a:lnTo>
                    <a:lnTo>
                      <a:pt x="354" y="624"/>
                    </a:lnTo>
                    <a:lnTo>
                      <a:pt x="416" y="551"/>
                    </a:lnTo>
                    <a:lnTo>
                      <a:pt x="482" y="481"/>
                    </a:lnTo>
                    <a:lnTo>
                      <a:pt x="555" y="413"/>
                    </a:lnTo>
                    <a:lnTo>
                      <a:pt x="631" y="350"/>
                    </a:lnTo>
                    <a:lnTo>
                      <a:pt x="709" y="292"/>
                    </a:lnTo>
                    <a:lnTo>
                      <a:pt x="790" y="240"/>
                    </a:lnTo>
                    <a:lnTo>
                      <a:pt x="874" y="192"/>
                    </a:lnTo>
                    <a:lnTo>
                      <a:pt x="960" y="150"/>
                    </a:lnTo>
                    <a:lnTo>
                      <a:pt x="1047" y="112"/>
                    </a:lnTo>
                    <a:lnTo>
                      <a:pt x="1137" y="81"/>
                    </a:lnTo>
                    <a:lnTo>
                      <a:pt x="1228" y="53"/>
                    </a:lnTo>
                    <a:lnTo>
                      <a:pt x="1320" y="32"/>
                    </a:lnTo>
                    <a:lnTo>
                      <a:pt x="1412" y="17"/>
                    </a:lnTo>
                    <a:lnTo>
                      <a:pt x="1506" y="5"/>
                    </a:lnTo>
                    <a:lnTo>
                      <a:pt x="16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5" name="Group 82"/>
            <p:cNvGrpSpPr>
              <a:grpSpLocks noChangeAspect="1"/>
            </p:cNvGrpSpPr>
            <p:nvPr/>
          </p:nvGrpSpPr>
          <p:grpSpPr>
            <a:xfrm>
              <a:off x="9618908" y="4648219"/>
              <a:ext cx="174065" cy="172800"/>
              <a:chOff x="9388475" y="3703638"/>
              <a:chExt cx="436563" cy="433388"/>
            </a:xfrm>
            <a:solidFill>
              <a:schemeClr val="accent3"/>
            </a:solidFill>
          </p:grpSpPr>
          <p:sp>
            <p:nvSpPr>
              <p:cNvPr id="36" name="Freeform 12"/>
              <p:cNvSpPr/>
              <p:nvPr/>
            </p:nvSpPr>
            <p:spPr bwMode="auto">
              <a:xfrm>
                <a:off x="9490075" y="3762375"/>
                <a:ext cx="279400" cy="241300"/>
              </a:xfrm>
              <a:custGeom>
                <a:avLst/>
                <a:gdLst>
                  <a:gd name="T0" fmla="*/ 1983 w 2110"/>
                  <a:gd name="T1" fmla="*/ 0 h 1829"/>
                  <a:gd name="T2" fmla="*/ 2005 w 2110"/>
                  <a:gd name="T3" fmla="*/ 0 h 1829"/>
                  <a:gd name="T4" fmla="*/ 2027 w 2110"/>
                  <a:gd name="T5" fmla="*/ 4 h 1829"/>
                  <a:gd name="T6" fmla="*/ 2048 w 2110"/>
                  <a:gd name="T7" fmla="*/ 12 h 1829"/>
                  <a:gd name="T8" fmla="*/ 2069 w 2110"/>
                  <a:gd name="T9" fmla="*/ 25 h 1829"/>
                  <a:gd name="T10" fmla="*/ 2084 w 2110"/>
                  <a:gd name="T11" fmla="*/ 42 h 1829"/>
                  <a:gd name="T12" fmla="*/ 2097 w 2110"/>
                  <a:gd name="T13" fmla="*/ 62 h 1829"/>
                  <a:gd name="T14" fmla="*/ 2105 w 2110"/>
                  <a:gd name="T15" fmla="*/ 82 h 1829"/>
                  <a:gd name="T16" fmla="*/ 2110 w 2110"/>
                  <a:gd name="T17" fmla="*/ 104 h 1829"/>
                  <a:gd name="T18" fmla="*/ 2110 w 2110"/>
                  <a:gd name="T19" fmla="*/ 125 h 1829"/>
                  <a:gd name="T20" fmla="*/ 2105 w 2110"/>
                  <a:gd name="T21" fmla="*/ 147 h 1829"/>
                  <a:gd name="T22" fmla="*/ 2096 w 2110"/>
                  <a:gd name="T23" fmla="*/ 168 h 1829"/>
                  <a:gd name="T24" fmla="*/ 2083 w 2110"/>
                  <a:gd name="T25" fmla="*/ 188 h 1829"/>
                  <a:gd name="T26" fmla="*/ 742 w 2110"/>
                  <a:gd name="T27" fmla="*/ 1788 h 1829"/>
                  <a:gd name="T28" fmla="*/ 724 w 2110"/>
                  <a:gd name="T29" fmla="*/ 1804 h 1829"/>
                  <a:gd name="T30" fmla="*/ 704 w 2110"/>
                  <a:gd name="T31" fmla="*/ 1817 h 1829"/>
                  <a:gd name="T32" fmla="*/ 681 w 2110"/>
                  <a:gd name="T33" fmla="*/ 1825 h 1829"/>
                  <a:gd name="T34" fmla="*/ 657 w 2110"/>
                  <a:gd name="T35" fmla="*/ 1829 h 1829"/>
                  <a:gd name="T36" fmla="*/ 652 w 2110"/>
                  <a:gd name="T37" fmla="*/ 1829 h 1829"/>
                  <a:gd name="T38" fmla="*/ 630 w 2110"/>
                  <a:gd name="T39" fmla="*/ 1826 h 1829"/>
                  <a:gd name="T40" fmla="*/ 608 w 2110"/>
                  <a:gd name="T41" fmla="*/ 1820 h 1829"/>
                  <a:gd name="T42" fmla="*/ 587 w 2110"/>
                  <a:gd name="T43" fmla="*/ 1810 h 1829"/>
                  <a:gd name="T44" fmla="*/ 571 w 2110"/>
                  <a:gd name="T45" fmla="*/ 1795 h 1829"/>
                  <a:gd name="T46" fmla="*/ 34 w 2110"/>
                  <a:gd name="T47" fmla="*/ 1263 h 1829"/>
                  <a:gd name="T48" fmla="*/ 19 w 2110"/>
                  <a:gd name="T49" fmla="*/ 1245 h 1829"/>
                  <a:gd name="T50" fmla="*/ 8 w 2110"/>
                  <a:gd name="T51" fmla="*/ 1225 h 1829"/>
                  <a:gd name="T52" fmla="*/ 2 w 2110"/>
                  <a:gd name="T53" fmla="*/ 1203 h 1829"/>
                  <a:gd name="T54" fmla="*/ 0 w 2110"/>
                  <a:gd name="T55" fmla="*/ 1181 h 1829"/>
                  <a:gd name="T56" fmla="*/ 2 w 2110"/>
                  <a:gd name="T57" fmla="*/ 1159 h 1829"/>
                  <a:gd name="T58" fmla="*/ 8 w 2110"/>
                  <a:gd name="T59" fmla="*/ 1138 h 1829"/>
                  <a:gd name="T60" fmla="*/ 19 w 2110"/>
                  <a:gd name="T61" fmla="*/ 1118 h 1829"/>
                  <a:gd name="T62" fmla="*/ 34 w 2110"/>
                  <a:gd name="T63" fmla="*/ 1099 h 1829"/>
                  <a:gd name="T64" fmla="*/ 53 w 2110"/>
                  <a:gd name="T65" fmla="*/ 1085 h 1829"/>
                  <a:gd name="T66" fmla="*/ 73 w 2110"/>
                  <a:gd name="T67" fmla="*/ 1074 h 1829"/>
                  <a:gd name="T68" fmla="*/ 94 w 2110"/>
                  <a:gd name="T69" fmla="*/ 1068 h 1829"/>
                  <a:gd name="T70" fmla="*/ 116 w 2110"/>
                  <a:gd name="T71" fmla="*/ 1066 h 1829"/>
                  <a:gd name="T72" fmla="*/ 138 w 2110"/>
                  <a:gd name="T73" fmla="*/ 1068 h 1829"/>
                  <a:gd name="T74" fmla="*/ 159 w 2110"/>
                  <a:gd name="T75" fmla="*/ 1074 h 1829"/>
                  <a:gd name="T76" fmla="*/ 180 w 2110"/>
                  <a:gd name="T77" fmla="*/ 1085 h 1829"/>
                  <a:gd name="T78" fmla="*/ 198 w 2110"/>
                  <a:gd name="T79" fmla="*/ 1099 h 1829"/>
                  <a:gd name="T80" fmla="*/ 644 w 2110"/>
                  <a:gd name="T81" fmla="*/ 1544 h 1829"/>
                  <a:gd name="T82" fmla="*/ 1905 w 2110"/>
                  <a:gd name="T83" fmla="*/ 41 h 1829"/>
                  <a:gd name="T84" fmla="*/ 1922 w 2110"/>
                  <a:gd name="T85" fmla="*/ 24 h 1829"/>
                  <a:gd name="T86" fmla="*/ 1941 w 2110"/>
                  <a:gd name="T87" fmla="*/ 11 h 1829"/>
                  <a:gd name="T88" fmla="*/ 1962 w 2110"/>
                  <a:gd name="T89" fmla="*/ 3 h 1829"/>
                  <a:gd name="T90" fmla="*/ 1983 w 2110"/>
                  <a:gd name="T91" fmla="*/ 0 h 1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10" h="1829">
                    <a:moveTo>
                      <a:pt x="1983" y="0"/>
                    </a:moveTo>
                    <a:lnTo>
                      <a:pt x="2005" y="0"/>
                    </a:lnTo>
                    <a:lnTo>
                      <a:pt x="2027" y="4"/>
                    </a:lnTo>
                    <a:lnTo>
                      <a:pt x="2048" y="12"/>
                    </a:lnTo>
                    <a:lnTo>
                      <a:pt x="2069" y="25"/>
                    </a:lnTo>
                    <a:lnTo>
                      <a:pt x="2084" y="42"/>
                    </a:lnTo>
                    <a:lnTo>
                      <a:pt x="2097" y="62"/>
                    </a:lnTo>
                    <a:lnTo>
                      <a:pt x="2105" y="82"/>
                    </a:lnTo>
                    <a:lnTo>
                      <a:pt x="2110" y="104"/>
                    </a:lnTo>
                    <a:lnTo>
                      <a:pt x="2110" y="125"/>
                    </a:lnTo>
                    <a:lnTo>
                      <a:pt x="2105" y="147"/>
                    </a:lnTo>
                    <a:lnTo>
                      <a:pt x="2096" y="168"/>
                    </a:lnTo>
                    <a:lnTo>
                      <a:pt x="2083" y="188"/>
                    </a:lnTo>
                    <a:lnTo>
                      <a:pt x="742" y="1788"/>
                    </a:lnTo>
                    <a:lnTo>
                      <a:pt x="724" y="1804"/>
                    </a:lnTo>
                    <a:lnTo>
                      <a:pt x="704" y="1817"/>
                    </a:lnTo>
                    <a:lnTo>
                      <a:pt x="681" y="1825"/>
                    </a:lnTo>
                    <a:lnTo>
                      <a:pt x="657" y="1829"/>
                    </a:lnTo>
                    <a:lnTo>
                      <a:pt x="652" y="1829"/>
                    </a:lnTo>
                    <a:lnTo>
                      <a:pt x="630" y="1826"/>
                    </a:lnTo>
                    <a:lnTo>
                      <a:pt x="608" y="1820"/>
                    </a:lnTo>
                    <a:lnTo>
                      <a:pt x="587" y="1810"/>
                    </a:lnTo>
                    <a:lnTo>
                      <a:pt x="571" y="1795"/>
                    </a:lnTo>
                    <a:lnTo>
                      <a:pt x="34" y="1263"/>
                    </a:lnTo>
                    <a:lnTo>
                      <a:pt x="19" y="1245"/>
                    </a:lnTo>
                    <a:lnTo>
                      <a:pt x="8" y="1225"/>
                    </a:lnTo>
                    <a:lnTo>
                      <a:pt x="2" y="1203"/>
                    </a:lnTo>
                    <a:lnTo>
                      <a:pt x="0" y="1181"/>
                    </a:lnTo>
                    <a:lnTo>
                      <a:pt x="2" y="1159"/>
                    </a:lnTo>
                    <a:lnTo>
                      <a:pt x="8" y="1138"/>
                    </a:lnTo>
                    <a:lnTo>
                      <a:pt x="19" y="1118"/>
                    </a:lnTo>
                    <a:lnTo>
                      <a:pt x="34" y="1099"/>
                    </a:lnTo>
                    <a:lnTo>
                      <a:pt x="53" y="1085"/>
                    </a:lnTo>
                    <a:lnTo>
                      <a:pt x="73" y="1074"/>
                    </a:lnTo>
                    <a:lnTo>
                      <a:pt x="94" y="1068"/>
                    </a:lnTo>
                    <a:lnTo>
                      <a:pt x="116" y="1066"/>
                    </a:lnTo>
                    <a:lnTo>
                      <a:pt x="138" y="1068"/>
                    </a:lnTo>
                    <a:lnTo>
                      <a:pt x="159" y="1074"/>
                    </a:lnTo>
                    <a:lnTo>
                      <a:pt x="180" y="1085"/>
                    </a:lnTo>
                    <a:lnTo>
                      <a:pt x="198" y="1099"/>
                    </a:lnTo>
                    <a:lnTo>
                      <a:pt x="644" y="1544"/>
                    </a:lnTo>
                    <a:lnTo>
                      <a:pt x="1905" y="41"/>
                    </a:lnTo>
                    <a:lnTo>
                      <a:pt x="1922" y="24"/>
                    </a:lnTo>
                    <a:lnTo>
                      <a:pt x="1941" y="11"/>
                    </a:lnTo>
                    <a:lnTo>
                      <a:pt x="1962" y="3"/>
                    </a:lnTo>
                    <a:lnTo>
                      <a:pt x="19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7" name="Freeform 13"/>
              <p:cNvSpPr/>
              <p:nvPr/>
            </p:nvSpPr>
            <p:spPr bwMode="auto">
              <a:xfrm>
                <a:off x="9388475" y="3703638"/>
                <a:ext cx="436563" cy="433388"/>
              </a:xfrm>
              <a:custGeom>
                <a:avLst/>
                <a:gdLst>
                  <a:gd name="T0" fmla="*/ 1884 w 3298"/>
                  <a:gd name="T1" fmla="*/ 17 h 3273"/>
                  <a:gd name="T2" fmla="*/ 2254 w 3298"/>
                  <a:gd name="T3" fmla="*/ 116 h 3273"/>
                  <a:gd name="T4" fmla="*/ 2537 w 3298"/>
                  <a:gd name="T5" fmla="*/ 264 h 3273"/>
                  <a:gd name="T6" fmla="*/ 2573 w 3298"/>
                  <a:gd name="T7" fmla="*/ 342 h 3273"/>
                  <a:gd name="T8" fmla="*/ 2541 w 3298"/>
                  <a:gd name="T9" fmla="*/ 426 h 3273"/>
                  <a:gd name="T10" fmla="*/ 2461 w 3298"/>
                  <a:gd name="T11" fmla="*/ 462 h 3273"/>
                  <a:gd name="T12" fmla="*/ 2319 w 3298"/>
                  <a:gd name="T13" fmla="*/ 400 h 3273"/>
                  <a:gd name="T14" fmla="*/ 1993 w 3298"/>
                  <a:gd name="T15" fmla="*/ 273 h 3273"/>
                  <a:gd name="T16" fmla="*/ 1655 w 3298"/>
                  <a:gd name="T17" fmla="*/ 230 h 3273"/>
                  <a:gd name="T18" fmla="*/ 1319 w 3298"/>
                  <a:gd name="T19" fmla="*/ 269 h 3273"/>
                  <a:gd name="T20" fmla="*/ 999 w 3298"/>
                  <a:gd name="T21" fmla="*/ 386 h 3273"/>
                  <a:gd name="T22" fmla="*/ 711 w 3298"/>
                  <a:gd name="T23" fmla="*/ 583 h 3273"/>
                  <a:gd name="T24" fmla="*/ 477 w 3298"/>
                  <a:gd name="T25" fmla="*/ 846 h 3273"/>
                  <a:gd name="T26" fmla="*/ 320 w 3298"/>
                  <a:gd name="T27" fmla="*/ 1148 h 3273"/>
                  <a:gd name="T28" fmla="*/ 242 w 3298"/>
                  <a:gd name="T29" fmla="*/ 1472 h 3273"/>
                  <a:gd name="T30" fmla="*/ 242 w 3298"/>
                  <a:gd name="T31" fmla="*/ 1803 h 3273"/>
                  <a:gd name="T32" fmla="*/ 320 w 3298"/>
                  <a:gd name="T33" fmla="*/ 2128 h 3273"/>
                  <a:gd name="T34" fmla="*/ 477 w 3298"/>
                  <a:gd name="T35" fmla="*/ 2430 h 3273"/>
                  <a:gd name="T36" fmla="*/ 711 w 3298"/>
                  <a:gd name="T37" fmla="*/ 2692 h 3273"/>
                  <a:gd name="T38" fmla="*/ 998 w 3298"/>
                  <a:gd name="T39" fmla="*/ 2887 h 3273"/>
                  <a:gd name="T40" fmla="*/ 1314 w 3298"/>
                  <a:gd name="T41" fmla="*/ 3004 h 3273"/>
                  <a:gd name="T42" fmla="*/ 1647 w 3298"/>
                  <a:gd name="T43" fmla="*/ 3042 h 3273"/>
                  <a:gd name="T44" fmla="*/ 1979 w 3298"/>
                  <a:gd name="T45" fmla="*/ 3004 h 3273"/>
                  <a:gd name="T46" fmla="*/ 2296 w 3298"/>
                  <a:gd name="T47" fmla="*/ 2887 h 3273"/>
                  <a:gd name="T48" fmla="*/ 2582 w 3298"/>
                  <a:gd name="T49" fmla="*/ 2692 h 3273"/>
                  <a:gd name="T50" fmla="*/ 2819 w 3298"/>
                  <a:gd name="T51" fmla="*/ 2428 h 3273"/>
                  <a:gd name="T52" fmla="*/ 2978 w 3298"/>
                  <a:gd name="T53" fmla="*/ 2123 h 3273"/>
                  <a:gd name="T54" fmla="*/ 3056 w 3298"/>
                  <a:gd name="T55" fmla="*/ 1795 h 3273"/>
                  <a:gd name="T56" fmla="*/ 3053 w 3298"/>
                  <a:gd name="T57" fmla="*/ 1458 h 3273"/>
                  <a:gd name="T58" fmla="*/ 2966 w 3298"/>
                  <a:gd name="T59" fmla="*/ 1126 h 3273"/>
                  <a:gd name="T60" fmla="*/ 2835 w 3298"/>
                  <a:gd name="T61" fmla="*/ 869 h 3273"/>
                  <a:gd name="T62" fmla="*/ 2838 w 3298"/>
                  <a:gd name="T63" fmla="*/ 782 h 3273"/>
                  <a:gd name="T64" fmla="*/ 2903 w 3298"/>
                  <a:gd name="T65" fmla="*/ 720 h 3273"/>
                  <a:gd name="T66" fmla="*/ 2991 w 3298"/>
                  <a:gd name="T67" fmla="*/ 723 h 3273"/>
                  <a:gd name="T68" fmla="*/ 3091 w 3298"/>
                  <a:gd name="T69" fmla="*/ 849 h 3273"/>
                  <a:gd name="T70" fmla="*/ 3234 w 3298"/>
                  <a:gd name="T71" fmla="*/ 1193 h 3273"/>
                  <a:gd name="T72" fmla="*/ 3295 w 3298"/>
                  <a:gd name="T73" fmla="*/ 1551 h 3273"/>
                  <a:gd name="T74" fmla="*/ 3274 w 3298"/>
                  <a:gd name="T75" fmla="*/ 1909 h 3273"/>
                  <a:gd name="T76" fmla="*/ 3174 w 3298"/>
                  <a:gd name="T77" fmla="*/ 2257 h 3273"/>
                  <a:gd name="T78" fmla="*/ 2996 w 3298"/>
                  <a:gd name="T79" fmla="*/ 2578 h 3273"/>
                  <a:gd name="T80" fmla="*/ 2742 w 3298"/>
                  <a:gd name="T81" fmla="*/ 2860 h 3273"/>
                  <a:gd name="T82" fmla="*/ 2434 w 3298"/>
                  <a:gd name="T83" fmla="*/ 3076 h 3273"/>
                  <a:gd name="T84" fmla="*/ 2094 w 3298"/>
                  <a:gd name="T85" fmla="*/ 3212 h 3273"/>
                  <a:gd name="T86" fmla="*/ 1737 w 3298"/>
                  <a:gd name="T87" fmla="*/ 3271 h 3273"/>
                  <a:gd name="T88" fmla="*/ 1377 w 3298"/>
                  <a:gd name="T89" fmla="*/ 3251 h 3273"/>
                  <a:gd name="T90" fmla="*/ 1026 w 3298"/>
                  <a:gd name="T91" fmla="*/ 3153 h 3273"/>
                  <a:gd name="T92" fmla="*/ 701 w 3298"/>
                  <a:gd name="T93" fmla="*/ 2977 h 3273"/>
                  <a:gd name="T94" fmla="*/ 416 w 3298"/>
                  <a:gd name="T95" fmla="*/ 2725 h 3273"/>
                  <a:gd name="T96" fmla="*/ 199 w 3298"/>
                  <a:gd name="T97" fmla="*/ 2419 h 3273"/>
                  <a:gd name="T98" fmla="*/ 61 w 3298"/>
                  <a:gd name="T99" fmla="*/ 2082 h 3273"/>
                  <a:gd name="T100" fmla="*/ 2 w 3298"/>
                  <a:gd name="T101" fmla="*/ 1728 h 3273"/>
                  <a:gd name="T102" fmla="*/ 22 w 3298"/>
                  <a:gd name="T103" fmla="*/ 1370 h 3273"/>
                  <a:gd name="T104" fmla="*/ 120 w 3298"/>
                  <a:gd name="T105" fmla="*/ 1022 h 3273"/>
                  <a:gd name="T106" fmla="*/ 297 w 3298"/>
                  <a:gd name="T107" fmla="*/ 698 h 3273"/>
                  <a:gd name="T108" fmla="*/ 555 w 3298"/>
                  <a:gd name="T109" fmla="*/ 413 h 3273"/>
                  <a:gd name="T110" fmla="*/ 874 w 3298"/>
                  <a:gd name="T111" fmla="*/ 192 h 3273"/>
                  <a:gd name="T112" fmla="*/ 1228 w 3298"/>
                  <a:gd name="T113" fmla="*/ 53 h 3273"/>
                  <a:gd name="T114" fmla="*/ 1600 w 3298"/>
                  <a:gd name="T115" fmla="*/ 0 h 3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98" h="3273">
                    <a:moveTo>
                      <a:pt x="1600" y="0"/>
                    </a:moveTo>
                    <a:lnTo>
                      <a:pt x="1695" y="1"/>
                    </a:lnTo>
                    <a:lnTo>
                      <a:pt x="1789" y="6"/>
                    </a:lnTo>
                    <a:lnTo>
                      <a:pt x="1884" y="17"/>
                    </a:lnTo>
                    <a:lnTo>
                      <a:pt x="1978" y="33"/>
                    </a:lnTo>
                    <a:lnTo>
                      <a:pt x="2071" y="55"/>
                    </a:lnTo>
                    <a:lnTo>
                      <a:pt x="2164" y="83"/>
                    </a:lnTo>
                    <a:lnTo>
                      <a:pt x="2254" y="116"/>
                    </a:lnTo>
                    <a:lnTo>
                      <a:pt x="2344" y="155"/>
                    </a:lnTo>
                    <a:lnTo>
                      <a:pt x="2433" y="199"/>
                    </a:lnTo>
                    <a:lnTo>
                      <a:pt x="2518" y="249"/>
                    </a:lnTo>
                    <a:lnTo>
                      <a:pt x="2537" y="264"/>
                    </a:lnTo>
                    <a:lnTo>
                      <a:pt x="2552" y="281"/>
                    </a:lnTo>
                    <a:lnTo>
                      <a:pt x="2563" y="300"/>
                    </a:lnTo>
                    <a:lnTo>
                      <a:pt x="2570" y="321"/>
                    </a:lnTo>
                    <a:lnTo>
                      <a:pt x="2573" y="342"/>
                    </a:lnTo>
                    <a:lnTo>
                      <a:pt x="2572" y="365"/>
                    </a:lnTo>
                    <a:lnTo>
                      <a:pt x="2565" y="387"/>
                    </a:lnTo>
                    <a:lnTo>
                      <a:pt x="2556" y="408"/>
                    </a:lnTo>
                    <a:lnTo>
                      <a:pt x="2541" y="426"/>
                    </a:lnTo>
                    <a:lnTo>
                      <a:pt x="2524" y="441"/>
                    </a:lnTo>
                    <a:lnTo>
                      <a:pt x="2504" y="452"/>
                    </a:lnTo>
                    <a:lnTo>
                      <a:pt x="2483" y="460"/>
                    </a:lnTo>
                    <a:lnTo>
                      <a:pt x="2461" y="462"/>
                    </a:lnTo>
                    <a:lnTo>
                      <a:pt x="2439" y="461"/>
                    </a:lnTo>
                    <a:lnTo>
                      <a:pt x="2417" y="455"/>
                    </a:lnTo>
                    <a:lnTo>
                      <a:pt x="2396" y="445"/>
                    </a:lnTo>
                    <a:lnTo>
                      <a:pt x="2319" y="400"/>
                    </a:lnTo>
                    <a:lnTo>
                      <a:pt x="2238" y="360"/>
                    </a:lnTo>
                    <a:lnTo>
                      <a:pt x="2158" y="327"/>
                    </a:lnTo>
                    <a:lnTo>
                      <a:pt x="2076" y="297"/>
                    </a:lnTo>
                    <a:lnTo>
                      <a:pt x="1993" y="273"/>
                    </a:lnTo>
                    <a:lnTo>
                      <a:pt x="1909" y="255"/>
                    </a:lnTo>
                    <a:lnTo>
                      <a:pt x="1825" y="242"/>
                    </a:lnTo>
                    <a:lnTo>
                      <a:pt x="1739" y="233"/>
                    </a:lnTo>
                    <a:lnTo>
                      <a:pt x="1655" y="230"/>
                    </a:lnTo>
                    <a:lnTo>
                      <a:pt x="1571" y="232"/>
                    </a:lnTo>
                    <a:lnTo>
                      <a:pt x="1486" y="240"/>
                    </a:lnTo>
                    <a:lnTo>
                      <a:pt x="1402" y="251"/>
                    </a:lnTo>
                    <a:lnTo>
                      <a:pt x="1319" y="269"/>
                    </a:lnTo>
                    <a:lnTo>
                      <a:pt x="1237" y="291"/>
                    </a:lnTo>
                    <a:lnTo>
                      <a:pt x="1156" y="318"/>
                    </a:lnTo>
                    <a:lnTo>
                      <a:pt x="1077" y="350"/>
                    </a:lnTo>
                    <a:lnTo>
                      <a:pt x="999" y="386"/>
                    </a:lnTo>
                    <a:lnTo>
                      <a:pt x="924" y="428"/>
                    </a:lnTo>
                    <a:lnTo>
                      <a:pt x="850" y="475"/>
                    </a:lnTo>
                    <a:lnTo>
                      <a:pt x="780" y="527"/>
                    </a:lnTo>
                    <a:lnTo>
                      <a:pt x="711" y="583"/>
                    </a:lnTo>
                    <a:lnTo>
                      <a:pt x="646" y="644"/>
                    </a:lnTo>
                    <a:lnTo>
                      <a:pt x="584" y="709"/>
                    </a:lnTo>
                    <a:lnTo>
                      <a:pt x="528" y="776"/>
                    </a:lnTo>
                    <a:lnTo>
                      <a:pt x="477" y="846"/>
                    </a:lnTo>
                    <a:lnTo>
                      <a:pt x="430" y="919"/>
                    </a:lnTo>
                    <a:lnTo>
                      <a:pt x="388" y="994"/>
                    </a:lnTo>
                    <a:lnTo>
                      <a:pt x="352" y="1070"/>
                    </a:lnTo>
                    <a:lnTo>
                      <a:pt x="320" y="1148"/>
                    </a:lnTo>
                    <a:lnTo>
                      <a:pt x="293" y="1227"/>
                    </a:lnTo>
                    <a:lnTo>
                      <a:pt x="271" y="1308"/>
                    </a:lnTo>
                    <a:lnTo>
                      <a:pt x="254" y="1390"/>
                    </a:lnTo>
                    <a:lnTo>
                      <a:pt x="242" y="1472"/>
                    </a:lnTo>
                    <a:lnTo>
                      <a:pt x="234" y="1555"/>
                    </a:lnTo>
                    <a:lnTo>
                      <a:pt x="232" y="1638"/>
                    </a:lnTo>
                    <a:lnTo>
                      <a:pt x="234" y="1721"/>
                    </a:lnTo>
                    <a:lnTo>
                      <a:pt x="242" y="1803"/>
                    </a:lnTo>
                    <a:lnTo>
                      <a:pt x="254" y="1886"/>
                    </a:lnTo>
                    <a:lnTo>
                      <a:pt x="271" y="1968"/>
                    </a:lnTo>
                    <a:lnTo>
                      <a:pt x="293" y="2048"/>
                    </a:lnTo>
                    <a:lnTo>
                      <a:pt x="320" y="2128"/>
                    </a:lnTo>
                    <a:lnTo>
                      <a:pt x="352" y="2205"/>
                    </a:lnTo>
                    <a:lnTo>
                      <a:pt x="388" y="2282"/>
                    </a:lnTo>
                    <a:lnTo>
                      <a:pt x="430" y="2357"/>
                    </a:lnTo>
                    <a:lnTo>
                      <a:pt x="477" y="2430"/>
                    </a:lnTo>
                    <a:lnTo>
                      <a:pt x="528" y="2500"/>
                    </a:lnTo>
                    <a:lnTo>
                      <a:pt x="584" y="2567"/>
                    </a:lnTo>
                    <a:lnTo>
                      <a:pt x="646" y="2632"/>
                    </a:lnTo>
                    <a:lnTo>
                      <a:pt x="711" y="2692"/>
                    </a:lnTo>
                    <a:lnTo>
                      <a:pt x="778" y="2748"/>
                    </a:lnTo>
                    <a:lnTo>
                      <a:pt x="849" y="2799"/>
                    </a:lnTo>
                    <a:lnTo>
                      <a:pt x="923" y="2845"/>
                    </a:lnTo>
                    <a:lnTo>
                      <a:pt x="998" y="2887"/>
                    </a:lnTo>
                    <a:lnTo>
                      <a:pt x="1075" y="2924"/>
                    </a:lnTo>
                    <a:lnTo>
                      <a:pt x="1153" y="2955"/>
                    </a:lnTo>
                    <a:lnTo>
                      <a:pt x="1233" y="2982"/>
                    </a:lnTo>
                    <a:lnTo>
                      <a:pt x="1314" y="3004"/>
                    </a:lnTo>
                    <a:lnTo>
                      <a:pt x="1397" y="3020"/>
                    </a:lnTo>
                    <a:lnTo>
                      <a:pt x="1480" y="3033"/>
                    </a:lnTo>
                    <a:lnTo>
                      <a:pt x="1563" y="3040"/>
                    </a:lnTo>
                    <a:lnTo>
                      <a:pt x="1647" y="3042"/>
                    </a:lnTo>
                    <a:lnTo>
                      <a:pt x="1730" y="3040"/>
                    </a:lnTo>
                    <a:lnTo>
                      <a:pt x="1813" y="3033"/>
                    </a:lnTo>
                    <a:lnTo>
                      <a:pt x="1897" y="3020"/>
                    </a:lnTo>
                    <a:lnTo>
                      <a:pt x="1979" y="3004"/>
                    </a:lnTo>
                    <a:lnTo>
                      <a:pt x="2060" y="2982"/>
                    </a:lnTo>
                    <a:lnTo>
                      <a:pt x="2140" y="2955"/>
                    </a:lnTo>
                    <a:lnTo>
                      <a:pt x="2219" y="2924"/>
                    </a:lnTo>
                    <a:lnTo>
                      <a:pt x="2296" y="2887"/>
                    </a:lnTo>
                    <a:lnTo>
                      <a:pt x="2371" y="2845"/>
                    </a:lnTo>
                    <a:lnTo>
                      <a:pt x="2444" y="2799"/>
                    </a:lnTo>
                    <a:lnTo>
                      <a:pt x="2515" y="2748"/>
                    </a:lnTo>
                    <a:lnTo>
                      <a:pt x="2582" y="2692"/>
                    </a:lnTo>
                    <a:lnTo>
                      <a:pt x="2648" y="2632"/>
                    </a:lnTo>
                    <a:lnTo>
                      <a:pt x="2710" y="2567"/>
                    </a:lnTo>
                    <a:lnTo>
                      <a:pt x="2767" y="2499"/>
                    </a:lnTo>
                    <a:lnTo>
                      <a:pt x="2819" y="2428"/>
                    </a:lnTo>
                    <a:lnTo>
                      <a:pt x="2866" y="2354"/>
                    </a:lnTo>
                    <a:lnTo>
                      <a:pt x="2908" y="2279"/>
                    </a:lnTo>
                    <a:lnTo>
                      <a:pt x="2945" y="2202"/>
                    </a:lnTo>
                    <a:lnTo>
                      <a:pt x="2978" y="2123"/>
                    </a:lnTo>
                    <a:lnTo>
                      <a:pt x="3004" y="2043"/>
                    </a:lnTo>
                    <a:lnTo>
                      <a:pt x="3027" y="1961"/>
                    </a:lnTo>
                    <a:lnTo>
                      <a:pt x="3044" y="1879"/>
                    </a:lnTo>
                    <a:lnTo>
                      <a:pt x="3056" y="1795"/>
                    </a:lnTo>
                    <a:lnTo>
                      <a:pt x="3063" y="1711"/>
                    </a:lnTo>
                    <a:lnTo>
                      <a:pt x="3064" y="1626"/>
                    </a:lnTo>
                    <a:lnTo>
                      <a:pt x="3061" y="1542"/>
                    </a:lnTo>
                    <a:lnTo>
                      <a:pt x="3053" y="1458"/>
                    </a:lnTo>
                    <a:lnTo>
                      <a:pt x="3039" y="1373"/>
                    </a:lnTo>
                    <a:lnTo>
                      <a:pt x="3020" y="1290"/>
                    </a:lnTo>
                    <a:lnTo>
                      <a:pt x="2996" y="1207"/>
                    </a:lnTo>
                    <a:lnTo>
                      <a:pt x="2966" y="1126"/>
                    </a:lnTo>
                    <a:lnTo>
                      <a:pt x="2931" y="1045"/>
                    </a:lnTo>
                    <a:lnTo>
                      <a:pt x="2891" y="967"/>
                    </a:lnTo>
                    <a:lnTo>
                      <a:pt x="2846" y="889"/>
                    </a:lnTo>
                    <a:lnTo>
                      <a:pt x="2835" y="869"/>
                    </a:lnTo>
                    <a:lnTo>
                      <a:pt x="2829" y="847"/>
                    </a:lnTo>
                    <a:lnTo>
                      <a:pt x="2828" y="824"/>
                    </a:lnTo>
                    <a:lnTo>
                      <a:pt x="2830" y="803"/>
                    </a:lnTo>
                    <a:lnTo>
                      <a:pt x="2838" y="782"/>
                    </a:lnTo>
                    <a:lnTo>
                      <a:pt x="2848" y="762"/>
                    </a:lnTo>
                    <a:lnTo>
                      <a:pt x="2863" y="746"/>
                    </a:lnTo>
                    <a:lnTo>
                      <a:pt x="2882" y="731"/>
                    </a:lnTo>
                    <a:lnTo>
                      <a:pt x="2903" y="720"/>
                    </a:lnTo>
                    <a:lnTo>
                      <a:pt x="2925" y="715"/>
                    </a:lnTo>
                    <a:lnTo>
                      <a:pt x="2947" y="713"/>
                    </a:lnTo>
                    <a:lnTo>
                      <a:pt x="2969" y="716"/>
                    </a:lnTo>
                    <a:lnTo>
                      <a:pt x="2991" y="723"/>
                    </a:lnTo>
                    <a:lnTo>
                      <a:pt x="3011" y="734"/>
                    </a:lnTo>
                    <a:lnTo>
                      <a:pt x="3027" y="749"/>
                    </a:lnTo>
                    <a:lnTo>
                      <a:pt x="3042" y="767"/>
                    </a:lnTo>
                    <a:lnTo>
                      <a:pt x="3091" y="849"/>
                    </a:lnTo>
                    <a:lnTo>
                      <a:pt x="3135" y="933"/>
                    </a:lnTo>
                    <a:lnTo>
                      <a:pt x="3173" y="1018"/>
                    </a:lnTo>
                    <a:lnTo>
                      <a:pt x="3206" y="1105"/>
                    </a:lnTo>
                    <a:lnTo>
                      <a:pt x="3234" y="1193"/>
                    </a:lnTo>
                    <a:lnTo>
                      <a:pt x="3257" y="1282"/>
                    </a:lnTo>
                    <a:lnTo>
                      <a:pt x="3275" y="1371"/>
                    </a:lnTo>
                    <a:lnTo>
                      <a:pt x="3287" y="1461"/>
                    </a:lnTo>
                    <a:lnTo>
                      <a:pt x="3295" y="1551"/>
                    </a:lnTo>
                    <a:lnTo>
                      <a:pt x="3298" y="1640"/>
                    </a:lnTo>
                    <a:lnTo>
                      <a:pt x="3294" y="1731"/>
                    </a:lnTo>
                    <a:lnTo>
                      <a:pt x="3287" y="1820"/>
                    </a:lnTo>
                    <a:lnTo>
                      <a:pt x="3274" y="1909"/>
                    </a:lnTo>
                    <a:lnTo>
                      <a:pt x="3257" y="1998"/>
                    </a:lnTo>
                    <a:lnTo>
                      <a:pt x="3234" y="2085"/>
                    </a:lnTo>
                    <a:lnTo>
                      <a:pt x="3207" y="2172"/>
                    </a:lnTo>
                    <a:lnTo>
                      <a:pt x="3174" y="2257"/>
                    </a:lnTo>
                    <a:lnTo>
                      <a:pt x="3137" y="2340"/>
                    </a:lnTo>
                    <a:lnTo>
                      <a:pt x="3095" y="2421"/>
                    </a:lnTo>
                    <a:lnTo>
                      <a:pt x="3047" y="2501"/>
                    </a:lnTo>
                    <a:lnTo>
                      <a:pt x="2996" y="2578"/>
                    </a:lnTo>
                    <a:lnTo>
                      <a:pt x="2940" y="2653"/>
                    </a:lnTo>
                    <a:lnTo>
                      <a:pt x="2878" y="2725"/>
                    </a:lnTo>
                    <a:lnTo>
                      <a:pt x="2812" y="2794"/>
                    </a:lnTo>
                    <a:lnTo>
                      <a:pt x="2742" y="2860"/>
                    </a:lnTo>
                    <a:lnTo>
                      <a:pt x="2669" y="2922"/>
                    </a:lnTo>
                    <a:lnTo>
                      <a:pt x="2593" y="2977"/>
                    </a:lnTo>
                    <a:lnTo>
                      <a:pt x="2515" y="3029"/>
                    </a:lnTo>
                    <a:lnTo>
                      <a:pt x="2434" y="3076"/>
                    </a:lnTo>
                    <a:lnTo>
                      <a:pt x="2351" y="3117"/>
                    </a:lnTo>
                    <a:lnTo>
                      <a:pt x="2267" y="3153"/>
                    </a:lnTo>
                    <a:lnTo>
                      <a:pt x="2181" y="3185"/>
                    </a:lnTo>
                    <a:lnTo>
                      <a:pt x="2094" y="3212"/>
                    </a:lnTo>
                    <a:lnTo>
                      <a:pt x="2006" y="3234"/>
                    </a:lnTo>
                    <a:lnTo>
                      <a:pt x="1917" y="3251"/>
                    </a:lnTo>
                    <a:lnTo>
                      <a:pt x="1827" y="3263"/>
                    </a:lnTo>
                    <a:lnTo>
                      <a:pt x="1737" y="3271"/>
                    </a:lnTo>
                    <a:lnTo>
                      <a:pt x="1647" y="3273"/>
                    </a:lnTo>
                    <a:lnTo>
                      <a:pt x="1556" y="3271"/>
                    </a:lnTo>
                    <a:lnTo>
                      <a:pt x="1466" y="3263"/>
                    </a:lnTo>
                    <a:lnTo>
                      <a:pt x="1377" y="3251"/>
                    </a:lnTo>
                    <a:lnTo>
                      <a:pt x="1287" y="3234"/>
                    </a:lnTo>
                    <a:lnTo>
                      <a:pt x="1199" y="3212"/>
                    </a:lnTo>
                    <a:lnTo>
                      <a:pt x="1112" y="3185"/>
                    </a:lnTo>
                    <a:lnTo>
                      <a:pt x="1026" y="3153"/>
                    </a:lnTo>
                    <a:lnTo>
                      <a:pt x="942" y="3117"/>
                    </a:lnTo>
                    <a:lnTo>
                      <a:pt x="860" y="3076"/>
                    </a:lnTo>
                    <a:lnTo>
                      <a:pt x="780" y="3029"/>
                    </a:lnTo>
                    <a:lnTo>
                      <a:pt x="701" y="2977"/>
                    </a:lnTo>
                    <a:lnTo>
                      <a:pt x="626" y="2922"/>
                    </a:lnTo>
                    <a:lnTo>
                      <a:pt x="552" y="2860"/>
                    </a:lnTo>
                    <a:lnTo>
                      <a:pt x="482" y="2794"/>
                    </a:lnTo>
                    <a:lnTo>
                      <a:pt x="416" y="2725"/>
                    </a:lnTo>
                    <a:lnTo>
                      <a:pt x="354" y="2652"/>
                    </a:lnTo>
                    <a:lnTo>
                      <a:pt x="297" y="2576"/>
                    </a:lnTo>
                    <a:lnTo>
                      <a:pt x="246" y="2499"/>
                    </a:lnTo>
                    <a:lnTo>
                      <a:pt x="199" y="2419"/>
                    </a:lnTo>
                    <a:lnTo>
                      <a:pt x="157" y="2337"/>
                    </a:lnTo>
                    <a:lnTo>
                      <a:pt x="120" y="2254"/>
                    </a:lnTo>
                    <a:lnTo>
                      <a:pt x="89" y="2169"/>
                    </a:lnTo>
                    <a:lnTo>
                      <a:pt x="61" y="2082"/>
                    </a:lnTo>
                    <a:lnTo>
                      <a:pt x="39" y="1995"/>
                    </a:lnTo>
                    <a:lnTo>
                      <a:pt x="22" y="1906"/>
                    </a:lnTo>
                    <a:lnTo>
                      <a:pt x="9" y="1817"/>
                    </a:lnTo>
                    <a:lnTo>
                      <a:pt x="2" y="1728"/>
                    </a:lnTo>
                    <a:lnTo>
                      <a:pt x="0" y="1638"/>
                    </a:lnTo>
                    <a:lnTo>
                      <a:pt x="2" y="1548"/>
                    </a:lnTo>
                    <a:lnTo>
                      <a:pt x="9" y="1459"/>
                    </a:lnTo>
                    <a:lnTo>
                      <a:pt x="22" y="1370"/>
                    </a:lnTo>
                    <a:lnTo>
                      <a:pt x="39" y="1281"/>
                    </a:lnTo>
                    <a:lnTo>
                      <a:pt x="61" y="1194"/>
                    </a:lnTo>
                    <a:lnTo>
                      <a:pt x="89" y="1107"/>
                    </a:lnTo>
                    <a:lnTo>
                      <a:pt x="120" y="1022"/>
                    </a:lnTo>
                    <a:lnTo>
                      <a:pt x="157" y="938"/>
                    </a:lnTo>
                    <a:lnTo>
                      <a:pt x="199" y="857"/>
                    </a:lnTo>
                    <a:lnTo>
                      <a:pt x="246" y="777"/>
                    </a:lnTo>
                    <a:lnTo>
                      <a:pt x="297" y="698"/>
                    </a:lnTo>
                    <a:lnTo>
                      <a:pt x="354" y="624"/>
                    </a:lnTo>
                    <a:lnTo>
                      <a:pt x="416" y="551"/>
                    </a:lnTo>
                    <a:lnTo>
                      <a:pt x="482" y="481"/>
                    </a:lnTo>
                    <a:lnTo>
                      <a:pt x="555" y="413"/>
                    </a:lnTo>
                    <a:lnTo>
                      <a:pt x="631" y="350"/>
                    </a:lnTo>
                    <a:lnTo>
                      <a:pt x="709" y="292"/>
                    </a:lnTo>
                    <a:lnTo>
                      <a:pt x="790" y="240"/>
                    </a:lnTo>
                    <a:lnTo>
                      <a:pt x="874" y="192"/>
                    </a:lnTo>
                    <a:lnTo>
                      <a:pt x="960" y="150"/>
                    </a:lnTo>
                    <a:lnTo>
                      <a:pt x="1047" y="112"/>
                    </a:lnTo>
                    <a:lnTo>
                      <a:pt x="1137" y="81"/>
                    </a:lnTo>
                    <a:lnTo>
                      <a:pt x="1228" y="53"/>
                    </a:lnTo>
                    <a:lnTo>
                      <a:pt x="1320" y="32"/>
                    </a:lnTo>
                    <a:lnTo>
                      <a:pt x="1412" y="17"/>
                    </a:lnTo>
                    <a:lnTo>
                      <a:pt x="1506" y="5"/>
                    </a:lnTo>
                    <a:lnTo>
                      <a:pt x="16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8" name="Group 85"/>
            <p:cNvGrpSpPr>
              <a:grpSpLocks noChangeAspect="1"/>
            </p:cNvGrpSpPr>
            <p:nvPr/>
          </p:nvGrpSpPr>
          <p:grpSpPr>
            <a:xfrm>
              <a:off x="7819394" y="3860473"/>
              <a:ext cx="174065" cy="172800"/>
              <a:chOff x="9388475" y="3703638"/>
              <a:chExt cx="436563" cy="433388"/>
            </a:xfrm>
            <a:solidFill>
              <a:schemeClr val="accent3"/>
            </a:solidFill>
          </p:grpSpPr>
          <p:sp>
            <p:nvSpPr>
              <p:cNvPr id="39" name="Freeform 12"/>
              <p:cNvSpPr/>
              <p:nvPr/>
            </p:nvSpPr>
            <p:spPr bwMode="auto">
              <a:xfrm>
                <a:off x="9490075" y="3762375"/>
                <a:ext cx="279400" cy="241300"/>
              </a:xfrm>
              <a:custGeom>
                <a:avLst/>
                <a:gdLst>
                  <a:gd name="T0" fmla="*/ 1983 w 2110"/>
                  <a:gd name="T1" fmla="*/ 0 h 1829"/>
                  <a:gd name="T2" fmla="*/ 2005 w 2110"/>
                  <a:gd name="T3" fmla="*/ 0 h 1829"/>
                  <a:gd name="T4" fmla="*/ 2027 w 2110"/>
                  <a:gd name="T5" fmla="*/ 4 h 1829"/>
                  <a:gd name="T6" fmla="*/ 2048 w 2110"/>
                  <a:gd name="T7" fmla="*/ 12 h 1829"/>
                  <a:gd name="T8" fmla="*/ 2069 w 2110"/>
                  <a:gd name="T9" fmla="*/ 25 h 1829"/>
                  <a:gd name="T10" fmla="*/ 2084 w 2110"/>
                  <a:gd name="T11" fmla="*/ 42 h 1829"/>
                  <a:gd name="T12" fmla="*/ 2097 w 2110"/>
                  <a:gd name="T13" fmla="*/ 62 h 1829"/>
                  <a:gd name="T14" fmla="*/ 2105 w 2110"/>
                  <a:gd name="T15" fmla="*/ 82 h 1829"/>
                  <a:gd name="T16" fmla="*/ 2110 w 2110"/>
                  <a:gd name="T17" fmla="*/ 104 h 1829"/>
                  <a:gd name="T18" fmla="*/ 2110 w 2110"/>
                  <a:gd name="T19" fmla="*/ 125 h 1829"/>
                  <a:gd name="T20" fmla="*/ 2105 w 2110"/>
                  <a:gd name="T21" fmla="*/ 147 h 1829"/>
                  <a:gd name="T22" fmla="*/ 2096 w 2110"/>
                  <a:gd name="T23" fmla="*/ 168 h 1829"/>
                  <a:gd name="T24" fmla="*/ 2083 w 2110"/>
                  <a:gd name="T25" fmla="*/ 188 h 1829"/>
                  <a:gd name="T26" fmla="*/ 742 w 2110"/>
                  <a:gd name="T27" fmla="*/ 1788 h 1829"/>
                  <a:gd name="T28" fmla="*/ 724 w 2110"/>
                  <a:gd name="T29" fmla="*/ 1804 h 1829"/>
                  <a:gd name="T30" fmla="*/ 704 w 2110"/>
                  <a:gd name="T31" fmla="*/ 1817 h 1829"/>
                  <a:gd name="T32" fmla="*/ 681 w 2110"/>
                  <a:gd name="T33" fmla="*/ 1825 h 1829"/>
                  <a:gd name="T34" fmla="*/ 657 w 2110"/>
                  <a:gd name="T35" fmla="*/ 1829 h 1829"/>
                  <a:gd name="T36" fmla="*/ 652 w 2110"/>
                  <a:gd name="T37" fmla="*/ 1829 h 1829"/>
                  <a:gd name="T38" fmla="*/ 630 w 2110"/>
                  <a:gd name="T39" fmla="*/ 1826 h 1829"/>
                  <a:gd name="T40" fmla="*/ 608 w 2110"/>
                  <a:gd name="T41" fmla="*/ 1820 h 1829"/>
                  <a:gd name="T42" fmla="*/ 587 w 2110"/>
                  <a:gd name="T43" fmla="*/ 1810 h 1829"/>
                  <a:gd name="T44" fmla="*/ 571 w 2110"/>
                  <a:gd name="T45" fmla="*/ 1795 h 1829"/>
                  <a:gd name="T46" fmla="*/ 34 w 2110"/>
                  <a:gd name="T47" fmla="*/ 1263 h 1829"/>
                  <a:gd name="T48" fmla="*/ 19 w 2110"/>
                  <a:gd name="T49" fmla="*/ 1245 h 1829"/>
                  <a:gd name="T50" fmla="*/ 8 w 2110"/>
                  <a:gd name="T51" fmla="*/ 1225 h 1829"/>
                  <a:gd name="T52" fmla="*/ 2 w 2110"/>
                  <a:gd name="T53" fmla="*/ 1203 h 1829"/>
                  <a:gd name="T54" fmla="*/ 0 w 2110"/>
                  <a:gd name="T55" fmla="*/ 1181 h 1829"/>
                  <a:gd name="T56" fmla="*/ 2 w 2110"/>
                  <a:gd name="T57" fmla="*/ 1159 h 1829"/>
                  <a:gd name="T58" fmla="*/ 8 w 2110"/>
                  <a:gd name="T59" fmla="*/ 1138 h 1829"/>
                  <a:gd name="T60" fmla="*/ 19 w 2110"/>
                  <a:gd name="T61" fmla="*/ 1118 h 1829"/>
                  <a:gd name="T62" fmla="*/ 34 w 2110"/>
                  <a:gd name="T63" fmla="*/ 1099 h 1829"/>
                  <a:gd name="T64" fmla="*/ 53 w 2110"/>
                  <a:gd name="T65" fmla="*/ 1085 h 1829"/>
                  <a:gd name="T66" fmla="*/ 73 w 2110"/>
                  <a:gd name="T67" fmla="*/ 1074 h 1829"/>
                  <a:gd name="T68" fmla="*/ 94 w 2110"/>
                  <a:gd name="T69" fmla="*/ 1068 h 1829"/>
                  <a:gd name="T70" fmla="*/ 116 w 2110"/>
                  <a:gd name="T71" fmla="*/ 1066 h 1829"/>
                  <a:gd name="T72" fmla="*/ 138 w 2110"/>
                  <a:gd name="T73" fmla="*/ 1068 h 1829"/>
                  <a:gd name="T74" fmla="*/ 159 w 2110"/>
                  <a:gd name="T75" fmla="*/ 1074 h 1829"/>
                  <a:gd name="T76" fmla="*/ 180 w 2110"/>
                  <a:gd name="T77" fmla="*/ 1085 h 1829"/>
                  <a:gd name="T78" fmla="*/ 198 w 2110"/>
                  <a:gd name="T79" fmla="*/ 1099 h 1829"/>
                  <a:gd name="T80" fmla="*/ 644 w 2110"/>
                  <a:gd name="T81" fmla="*/ 1544 h 1829"/>
                  <a:gd name="T82" fmla="*/ 1905 w 2110"/>
                  <a:gd name="T83" fmla="*/ 41 h 1829"/>
                  <a:gd name="T84" fmla="*/ 1922 w 2110"/>
                  <a:gd name="T85" fmla="*/ 24 h 1829"/>
                  <a:gd name="T86" fmla="*/ 1941 w 2110"/>
                  <a:gd name="T87" fmla="*/ 11 h 1829"/>
                  <a:gd name="T88" fmla="*/ 1962 w 2110"/>
                  <a:gd name="T89" fmla="*/ 3 h 1829"/>
                  <a:gd name="T90" fmla="*/ 1983 w 2110"/>
                  <a:gd name="T91" fmla="*/ 0 h 1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10" h="1829">
                    <a:moveTo>
                      <a:pt x="1983" y="0"/>
                    </a:moveTo>
                    <a:lnTo>
                      <a:pt x="2005" y="0"/>
                    </a:lnTo>
                    <a:lnTo>
                      <a:pt x="2027" y="4"/>
                    </a:lnTo>
                    <a:lnTo>
                      <a:pt x="2048" y="12"/>
                    </a:lnTo>
                    <a:lnTo>
                      <a:pt x="2069" y="25"/>
                    </a:lnTo>
                    <a:lnTo>
                      <a:pt x="2084" y="42"/>
                    </a:lnTo>
                    <a:lnTo>
                      <a:pt x="2097" y="62"/>
                    </a:lnTo>
                    <a:lnTo>
                      <a:pt x="2105" y="82"/>
                    </a:lnTo>
                    <a:lnTo>
                      <a:pt x="2110" y="104"/>
                    </a:lnTo>
                    <a:lnTo>
                      <a:pt x="2110" y="125"/>
                    </a:lnTo>
                    <a:lnTo>
                      <a:pt x="2105" y="147"/>
                    </a:lnTo>
                    <a:lnTo>
                      <a:pt x="2096" y="168"/>
                    </a:lnTo>
                    <a:lnTo>
                      <a:pt x="2083" y="188"/>
                    </a:lnTo>
                    <a:lnTo>
                      <a:pt x="742" y="1788"/>
                    </a:lnTo>
                    <a:lnTo>
                      <a:pt x="724" y="1804"/>
                    </a:lnTo>
                    <a:lnTo>
                      <a:pt x="704" y="1817"/>
                    </a:lnTo>
                    <a:lnTo>
                      <a:pt x="681" y="1825"/>
                    </a:lnTo>
                    <a:lnTo>
                      <a:pt x="657" y="1829"/>
                    </a:lnTo>
                    <a:lnTo>
                      <a:pt x="652" y="1829"/>
                    </a:lnTo>
                    <a:lnTo>
                      <a:pt x="630" y="1826"/>
                    </a:lnTo>
                    <a:lnTo>
                      <a:pt x="608" y="1820"/>
                    </a:lnTo>
                    <a:lnTo>
                      <a:pt x="587" y="1810"/>
                    </a:lnTo>
                    <a:lnTo>
                      <a:pt x="571" y="1795"/>
                    </a:lnTo>
                    <a:lnTo>
                      <a:pt x="34" y="1263"/>
                    </a:lnTo>
                    <a:lnTo>
                      <a:pt x="19" y="1245"/>
                    </a:lnTo>
                    <a:lnTo>
                      <a:pt x="8" y="1225"/>
                    </a:lnTo>
                    <a:lnTo>
                      <a:pt x="2" y="1203"/>
                    </a:lnTo>
                    <a:lnTo>
                      <a:pt x="0" y="1181"/>
                    </a:lnTo>
                    <a:lnTo>
                      <a:pt x="2" y="1159"/>
                    </a:lnTo>
                    <a:lnTo>
                      <a:pt x="8" y="1138"/>
                    </a:lnTo>
                    <a:lnTo>
                      <a:pt x="19" y="1118"/>
                    </a:lnTo>
                    <a:lnTo>
                      <a:pt x="34" y="1099"/>
                    </a:lnTo>
                    <a:lnTo>
                      <a:pt x="53" y="1085"/>
                    </a:lnTo>
                    <a:lnTo>
                      <a:pt x="73" y="1074"/>
                    </a:lnTo>
                    <a:lnTo>
                      <a:pt x="94" y="1068"/>
                    </a:lnTo>
                    <a:lnTo>
                      <a:pt x="116" y="1066"/>
                    </a:lnTo>
                    <a:lnTo>
                      <a:pt x="138" y="1068"/>
                    </a:lnTo>
                    <a:lnTo>
                      <a:pt x="159" y="1074"/>
                    </a:lnTo>
                    <a:lnTo>
                      <a:pt x="180" y="1085"/>
                    </a:lnTo>
                    <a:lnTo>
                      <a:pt x="198" y="1099"/>
                    </a:lnTo>
                    <a:lnTo>
                      <a:pt x="644" y="1544"/>
                    </a:lnTo>
                    <a:lnTo>
                      <a:pt x="1905" y="41"/>
                    </a:lnTo>
                    <a:lnTo>
                      <a:pt x="1922" y="24"/>
                    </a:lnTo>
                    <a:lnTo>
                      <a:pt x="1941" y="11"/>
                    </a:lnTo>
                    <a:lnTo>
                      <a:pt x="1962" y="3"/>
                    </a:lnTo>
                    <a:lnTo>
                      <a:pt x="19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Freeform 13"/>
              <p:cNvSpPr/>
              <p:nvPr/>
            </p:nvSpPr>
            <p:spPr bwMode="auto">
              <a:xfrm>
                <a:off x="9388475" y="3703638"/>
                <a:ext cx="436563" cy="433388"/>
              </a:xfrm>
              <a:custGeom>
                <a:avLst/>
                <a:gdLst>
                  <a:gd name="T0" fmla="*/ 1884 w 3298"/>
                  <a:gd name="T1" fmla="*/ 17 h 3273"/>
                  <a:gd name="T2" fmla="*/ 2254 w 3298"/>
                  <a:gd name="T3" fmla="*/ 116 h 3273"/>
                  <a:gd name="T4" fmla="*/ 2537 w 3298"/>
                  <a:gd name="T5" fmla="*/ 264 h 3273"/>
                  <a:gd name="T6" fmla="*/ 2573 w 3298"/>
                  <a:gd name="T7" fmla="*/ 342 h 3273"/>
                  <a:gd name="T8" fmla="*/ 2541 w 3298"/>
                  <a:gd name="T9" fmla="*/ 426 h 3273"/>
                  <a:gd name="T10" fmla="*/ 2461 w 3298"/>
                  <a:gd name="T11" fmla="*/ 462 h 3273"/>
                  <a:gd name="T12" fmla="*/ 2319 w 3298"/>
                  <a:gd name="T13" fmla="*/ 400 h 3273"/>
                  <a:gd name="T14" fmla="*/ 1993 w 3298"/>
                  <a:gd name="T15" fmla="*/ 273 h 3273"/>
                  <a:gd name="T16" fmla="*/ 1655 w 3298"/>
                  <a:gd name="T17" fmla="*/ 230 h 3273"/>
                  <a:gd name="T18" fmla="*/ 1319 w 3298"/>
                  <a:gd name="T19" fmla="*/ 269 h 3273"/>
                  <a:gd name="T20" fmla="*/ 999 w 3298"/>
                  <a:gd name="T21" fmla="*/ 386 h 3273"/>
                  <a:gd name="T22" fmla="*/ 711 w 3298"/>
                  <a:gd name="T23" fmla="*/ 583 h 3273"/>
                  <a:gd name="T24" fmla="*/ 477 w 3298"/>
                  <a:gd name="T25" fmla="*/ 846 h 3273"/>
                  <a:gd name="T26" fmla="*/ 320 w 3298"/>
                  <a:gd name="T27" fmla="*/ 1148 h 3273"/>
                  <a:gd name="T28" fmla="*/ 242 w 3298"/>
                  <a:gd name="T29" fmla="*/ 1472 h 3273"/>
                  <a:gd name="T30" fmla="*/ 242 w 3298"/>
                  <a:gd name="T31" fmla="*/ 1803 h 3273"/>
                  <a:gd name="T32" fmla="*/ 320 w 3298"/>
                  <a:gd name="T33" fmla="*/ 2128 h 3273"/>
                  <a:gd name="T34" fmla="*/ 477 w 3298"/>
                  <a:gd name="T35" fmla="*/ 2430 h 3273"/>
                  <a:gd name="T36" fmla="*/ 711 w 3298"/>
                  <a:gd name="T37" fmla="*/ 2692 h 3273"/>
                  <a:gd name="T38" fmla="*/ 998 w 3298"/>
                  <a:gd name="T39" fmla="*/ 2887 h 3273"/>
                  <a:gd name="T40" fmla="*/ 1314 w 3298"/>
                  <a:gd name="T41" fmla="*/ 3004 h 3273"/>
                  <a:gd name="T42" fmla="*/ 1647 w 3298"/>
                  <a:gd name="T43" fmla="*/ 3042 h 3273"/>
                  <a:gd name="T44" fmla="*/ 1979 w 3298"/>
                  <a:gd name="T45" fmla="*/ 3004 h 3273"/>
                  <a:gd name="T46" fmla="*/ 2296 w 3298"/>
                  <a:gd name="T47" fmla="*/ 2887 h 3273"/>
                  <a:gd name="T48" fmla="*/ 2582 w 3298"/>
                  <a:gd name="T49" fmla="*/ 2692 h 3273"/>
                  <a:gd name="T50" fmla="*/ 2819 w 3298"/>
                  <a:gd name="T51" fmla="*/ 2428 h 3273"/>
                  <a:gd name="T52" fmla="*/ 2978 w 3298"/>
                  <a:gd name="T53" fmla="*/ 2123 h 3273"/>
                  <a:gd name="T54" fmla="*/ 3056 w 3298"/>
                  <a:gd name="T55" fmla="*/ 1795 h 3273"/>
                  <a:gd name="T56" fmla="*/ 3053 w 3298"/>
                  <a:gd name="T57" fmla="*/ 1458 h 3273"/>
                  <a:gd name="T58" fmla="*/ 2966 w 3298"/>
                  <a:gd name="T59" fmla="*/ 1126 h 3273"/>
                  <a:gd name="T60" fmla="*/ 2835 w 3298"/>
                  <a:gd name="T61" fmla="*/ 869 h 3273"/>
                  <a:gd name="T62" fmla="*/ 2838 w 3298"/>
                  <a:gd name="T63" fmla="*/ 782 h 3273"/>
                  <a:gd name="T64" fmla="*/ 2903 w 3298"/>
                  <a:gd name="T65" fmla="*/ 720 h 3273"/>
                  <a:gd name="T66" fmla="*/ 2991 w 3298"/>
                  <a:gd name="T67" fmla="*/ 723 h 3273"/>
                  <a:gd name="T68" fmla="*/ 3091 w 3298"/>
                  <a:gd name="T69" fmla="*/ 849 h 3273"/>
                  <a:gd name="T70" fmla="*/ 3234 w 3298"/>
                  <a:gd name="T71" fmla="*/ 1193 h 3273"/>
                  <a:gd name="T72" fmla="*/ 3295 w 3298"/>
                  <a:gd name="T73" fmla="*/ 1551 h 3273"/>
                  <a:gd name="T74" fmla="*/ 3274 w 3298"/>
                  <a:gd name="T75" fmla="*/ 1909 h 3273"/>
                  <a:gd name="T76" fmla="*/ 3174 w 3298"/>
                  <a:gd name="T77" fmla="*/ 2257 h 3273"/>
                  <a:gd name="T78" fmla="*/ 2996 w 3298"/>
                  <a:gd name="T79" fmla="*/ 2578 h 3273"/>
                  <a:gd name="T80" fmla="*/ 2742 w 3298"/>
                  <a:gd name="T81" fmla="*/ 2860 h 3273"/>
                  <a:gd name="T82" fmla="*/ 2434 w 3298"/>
                  <a:gd name="T83" fmla="*/ 3076 h 3273"/>
                  <a:gd name="T84" fmla="*/ 2094 w 3298"/>
                  <a:gd name="T85" fmla="*/ 3212 h 3273"/>
                  <a:gd name="T86" fmla="*/ 1737 w 3298"/>
                  <a:gd name="T87" fmla="*/ 3271 h 3273"/>
                  <a:gd name="T88" fmla="*/ 1377 w 3298"/>
                  <a:gd name="T89" fmla="*/ 3251 h 3273"/>
                  <a:gd name="T90" fmla="*/ 1026 w 3298"/>
                  <a:gd name="T91" fmla="*/ 3153 h 3273"/>
                  <a:gd name="T92" fmla="*/ 701 w 3298"/>
                  <a:gd name="T93" fmla="*/ 2977 h 3273"/>
                  <a:gd name="T94" fmla="*/ 416 w 3298"/>
                  <a:gd name="T95" fmla="*/ 2725 h 3273"/>
                  <a:gd name="T96" fmla="*/ 199 w 3298"/>
                  <a:gd name="T97" fmla="*/ 2419 h 3273"/>
                  <a:gd name="T98" fmla="*/ 61 w 3298"/>
                  <a:gd name="T99" fmla="*/ 2082 h 3273"/>
                  <a:gd name="T100" fmla="*/ 2 w 3298"/>
                  <a:gd name="T101" fmla="*/ 1728 h 3273"/>
                  <a:gd name="T102" fmla="*/ 22 w 3298"/>
                  <a:gd name="T103" fmla="*/ 1370 h 3273"/>
                  <a:gd name="T104" fmla="*/ 120 w 3298"/>
                  <a:gd name="T105" fmla="*/ 1022 h 3273"/>
                  <a:gd name="T106" fmla="*/ 297 w 3298"/>
                  <a:gd name="T107" fmla="*/ 698 h 3273"/>
                  <a:gd name="T108" fmla="*/ 555 w 3298"/>
                  <a:gd name="T109" fmla="*/ 413 h 3273"/>
                  <a:gd name="T110" fmla="*/ 874 w 3298"/>
                  <a:gd name="T111" fmla="*/ 192 h 3273"/>
                  <a:gd name="T112" fmla="*/ 1228 w 3298"/>
                  <a:gd name="T113" fmla="*/ 53 h 3273"/>
                  <a:gd name="T114" fmla="*/ 1600 w 3298"/>
                  <a:gd name="T115" fmla="*/ 0 h 3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98" h="3273">
                    <a:moveTo>
                      <a:pt x="1600" y="0"/>
                    </a:moveTo>
                    <a:lnTo>
                      <a:pt x="1695" y="1"/>
                    </a:lnTo>
                    <a:lnTo>
                      <a:pt x="1789" y="6"/>
                    </a:lnTo>
                    <a:lnTo>
                      <a:pt x="1884" y="17"/>
                    </a:lnTo>
                    <a:lnTo>
                      <a:pt x="1978" y="33"/>
                    </a:lnTo>
                    <a:lnTo>
                      <a:pt x="2071" y="55"/>
                    </a:lnTo>
                    <a:lnTo>
                      <a:pt x="2164" y="83"/>
                    </a:lnTo>
                    <a:lnTo>
                      <a:pt x="2254" y="116"/>
                    </a:lnTo>
                    <a:lnTo>
                      <a:pt x="2344" y="155"/>
                    </a:lnTo>
                    <a:lnTo>
                      <a:pt x="2433" y="199"/>
                    </a:lnTo>
                    <a:lnTo>
                      <a:pt x="2518" y="249"/>
                    </a:lnTo>
                    <a:lnTo>
                      <a:pt x="2537" y="264"/>
                    </a:lnTo>
                    <a:lnTo>
                      <a:pt x="2552" y="281"/>
                    </a:lnTo>
                    <a:lnTo>
                      <a:pt x="2563" y="300"/>
                    </a:lnTo>
                    <a:lnTo>
                      <a:pt x="2570" y="321"/>
                    </a:lnTo>
                    <a:lnTo>
                      <a:pt x="2573" y="342"/>
                    </a:lnTo>
                    <a:lnTo>
                      <a:pt x="2572" y="365"/>
                    </a:lnTo>
                    <a:lnTo>
                      <a:pt x="2565" y="387"/>
                    </a:lnTo>
                    <a:lnTo>
                      <a:pt x="2556" y="408"/>
                    </a:lnTo>
                    <a:lnTo>
                      <a:pt x="2541" y="426"/>
                    </a:lnTo>
                    <a:lnTo>
                      <a:pt x="2524" y="441"/>
                    </a:lnTo>
                    <a:lnTo>
                      <a:pt x="2504" y="452"/>
                    </a:lnTo>
                    <a:lnTo>
                      <a:pt x="2483" y="460"/>
                    </a:lnTo>
                    <a:lnTo>
                      <a:pt x="2461" y="462"/>
                    </a:lnTo>
                    <a:lnTo>
                      <a:pt x="2439" y="461"/>
                    </a:lnTo>
                    <a:lnTo>
                      <a:pt x="2417" y="455"/>
                    </a:lnTo>
                    <a:lnTo>
                      <a:pt x="2396" y="445"/>
                    </a:lnTo>
                    <a:lnTo>
                      <a:pt x="2319" y="400"/>
                    </a:lnTo>
                    <a:lnTo>
                      <a:pt x="2238" y="360"/>
                    </a:lnTo>
                    <a:lnTo>
                      <a:pt x="2158" y="327"/>
                    </a:lnTo>
                    <a:lnTo>
                      <a:pt x="2076" y="297"/>
                    </a:lnTo>
                    <a:lnTo>
                      <a:pt x="1993" y="273"/>
                    </a:lnTo>
                    <a:lnTo>
                      <a:pt x="1909" y="255"/>
                    </a:lnTo>
                    <a:lnTo>
                      <a:pt x="1825" y="242"/>
                    </a:lnTo>
                    <a:lnTo>
                      <a:pt x="1739" y="233"/>
                    </a:lnTo>
                    <a:lnTo>
                      <a:pt x="1655" y="230"/>
                    </a:lnTo>
                    <a:lnTo>
                      <a:pt x="1571" y="232"/>
                    </a:lnTo>
                    <a:lnTo>
                      <a:pt x="1486" y="240"/>
                    </a:lnTo>
                    <a:lnTo>
                      <a:pt x="1402" y="251"/>
                    </a:lnTo>
                    <a:lnTo>
                      <a:pt x="1319" y="269"/>
                    </a:lnTo>
                    <a:lnTo>
                      <a:pt x="1237" y="291"/>
                    </a:lnTo>
                    <a:lnTo>
                      <a:pt x="1156" y="318"/>
                    </a:lnTo>
                    <a:lnTo>
                      <a:pt x="1077" y="350"/>
                    </a:lnTo>
                    <a:lnTo>
                      <a:pt x="999" y="386"/>
                    </a:lnTo>
                    <a:lnTo>
                      <a:pt x="924" y="428"/>
                    </a:lnTo>
                    <a:lnTo>
                      <a:pt x="850" y="475"/>
                    </a:lnTo>
                    <a:lnTo>
                      <a:pt x="780" y="527"/>
                    </a:lnTo>
                    <a:lnTo>
                      <a:pt x="711" y="583"/>
                    </a:lnTo>
                    <a:lnTo>
                      <a:pt x="646" y="644"/>
                    </a:lnTo>
                    <a:lnTo>
                      <a:pt x="584" y="709"/>
                    </a:lnTo>
                    <a:lnTo>
                      <a:pt x="528" y="776"/>
                    </a:lnTo>
                    <a:lnTo>
                      <a:pt x="477" y="846"/>
                    </a:lnTo>
                    <a:lnTo>
                      <a:pt x="430" y="919"/>
                    </a:lnTo>
                    <a:lnTo>
                      <a:pt x="388" y="994"/>
                    </a:lnTo>
                    <a:lnTo>
                      <a:pt x="352" y="1070"/>
                    </a:lnTo>
                    <a:lnTo>
                      <a:pt x="320" y="1148"/>
                    </a:lnTo>
                    <a:lnTo>
                      <a:pt x="293" y="1227"/>
                    </a:lnTo>
                    <a:lnTo>
                      <a:pt x="271" y="1308"/>
                    </a:lnTo>
                    <a:lnTo>
                      <a:pt x="254" y="1390"/>
                    </a:lnTo>
                    <a:lnTo>
                      <a:pt x="242" y="1472"/>
                    </a:lnTo>
                    <a:lnTo>
                      <a:pt x="234" y="1555"/>
                    </a:lnTo>
                    <a:lnTo>
                      <a:pt x="232" y="1638"/>
                    </a:lnTo>
                    <a:lnTo>
                      <a:pt x="234" y="1721"/>
                    </a:lnTo>
                    <a:lnTo>
                      <a:pt x="242" y="1803"/>
                    </a:lnTo>
                    <a:lnTo>
                      <a:pt x="254" y="1886"/>
                    </a:lnTo>
                    <a:lnTo>
                      <a:pt x="271" y="1968"/>
                    </a:lnTo>
                    <a:lnTo>
                      <a:pt x="293" y="2048"/>
                    </a:lnTo>
                    <a:lnTo>
                      <a:pt x="320" y="2128"/>
                    </a:lnTo>
                    <a:lnTo>
                      <a:pt x="352" y="2205"/>
                    </a:lnTo>
                    <a:lnTo>
                      <a:pt x="388" y="2282"/>
                    </a:lnTo>
                    <a:lnTo>
                      <a:pt x="430" y="2357"/>
                    </a:lnTo>
                    <a:lnTo>
                      <a:pt x="477" y="2430"/>
                    </a:lnTo>
                    <a:lnTo>
                      <a:pt x="528" y="2500"/>
                    </a:lnTo>
                    <a:lnTo>
                      <a:pt x="584" y="2567"/>
                    </a:lnTo>
                    <a:lnTo>
                      <a:pt x="646" y="2632"/>
                    </a:lnTo>
                    <a:lnTo>
                      <a:pt x="711" y="2692"/>
                    </a:lnTo>
                    <a:lnTo>
                      <a:pt x="778" y="2748"/>
                    </a:lnTo>
                    <a:lnTo>
                      <a:pt x="849" y="2799"/>
                    </a:lnTo>
                    <a:lnTo>
                      <a:pt x="923" y="2845"/>
                    </a:lnTo>
                    <a:lnTo>
                      <a:pt x="998" y="2887"/>
                    </a:lnTo>
                    <a:lnTo>
                      <a:pt x="1075" y="2924"/>
                    </a:lnTo>
                    <a:lnTo>
                      <a:pt x="1153" y="2955"/>
                    </a:lnTo>
                    <a:lnTo>
                      <a:pt x="1233" y="2982"/>
                    </a:lnTo>
                    <a:lnTo>
                      <a:pt x="1314" y="3004"/>
                    </a:lnTo>
                    <a:lnTo>
                      <a:pt x="1397" y="3020"/>
                    </a:lnTo>
                    <a:lnTo>
                      <a:pt x="1480" y="3033"/>
                    </a:lnTo>
                    <a:lnTo>
                      <a:pt x="1563" y="3040"/>
                    </a:lnTo>
                    <a:lnTo>
                      <a:pt x="1647" y="3042"/>
                    </a:lnTo>
                    <a:lnTo>
                      <a:pt x="1730" y="3040"/>
                    </a:lnTo>
                    <a:lnTo>
                      <a:pt x="1813" y="3033"/>
                    </a:lnTo>
                    <a:lnTo>
                      <a:pt x="1897" y="3020"/>
                    </a:lnTo>
                    <a:lnTo>
                      <a:pt x="1979" y="3004"/>
                    </a:lnTo>
                    <a:lnTo>
                      <a:pt x="2060" y="2982"/>
                    </a:lnTo>
                    <a:lnTo>
                      <a:pt x="2140" y="2955"/>
                    </a:lnTo>
                    <a:lnTo>
                      <a:pt x="2219" y="2924"/>
                    </a:lnTo>
                    <a:lnTo>
                      <a:pt x="2296" y="2887"/>
                    </a:lnTo>
                    <a:lnTo>
                      <a:pt x="2371" y="2845"/>
                    </a:lnTo>
                    <a:lnTo>
                      <a:pt x="2444" y="2799"/>
                    </a:lnTo>
                    <a:lnTo>
                      <a:pt x="2515" y="2748"/>
                    </a:lnTo>
                    <a:lnTo>
                      <a:pt x="2582" y="2692"/>
                    </a:lnTo>
                    <a:lnTo>
                      <a:pt x="2648" y="2632"/>
                    </a:lnTo>
                    <a:lnTo>
                      <a:pt x="2710" y="2567"/>
                    </a:lnTo>
                    <a:lnTo>
                      <a:pt x="2767" y="2499"/>
                    </a:lnTo>
                    <a:lnTo>
                      <a:pt x="2819" y="2428"/>
                    </a:lnTo>
                    <a:lnTo>
                      <a:pt x="2866" y="2354"/>
                    </a:lnTo>
                    <a:lnTo>
                      <a:pt x="2908" y="2279"/>
                    </a:lnTo>
                    <a:lnTo>
                      <a:pt x="2945" y="2202"/>
                    </a:lnTo>
                    <a:lnTo>
                      <a:pt x="2978" y="2123"/>
                    </a:lnTo>
                    <a:lnTo>
                      <a:pt x="3004" y="2043"/>
                    </a:lnTo>
                    <a:lnTo>
                      <a:pt x="3027" y="1961"/>
                    </a:lnTo>
                    <a:lnTo>
                      <a:pt x="3044" y="1879"/>
                    </a:lnTo>
                    <a:lnTo>
                      <a:pt x="3056" y="1795"/>
                    </a:lnTo>
                    <a:lnTo>
                      <a:pt x="3063" y="1711"/>
                    </a:lnTo>
                    <a:lnTo>
                      <a:pt x="3064" y="1626"/>
                    </a:lnTo>
                    <a:lnTo>
                      <a:pt x="3061" y="1542"/>
                    </a:lnTo>
                    <a:lnTo>
                      <a:pt x="3053" y="1458"/>
                    </a:lnTo>
                    <a:lnTo>
                      <a:pt x="3039" y="1373"/>
                    </a:lnTo>
                    <a:lnTo>
                      <a:pt x="3020" y="1290"/>
                    </a:lnTo>
                    <a:lnTo>
                      <a:pt x="2996" y="1207"/>
                    </a:lnTo>
                    <a:lnTo>
                      <a:pt x="2966" y="1126"/>
                    </a:lnTo>
                    <a:lnTo>
                      <a:pt x="2931" y="1045"/>
                    </a:lnTo>
                    <a:lnTo>
                      <a:pt x="2891" y="967"/>
                    </a:lnTo>
                    <a:lnTo>
                      <a:pt x="2846" y="889"/>
                    </a:lnTo>
                    <a:lnTo>
                      <a:pt x="2835" y="869"/>
                    </a:lnTo>
                    <a:lnTo>
                      <a:pt x="2829" y="847"/>
                    </a:lnTo>
                    <a:lnTo>
                      <a:pt x="2828" y="824"/>
                    </a:lnTo>
                    <a:lnTo>
                      <a:pt x="2830" y="803"/>
                    </a:lnTo>
                    <a:lnTo>
                      <a:pt x="2838" y="782"/>
                    </a:lnTo>
                    <a:lnTo>
                      <a:pt x="2848" y="762"/>
                    </a:lnTo>
                    <a:lnTo>
                      <a:pt x="2863" y="746"/>
                    </a:lnTo>
                    <a:lnTo>
                      <a:pt x="2882" y="731"/>
                    </a:lnTo>
                    <a:lnTo>
                      <a:pt x="2903" y="720"/>
                    </a:lnTo>
                    <a:lnTo>
                      <a:pt x="2925" y="715"/>
                    </a:lnTo>
                    <a:lnTo>
                      <a:pt x="2947" y="713"/>
                    </a:lnTo>
                    <a:lnTo>
                      <a:pt x="2969" y="716"/>
                    </a:lnTo>
                    <a:lnTo>
                      <a:pt x="2991" y="723"/>
                    </a:lnTo>
                    <a:lnTo>
                      <a:pt x="3011" y="734"/>
                    </a:lnTo>
                    <a:lnTo>
                      <a:pt x="3027" y="749"/>
                    </a:lnTo>
                    <a:lnTo>
                      <a:pt x="3042" y="767"/>
                    </a:lnTo>
                    <a:lnTo>
                      <a:pt x="3091" y="849"/>
                    </a:lnTo>
                    <a:lnTo>
                      <a:pt x="3135" y="933"/>
                    </a:lnTo>
                    <a:lnTo>
                      <a:pt x="3173" y="1018"/>
                    </a:lnTo>
                    <a:lnTo>
                      <a:pt x="3206" y="1105"/>
                    </a:lnTo>
                    <a:lnTo>
                      <a:pt x="3234" y="1193"/>
                    </a:lnTo>
                    <a:lnTo>
                      <a:pt x="3257" y="1282"/>
                    </a:lnTo>
                    <a:lnTo>
                      <a:pt x="3275" y="1371"/>
                    </a:lnTo>
                    <a:lnTo>
                      <a:pt x="3287" y="1461"/>
                    </a:lnTo>
                    <a:lnTo>
                      <a:pt x="3295" y="1551"/>
                    </a:lnTo>
                    <a:lnTo>
                      <a:pt x="3298" y="1640"/>
                    </a:lnTo>
                    <a:lnTo>
                      <a:pt x="3294" y="1731"/>
                    </a:lnTo>
                    <a:lnTo>
                      <a:pt x="3287" y="1820"/>
                    </a:lnTo>
                    <a:lnTo>
                      <a:pt x="3274" y="1909"/>
                    </a:lnTo>
                    <a:lnTo>
                      <a:pt x="3257" y="1998"/>
                    </a:lnTo>
                    <a:lnTo>
                      <a:pt x="3234" y="2085"/>
                    </a:lnTo>
                    <a:lnTo>
                      <a:pt x="3207" y="2172"/>
                    </a:lnTo>
                    <a:lnTo>
                      <a:pt x="3174" y="2257"/>
                    </a:lnTo>
                    <a:lnTo>
                      <a:pt x="3137" y="2340"/>
                    </a:lnTo>
                    <a:lnTo>
                      <a:pt x="3095" y="2421"/>
                    </a:lnTo>
                    <a:lnTo>
                      <a:pt x="3047" y="2501"/>
                    </a:lnTo>
                    <a:lnTo>
                      <a:pt x="2996" y="2578"/>
                    </a:lnTo>
                    <a:lnTo>
                      <a:pt x="2940" y="2653"/>
                    </a:lnTo>
                    <a:lnTo>
                      <a:pt x="2878" y="2725"/>
                    </a:lnTo>
                    <a:lnTo>
                      <a:pt x="2812" y="2794"/>
                    </a:lnTo>
                    <a:lnTo>
                      <a:pt x="2742" y="2860"/>
                    </a:lnTo>
                    <a:lnTo>
                      <a:pt x="2669" y="2922"/>
                    </a:lnTo>
                    <a:lnTo>
                      <a:pt x="2593" y="2977"/>
                    </a:lnTo>
                    <a:lnTo>
                      <a:pt x="2515" y="3029"/>
                    </a:lnTo>
                    <a:lnTo>
                      <a:pt x="2434" y="3076"/>
                    </a:lnTo>
                    <a:lnTo>
                      <a:pt x="2351" y="3117"/>
                    </a:lnTo>
                    <a:lnTo>
                      <a:pt x="2267" y="3153"/>
                    </a:lnTo>
                    <a:lnTo>
                      <a:pt x="2181" y="3185"/>
                    </a:lnTo>
                    <a:lnTo>
                      <a:pt x="2094" y="3212"/>
                    </a:lnTo>
                    <a:lnTo>
                      <a:pt x="2006" y="3234"/>
                    </a:lnTo>
                    <a:lnTo>
                      <a:pt x="1917" y="3251"/>
                    </a:lnTo>
                    <a:lnTo>
                      <a:pt x="1827" y="3263"/>
                    </a:lnTo>
                    <a:lnTo>
                      <a:pt x="1737" y="3271"/>
                    </a:lnTo>
                    <a:lnTo>
                      <a:pt x="1647" y="3273"/>
                    </a:lnTo>
                    <a:lnTo>
                      <a:pt x="1556" y="3271"/>
                    </a:lnTo>
                    <a:lnTo>
                      <a:pt x="1466" y="3263"/>
                    </a:lnTo>
                    <a:lnTo>
                      <a:pt x="1377" y="3251"/>
                    </a:lnTo>
                    <a:lnTo>
                      <a:pt x="1287" y="3234"/>
                    </a:lnTo>
                    <a:lnTo>
                      <a:pt x="1199" y="3212"/>
                    </a:lnTo>
                    <a:lnTo>
                      <a:pt x="1112" y="3185"/>
                    </a:lnTo>
                    <a:lnTo>
                      <a:pt x="1026" y="3153"/>
                    </a:lnTo>
                    <a:lnTo>
                      <a:pt x="942" y="3117"/>
                    </a:lnTo>
                    <a:lnTo>
                      <a:pt x="860" y="3076"/>
                    </a:lnTo>
                    <a:lnTo>
                      <a:pt x="780" y="3029"/>
                    </a:lnTo>
                    <a:lnTo>
                      <a:pt x="701" y="2977"/>
                    </a:lnTo>
                    <a:lnTo>
                      <a:pt x="626" y="2922"/>
                    </a:lnTo>
                    <a:lnTo>
                      <a:pt x="552" y="2860"/>
                    </a:lnTo>
                    <a:lnTo>
                      <a:pt x="482" y="2794"/>
                    </a:lnTo>
                    <a:lnTo>
                      <a:pt x="416" y="2725"/>
                    </a:lnTo>
                    <a:lnTo>
                      <a:pt x="354" y="2652"/>
                    </a:lnTo>
                    <a:lnTo>
                      <a:pt x="297" y="2576"/>
                    </a:lnTo>
                    <a:lnTo>
                      <a:pt x="246" y="2499"/>
                    </a:lnTo>
                    <a:lnTo>
                      <a:pt x="199" y="2419"/>
                    </a:lnTo>
                    <a:lnTo>
                      <a:pt x="157" y="2337"/>
                    </a:lnTo>
                    <a:lnTo>
                      <a:pt x="120" y="2254"/>
                    </a:lnTo>
                    <a:lnTo>
                      <a:pt x="89" y="2169"/>
                    </a:lnTo>
                    <a:lnTo>
                      <a:pt x="61" y="2082"/>
                    </a:lnTo>
                    <a:lnTo>
                      <a:pt x="39" y="1995"/>
                    </a:lnTo>
                    <a:lnTo>
                      <a:pt x="22" y="1906"/>
                    </a:lnTo>
                    <a:lnTo>
                      <a:pt x="9" y="1817"/>
                    </a:lnTo>
                    <a:lnTo>
                      <a:pt x="2" y="1728"/>
                    </a:lnTo>
                    <a:lnTo>
                      <a:pt x="0" y="1638"/>
                    </a:lnTo>
                    <a:lnTo>
                      <a:pt x="2" y="1548"/>
                    </a:lnTo>
                    <a:lnTo>
                      <a:pt x="9" y="1459"/>
                    </a:lnTo>
                    <a:lnTo>
                      <a:pt x="22" y="1370"/>
                    </a:lnTo>
                    <a:lnTo>
                      <a:pt x="39" y="1281"/>
                    </a:lnTo>
                    <a:lnTo>
                      <a:pt x="61" y="1194"/>
                    </a:lnTo>
                    <a:lnTo>
                      <a:pt x="89" y="1107"/>
                    </a:lnTo>
                    <a:lnTo>
                      <a:pt x="120" y="1022"/>
                    </a:lnTo>
                    <a:lnTo>
                      <a:pt x="157" y="938"/>
                    </a:lnTo>
                    <a:lnTo>
                      <a:pt x="199" y="857"/>
                    </a:lnTo>
                    <a:lnTo>
                      <a:pt x="246" y="777"/>
                    </a:lnTo>
                    <a:lnTo>
                      <a:pt x="297" y="698"/>
                    </a:lnTo>
                    <a:lnTo>
                      <a:pt x="354" y="624"/>
                    </a:lnTo>
                    <a:lnTo>
                      <a:pt x="416" y="551"/>
                    </a:lnTo>
                    <a:lnTo>
                      <a:pt x="482" y="481"/>
                    </a:lnTo>
                    <a:lnTo>
                      <a:pt x="555" y="413"/>
                    </a:lnTo>
                    <a:lnTo>
                      <a:pt x="631" y="350"/>
                    </a:lnTo>
                    <a:lnTo>
                      <a:pt x="709" y="292"/>
                    </a:lnTo>
                    <a:lnTo>
                      <a:pt x="790" y="240"/>
                    </a:lnTo>
                    <a:lnTo>
                      <a:pt x="874" y="192"/>
                    </a:lnTo>
                    <a:lnTo>
                      <a:pt x="960" y="150"/>
                    </a:lnTo>
                    <a:lnTo>
                      <a:pt x="1047" y="112"/>
                    </a:lnTo>
                    <a:lnTo>
                      <a:pt x="1137" y="81"/>
                    </a:lnTo>
                    <a:lnTo>
                      <a:pt x="1228" y="53"/>
                    </a:lnTo>
                    <a:lnTo>
                      <a:pt x="1320" y="32"/>
                    </a:lnTo>
                    <a:lnTo>
                      <a:pt x="1412" y="17"/>
                    </a:lnTo>
                    <a:lnTo>
                      <a:pt x="1506" y="5"/>
                    </a:lnTo>
                    <a:lnTo>
                      <a:pt x="16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1" name="Group 88"/>
            <p:cNvGrpSpPr>
              <a:grpSpLocks noChangeAspect="1"/>
            </p:cNvGrpSpPr>
            <p:nvPr/>
          </p:nvGrpSpPr>
          <p:grpSpPr>
            <a:xfrm>
              <a:off x="4253711" y="3869095"/>
              <a:ext cx="174065" cy="172800"/>
              <a:chOff x="9388475" y="3703638"/>
              <a:chExt cx="436563" cy="433388"/>
            </a:xfrm>
            <a:solidFill>
              <a:schemeClr val="accent3"/>
            </a:solidFill>
          </p:grpSpPr>
          <p:sp>
            <p:nvSpPr>
              <p:cNvPr id="42" name="Freeform 12"/>
              <p:cNvSpPr/>
              <p:nvPr/>
            </p:nvSpPr>
            <p:spPr bwMode="auto">
              <a:xfrm>
                <a:off x="9490075" y="3762375"/>
                <a:ext cx="279400" cy="241300"/>
              </a:xfrm>
              <a:custGeom>
                <a:avLst/>
                <a:gdLst>
                  <a:gd name="T0" fmla="*/ 1983 w 2110"/>
                  <a:gd name="T1" fmla="*/ 0 h 1829"/>
                  <a:gd name="T2" fmla="*/ 2005 w 2110"/>
                  <a:gd name="T3" fmla="*/ 0 h 1829"/>
                  <a:gd name="T4" fmla="*/ 2027 w 2110"/>
                  <a:gd name="T5" fmla="*/ 4 h 1829"/>
                  <a:gd name="T6" fmla="*/ 2048 w 2110"/>
                  <a:gd name="T7" fmla="*/ 12 h 1829"/>
                  <a:gd name="T8" fmla="*/ 2069 w 2110"/>
                  <a:gd name="T9" fmla="*/ 25 h 1829"/>
                  <a:gd name="T10" fmla="*/ 2084 w 2110"/>
                  <a:gd name="T11" fmla="*/ 42 h 1829"/>
                  <a:gd name="T12" fmla="*/ 2097 w 2110"/>
                  <a:gd name="T13" fmla="*/ 62 h 1829"/>
                  <a:gd name="T14" fmla="*/ 2105 w 2110"/>
                  <a:gd name="T15" fmla="*/ 82 h 1829"/>
                  <a:gd name="T16" fmla="*/ 2110 w 2110"/>
                  <a:gd name="T17" fmla="*/ 104 h 1829"/>
                  <a:gd name="T18" fmla="*/ 2110 w 2110"/>
                  <a:gd name="T19" fmla="*/ 125 h 1829"/>
                  <a:gd name="T20" fmla="*/ 2105 w 2110"/>
                  <a:gd name="T21" fmla="*/ 147 h 1829"/>
                  <a:gd name="T22" fmla="*/ 2096 w 2110"/>
                  <a:gd name="T23" fmla="*/ 168 h 1829"/>
                  <a:gd name="T24" fmla="*/ 2083 w 2110"/>
                  <a:gd name="T25" fmla="*/ 188 h 1829"/>
                  <a:gd name="T26" fmla="*/ 742 w 2110"/>
                  <a:gd name="T27" fmla="*/ 1788 h 1829"/>
                  <a:gd name="T28" fmla="*/ 724 w 2110"/>
                  <a:gd name="T29" fmla="*/ 1804 h 1829"/>
                  <a:gd name="T30" fmla="*/ 704 w 2110"/>
                  <a:gd name="T31" fmla="*/ 1817 h 1829"/>
                  <a:gd name="T32" fmla="*/ 681 w 2110"/>
                  <a:gd name="T33" fmla="*/ 1825 h 1829"/>
                  <a:gd name="T34" fmla="*/ 657 w 2110"/>
                  <a:gd name="T35" fmla="*/ 1829 h 1829"/>
                  <a:gd name="T36" fmla="*/ 652 w 2110"/>
                  <a:gd name="T37" fmla="*/ 1829 h 1829"/>
                  <a:gd name="T38" fmla="*/ 630 w 2110"/>
                  <a:gd name="T39" fmla="*/ 1826 h 1829"/>
                  <a:gd name="T40" fmla="*/ 608 w 2110"/>
                  <a:gd name="T41" fmla="*/ 1820 h 1829"/>
                  <a:gd name="T42" fmla="*/ 587 w 2110"/>
                  <a:gd name="T43" fmla="*/ 1810 h 1829"/>
                  <a:gd name="T44" fmla="*/ 571 w 2110"/>
                  <a:gd name="T45" fmla="*/ 1795 h 1829"/>
                  <a:gd name="T46" fmla="*/ 34 w 2110"/>
                  <a:gd name="T47" fmla="*/ 1263 h 1829"/>
                  <a:gd name="T48" fmla="*/ 19 w 2110"/>
                  <a:gd name="T49" fmla="*/ 1245 h 1829"/>
                  <a:gd name="T50" fmla="*/ 8 w 2110"/>
                  <a:gd name="T51" fmla="*/ 1225 h 1829"/>
                  <a:gd name="T52" fmla="*/ 2 w 2110"/>
                  <a:gd name="T53" fmla="*/ 1203 h 1829"/>
                  <a:gd name="T54" fmla="*/ 0 w 2110"/>
                  <a:gd name="T55" fmla="*/ 1181 h 1829"/>
                  <a:gd name="T56" fmla="*/ 2 w 2110"/>
                  <a:gd name="T57" fmla="*/ 1159 h 1829"/>
                  <a:gd name="T58" fmla="*/ 8 w 2110"/>
                  <a:gd name="T59" fmla="*/ 1138 h 1829"/>
                  <a:gd name="T60" fmla="*/ 19 w 2110"/>
                  <a:gd name="T61" fmla="*/ 1118 h 1829"/>
                  <a:gd name="T62" fmla="*/ 34 w 2110"/>
                  <a:gd name="T63" fmla="*/ 1099 h 1829"/>
                  <a:gd name="T64" fmla="*/ 53 w 2110"/>
                  <a:gd name="T65" fmla="*/ 1085 h 1829"/>
                  <a:gd name="T66" fmla="*/ 73 w 2110"/>
                  <a:gd name="T67" fmla="*/ 1074 h 1829"/>
                  <a:gd name="T68" fmla="*/ 94 w 2110"/>
                  <a:gd name="T69" fmla="*/ 1068 h 1829"/>
                  <a:gd name="T70" fmla="*/ 116 w 2110"/>
                  <a:gd name="T71" fmla="*/ 1066 h 1829"/>
                  <a:gd name="T72" fmla="*/ 138 w 2110"/>
                  <a:gd name="T73" fmla="*/ 1068 h 1829"/>
                  <a:gd name="T74" fmla="*/ 159 w 2110"/>
                  <a:gd name="T75" fmla="*/ 1074 h 1829"/>
                  <a:gd name="T76" fmla="*/ 180 w 2110"/>
                  <a:gd name="T77" fmla="*/ 1085 h 1829"/>
                  <a:gd name="T78" fmla="*/ 198 w 2110"/>
                  <a:gd name="T79" fmla="*/ 1099 h 1829"/>
                  <a:gd name="T80" fmla="*/ 644 w 2110"/>
                  <a:gd name="T81" fmla="*/ 1544 h 1829"/>
                  <a:gd name="T82" fmla="*/ 1905 w 2110"/>
                  <a:gd name="T83" fmla="*/ 41 h 1829"/>
                  <a:gd name="T84" fmla="*/ 1922 w 2110"/>
                  <a:gd name="T85" fmla="*/ 24 h 1829"/>
                  <a:gd name="T86" fmla="*/ 1941 w 2110"/>
                  <a:gd name="T87" fmla="*/ 11 h 1829"/>
                  <a:gd name="T88" fmla="*/ 1962 w 2110"/>
                  <a:gd name="T89" fmla="*/ 3 h 1829"/>
                  <a:gd name="T90" fmla="*/ 1983 w 2110"/>
                  <a:gd name="T91" fmla="*/ 0 h 1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10" h="1829">
                    <a:moveTo>
                      <a:pt x="1983" y="0"/>
                    </a:moveTo>
                    <a:lnTo>
                      <a:pt x="2005" y="0"/>
                    </a:lnTo>
                    <a:lnTo>
                      <a:pt x="2027" y="4"/>
                    </a:lnTo>
                    <a:lnTo>
                      <a:pt x="2048" y="12"/>
                    </a:lnTo>
                    <a:lnTo>
                      <a:pt x="2069" y="25"/>
                    </a:lnTo>
                    <a:lnTo>
                      <a:pt x="2084" y="42"/>
                    </a:lnTo>
                    <a:lnTo>
                      <a:pt x="2097" y="62"/>
                    </a:lnTo>
                    <a:lnTo>
                      <a:pt x="2105" y="82"/>
                    </a:lnTo>
                    <a:lnTo>
                      <a:pt x="2110" y="104"/>
                    </a:lnTo>
                    <a:lnTo>
                      <a:pt x="2110" y="125"/>
                    </a:lnTo>
                    <a:lnTo>
                      <a:pt x="2105" y="147"/>
                    </a:lnTo>
                    <a:lnTo>
                      <a:pt x="2096" y="168"/>
                    </a:lnTo>
                    <a:lnTo>
                      <a:pt x="2083" y="188"/>
                    </a:lnTo>
                    <a:lnTo>
                      <a:pt x="742" y="1788"/>
                    </a:lnTo>
                    <a:lnTo>
                      <a:pt x="724" y="1804"/>
                    </a:lnTo>
                    <a:lnTo>
                      <a:pt x="704" y="1817"/>
                    </a:lnTo>
                    <a:lnTo>
                      <a:pt x="681" y="1825"/>
                    </a:lnTo>
                    <a:lnTo>
                      <a:pt x="657" y="1829"/>
                    </a:lnTo>
                    <a:lnTo>
                      <a:pt x="652" y="1829"/>
                    </a:lnTo>
                    <a:lnTo>
                      <a:pt x="630" y="1826"/>
                    </a:lnTo>
                    <a:lnTo>
                      <a:pt x="608" y="1820"/>
                    </a:lnTo>
                    <a:lnTo>
                      <a:pt x="587" y="1810"/>
                    </a:lnTo>
                    <a:lnTo>
                      <a:pt x="571" y="1795"/>
                    </a:lnTo>
                    <a:lnTo>
                      <a:pt x="34" y="1263"/>
                    </a:lnTo>
                    <a:lnTo>
                      <a:pt x="19" y="1245"/>
                    </a:lnTo>
                    <a:lnTo>
                      <a:pt x="8" y="1225"/>
                    </a:lnTo>
                    <a:lnTo>
                      <a:pt x="2" y="1203"/>
                    </a:lnTo>
                    <a:lnTo>
                      <a:pt x="0" y="1181"/>
                    </a:lnTo>
                    <a:lnTo>
                      <a:pt x="2" y="1159"/>
                    </a:lnTo>
                    <a:lnTo>
                      <a:pt x="8" y="1138"/>
                    </a:lnTo>
                    <a:lnTo>
                      <a:pt x="19" y="1118"/>
                    </a:lnTo>
                    <a:lnTo>
                      <a:pt x="34" y="1099"/>
                    </a:lnTo>
                    <a:lnTo>
                      <a:pt x="53" y="1085"/>
                    </a:lnTo>
                    <a:lnTo>
                      <a:pt x="73" y="1074"/>
                    </a:lnTo>
                    <a:lnTo>
                      <a:pt x="94" y="1068"/>
                    </a:lnTo>
                    <a:lnTo>
                      <a:pt x="116" y="1066"/>
                    </a:lnTo>
                    <a:lnTo>
                      <a:pt x="138" y="1068"/>
                    </a:lnTo>
                    <a:lnTo>
                      <a:pt x="159" y="1074"/>
                    </a:lnTo>
                    <a:lnTo>
                      <a:pt x="180" y="1085"/>
                    </a:lnTo>
                    <a:lnTo>
                      <a:pt x="198" y="1099"/>
                    </a:lnTo>
                    <a:lnTo>
                      <a:pt x="644" y="1544"/>
                    </a:lnTo>
                    <a:lnTo>
                      <a:pt x="1905" y="41"/>
                    </a:lnTo>
                    <a:lnTo>
                      <a:pt x="1922" y="24"/>
                    </a:lnTo>
                    <a:lnTo>
                      <a:pt x="1941" y="11"/>
                    </a:lnTo>
                    <a:lnTo>
                      <a:pt x="1962" y="3"/>
                    </a:lnTo>
                    <a:lnTo>
                      <a:pt x="19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3" name="Freeform 13"/>
              <p:cNvSpPr/>
              <p:nvPr/>
            </p:nvSpPr>
            <p:spPr bwMode="auto">
              <a:xfrm>
                <a:off x="9388475" y="3703638"/>
                <a:ext cx="436563" cy="433388"/>
              </a:xfrm>
              <a:custGeom>
                <a:avLst/>
                <a:gdLst>
                  <a:gd name="T0" fmla="*/ 1884 w 3298"/>
                  <a:gd name="T1" fmla="*/ 17 h 3273"/>
                  <a:gd name="T2" fmla="*/ 2254 w 3298"/>
                  <a:gd name="T3" fmla="*/ 116 h 3273"/>
                  <a:gd name="T4" fmla="*/ 2537 w 3298"/>
                  <a:gd name="T5" fmla="*/ 264 h 3273"/>
                  <a:gd name="T6" fmla="*/ 2573 w 3298"/>
                  <a:gd name="T7" fmla="*/ 342 h 3273"/>
                  <a:gd name="T8" fmla="*/ 2541 w 3298"/>
                  <a:gd name="T9" fmla="*/ 426 h 3273"/>
                  <a:gd name="T10" fmla="*/ 2461 w 3298"/>
                  <a:gd name="T11" fmla="*/ 462 h 3273"/>
                  <a:gd name="T12" fmla="*/ 2319 w 3298"/>
                  <a:gd name="T13" fmla="*/ 400 h 3273"/>
                  <a:gd name="T14" fmla="*/ 1993 w 3298"/>
                  <a:gd name="T15" fmla="*/ 273 h 3273"/>
                  <a:gd name="T16" fmla="*/ 1655 w 3298"/>
                  <a:gd name="T17" fmla="*/ 230 h 3273"/>
                  <a:gd name="T18" fmla="*/ 1319 w 3298"/>
                  <a:gd name="T19" fmla="*/ 269 h 3273"/>
                  <a:gd name="T20" fmla="*/ 999 w 3298"/>
                  <a:gd name="T21" fmla="*/ 386 h 3273"/>
                  <a:gd name="T22" fmla="*/ 711 w 3298"/>
                  <a:gd name="T23" fmla="*/ 583 h 3273"/>
                  <a:gd name="T24" fmla="*/ 477 w 3298"/>
                  <a:gd name="T25" fmla="*/ 846 h 3273"/>
                  <a:gd name="T26" fmla="*/ 320 w 3298"/>
                  <a:gd name="T27" fmla="*/ 1148 h 3273"/>
                  <a:gd name="T28" fmla="*/ 242 w 3298"/>
                  <a:gd name="T29" fmla="*/ 1472 h 3273"/>
                  <a:gd name="T30" fmla="*/ 242 w 3298"/>
                  <a:gd name="T31" fmla="*/ 1803 h 3273"/>
                  <a:gd name="T32" fmla="*/ 320 w 3298"/>
                  <a:gd name="T33" fmla="*/ 2128 h 3273"/>
                  <a:gd name="T34" fmla="*/ 477 w 3298"/>
                  <a:gd name="T35" fmla="*/ 2430 h 3273"/>
                  <a:gd name="T36" fmla="*/ 711 w 3298"/>
                  <a:gd name="T37" fmla="*/ 2692 h 3273"/>
                  <a:gd name="T38" fmla="*/ 998 w 3298"/>
                  <a:gd name="T39" fmla="*/ 2887 h 3273"/>
                  <a:gd name="T40" fmla="*/ 1314 w 3298"/>
                  <a:gd name="T41" fmla="*/ 3004 h 3273"/>
                  <a:gd name="T42" fmla="*/ 1647 w 3298"/>
                  <a:gd name="T43" fmla="*/ 3042 h 3273"/>
                  <a:gd name="T44" fmla="*/ 1979 w 3298"/>
                  <a:gd name="T45" fmla="*/ 3004 h 3273"/>
                  <a:gd name="T46" fmla="*/ 2296 w 3298"/>
                  <a:gd name="T47" fmla="*/ 2887 h 3273"/>
                  <a:gd name="T48" fmla="*/ 2582 w 3298"/>
                  <a:gd name="T49" fmla="*/ 2692 h 3273"/>
                  <a:gd name="T50" fmla="*/ 2819 w 3298"/>
                  <a:gd name="T51" fmla="*/ 2428 h 3273"/>
                  <a:gd name="T52" fmla="*/ 2978 w 3298"/>
                  <a:gd name="T53" fmla="*/ 2123 h 3273"/>
                  <a:gd name="T54" fmla="*/ 3056 w 3298"/>
                  <a:gd name="T55" fmla="*/ 1795 h 3273"/>
                  <a:gd name="T56" fmla="*/ 3053 w 3298"/>
                  <a:gd name="T57" fmla="*/ 1458 h 3273"/>
                  <a:gd name="T58" fmla="*/ 2966 w 3298"/>
                  <a:gd name="T59" fmla="*/ 1126 h 3273"/>
                  <a:gd name="T60" fmla="*/ 2835 w 3298"/>
                  <a:gd name="T61" fmla="*/ 869 h 3273"/>
                  <a:gd name="T62" fmla="*/ 2838 w 3298"/>
                  <a:gd name="T63" fmla="*/ 782 h 3273"/>
                  <a:gd name="T64" fmla="*/ 2903 w 3298"/>
                  <a:gd name="T65" fmla="*/ 720 h 3273"/>
                  <a:gd name="T66" fmla="*/ 2991 w 3298"/>
                  <a:gd name="T67" fmla="*/ 723 h 3273"/>
                  <a:gd name="T68" fmla="*/ 3091 w 3298"/>
                  <a:gd name="T69" fmla="*/ 849 h 3273"/>
                  <a:gd name="T70" fmla="*/ 3234 w 3298"/>
                  <a:gd name="T71" fmla="*/ 1193 h 3273"/>
                  <a:gd name="T72" fmla="*/ 3295 w 3298"/>
                  <a:gd name="T73" fmla="*/ 1551 h 3273"/>
                  <a:gd name="T74" fmla="*/ 3274 w 3298"/>
                  <a:gd name="T75" fmla="*/ 1909 h 3273"/>
                  <a:gd name="T76" fmla="*/ 3174 w 3298"/>
                  <a:gd name="T77" fmla="*/ 2257 h 3273"/>
                  <a:gd name="T78" fmla="*/ 2996 w 3298"/>
                  <a:gd name="T79" fmla="*/ 2578 h 3273"/>
                  <a:gd name="T80" fmla="*/ 2742 w 3298"/>
                  <a:gd name="T81" fmla="*/ 2860 h 3273"/>
                  <a:gd name="T82" fmla="*/ 2434 w 3298"/>
                  <a:gd name="T83" fmla="*/ 3076 h 3273"/>
                  <a:gd name="T84" fmla="*/ 2094 w 3298"/>
                  <a:gd name="T85" fmla="*/ 3212 h 3273"/>
                  <a:gd name="T86" fmla="*/ 1737 w 3298"/>
                  <a:gd name="T87" fmla="*/ 3271 h 3273"/>
                  <a:gd name="T88" fmla="*/ 1377 w 3298"/>
                  <a:gd name="T89" fmla="*/ 3251 h 3273"/>
                  <a:gd name="T90" fmla="*/ 1026 w 3298"/>
                  <a:gd name="T91" fmla="*/ 3153 h 3273"/>
                  <a:gd name="T92" fmla="*/ 701 w 3298"/>
                  <a:gd name="T93" fmla="*/ 2977 h 3273"/>
                  <a:gd name="T94" fmla="*/ 416 w 3298"/>
                  <a:gd name="T95" fmla="*/ 2725 h 3273"/>
                  <a:gd name="T96" fmla="*/ 199 w 3298"/>
                  <a:gd name="T97" fmla="*/ 2419 h 3273"/>
                  <a:gd name="T98" fmla="*/ 61 w 3298"/>
                  <a:gd name="T99" fmla="*/ 2082 h 3273"/>
                  <a:gd name="T100" fmla="*/ 2 w 3298"/>
                  <a:gd name="T101" fmla="*/ 1728 h 3273"/>
                  <a:gd name="T102" fmla="*/ 22 w 3298"/>
                  <a:gd name="T103" fmla="*/ 1370 h 3273"/>
                  <a:gd name="T104" fmla="*/ 120 w 3298"/>
                  <a:gd name="T105" fmla="*/ 1022 h 3273"/>
                  <a:gd name="T106" fmla="*/ 297 w 3298"/>
                  <a:gd name="T107" fmla="*/ 698 h 3273"/>
                  <a:gd name="T108" fmla="*/ 555 w 3298"/>
                  <a:gd name="T109" fmla="*/ 413 h 3273"/>
                  <a:gd name="T110" fmla="*/ 874 w 3298"/>
                  <a:gd name="T111" fmla="*/ 192 h 3273"/>
                  <a:gd name="T112" fmla="*/ 1228 w 3298"/>
                  <a:gd name="T113" fmla="*/ 53 h 3273"/>
                  <a:gd name="T114" fmla="*/ 1600 w 3298"/>
                  <a:gd name="T115" fmla="*/ 0 h 3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98" h="3273">
                    <a:moveTo>
                      <a:pt x="1600" y="0"/>
                    </a:moveTo>
                    <a:lnTo>
                      <a:pt x="1695" y="1"/>
                    </a:lnTo>
                    <a:lnTo>
                      <a:pt x="1789" y="6"/>
                    </a:lnTo>
                    <a:lnTo>
                      <a:pt x="1884" y="17"/>
                    </a:lnTo>
                    <a:lnTo>
                      <a:pt x="1978" y="33"/>
                    </a:lnTo>
                    <a:lnTo>
                      <a:pt x="2071" y="55"/>
                    </a:lnTo>
                    <a:lnTo>
                      <a:pt x="2164" y="83"/>
                    </a:lnTo>
                    <a:lnTo>
                      <a:pt x="2254" y="116"/>
                    </a:lnTo>
                    <a:lnTo>
                      <a:pt x="2344" y="155"/>
                    </a:lnTo>
                    <a:lnTo>
                      <a:pt x="2433" y="199"/>
                    </a:lnTo>
                    <a:lnTo>
                      <a:pt x="2518" y="249"/>
                    </a:lnTo>
                    <a:lnTo>
                      <a:pt x="2537" y="264"/>
                    </a:lnTo>
                    <a:lnTo>
                      <a:pt x="2552" y="281"/>
                    </a:lnTo>
                    <a:lnTo>
                      <a:pt x="2563" y="300"/>
                    </a:lnTo>
                    <a:lnTo>
                      <a:pt x="2570" y="321"/>
                    </a:lnTo>
                    <a:lnTo>
                      <a:pt x="2573" y="342"/>
                    </a:lnTo>
                    <a:lnTo>
                      <a:pt x="2572" y="365"/>
                    </a:lnTo>
                    <a:lnTo>
                      <a:pt x="2565" y="387"/>
                    </a:lnTo>
                    <a:lnTo>
                      <a:pt x="2556" y="408"/>
                    </a:lnTo>
                    <a:lnTo>
                      <a:pt x="2541" y="426"/>
                    </a:lnTo>
                    <a:lnTo>
                      <a:pt x="2524" y="441"/>
                    </a:lnTo>
                    <a:lnTo>
                      <a:pt x="2504" y="452"/>
                    </a:lnTo>
                    <a:lnTo>
                      <a:pt x="2483" y="460"/>
                    </a:lnTo>
                    <a:lnTo>
                      <a:pt x="2461" y="462"/>
                    </a:lnTo>
                    <a:lnTo>
                      <a:pt x="2439" y="461"/>
                    </a:lnTo>
                    <a:lnTo>
                      <a:pt x="2417" y="455"/>
                    </a:lnTo>
                    <a:lnTo>
                      <a:pt x="2396" y="445"/>
                    </a:lnTo>
                    <a:lnTo>
                      <a:pt x="2319" y="400"/>
                    </a:lnTo>
                    <a:lnTo>
                      <a:pt x="2238" y="360"/>
                    </a:lnTo>
                    <a:lnTo>
                      <a:pt x="2158" y="327"/>
                    </a:lnTo>
                    <a:lnTo>
                      <a:pt x="2076" y="297"/>
                    </a:lnTo>
                    <a:lnTo>
                      <a:pt x="1993" y="273"/>
                    </a:lnTo>
                    <a:lnTo>
                      <a:pt x="1909" y="255"/>
                    </a:lnTo>
                    <a:lnTo>
                      <a:pt x="1825" y="242"/>
                    </a:lnTo>
                    <a:lnTo>
                      <a:pt x="1739" y="233"/>
                    </a:lnTo>
                    <a:lnTo>
                      <a:pt x="1655" y="230"/>
                    </a:lnTo>
                    <a:lnTo>
                      <a:pt x="1571" y="232"/>
                    </a:lnTo>
                    <a:lnTo>
                      <a:pt x="1486" y="240"/>
                    </a:lnTo>
                    <a:lnTo>
                      <a:pt x="1402" y="251"/>
                    </a:lnTo>
                    <a:lnTo>
                      <a:pt x="1319" y="269"/>
                    </a:lnTo>
                    <a:lnTo>
                      <a:pt x="1237" y="291"/>
                    </a:lnTo>
                    <a:lnTo>
                      <a:pt x="1156" y="318"/>
                    </a:lnTo>
                    <a:lnTo>
                      <a:pt x="1077" y="350"/>
                    </a:lnTo>
                    <a:lnTo>
                      <a:pt x="999" y="386"/>
                    </a:lnTo>
                    <a:lnTo>
                      <a:pt x="924" y="428"/>
                    </a:lnTo>
                    <a:lnTo>
                      <a:pt x="850" y="475"/>
                    </a:lnTo>
                    <a:lnTo>
                      <a:pt x="780" y="527"/>
                    </a:lnTo>
                    <a:lnTo>
                      <a:pt x="711" y="583"/>
                    </a:lnTo>
                    <a:lnTo>
                      <a:pt x="646" y="644"/>
                    </a:lnTo>
                    <a:lnTo>
                      <a:pt x="584" y="709"/>
                    </a:lnTo>
                    <a:lnTo>
                      <a:pt x="528" y="776"/>
                    </a:lnTo>
                    <a:lnTo>
                      <a:pt x="477" y="846"/>
                    </a:lnTo>
                    <a:lnTo>
                      <a:pt x="430" y="919"/>
                    </a:lnTo>
                    <a:lnTo>
                      <a:pt x="388" y="994"/>
                    </a:lnTo>
                    <a:lnTo>
                      <a:pt x="352" y="1070"/>
                    </a:lnTo>
                    <a:lnTo>
                      <a:pt x="320" y="1148"/>
                    </a:lnTo>
                    <a:lnTo>
                      <a:pt x="293" y="1227"/>
                    </a:lnTo>
                    <a:lnTo>
                      <a:pt x="271" y="1308"/>
                    </a:lnTo>
                    <a:lnTo>
                      <a:pt x="254" y="1390"/>
                    </a:lnTo>
                    <a:lnTo>
                      <a:pt x="242" y="1472"/>
                    </a:lnTo>
                    <a:lnTo>
                      <a:pt x="234" y="1555"/>
                    </a:lnTo>
                    <a:lnTo>
                      <a:pt x="232" y="1638"/>
                    </a:lnTo>
                    <a:lnTo>
                      <a:pt x="234" y="1721"/>
                    </a:lnTo>
                    <a:lnTo>
                      <a:pt x="242" y="1803"/>
                    </a:lnTo>
                    <a:lnTo>
                      <a:pt x="254" y="1886"/>
                    </a:lnTo>
                    <a:lnTo>
                      <a:pt x="271" y="1968"/>
                    </a:lnTo>
                    <a:lnTo>
                      <a:pt x="293" y="2048"/>
                    </a:lnTo>
                    <a:lnTo>
                      <a:pt x="320" y="2128"/>
                    </a:lnTo>
                    <a:lnTo>
                      <a:pt x="352" y="2205"/>
                    </a:lnTo>
                    <a:lnTo>
                      <a:pt x="388" y="2282"/>
                    </a:lnTo>
                    <a:lnTo>
                      <a:pt x="430" y="2357"/>
                    </a:lnTo>
                    <a:lnTo>
                      <a:pt x="477" y="2430"/>
                    </a:lnTo>
                    <a:lnTo>
                      <a:pt x="528" y="2500"/>
                    </a:lnTo>
                    <a:lnTo>
                      <a:pt x="584" y="2567"/>
                    </a:lnTo>
                    <a:lnTo>
                      <a:pt x="646" y="2632"/>
                    </a:lnTo>
                    <a:lnTo>
                      <a:pt x="711" y="2692"/>
                    </a:lnTo>
                    <a:lnTo>
                      <a:pt x="778" y="2748"/>
                    </a:lnTo>
                    <a:lnTo>
                      <a:pt x="849" y="2799"/>
                    </a:lnTo>
                    <a:lnTo>
                      <a:pt x="923" y="2845"/>
                    </a:lnTo>
                    <a:lnTo>
                      <a:pt x="998" y="2887"/>
                    </a:lnTo>
                    <a:lnTo>
                      <a:pt x="1075" y="2924"/>
                    </a:lnTo>
                    <a:lnTo>
                      <a:pt x="1153" y="2955"/>
                    </a:lnTo>
                    <a:lnTo>
                      <a:pt x="1233" y="2982"/>
                    </a:lnTo>
                    <a:lnTo>
                      <a:pt x="1314" y="3004"/>
                    </a:lnTo>
                    <a:lnTo>
                      <a:pt x="1397" y="3020"/>
                    </a:lnTo>
                    <a:lnTo>
                      <a:pt x="1480" y="3033"/>
                    </a:lnTo>
                    <a:lnTo>
                      <a:pt x="1563" y="3040"/>
                    </a:lnTo>
                    <a:lnTo>
                      <a:pt x="1647" y="3042"/>
                    </a:lnTo>
                    <a:lnTo>
                      <a:pt x="1730" y="3040"/>
                    </a:lnTo>
                    <a:lnTo>
                      <a:pt x="1813" y="3033"/>
                    </a:lnTo>
                    <a:lnTo>
                      <a:pt x="1897" y="3020"/>
                    </a:lnTo>
                    <a:lnTo>
                      <a:pt x="1979" y="3004"/>
                    </a:lnTo>
                    <a:lnTo>
                      <a:pt x="2060" y="2982"/>
                    </a:lnTo>
                    <a:lnTo>
                      <a:pt x="2140" y="2955"/>
                    </a:lnTo>
                    <a:lnTo>
                      <a:pt x="2219" y="2924"/>
                    </a:lnTo>
                    <a:lnTo>
                      <a:pt x="2296" y="2887"/>
                    </a:lnTo>
                    <a:lnTo>
                      <a:pt x="2371" y="2845"/>
                    </a:lnTo>
                    <a:lnTo>
                      <a:pt x="2444" y="2799"/>
                    </a:lnTo>
                    <a:lnTo>
                      <a:pt x="2515" y="2748"/>
                    </a:lnTo>
                    <a:lnTo>
                      <a:pt x="2582" y="2692"/>
                    </a:lnTo>
                    <a:lnTo>
                      <a:pt x="2648" y="2632"/>
                    </a:lnTo>
                    <a:lnTo>
                      <a:pt x="2710" y="2567"/>
                    </a:lnTo>
                    <a:lnTo>
                      <a:pt x="2767" y="2499"/>
                    </a:lnTo>
                    <a:lnTo>
                      <a:pt x="2819" y="2428"/>
                    </a:lnTo>
                    <a:lnTo>
                      <a:pt x="2866" y="2354"/>
                    </a:lnTo>
                    <a:lnTo>
                      <a:pt x="2908" y="2279"/>
                    </a:lnTo>
                    <a:lnTo>
                      <a:pt x="2945" y="2202"/>
                    </a:lnTo>
                    <a:lnTo>
                      <a:pt x="2978" y="2123"/>
                    </a:lnTo>
                    <a:lnTo>
                      <a:pt x="3004" y="2043"/>
                    </a:lnTo>
                    <a:lnTo>
                      <a:pt x="3027" y="1961"/>
                    </a:lnTo>
                    <a:lnTo>
                      <a:pt x="3044" y="1879"/>
                    </a:lnTo>
                    <a:lnTo>
                      <a:pt x="3056" y="1795"/>
                    </a:lnTo>
                    <a:lnTo>
                      <a:pt x="3063" y="1711"/>
                    </a:lnTo>
                    <a:lnTo>
                      <a:pt x="3064" y="1626"/>
                    </a:lnTo>
                    <a:lnTo>
                      <a:pt x="3061" y="1542"/>
                    </a:lnTo>
                    <a:lnTo>
                      <a:pt x="3053" y="1458"/>
                    </a:lnTo>
                    <a:lnTo>
                      <a:pt x="3039" y="1373"/>
                    </a:lnTo>
                    <a:lnTo>
                      <a:pt x="3020" y="1290"/>
                    </a:lnTo>
                    <a:lnTo>
                      <a:pt x="2996" y="1207"/>
                    </a:lnTo>
                    <a:lnTo>
                      <a:pt x="2966" y="1126"/>
                    </a:lnTo>
                    <a:lnTo>
                      <a:pt x="2931" y="1045"/>
                    </a:lnTo>
                    <a:lnTo>
                      <a:pt x="2891" y="967"/>
                    </a:lnTo>
                    <a:lnTo>
                      <a:pt x="2846" y="889"/>
                    </a:lnTo>
                    <a:lnTo>
                      <a:pt x="2835" y="869"/>
                    </a:lnTo>
                    <a:lnTo>
                      <a:pt x="2829" y="847"/>
                    </a:lnTo>
                    <a:lnTo>
                      <a:pt x="2828" y="824"/>
                    </a:lnTo>
                    <a:lnTo>
                      <a:pt x="2830" y="803"/>
                    </a:lnTo>
                    <a:lnTo>
                      <a:pt x="2838" y="782"/>
                    </a:lnTo>
                    <a:lnTo>
                      <a:pt x="2848" y="762"/>
                    </a:lnTo>
                    <a:lnTo>
                      <a:pt x="2863" y="746"/>
                    </a:lnTo>
                    <a:lnTo>
                      <a:pt x="2882" y="731"/>
                    </a:lnTo>
                    <a:lnTo>
                      <a:pt x="2903" y="720"/>
                    </a:lnTo>
                    <a:lnTo>
                      <a:pt x="2925" y="715"/>
                    </a:lnTo>
                    <a:lnTo>
                      <a:pt x="2947" y="713"/>
                    </a:lnTo>
                    <a:lnTo>
                      <a:pt x="2969" y="716"/>
                    </a:lnTo>
                    <a:lnTo>
                      <a:pt x="2991" y="723"/>
                    </a:lnTo>
                    <a:lnTo>
                      <a:pt x="3011" y="734"/>
                    </a:lnTo>
                    <a:lnTo>
                      <a:pt x="3027" y="749"/>
                    </a:lnTo>
                    <a:lnTo>
                      <a:pt x="3042" y="767"/>
                    </a:lnTo>
                    <a:lnTo>
                      <a:pt x="3091" y="849"/>
                    </a:lnTo>
                    <a:lnTo>
                      <a:pt x="3135" y="933"/>
                    </a:lnTo>
                    <a:lnTo>
                      <a:pt x="3173" y="1018"/>
                    </a:lnTo>
                    <a:lnTo>
                      <a:pt x="3206" y="1105"/>
                    </a:lnTo>
                    <a:lnTo>
                      <a:pt x="3234" y="1193"/>
                    </a:lnTo>
                    <a:lnTo>
                      <a:pt x="3257" y="1282"/>
                    </a:lnTo>
                    <a:lnTo>
                      <a:pt x="3275" y="1371"/>
                    </a:lnTo>
                    <a:lnTo>
                      <a:pt x="3287" y="1461"/>
                    </a:lnTo>
                    <a:lnTo>
                      <a:pt x="3295" y="1551"/>
                    </a:lnTo>
                    <a:lnTo>
                      <a:pt x="3298" y="1640"/>
                    </a:lnTo>
                    <a:lnTo>
                      <a:pt x="3294" y="1731"/>
                    </a:lnTo>
                    <a:lnTo>
                      <a:pt x="3287" y="1820"/>
                    </a:lnTo>
                    <a:lnTo>
                      <a:pt x="3274" y="1909"/>
                    </a:lnTo>
                    <a:lnTo>
                      <a:pt x="3257" y="1998"/>
                    </a:lnTo>
                    <a:lnTo>
                      <a:pt x="3234" y="2085"/>
                    </a:lnTo>
                    <a:lnTo>
                      <a:pt x="3207" y="2172"/>
                    </a:lnTo>
                    <a:lnTo>
                      <a:pt x="3174" y="2257"/>
                    </a:lnTo>
                    <a:lnTo>
                      <a:pt x="3137" y="2340"/>
                    </a:lnTo>
                    <a:lnTo>
                      <a:pt x="3095" y="2421"/>
                    </a:lnTo>
                    <a:lnTo>
                      <a:pt x="3047" y="2501"/>
                    </a:lnTo>
                    <a:lnTo>
                      <a:pt x="2996" y="2578"/>
                    </a:lnTo>
                    <a:lnTo>
                      <a:pt x="2940" y="2653"/>
                    </a:lnTo>
                    <a:lnTo>
                      <a:pt x="2878" y="2725"/>
                    </a:lnTo>
                    <a:lnTo>
                      <a:pt x="2812" y="2794"/>
                    </a:lnTo>
                    <a:lnTo>
                      <a:pt x="2742" y="2860"/>
                    </a:lnTo>
                    <a:lnTo>
                      <a:pt x="2669" y="2922"/>
                    </a:lnTo>
                    <a:lnTo>
                      <a:pt x="2593" y="2977"/>
                    </a:lnTo>
                    <a:lnTo>
                      <a:pt x="2515" y="3029"/>
                    </a:lnTo>
                    <a:lnTo>
                      <a:pt x="2434" y="3076"/>
                    </a:lnTo>
                    <a:lnTo>
                      <a:pt x="2351" y="3117"/>
                    </a:lnTo>
                    <a:lnTo>
                      <a:pt x="2267" y="3153"/>
                    </a:lnTo>
                    <a:lnTo>
                      <a:pt x="2181" y="3185"/>
                    </a:lnTo>
                    <a:lnTo>
                      <a:pt x="2094" y="3212"/>
                    </a:lnTo>
                    <a:lnTo>
                      <a:pt x="2006" y="3234"/>
                    </a:lnTo>
                    <a:lnTo>
                      <a:pt x="1917" y="3251"/>
                    </a:lnTo>
                    <a:lnTo>
                      <a:pt x="1827" y="3263"/>
                    </a:lnTo>
                    <a:lnTo>
                      <a:pt x="1737" y="3271"/>
                    </a:lnTo>
                    <a:lnTo>
                      <a:pt x="1647" y="3273"/>
                    </a:lnTo>
                    <a:lnTo>
                      <a:pt x="1556" y="3271"/>
                    </a:lnTo>
                    <a:lnTo>
                      <a:pt x="1466" y="3263"/>
                    </a:lnTo>
                    <a:lnTo>
                      <a:pt x="1377" y="3251"/>
                    </a:lnTo>
                    <a:lnTo>
                      <a:pt x="1287" y="3234"/>
                    </a:lnTo>
                    <a:lnTo>
                      <a:pt x="1199" y="3212"/>
                    </a:lnTo>
                    <a:lnTo>
                      <a:pt x="1112" y="3185"/>
                    </a:lnTo>
                    <a:lnTo>
                      <a:pt x="1026" y="3153"/>
                    </a:lnTo>
                    <a:lnTo>
                      <a:pt x="942" y="3117"/>
                    </a:lnTo>
                    <a:lnTo>
                      <a:pt x="860" y="3076"/>
                    </a:lnTo>
                    <a:lnTo>
                      <a:pt x="780" y="3029"/>
                    </a:lnTo>
                    <a:lnTo>
                      <a:pt x="701" y="2977"/>
                    </a:lnTo>
                    <a:lnTo>
                      <a:pt x="626" y="2922"/>
                    </a:lnTo>
                    <a:lnTo>
                      <a:pt x="552" y="2860"/>
                    </a:lnTo>
                    <a:lnTo>
                      <a:pt x="482" y="2794"/>
                    </a:lnTo>
                    <a:lnTo>
                      <a:pt x="416" y="2725"/>
                    </a:lnTo>
                    <a:lnTo>
                      <a:pt x="354" y="2652"/>
                    </a:lnTo>
                    <a:lnTo>
                      <a:pt x="297" y="2576"/>
                    </a:lnTo>
                    <a:lnTo>
                      <a:pt x="246" y="2499"/>
                    </a:lnTo>
                    <a:lnTo>
                      <a:pt x="199" y="2419"/>
                    </a:lnTo>
                    <a:lnTo>
                      <a:pt x="157" y="2337"/>
                    </a:lnTo>
                    <a:lnTo>
                      <a:pt x="120" y="2254"/>
                    </a:lnTo>
                    <a:lnTo>
                      <a:pt x="89" y="2169"/>
                    </a:lnTo>
                    <a:lnTo>
                      <a:pt x="61" y="2082"/>
                    </a:lnTo>
                    <a:lnTo>
                      <a:pt x="39" y="1995"/>
                    </a:lnTo>
                    <a:lnTo>
                      <a:pt x="22" y="1906"/>
                    </a:lnTo>
                    <a:lnTo>
                      <a:pt x="9" y="1817"/>
                    </a:lnTo>
                    <a:lnTo>
                      <a:pt x="2" y="1728"/>
                    </a:lnTo>
                    <a:lnTo>
                      <a:pt x="0" y="1638"/>
                    </a:lnTo>
                    <a:lnTo>
                      <a:pt x="2" y="1548"/>
                    </a:lnTo>
                    <a:lnTo>
                      <a:pt x="9" y="1459"/>
                    </a:lnTo>
                    <a:lnTo>
                      <a:pt x="22" y="1370"/>
                    </a:lnTo>
                    <a:lnTo>
                      <a:pt x="39" y="1281"/>
                    </a:lnTo>
                    <a:lnTo>
                      <a:pt x="61" y="1194"/>
                    </a:lnTo>
                    <a:lnTo>
                      <a:pt x="89" y="1107"/>
                    </a:lnTo>
                    <a:lnTo>
                      <a:pt x="120" y="1022"/>
                    </a:lnTo>
                    <a:lnTo>
                      <a:pt x="157" y="938"/>
                    </a:lnTo>
                    <a:lnTo>
                      <a:pt x="199" y="857"/>
                    </a:lnTo>
                    <a:lnTo>
                      <a:pt x="246" y="777"/>
                    </a:lnTo>
                    <a:lnTo>
                      <a:pt x="297" y="698"/>
                    </a:lnTo>
                    <a:lnTo>
                      <a:pt x="354" y="624"/>
                    </a:lnTo>
                    <a:lnTo>
                      <a:pt x="416" y="551"/>
                    </a:lnTo>
                    <a:lnTo>
                      <a:pt x="482" y="481"/>
                    </a:lnTo>
                    <a:lnTo>
                      <a:pt x="555" y="413"/>
                    </a:lnTo>
                    <a:lnTo>
                      <a:pt x="631" y="350"/>
                    </a:lnTo>
                    <a:lnTo>
                      <a:pt x="709" y="292"/>
                    </a:lnTo>
                    <a:lnTo>
                      <a:pt x="790" y="240"/>
                    </a:lnTo>
                    <a:lnTo>
                      <a:pt x="874" y="192"/>
                    </a:lnTo>
                    <a:lnTo>
                      <a:pt x="960" y="150"/>
                    </a:lnTo>
                    <a:lnTo>
                      <a:pt x="1047" y="112"/>
                    </a:lnTo>
                    <a:lnTo>
                      <a:pt x="1137" y="81"/>
                    </a:lnTo>
                    <a:lnTo>
                      <a:pt x="1228" y="53"/>
                    </a:lnTo>
                    <a:lnTo>
                      <a:pt x="1320" y="32"/>
                    </a:lnTo>
                    <a:lnTo>
                      <a:pt x="1412" y="17"/>
                    </a:lnTo>
                    <a:lnTo>
                      <a:pt x="1506" y="5"/>
                    </a:lnTo>
                    <a:lnTo>
                      <a:pt x="16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4" name="Group 91"/>
            <p:cNvGrpSpPr>
              <a:grpSpLocks noChangeAspect="1"/>
            </p:cNvGrpSpPr>
            <p:nvPr/>
          </p:nvGrpSpPr>
          <p:grpSpPr>
            <a:xfrm>
              <a:off x="4253710" y="4252647"/>
              <a:ext cx="174066" cy="172800"/>
              <a:chOff x="9183688" y="2914651"/>
              <a:chExt cx="436563" cy="43338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45" name="Freeform 6"/>
              <p:cNvSpPr>
                <a:spLocks noEditPoints="1"/>
              </p:cNvSpPr>
              <p:nvPr/>
            </p:nvSpPr>
            <p:spPr bwMode="auto">
              <a:xfrm>
                <a:off x="9183688" y="2914651"/>
                <a:ext cx="436563" cy="433388"/>
              </a:xfrm>
              <a:custGeom>
                <a:avLst/>
                <a:gdLst>
                  <a:gd name="T0" fmla="*/ 1363 w 3295"/>
                  <a:gd name="T1" fmla="*/ 259 h 3272"/>
                  <a:gd name="T2" fmla="*/ 1014 w 3295"/>
                  <a:gd name="T3" fmla="*/ 379 h 3272"/>
                  <a:gd name="T4" fmla="*/ 713 w 3295"/>
                  <a:gd name="T5" fmla="*/ 581 h 3272"/>
                  <a:gd name="T6" fmla="*/ 474 w 3295"/>
                  <a:gd name="T7" fmla="*/ 851 h 3272"/>
                  <a:gd name="T8" fmla="*/ 310 w 3295"/>
                  <a:gd name="T9" fmla="*/ 1175 h 3272"/>
                  <a:gd name="T10" fmla="*/ 235 w 3295"/>
                  <a:gd name="T11" fmla="*/ 1541 h 3272"/>
                  <a:gd name="T12" fmla="*/ 261 w 3295"/>
                  <a:gd name="T13" fmla="*/ 1919 h 3272"/>
                  <a:gd name="T14" fmla="*/ 382 w 3295"/>
                  <a:gd name="T15" fmla="*/ 2265 h 3272"/>
                  <a:gd name="T16" fmla="*/ 584 w 3295"/>
                  <a:gd name="T17" fmla="*/ 2564 h 3272"/>
                  <a:gd name="T18" fmla="*/ 857 w 3295"/>
                  <a:gd name="T19" fmla="*/ 2801 h 3272"/>
                  <a:gd name="T20" fmla="*/ 1183 w 3295"/>
                  <a:gd name="T21" fmla="*/ 2964 h 3272"/>
                  <a:gd name="T22" fmla="*/ 1551 w 3295"/>
                  <a:gd name="T23" fmla="*/ 3038 h 3272"/>
                  <a:gd name="T24" fmla="*/ 1933 w 3295"/>
                  <a:gd name="T25" fmla="*/ 3013 h 3272"/>
                  <a:gd name="T26" fmla="*/ 2282 w 3295"/>
                  <a:gd name="T27" fmla="*/ 2893 h 3272"/>
                  <a:gd name="T28" fmla="*/ 2582 w 3295"/>
                  <a:gd name="T29" fmla="*/ 2691 h 3272"/>
                  <a:gd name="T30" fmla="*/ 2821 w 3295"/>
                  <a:gd name="T31" fmla="*/ 2421 h 3272"/>
                  <a:gd name="T32" fmla="*/ 2985 w 3295"/>
                  <a:gd name="T33" fmla="*/ 2098 h 3272"/>
                  <a:gd name="T34" fmla="*/ 3060 w 3295"/>
                  <a:gd name="T35" fmla="*/ 1732 h 3272"/>
                  <a:gd name="T36" fmla="*/ 3035 w 3295"/>
                  <a:gd name="T37" fmla="*/ 1353 h 3272"/>
                  <a:gd name="T38" fmla="*/ 2914 w 3295"/>
                  <a:gd name="T39" fmla="*/ 1007 h 3272"/>
                  <a:gd name="T40" fmla="*/ 2710 w 3295"/>
                  <a:gd name="T41" fmla="*/ 708 h 3272"/>
                  <a:gd name="T42" fmla="*/ 2439 w 3295"/>
                  <a:gd name="T43" fmla="*/ 471 h 3272"/>
                  <a:gd name="T44" fmla="*/ 2112 w 3295"/>
                  <a:gd name="T45" fmla="*/ 308 h 3272"/>
                  <a:gd name="T46" fmla="*/ 1745 w 3295"/>
                  <a:gd name="T47" fmla="*/ 234 h 3272"/>
                  <a:gd name="T48" fmla="*/ 1853 w 3295"/>
                  <a:gd name="T49" fmla="*/ 14 h 3272"/>
                  <a:gd name="T50" fmla="*/ 2243 w 3295"/>
                  <a:gd name="T51" fmla="*/ 111 h 3272"/>
                  <a:gd name="T52" fmla="*/ 2589 w 3295"/>
                  <a:gd name="T53" fmla="*/ 294 h 3272"/>
                  <a:gd name="T54" fmla="*/ 2879 w 3295"/>
                  <a:gd name="T55" fmla="*/ 551 h 3272"/>
                  <a:gd name="T56" fmla="*/ 3101 w 3295"/>
                  <a:gd name="T57" fmla="*/ 868 h 3272"/>
                  <a:gd name="T58" fmla="*/ 3245 w 3295"/>
                  <a:gd name="T59" fmla="*/ 1234 h 3272"/>
                  <a:gd name="T60" fmla="*/ 3295 w 3295"/>
                  <a:gd name="T61" fmla="*/ 1636 h 3272"/>
                  <a:gd name="T62" fmla="*/ 3245 w 3295"/>
                  <a:gd name="T63" fmla="*/ 2038 h 3272"/>
                  <a:gd name="T64" fmla="*/ 3101 w 3295"/>
                  <a:gd name="T65" fmla="*/ 2405 h 3272"/>
                  <a:gd name="T66" fmla="*/ 2879 w 3295"/>
                  <a:gd name="T67" fmla="*/ 2722 h 3272"/>
                  <a:gd name="T68" fmla="*/ 2589 w 3295"/>
                  <a:gd name="T69" fmla="*/ 2978 h 3272"/>
                  <a:gd name="T70" fmla="*/ 2243 w 3295"/>
                  <a:gd name="T71" fmla="*/ 3162 h 3272"/>
                  <a:gd name="T72" fmla="*/ 1853 w 3295"/>
                  <a:gd name="T73" fmla="*/ 3259 h 3272"/>
                  <a:gd name="T74" fmla="*/ 1441 w 3295"/>
                  <a:gd name="T75" fmla="*/ 3259 h 3272"/>
                  <a:gd name="T76" fmla="*/ 1053 w 3295"/>
                  <a:gd name="T77" fmla="*/ 3162 h 3272"/>
                  <a:gd name="T78" fmla="*/ 707 w 3295"/>
                  <a:gd name="T79" fmla="*/ 2978 h 3272"/>
                  <a:gd name="T80" fmla="*/ 417 w 3295"/>
                  <a:gd name="T81" fmla="*/ 2722 h 3272"/>
                  <a:gd name="T82" fmla="*/ 193 w 3295"/>
                  <a:gd name="T83" fmla="*/ 2405 h 3272"/>
                  <a:gd name="T84" fmla="*/ 51 w 3295"/>
                  <a:gd name="T85" fmla="*/ 2038 h 3272"/>
                  <a:gd name="T86" fmla="*/ 0 w 3295"/>
                  <a:gd name="T87" fmla="*/ 1636 h 3272"/>
                  <a:gd name="T88" fmla="*/ 51 w 3295"/>
                  <a:gd name="T89" fmla="*/ 1234 h 3272"/>
                  <a:gd name="T90" fmla="*/ 193 w 3295"/>
                  <a:gd name="T91" fmla="*/ 868 h 3272"/>
                  <a:gd name="T92" fmla="*/ 417 w 3295"/>
                  <a:gd name="T93" fmla="*/ 551 h 3272"/>
                  <a:gd name="T94" fmla="*/ 707 w 3295"/>
                  <a:gd name="T95" fmla="*/ 294 h 3272"/>
                  <a:gd name="T96" fmla="*/ 1053 w 3295"/>
                  <a:gd name="T97" fmla="*/ 111 h 3272"/>
                  <a:gd name="T98" fmla="*/ 1441 w 3295"/>
                  <a:gd name="T99" fmla="*/ 14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5" h="3272">
                    <a:moveTo>
                      <a:pt x="1648" y="230"/>
                    </a:moveTo>
                    <a:lnTo>
                      <a:pt x="1551" y="234"/>
                    </a:lnTo>
                    <a:lnTo>
                      <a:pt x="1456" y="243"/>
                    </a:lnTo>
                    <a:lnTo>
                      <a:pt x="1363" y="259"/>
                    </a:lnTo>
                    <a:lnTo>
                      <a:pt x="1271" y="281"/>
                    </a:lnTo>
                    <a:lnTo>
                      <a:pt x="1183" y="308"/>
                    </a:lnTo>
                    <a:lnTo>
                      <a:pt x="1097" y="341"/>
                    </a:lnTo>
                    <a:lnTo>
                      <a:pt x="1014" y="379"/>
                    </a:lnTo>
                    <a:lnTo>
                      <a:pt x="934" y="423"/>
                    </a:lnTo>
                    <a:lnTo>
                      <a:pt x="857" y="471"/>
                    </a:lnTo>
                    <a:lnTo>
                      <a:pt x="783" y="524"/>
                    </a:lnTo>
                    <a:lnTo>
                      <a:pt x="713" y="581"/>
                    </a:lnTo>
                    <a:lnTo>
                      <a:pt x="647" y="643"/>
                    </a:lnTo>
                    <a:lnTo>
                      <a:pt x="584" y="708"/>
                    </a:lnTo>
                    <a:lnTo>
                      <a:pt x="527" y="778"/>
                    </a:lnTo>
                    <a:lnTo>
                      <a:pt x="474" y="851"/>
                    </a:lnTo>
                    <a:lnTo>
                      <a:pt x="425" y="928"/>
                    </a:lnTo>
                    <a:lnTo>
                      <a:pt x="382" y="1007"/>
                    </a:lnTo>
                    <a:lnTo>
                      <a:pt x="343" y="1089"/>
                    </a:lnTo>
                    <a:lnTo>
                      <a:pt x="310" y="1175"/>
                    </a:lnTo>
                    <a:lnTo>
                      <a:pt x="283" y="1263"/>
                    </a:lnTo>
                    <a:lnTo>
                      <a:pt x="261" y="1353"/>
                    </a:lnTo>
                    <a:lnTo>
                      <a:pt x="245" y="1445"/>
                    </a:lnTo>
                    <a:lnTo>
                      <a:pt x="235" y="1541"/>
                    </a:lnTo>
                    <a:lnTo>
                      <a:pt x="232" y="1636"/>
                    </a:lnTo>
                    <a:lnTo>
                      <a:pt x="235" y="1732"/>
                    </a:lnTo>
                    <a:lnTo>
                      <a:pt x="245" y="1826"/>
                    </a:lnTo>
                    <a:lnTo>
                      <a:pt x="261" y="1919"/>
                    </a:lnTo>
                    <a:lnTo>
                      <a:pt x="283" y="2010"/>
                    </a:lnTo>
                    <a:lnTo>
                      <a:pt x="310" y="2098"/>
                    </a:lnTo>
                    <a:lnTo>
                      <a:pt x="343" y="2182"/>
                    </a:lnTo>
                    <a:lnTo>
                      <a:pt x="382" y="2265"/>
                    </a:lnTo>
                    <a:lnTo>
                      <a:pt x="425" y="2345"/>
                    </a:lnTo>
                    <a:lnTo>
                      <a:pt x="474" y="2421"/>
                    </a:lnTo>
                    <a:lnTo>
                      <a:pt x="527" y="2495"/>
                    </a:lnTo>
                    <a:lnTo>
                      <a:pt x="584" y="2564"/>
                    </a:lnTo>
                    <a:lnTo>
                      <a:pt x="647" y="2630"/>
                    </a:lnTo>
                    <a:lnTo>
                      <a:pt x="713" y="2691"/>
                    </a:lnTo>
                    <a:lnTo>
                      <a:pt x="783" y="2748"/>
                    </a:lnTo>
                    <a:lnTo>
                      <a:pt x="857" y="2801"/>
                    </a:lnTo>
                    <a:lnTo>
                      <a:pt x="934" y="2850"/>
                    </a:lnTo>
                    <a:lnTo>
                      <a:pt x="1014" y="2893"/>
                    </a:lnTo>
                    <a:lnTo>
                      <a:pt x="1097" y="2931"/>
                    </a:lnTo>
                    <a:lnTo>
                      <a:pt x="1183" y="2964"/>
                    </a:lnTo>
                    <a:lnTo>
                      <a:pt x="1271" y="2991"/>
                    </a:lnTo>
                    <a:lnTo>
                      <a:pt x="1363" y="3013"/>
                    </a:lnTo>
                    <a:lnTo>
                      <a:pt x="1456" y="3029"/>
                    </a:lnTo>
                    <a:lnTo>
                      <a:pt x="1551" y="3038"/>
                    </a:lnTo>
                    <a:lnTo>
                      <a:pt x="1648" y="3041"/>
                    </a:lnTo>
                    <a:lnTo>
                      <a:pt x="1745" y="3038"/>
                    </a:lnTo>
                    <a:lnTo>
                      <a:pt x="1840" y="3029"/>
                    </a:lnTo>
                    <a:lnTo>
                      <a:pt x="1933" y="3013"/>
                    </a:lnTo>
                    <a:lnTo>
                      <a:pt x="2023" y="2991"/>
                    </a:lnTo>
                    <a:lnTo>
                      <a:pt x="2112" y="2964"/>
                    </a:lnTo>
                    <a:lnTo>
                      <a:pt x="2198" y="2931"/>
                    </a:lnTo>
                    <a:lnTo>
                      <a:pt x="2282" y="2893"/>
                    </a:lnTo>
                    <a:lnTo>
                      <a:pt x="2362" y="2850"/>
                    </a:lnTo>
                    <a:lnTo>
                      <a:pt x="2439" y="2801"/>
                    </a:lnTo>
                    <a:lnTo>
                      <a:pt x="2512" y="2748"/>
                    </a:lnTo>
                    <a:lnTo>
                      <a:pt x="2582" y="2691"/>
                    </a:lnTo>
                    <a:lnTo>
                      <a:pt x="2648" y="2630"/>
                    </a:lnTo>
                    <a:lnTo>
                      <a:pt x="2710" y="2564"/>
                    </a:lnTo>
                    <a:lnTo>
                      <a:pt x="2768" y="2495"/>
                    </a:lnTo>
                    <a:lnTo>
                      <a:pt x="2821" y="2421"/>
                    </a:lnTo>
                    <a:lnTo>
                      <a:pt x="2869" y="2345"/>
                    </a:lnTo>
                    <a:lnTo>
                      <a:pt x="2914" y="2265"/>
                    </a:lnTo>
                    <a:lnTo>
                      <a:pt x="2952" y="2182"/>
                    </a:lnTo>
                    <a:lnTo>
                      <a:pt x="2985" y="2098"/>
                    </a:lnTo>
                    <a:lnTo>
                      <a:pt x="3013" y="2010"/>
                    </a:lnTo>
                    <a:lnTo>
                      <a:pt x="3035" y="1919"/>
                    </a:lnTo>
                    <a:lnTo>
                      <a:pt x="3051" y="1826"/>
                    </a:lnTo>
                    <a:lnTo>
                      <a:pt x="3060" y="1732"/>
                    </a:lnTo>
                    <a:lnTo>
                      <a:pt x="3063" y="1636"/>
                    </a:lnTo>
                    <a:lnTo>
                      <a:pt x="3060" y="1541"/>
                    </a:lnTo>
                    <a:lnTo>
                      <a:pt x="3051" y="1445"/>
                    </a:lnTo>
                    <a:lnTo>
                      <a:pt x="3035" y="1353"/>
                    </a:lnTo>
                    <a:lnTo>
                      <a:pt x="3013" y="1263"/>
                    </a:lnTo>
                    <a:lnTo>
                      <a:pt x="2985" y="1175"/>
                    </a:lnTo>
                    <a:lnTo>
                      <a:pt x="2952" y="1089"/>
                    </a:lnTo>
                    <a:lnTo>
                      <a:pt x="2914" y="1007"/>
                    </a:lnTo>
                    <a:lnTo>
                      <a:pt x="2869" y="928"/>
                    </a:lnTo>
                    <a:lnTo>
                      <a:pt x="2821" y="851"/>
                    </a:lnTo>
                    <a:lnTo>
                      <a:pt x="2768" y="778"/>
                    </a:lnTo>
                    <a:lnTo>
                      <a:pt x="2710" y="708"/>
                    </a:lnTo>
                    <a:lnTo>
                      <a:pt x="2648" y="643"/>
                    </a:lnTo>
                    <a:lnTo>
                      <a:pt x="2582" y="581"/>
                    </a:lnTo>
                    <a:lnTo>
                      <a:pt x="2512" y="524"/>
                    </a:lnTo>
                    <a:lnTo>
                      <a:pt x="2439" y="471"/>
                    </a:lnTo>
                    <a:lnTo>
                      <a:pt x="2362" y="423"/>
                    </a:lnTo>
                    <a:lnTo>
                      <a:pt x="2282" y="379"/>
                    </a:lnTo>
                    <a:lnTo>
                      <a:pt x="2198" y="341"/>
                    </a:lnTo>
                    <a:lnTo>
                      <a:pt x="2112" y="308"/>
                    </a:lnTo>
                    <a:lnTo>
                      <a:pt x="2023" y="281"/>
                    </a:lnTo>
                    <a:lnTo>
                      <a:pt x="1933" y="259"/>
                    </a:lnTo>
                    <a:lnTo>
                      <a:pt x="1840" y="243"/>
                    </a:lnTo>
                    <a:lnTo>
                      <a:pt x="1745" y="234"/>
                    </a:lnTo>
                    <a:lnTo>
                      <a:pt x="1648" y="230"/>
                    </a:lnTo>
                    <a:close/>
                    <a:moveTo>
                      <a:pt x="1648" y="0"/>
                    </a:moveTo>
                    <a:lnTo>
                      <a:pt x="1751" y="3"/>
                    </a:lnTo>
                    <a:lnTo>
                      <a:pt x="1853" y="14"/>
                    </a:lnTo>
                    <a:lnTo>
                      <a:pt x="1955" y="28"/>
                    </a:lnTo>
                    <a:lnTo>
                      <a:pt x="2053" y="50"/>
                    </a:lnTo>
                    <a:lnTo>
                      <a:pt x="2149" y="77"/>
                    </a:lnTo>
                    <a:lnTo>
                      <a:pt x="2243" y="111"/>
                    </a:lnTo>
                    <a:lnTo>
                      <a:pt x="2333" y="149"/>
                    </a:lnTo>
                    <a:lnTo>
                      <a:pt x="2422" y="193"/>
                    </a:lnTo>
                    <a:lnTo>
                      <a:pt x="2506" y="241"/>
                    </a:lnTo>
                    <a:lnTo>
                      <a:pt x="2589" y="294"/>
                    </a:lnTo>
                    <a:lnTo>
                      <a:pt x="2667" y="352"/>
                    </a:lnTo>
                    <a:lnTo>
                      <a:pt x="2742" y="414"/>
                    </a:lnTo>
                    <a:lnTo>
                      <a:pt x="2812" y="480"/>
                    </a:lnTo>
                    <a:lnTo>
                      <a:pt x="2879" y="551"/>
                    </a:lnTo>
                    <a:lnTo>
                      <a:pt x="2941" y="624"/>
                    </a:lnTo>
                    <a:lnTo>
                      <a:pt x="3000" y="703"/>
                    </a:lnTo>
                    <a:lnTo>
                      <a:pt x="3053" y="783"/>
                    </a:lnTo>
                    <a:lnTo>
                      <a:pt x="3101" y="868"/>
                    </a:lnTo>
                    <a:lnTo>
                      <a:pt x="3146" y="955"/>
                    </a:lnTo>
                    <a:lnTo>
                      <a:pt x="3184" y="1045"/>
                    </a:lnTo>
                    <a:lnTo>
                      <a:pt x="3217" y="1138"/>
                    </a:lnTo>
                    <a:lnTo>
                      <a:pt x="3245" y="1234"/>
                    </a:lnTo>
                    <a:lnTo>
                      <a:pt x="3267" y="1331"/>
                    </a:lnTo>
                    <a:lnTo>
                      <a:pt x="3282" y="1432"/>
                    </a:lnTo>
                    <a:lnTo>
                      <a:pt x="3292" y="1533"/>
                    </a:lnTo>
                    <a:lnTo>
                      <a:pt x="3295" y="1636"/>
                    </a:lnTo>
                    <a:lnTo>
                      <a:pt x="3292" y="1739"/>
                    </a:lnTo>
                    <a:lnTo>
                      <a:pt x="3282" y="1841"/>
                    </a:lnTo>
                    <a:lnTo>
                      <a:pt x="3267" y="1941"/>
                    </a:lnTo>
                    <a:lnTo>
                      <a:pt x="3245" y="2038"/>
                    </a:lnTo>
                    <a:lnTo>
                      <a:pt x="3217" y="2134"/>
                    </a:lnTo>
                    <a:lnTo>
                      <a:pt x="3184" y="2226"/>
                    </a:lnTo>
                    <a:lnTo>
                      <a:pt x="3146" y="2318"/>
                    </a:lnTo>
                    <a:lnTo>
                      <a:pt x="3101" y="2405"/>
                    </a:lnTo>
                    <a:lnTo>
                      <a:pt x="3053" y="2489"/>
                    </a:lnTo>
                    <a:lnTo>
                      <a:pt x="3000" y="2570"/>
                    </a:lnTo>
                    <a:lnTo>
                      <a:pt x="2941" y="2647"/>
                    </a:lnTo>
                    <a:lnTo>
                      <a:pt x="2879" y="2722"/>
                    </a:lnTo>
                    <a:lnTo>
                      <a:pt x="2812" y="2792"/>
                    </a:lnTo>
                    <a:lnTo>
                      <a:pt x="2742" y="2859"/>
                    </a:lnTo>
                    <a:lnTo>
                      <a:pt x="2667" y="2921"/>
                    </a:lnTo>
                    <a:lnTo>
                      <a:pt x="2589" y="2978"/>
                    </a:lnTo>
                    <a:lnTo>
                      <a:pt x="2506" y="3032"/>
                    </a:lnTo>
                    <a:lnTo>
                      <a:pt x="2422" y="3080"/>
                    </a:lnTo>
                    <a:lnTo>
                      <a:pt x="2333" y="3123"/>
                    </a:lnTo>
                    <a:lnTo>
                      <a:pt x="2243" y="3162"/>
                    </a:lnTo>
                    <a:lnTo>
                      <a:pt x="2149" y="3194"/>
                    </a:lnTo>
                    <a:lnTo>
                      <a:pt x="2053" y="3221"/>
                    </a:lnTo>
                    <a:lnTo>
                      <a:pt x="1955" y="3243"/>
                    </a:lnTo>
                    <a:lnTo>
                      <a:pt x="1853" y="3259"/>
                    </a:lnTo>
                    <a:lnTo>
                      <a:pt x="1751" y="3269"/>
                    </a:lnTo>
                    <a:lnTo>
                      <a:pt x="1648" y="3272"/>
                    </a:lnTo>
                    <a:lnTo>
                      <a:pt x="1543" y="3269"/>
                    </a:lnTo>
                    <a:lnTo>
                      <a:pt x="1441" y="3259"/>
                    </a:lnTo>
                    <a:lnTo>
                      <a:pt x="1341" y="3243"/>
                    </a:lnTo>
                    <a:lnTo>
                      <a:pt x="1243" y="3221"/>
                    </a:lnTo>
                    <a:lnTo>
                      <a:pt x="1147" y="3194"/>
                    </a:lnTo>
                    <a:lnTo>
                      <a:pt x="1053" y="3162"/>
                    </a:lnTo>
                    <a:lnTo>
                      <a:pt x="962" y="3123"/>
                    </a:lnTo>
                    <a:lnTo>
                      <a:pt x="873" y="3080"/>
                    </a:lnTo>
                    <a:lnTo>
                      <a:pt x="789" y="3032"/>
                    </a:lnTo>
                    <a:lnTo>
                      <a:pt x="707" y="2978"/>
                    </a:lnTo>
                    <a:lnTo>
                      <a:pt x="629" y="2921"/>
                    </a:lnTo>
                    <a:lnTo>
                      <a:pt x="554" y="2859"/>
                    </a:lnTo>
                    <a:lnTo>
                      <a:pt x="483" y="2792"/>
                    </a:lnTo>
                    <a:lnTo>
                      <a:pt x="417" y="2722"/>
                    </a:lnTo>
                    <a:lnTo>
                      <a:pt x="353" y="2647"/>
                    </a:lnTo>
                    <a:lnTo>
                      <a:pt x="295" y="2570"/>
                    </a:lnTo>
                    <a:lnTo>
                      <a:pt x="242" y="2489"/>
                    </a:lnTo>
                    <a:lnTo>
                      <a:pt x="193" y="2405"/>
                    </a:lnTo>
                    <a:lnTo>
                      <a:pt x="150" y="2318"/>
                    </a:lnTo>
                    <a:lnTo>
                      <a:pt x="111" y="2226"/>
                    </a:lnTo>
                    <a:lnTo>
                      <a:pt x="78" y="2134"/>
                    </a:lnTo>
                    <a:lnTo>
                      <a:pt x="51" y="2038"/>
                    </a:lnTo>
                    <a:lnTo>
                      <a:pt x="28" y="1941"/>
                    </a:lnTo>
                    <a:lnTo>
                      <a:pt x="13" y="1841"/>
                    </a:lnTo>
                    <a:lnTo>
                      <a:pt x="3" y="1739"/>
                    </a:lnTo>
                    <a:lnTo>
                      <a:pt x="0" y="1636"/>
                    </a:lnTo>
                    <a:lnTo>
                      <a:pt x="3" y="1533"/>
                    </a:lnTo>
                    <a:lnTo>
                      <a:pt x="13" y="1432"/>
                    </a:lnTo>
                    <a:lnTo>
                      <a:pt x="28" y="1331"/>
                    </a:lnTo>
                    <a:lnTo>
                      <a:pt x="51" y="1234"/>
                    </a:lnTo>
                    <a:lnTo>
                      <a:pt x="78" y="1138"/>
                    </a:lnTo>
                    <a:lnTo>
                      <a:pt x="111" y="1045"/>
                    </a:lnTo>
                    <a:lnTo>
                      <a:pt x="150" y="955"/>
                    </a:lnTo>
                    <a:lnTo>
                      <a:pt x="193" y="868"/>
                    </a:lnTo>
                    <a:lnTo>
                      <a:pt x="242" y="783"/>
                    </a:lnTo>
                    <a:lnTo>
                      <a:pt x="295" y="703"/>
                    </a:lnTo>
                    <a:lnTo>
                      <a:pt x="353" y="624"/>
                    </a:lnTo>
                    <a:lnTo>
                      <a:pt x="417" y="551"/>
                    </a:lnTo>
                    <a:lnTo>
                      <a:pt x="483" y="480"/>
                    </a:lnTo>
                    <a:lnTo>
                      <a:pt x="554" y="414"/>
                    </a:lnTo>
                    <a:lnTo>
                      <a:pt x="629" y="352"/>
                    </a:lnTo>
                    <a:lnTo>
                      <a:pt x="707" y="294"/>
                    </a:lnTo>
                    <a:lnTo>
                      <a:pt x="789" y="241"/>
                    </a:lnTo>
                    <a:lnTo>
                      <a:pt x="873" y="193"/>
                    </a:lnTo>
                    <a:lnTo>
                      <a:pt x="962" y="149"/>
                    </a:lnTo>
                    <a:lnTo>
                      <a:pt x="1053" y="111"/>
                    </a:lnTo>
                    <a:lnTo>
                      <a:pt x="1147" y="77"/>
                    </a:lnTo>
                    <a:lnTo>
                      <a:pt x="1243" y="50"/>
                    </a:lnTo>
                    <a:lnTo>
                      <a:pt x="1341" y="28"/>
                    </a:lnTo>
                    <a:lnTo>
                      <a:pt x="1441" y="14"/>
                    </a:lnTo>
                    <a:lnTo>
                      <a:pt x="1543" y="3"/>
                    </a:lnTo>
                    <a:lnTo>
                      <a:pt x="16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Freeform 7"/>
              <p:cNvSpPr/>
              <p:nvPr/>
            </p:nvSpPr>
            <p:spPr bwMode="auto">
              <a:xfrm>
                <a:off x="9315451" y="3043238"/>
                <a:ext cx="173038" cy="171450"/>
              </a:xfrm>
              <a:custGeom>
                <a:avLst/>
                <a:gdLst>
                  <a:gd name="T0" fmla="*/ 138 w 1304"/>
                  <a:gd name="T1" fmla="*/ 2 h 1294"/>
                  <a:gd name="T2" fmla="*/ 179 w 1304"/>
                  <a:gd name="T3" fmla="*/ 19 h 1294"/>
                  <a:gd name="T4" fmla="*/ 652 w 1304"/>
                  <a:gd name="T5" fmla="*/ 484 h 1294"/>
                  <a:gd name="T6" fmla="*/ 1123 w 1304"/>
                  <a:gd name="T7" fmla="*/ 19 h 1294"/>
                  <a:gd name="T8" fmla="*/ 1165 w 1304"/>
                  <a:gd name="T9" fmla="*/ 2 h 1294"/>
                  <a:gd name="T10" fmla="*/ 1210 w 1304"/>
                  <a:gd name="T11" fmla="*/ 2 h 1294"/>
                  <a:gd name="T12" fmla="*/ 1252 w 1304"/>
                  <a:gd name="T13" fmla="*/ 19 h 1294"/>
                  <a:gd name="T14" fmla="*/ 1285 w 1304"/>
                  <a:gd name="T15" fmla="*/ 51 h 1294"/>
                  <a:gd name="T16" fmla="*/ 1301 w 1304"/>
                  <a:gd name="T17" fmla="*/ 92 h 1294"/>
                  <a:gd name="T18" fmla="*/ 1301 w 1304"/>
                  <a:gd name="T19" fmla="*/ 136 h 1294"/>
                  <a:gd name="T20" fmla="*/ 1285 w 1304"/>
                  <a:gd name="T21" fmla="*/ 178 h 1294"/>
                  <a:gd name="T22" fmla="*/ 815 w 1304"/>
                  <a:gd name="T23" fmla="*/ 647 h 1294"/>
                  <a:gd name="T24" fmla="*/ 1285 w 1304"/>
                  <a:gd name="T25" fmla="*/ 1115 h 1294"/>
                  <a:gd name="T26" fmla="*/ 1301 w 1304"/>
                  <a:gd name="T27" fmla="*/ 1157 h 1294"/>
                  <a:gd name="T28" fmla="*/ 1301 w 1304"/>
                  <a:gd name="T29" fmla="*/ 1201 h 1294"/>
                  <a:gd name="T30" fmla="*/ 1285 w 1304"/>
                  <a:gd name="T31" fmla="*/ 1242 h 1294"/>
                  <a:gd name="T32" fmla="*/ 1252 w 1304"/>
                  <a:gd name="T33" fmla="*/ 1276 h 1294"/>
                  <a:gd name="T34" fmla="*/ 1210 w 1304"/>
                  <a:gd name="T35" fmla="*/ 1292 h 1294"/>
                  <a:gd name="T36" fmla="*/ 1165 w 1304"/>
                  <a:gd name="T37" fmla="*/ 1292 h 1294"/>
                  <a:gd name="T38" fmla="*/ 1123 w 1304"/>
                  <a:gd name="T39" fmla="*/ 1276 h 1294"/>
                  <a:gd name="T40" fmla="*/ 652 w 1304"/>
                  <a:gd name="T41" fmla="*/ 809 h 1294"/>
                  <a:gd name="T42" fmla="*/ 179 w 1304"/>
                  <a:gd name="T43" fmla="*/ 1276 h 1294"/>
                  <a:gd name="T44" fmla="*/ 138 w 1304"/>
                  <a:gd name="T45" fmla="*/ 1292 h 1294"/>
                  <a:gd name="T46" fmla="*/ 94 w 1304"/>
                  <a:gd name="T47" fmla="*/ 1292 h 1294"/>
                  <a:gd name="T48" fmla="*/ 51 w 1304"/>
                  <a:gd name="T49" fmla="*/ 1276 h 1294"/>
                  <a:gd name="T50" fmla="*/ 19 w 1304"/>
                  <a:gd name="T51" fmla="*/ 1242 h 1294"/>
                  <a:gd name="T52" fmla="*/ 2 w 1304"/>
                  <a:gd name="T53" fmla="*/ 1201 h 1294"/>
                  <a:gd name="T54" fmla="*/ 2 w 1304"/>
                  <a:gd name="T55" fmla="*/ 1157 h 1294"/>
                  <a:gd name="T56" fmla="*/ 19 w 1304"/>
                  <a:gd name="T57" fmla="*/ 1115 h 1294"/>
                  <a:gd name="T58" fmla="*/ 487 w 1304"/>
                  <a:gd name="T59" fmla="*/ 647 h 1294"/>
                  <a:gd name="T60" fmla="*/ 19 w 1304"/>
                  <a:gd name="T61" fmla="*/ 178 h 1294"/>
                  <a:gd name="T62" fmla="*/ 2 w 1304"/>
                  <a:gd name="T63" fmla="*/ 136 h 1294"/>
                  <a:gd name="T64" fmla="*/ 2 w 1304"/>
                  <a:gd name="T65" fmla="*/ 92 h 1294"/>
                  <a:gd name="T66" fmla="*/ 19 w 1304"/>
                  <a:gd name="T67" fmla="*/ 51 h 1294"/>
                  <a:gd name="T68" fmla="*/ 51 w 1304"/>
                  <a:gd name="T69" fmla="*/ 19 h 1294"/>
                  <a:gd name="T70" fmla="*/ 94 w 1304"/>
                  <a:gd name="T71" fmla="*/ 2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4" h="1294">
                    <a:moveTo>
                      <a:pt x="116" y="0"/>
                    </a:moveTo>
                    <a:lnTo>
                      <a:pt x="138" y="2"/>
                    </a:lnTo>
                    <a:lnTo>
                      <a:pt x="159" y="8"/>
                    </a:lnTo>
                    <a:lnTo>
                      <a:pt x="179" y="19"/>
                    </a:lnTo>
                    <a:lnTo>
                      <a:pt x="197" y="33"/>
                    </a:lnTo>
                    <a:lnTo>
                      <a:pt x="652" y="484"/>
                    </a:lnTo>
                    <a:lnTo>
                      <a:pt x="1105" y="33"/>
                    </a:lnTo>
                    <a:lnTo>
                      <a:pt x="1123" y="19"/>
                    </a:lnTo>
                    <a:lnTo>
                      <a:pt x="1144" y="8"/>
                    </a:lnTo>
                    <a:lnTo>
                      <a:pt x="1165" y="2"/>
                    </a:lnTo>
                    <a:lnTo>
                      <a:pt x="1188" y="0"/>
                    </a:lnTo>
                    <a:lnTo>
                      <a:pt x="1210" y="2"/>
                    </a:lnTo>
                    <a:lnTo>
                      <a:pt x="1232" y="8"/>
                    </a:lnTo>
                    <a:lnTo>
                      <a:pt x="1252" y="19"/>
                    </a:lnTo>
                    <a:lnTo>
                      <a:pt x="1270" y="33"/>
                    </a:lnTo>
                    <a:lnTo>
                      <a:pt x="1285" y="51"/>
                    </a:lnTo>
                    <a:lnTo>
                      <a:pt x="1295" y="71"/>
                    </a:lnTo>
                    <a:lnTo>
                      <a:pt x="1301" y="92"/>
                    </a:lnTo>
                    <a:lnTo>
                      <a:pt x="1304" y="114"/>
                    </a:lnTo>
                    <a:lnTo>
                      <a:pt x="1301" y="136"/>
                    </a:lnTo>
                    <a:lnTo>
                      <a:pt x="1295" y="158"/>
                    </a:lnTo>
                    <a:lnTo>
                      <a:pt x="1285" y="178"/>
                    </a:lnTo>
                    <a:lnTo>
                      <a:pt x="1270" y="196"/>
                    </a:lnTo>
                    <a:lnTo>
                      <a:pt x="815" y="647"/>
                    </a:lnTo>
                    <a:lnTo>
                      <a:pt x="1270" y="1097"/>
                    </a:lnTo>
                    <a:lnTo>
                      <a:pt x="1285" y="1115"/>
                    </a:lnTo>
                    <a:lnTo>
                      <a:pt x="1295" y="1135"/>
                    </a:lnTo>
                    <a:lnTo>
                      <a:pt x="1301" y="1157"/>
                    </a:lnTo>
                    <a:lnTo>
                      <a:pt x="1304" y="1179"/>
                    </a:lnTo>
                    <a:lnTo>
                      <a:pt x="1301" y="1201"/>
                    </a:lnTo>
                    <a:lnTo>
                      <a:pt x="1295" y="1222"/>
                    </a:lnTo>
                    <a:lnTo>
                      <a:pt x="1285" y="1242"/>
                    </a:lnTo>
                    <a:lnTo>
                      <a:pt x="1270" y="1261"/>
                    </a:lnTo>
                    <a:lnTo>
                      <a:pt x="1252" y="1276"/>
                    </a:lnTo>
                    <a:lnTo>
                      <a:pt x="1231" y="1286"/>
                    </a:lnTo>
                    <a:lnTo>
                      <a:pt x="1210" y="1292"/>
                    </a:lnTo>
                    <a:lnTo>
                      <a:pt x="1188" y="1294"/>
                    </a:lnTo>
                    <a:lnTo>
                      <a:pt x="1165" y="1292"/>
                    </a:lnTo>
                    <a:lnTo>
                      <a:pt x="1144" y="1286"/>
                    </a:lnTo>
                    <a:lnTo>
                      <a:pt x="1123" y="1276"/>
                    </a:lnTo>
                    <a:lnTo>
                      <a:pt x="1105" y="1261"/>
                    </a:lnTo>
                    <a:lnTo>
                      <a:pt x="652" y="809"/>
                    </a:lnTo>
                    <a:lnTo>
                      <a:pt x="197" y="1261"/>
                    </a:lnTo>
                    <a:lnTo>
                      <a:pt x="179" y="1276"/>
                    </a:lnTo>
                    <a:lnTo>
                      <a:pt x="159" y="1286"/>
                    </a:lnTo>
                    <a:lnTo>
                      <a:pt x="138" y="1292"/>
                    </a:lnTo>
                    <a:lnTo>
                      <a:pt x="116" y="1294"/>
                    </a:lnTo>
                    <a:lnTo>
                      <a:pt x="94" y="1292"/>
                    </a:lnTo>
                    <a:lnTo>
                      <a:pt x="72" y="1286"/>
                    </a:lnTo>
                    <a:lnTo>
                      <a:pt x="51" y="1276"/>
                    </a:lnTo>
                    <a:lnTo>
                      <a:pt x="34" y="1261"/>
                    </a:lnTo>
                    <a:lnTo>
                      <a:pt x="19" y="1242"/>
                    </a:lnTo>
                    <a:lnTo>
                      <a:pt x="8" y="1222"/>
                    </a:lnTo>
                    <a:lnTo>
                      <a:pt x="2" y="1201"/>
                    </a:lnTo>
                    <a:lnTo>
                      <a:pt x="0" y="1179"/>
                    </a:lnTo>
                    <a:lnTo>
                      <a:pt x="2" y="1157"/>
                    </a:lnTo>
                    <a:lnTo>
                      <a:pt x="8" y="1135"/>
                    </a:lnTo>
                    <a:lnTo>
                      <a:pt x="19" y="1115"/>
                    </a:lnTo>
                    <a:lnTo>
                      <a:pt x="34" y="1097"/>
                    </a:lnTo>
                    <a:lnTo>
                      <a:pt x="487" y="647"/>
                    </a:lnTo>
                    <a:lnTo>
                      <a:pt x="34" y="196"/>
                    </a:lnTo>
                    <a:lnTo>
                      <a:pt x="19" y="178"/>
                    </a:lnTo>
                    <a:lnTo>
                      <a:pt x="8" y="158"/>
                    </a:lnTo>
                    <a:lnTo>
                      <a:pt x="2" y="136"/>
                    </a:lnTo>
                    <a:lnTo>
                      <a:pt x="0" y="114"/>
                    </a:lnTo>
                    <a:lnTo>
                      <a:pt x="2" y="92"/>
                    </a:lnTo>
                    <a:lnTo>
                      <a:pt x="8" y="71"/>
                    </a:lnTo>
                    <a:lnTo>
                      <a:pt x="19" y="51"/>
                    </a:lnTo>
                    <a:lnTo>
                      <a:pt x="34" y="33"/>
                    </a:lnTo>
                    <a:lnTo>
                      <a:pt x="51" y="19"/>
                    </a:lnTo>
                    <a:lnTo>
                      <a:pt x="72" y="8"/>
                    </a:lnTo>
                    <a:lnTo>
                      <a:pt x="94" y="2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47" name="Group 94"/>
            <p:cNvGrpSpPr>
              <a:grpSpLocks noChangeAspect="1"/>
            </p:cNvGrpSpPr>
            <p:nvPr/>
          </p:nvGrpSpPr>
          <p:grpSpPr>
            <a:xfrm>
              <a:off x="4253709" y="4648219"/>
              <a:ext cx="174066" cy="172800"/>
              <a:chOff x="9183688" y="2914651"/>
              <a:chExt cx="436563" cy="43338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48" name="Freeform 6"/>
              <p:cNvSpPr>
                <a:spLocks noEditPoints="1"/>
              </p:cNvSpPr>
              <p:nvPr/>
            </p:nvSpPr>
            <p:spPr bwMode="auto">
              <a:xfrm>
                <a:off x="9183688" y="2914651"/>
                <a:ext cx="436563" cy="433388"/>
              </a:xfrm>
              <a:custGeom>
                <a:avLst/>
                <a:gdLst>
                  <a:gd name="T0" fmla="*/ 1363 w 3295"/>
                  <a:gd name="T1" fmla="*/ 259 h 3272"/>
                  <a:gd name="T2" fmla="*/ 1014 w 3295"/>
                  <a:gd name="T3" fmla="*/ 379 h 3272"/>
                  <a:gd name="T4" fmla="*/ 713 w 3295"/>
                  <a:gd name="T5" fmla="*/ 581 h 3272"/>
                  <a:gd name="T6" fmla="*/ 474 w 3295"/>
                  <a:gd name="T7" fmla="*/ 851 h 3272"/>
                  <a:gd name="T8" fmla="*/ 310 w 3295"/>
                  <a:gd name="T9" fmla="*/ 1175 h 3272"/>
                  <a:gd name="T10" fmla="*/ 235 w 3295"/>
                  <a:gd name="T11" fmla="*/ 1541 h 3272"/>
                  <a:gd name="T12" fmla="*/ 261 w 3295"/>
                  <a:gd name="T13" fmla="*/ 1919 h 3272"/>
                  <a:gd name="T14" fmla="*/ 382 w 3295"/>
                  <a:gd name="T15" fmla="*/ 2265 h 3272"/>
                  <a:gd name="T16" fmla="*/ 584 w 3295"/>
                  <a:gd name="T17" fmla="*/ 2564 h 3272"/>
                  <a:gd name="T18" fmla="*/ 857 w 3295"/>
                  <a:gd name="T19" fmla="*/ 2801 h 3272"/>
                  <a:gd name="T20" fmla="*/ 1183 w 3295"/>
                  <a:gd name="T21" fmla="*/ 2964 h 3272"/>
                  <a:gd name="T22" fmla="*/ 1551 w 3295"/>
                  <a:gd name="T23" fmla="*/ 3038 h 3272"/>
                  <a:gd name="T24" fmla="*/ 1933 w 3295"/>
                  <a:gd name="T25" fmla="*/ 3013 h 3272"/>
                  <a:gd name="T26" fmla="*/ 2282 w 3295"/>
                  <a:gd name="T27" fmla="*/ 2893 h 3272"/>
                  <a:gd name="T28" fmla="*/ 2582 w 3295"/>
                  <a:gd name="T29" fmla="*/ 2691 h 3272"/>
                  <a:gd name="T30" fmla="*/ 2821 w 3295"/>
                  <a:gd name="T31" fmla="*/ 2421 h 3272"/>
                  <a:gd name="T32" fmla="*/ 2985 w 3295"/>
                  <a:gd name="T33" fmla="*/ 2098 h 3272"/>
                  <a:gd name="T34" fmla="*/ 3060 w 3295"/>
                  <a:gd name="T35" fmla="*/ 1732 h 3272"/>
                  <a:gd name="T36" fmla="*/ 3035 w 3295"/>
                  <a:gd name="T37" fmla="*/ 1353 h 3272"/>
                  <a:gd name="T38" fmla="*/ 2914 w 3295"/>
                  <a:gd name="T39" fmla="*/ 1007 h 3272"/>
                  <a:gd name="T40" fmla="*/ 2710 w 3295"/>
                  <a:gd name="T41" fmla="*/ 708 h 3272"/>
                  <a:gd name="T42" fmla="*/ 2439 w 3295"/>
                  <a:gd name="T43" fmla="*/ 471 h 3272"/>
                  <a:gd name="T44" fmla="*/ 2112 w 3295"/>
                  <a:gd name="T45" fmla="*/ 308 h 3272"/>
                  <a:gd name="T46" fmla="*/ 1745 w 3295"/>
                  <a:gd name="T47" fmla="*/ 234 h 3272"/>
                  <a:gd name="T48" fmla="*/ 1853 w 3295"/>
                  <a:gd name="T49" fmla="*/ 14 h 3272"/>
                  <a:gd name="T50" fmla="*/ 2243 w 3295"/>
                  <a:gd name="T51" fmla="*/ 111 h 3272"/>
                  <a:gd name="T52" fmla="*/ 2589 w 3295"/>
                  <a:gd name="T53" fmla="*/ 294 h 3272"/>
                  <a:gd name="T54" fmla="*/ 2879 w 3295"/>
                  <a:gd name="T55" fmla="*/ 551 h 3272"/>
                  <a:gd name="T56" fmla="*/ 3101 w 3295"/>
                  <a:gd name="T57" fmla="*/ 868 h 3272"/>
                  <a:gd name="T58" fmla="*/ 3245 w 3295"/>
                  <a:gd name="T59" fmla="*/ 1234 h 3272"/>
                  <a:gd name="T60" fmla="*/ 3295 w 3295"/>
                  <a:gd name="T61" fmla="*/ 1636 h 3272"/>
                  <a:gd name="T62" fmla="*/ 3245 w 3295"/>
                  <a:gd name="T63" fmla="*/ 2038 h 3272"/>
                  <a:gd name="T64" fmla="*/ 3101 w 3295"/>
                  <a:gd name="T65" fmla="*/ 2405 h 3272"/>
                  <a:gd name="T66" fmla="*/ 2879 w 3295"/>
                  <a:gd name="T67" fmla="*/ 2722 h 3272"/>
                  <a:gd name="T68" fmla="*/ 2589 w 3295"/>
                  <a:gd name="T69" fmla="*/ 2978 h 3272"/>
                  <a:gd name="T70" fmla="*/ 2243 w 3295"/>
                  <a:gd name="T71" fmla="*/ 3162 h 3272"/>
                  <a:gd name="T72" fmla="*/ 1853 w 3295"/>
                  <a:gd name="T73" fmla="*/ 3259 h 3272"/>
                  <a:gd name="T74" fmla="*/ 1441 w 3295"/>
                  <a:gd name="T75" fmla="*/ 3259 h 3272"/>
                  <a:gd name="T76" fmla="*/ 1053 w 3295"/>
                  <a:gd name="T77" fmla="*/ 3162 h 3272"/>
                  <a:gd name="T78" fmla="*/ 707 w 3295"/>
                  <a:gd name="T79" fmla="*/ 2978 h 3272"/>
                  <a:gd name="T80" fmla="*/ 417 w 3295"/>
                  <a:gd name="T81" fmla="*/ 2722 h 3272"/>
                  <a:gd name="T82" fmla="*/ 193 w 3295"/>
                  <a:gd name="T83" fmla="*/ 2405 h 3272"/>
                  <a:gd name="T84" fmla="*/ 51 w 3295"/>
                  <a:gd name="T85" fmla="*/ 2038 h 3272"/>
                  <a:gd name="T86" fmla="*/ 0 w 3295"/>
                  <a:gd name="T87" fmla="*/ 1636 h 3272"/>
                  <a:gd name="T88" fmla="*/ 51 w 3295"/>
                  <a:gd name="T89" fmla="*/ 1234 h 3272"/>
                  <a:gd name="T90" fmla="*/ 193 w 3295"/>
                  <a:gd name="T91" fmla="*/ 868 h 3272"/>
                  <a:gd name="T92" fmla="*/ 417 w 3295"/>
                  <a:gd name="T93" fmla="*/ 551 h 3272"/>
                  <a:gd name="T94" fmla="*/ 707 w 3295"/>
                  <a:gd name="T95" fmla="*/ 294 h 3272"/>
                  <a:gd name="T96" fmla="*/ 1053 w 3295"/>
                  <a:gd name="T97" fmla="*/ 111 h 3272"/>
                  <a:gd name="T98" fmla="*/ 1441 w 3295"/>
                  <a:gd name="T99" fmla="*/ 14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5" h="3272">
                    <a:moveTo>
                      <a:pt x="1648" y="230"/>
                    </a:moveTo>
                    <a:lnTo>
                      <a:pt x="1551" y="234"/>
                    </a:lnTo>
                    <a:lnTo>
                      <a:pt x="1456" y="243"/>
                    </a:lnTo>
                    <a:lnTo>
                      <a:pt x="1363" y="259"/>
                    </a:lnTo>
                    <a:lnTo>
                      <a:pt x="1271" y="281"/>
                    </a:lnTo>
                    <a:lnTo>
                      <a:pt x="1183" y="308"/>
                    </a:lnTo>
                    <a:lnTo>
                      <a:pt x="1097" y="341"/>
                    </a:lnTo>
                    <a:lnTo>
                      <a:pt x="1014" y="379"/>
                    </a:lnTo>
                    <a:lnTo>
                      <a:pt x="934" y="423"/>
                    </a:lnTo>
                    <a:lnTo>
                      <a:pt x="857" y="471"/>
                    </a:lnTo>
                    <a:lnTo>
                      <a:pt x="783" y="524"/>
                    </a:lnTo>
                    <a:lnTo>
                      <a:pt x="713" y="581"/>
                    </a:lnTo>
                    <a:lnTo>
                      <a:pt x="647" y="643"/>
                    </a:lnTo>
                    <a:lnTo>
                      <a:pt x="584" y="708"/>
                    </a:lnTo>
                    <a:lnTo>
                      <a:pt x="527" y="778"/>
                    </a:lnTo>
                    <a:lnTo>
                      <a:pt x="474" y="851"/>
                    </a:lnTo>
                    <a:lnTo>
                      <a:pt x="425" y="928"/>
                    </a:lnTo>
                    <a:lnTo>
                      <a:pt x="382" y="1007"/>
                    </a:lnTo>
                    <a:lnTo>
                      <a:pt x="343" y="1089"/>
                    </a:lnTo>
                    <a:lnTo>
                      <a:pt x="310" y="1175"/>
                    </a:lnTo>
                    <a:lnTo>
                      <a:pt x="283" y="1263"/>
                    </a:lnTo>
                    <a:lnTo>
                      <a:pt x="261" y="1353"/>
                    </a:lnTo>
                    <a:lnTo>
                      <a:pt x="245" y="1445"/>
                    </a:lnTo>
                    <a:lnTo>
                      <a:pt x="235" y="1541"/>
                    </a:lnTo>
                    <a:lnTo>
                      <a:pt x="232" y="1636"/>
                    </a:lnTo>
                    <a:lnTo>
                      <a:pt x="235" y="1732"/>
                    </a:lnTo>
                    <a:lnTo>
                      <a:pt x="245" y="1826"/>
                    </a:lnTo>
                    <a:lnTo>
                      <a:pt x="261" y="1919"/>
                    </a:lnTo>
                    <a:lnTo>
                      <a:pt x="283" y="2010"/>
                    </a:lnTo>
                    <a:lnTo>
                      <a:pt x="310" y="2098"/>
                    </a:lnTo>
                    <a:lnTo>
                      <a:pt x="343" y="2182"/>
                    </a:lnTo>
                    <a:lnTo>
                      <a:pt x="382" y="2265"/>
                    </a:lnTo>
                    <a:lnTo>
                      <a:pt x="425" y="2345"/>
                    </a:lnTo>
                    <a:lnTo>
                      <a:pt x="474" y="2421"/>
                    </a:lnTo>
                    <a:lnTo>
                      <a:pt x="527" y="2495"/>
                    </a:lnTo>
                    <a:lnTo>
                      <a:pt x="584" y="2564"/>
                    </a:lnTo>
                    <a:lnTo>
                      <a:pt x="647" y="2630"/>
                    </a:lnTo>
                    <a:lnTo>
                      <a:pt x="713" y="2691"/>
                    </a:lnTo>
                    <a:lnTo>
                      <a:pt x="783" y="2748"/>
                    </a:lnTo>
                    <a:lnTo>
                      <a:pt x="857" y="2801"/>
                    </a:lnTo>
                    <a:lnTo>
                      <a:pt x="934" y="2850"/>
                    </a:lnTo>
                    <a:lnTo>
                      <a:pt x="1014" y="2893"/>
                    </a:lnTo>
                    <a:lnTo>
                      <a:pt x="1097" y="2931"/>
                    </a:lnTo>
                    <a:lnTo>
                      <a:pt x="1183" y="2964"/>
                    </a:lnTo>
                    <a:lnTo>
                      <a:pt x="1271" y="2991"/>
                    </a:lnTo>
                    <a:lnTo>
                      <a:pt x="1363" y="3013"/>
                    </a:lnTo>
                    <a:lnTo>
                      <a:pt x="1456" y="3029"/>
                    </a:lnTo>
                    <a:lnTo>
                      <a:pt x="1551" y="3038"/>
                    </a:lnTo>
                    <a:lnTo>
                      <a:pt x="1648" y="3041"/>
                    </a:lnTo>
                    <a:lnTo>
                      <a:pt x="1745" y="3038"/>
                    </a:lnTo>
                    <a:lnTo>
                      <a:pt x="1840" y="3029"/>
                    </a:lnTo>
                    <a:lnTo>
                      <a:pt x="1933" y="3013"/>
                    </a:lnTo>
                    <a:lnTo>
                      <a:pt x="2023" y="2991"/>
                    </a:lnTo>
                    <a:lnTo>
                      <a:pt x="2112" y="2964"/>
                    </a:lnTo>
                    <a:lnTo>
                      <a:pt x="2198" y="2931"/>
                    </a:lnTo>
                    <a:lnTo>
                      <a:pt x="2282" y="2893"/>
                    </a:lnTo>
                    <a:lnTo>
                      <a:pt x="2362" y="2850"/>
                    </a:lnTo>
                    <a:lnTo>
                      <a:pt x="2439" y="2801"/>
                    </a:lnTo>
                    <a:lnTo>
                      <a:pt x="2512" y="2748"/>
                    </a:lnTo>
                    <a:lnTo>
                      <a:pt x="2582" y="2691"/>
                    </a:lnTo>
                    <a:lnTo>
                      <a:pt x="2648" y="2630"/>
                    </a:lnTo>
                    <a:lnTo>
                      <a:pt x="2710" y="2564"/>
                    </a:lnTo>
                    <a:lnTo>
                      <a:pt x="2768" y="2495"/>
                    </a:lnTo>
                    <a:lnTo>
                      <a:pt x="2821" y="2421"/>
                    </a:lnTo>
                    <a:lnTo>
                      <a:pt x="2869" y="2345"/>
                    </a:lnTo>
                    <a:lnTo>
                      <a:pt x="2914" y="2265"/>
                    </a:lnTo>
                    <a:lnTo>
                      <a:pt x="2952" y="2182"/>
                    </a:lnTo>
                    <a:lnTo>
                      <a:pt x="2985" y="2098"/>
                    </a:lnTo>
                    <a:lnTo>
                      <a:pt x="3013" y="2010"/>
                    </a:lnTo>
                    <a:lnTo>
                      <a:pt x="3035" y="1919"/>
                    </a:lnTo>
                    <a:lnTo>
                      <a:pt x="3051" y="1826"/>
                    </a:lnTo>
                    <a:lnTo>
                      <a:pt x="3060" y="1732"/>
                    </a:lnTo>
                    <a:lnTo>
                      <a:pt x="3063" y="1636"/>
                    </a:lnTo>
                    <a:lnTo>
                      <a:pt x="3060" y="1541"/>
                    </a:lnTo>
                    <a:lnTo>
                      <a:pt x="3051" y="1445"/>
                    </a:lnTo>
                    <a:lnTo>
                      <a:pt x="3035" y="1353"/>
                    </a:lnTo>
                    <a:lnTo>
                      <a:pt x="3013" y="1263"/>
                    </a:lnTo>
                    <a:lnTo>
                      <a:pt x="2985" y="1175"/>
                    </a:lnTo>
                    <a:lnTo>
                      <a:pt x="2952" y="1089"/>
                    </a:lnTo>
                    <a:lnTo>
                      <a:pt x="2914" y="1007"/>
                    </a:lnTo>
                    <a:lnTo>
                      <a:pt x="2869" y="928"/>
                    </a:lnTo>
                    <a:lnTo>
                      <a:pt x="2821" y="851"/>
                    </a:lnTo>
                    <a:lnTo>
                      <a:pt x="2768" y="778"/>
                    </a:lnTo>
                    <a:lnTo>
                      <a:pt x="2710" y="708"/>
                    </a:lnTo>
                    <a:lnTo>
                      <a:pt x="2648" y="643"/>
                    </a:lnTo>
                    <a:lnTo>
                      <a:pt x="2582" y="581"/>
                    </a:lnTo>
                    <a:lnTo>
                      <a:pt x="2512" y="524"/>
                    </a:lnTo>
                    <a:lnTo>
                      <a:pt x="2439" y="471"/>
                    </a:lnTo>
                    <a:lnTo>
                      <a:pt x="2362" y="423"/>
                    </a:lnTo>
                    <a:lnTo>
                      <a:pt x="2282" y="379"/>
                    </a:lnTo>
                    <a:lnTo>
                      <a:pt x="2198" y="341"/>
                    </a:lnTo>
                    <a:lnTo>
                      <a:pt x="2112" y="308"/>
                    </a:lnTo>
                    <a:lnTo>
                      <a:pt x="2023" y="281"/>
                    </a:lnTo>
                    <a:lnTo>
                      <a:pt x="1933" y="259"/>
                    </a:lnTo>
                    <a:lnTo>
                      <a:pt x="1840" y="243"/>
                    </a:lnTo>
                    <a:lnTo>
                      <a:pt x="1745" y="234"/>
                    </a:lnTo>
                    <a:lnTo>
                      <a:pt x="1648" y="230"/>
                    </a:lnTo>
                    <a:close/>
                    <a:moveTo>
                      <a:pt x="1648" y="0"/>
                    </a:moveTo>
                    <a:lnTo>
                      <a:pt x="1751" y="3"/>
                    </a:lnTo>
                    <a:lnTo>
                      <a:pt x="1853" y="14"/>
                    </a:lnTo>
                    <a:lnTo>
                      <a:pt x="1955" y="28"/>
                    </a:lnTo>
                    <a:lnTo>
                      <a:pt x="2053" y="50"/>
                    </a:lnTo>
                    <a:lnTo>
                      <a:pt x="2149" y="77"/>
                    </a:lnTo>
                    <a:lnTo>
                      <a:pt x="2243" y="111"/>
                    </a:lnTo>
                    <a:lnTo>
                      <a:pt x="2333" y="149"/>
                    </a:lnTo>
                    <a:lnTo>
                      <a:pt x="2422" y="193"/>
                    </a:lnTo>
                    <a:lnTo>
                      <a:pt x="2506" y="241"/>
                    </a:lnTo>
                    <a:lnTo>
                      <a:pt x="2589" y="294"/>
                    </a:lnTo>
                    <a:lnTo>
                      <a:pt x="2667" y="352"/>
                    </a:lnTo>
                    <a:lnTo>
                      <a:pt x="2742" y="414"/>
                    </a:lnTo>
                    <a:lnTo>
                      <a:pt x="2812" y="480"/>
                    </a:lnTo>
                    <a:lnTo>
                      <a:pt x="2879" y="551"/>
                    </a:lnTo>
                    <a:lnTo>
                      <a:pt x="2941" y="624"/>
                    </a:lnTo>
                    <a:lnTo>
                      <a:pt x="3000" y="703"/>
                    </a:lnTo>
                    <a:lnTo>
                      <a:pt x="3053" y="783"/>
                    </a:lnTo>
                    <a:lnTo>
                      <a:pt x="3101" y="868"/>
                    </a:lnTo>
                    <a:lnTo>
                      <a:pt x="3146" y="955"/>
                    </a:lnTo>
                    <a:lnTo>
                      <a:pt x="3184" y="1045"/>
                    </a:lnTo>
                    <a:lnTo>
                      <a:pt x="3217" y="1138"/>
                    </a:lnTo>
                    <a:lnTo>
                      <a:pt x="3245" y="1234"/>
                    </a:lnTo>
                    <a:lnTo>
                      <a:pt x="3267" y="1331"/>
                    </a:lnTo>
                    <a:lnTo>
                      <a:pt x="3282" y="1432"/>
                    </a:lnTo>
                    <a:lnTo>
                      <a:pt x="3292" y="1533"/>
                    </a:lnTo>
                    <a:lnTo>
                      <a:pt x="3295" y="1636"/>
                    </a:lnTo>
                    <a:lnTo>
                      <a:pt x="3292" y="1739"/>
                    </a:lnTo>
                    <a:lnTo>
                      <a:pt x="3282" y="1841"/>
                    </a:lnTo>
                    <a:lnTo>
                      <a:pt x="3267" y="1941"/>
                    </a:lnTo>
                    <a:lnTo>
                      <a:pt x="3245" y="2038"/>
                    </a:lnTo>
                    <a:lnTo>
                      <a:pt x="3217" y="2134"/>
                    </a:lnTo>
                    <a:lnTo>
                      <a:pt x="3184" y="2226"/>
                    </a:lnTo>
                    <a:lnTo>
                      <a:pt x="3146" y="2318"/>
                    </a:lnTo>
                    <a:lnTo>
                      <a:pt x="3101" y="2405"/>
                    </a:lnTo>
                    <a:lnTo>
                      <a:pt x="3053" y="2489"/>
                    </a:lnTo>
                    <a:lnTo>
                      <a:pt x="3000" y="2570"/>
                    </a:lnTo>
                    <a:lnTo>
                      <a:pt x="2941" y="2647"/>
                    </a:lnTo>
                    <a:lnTo>
                      <a:pt x="2879" y="2722"/>
                    </a:lnTo>
                    <a:lnTo>
                      <a:pt x="2812" y="2792"/>
                    </a:lnTo>
                    <a:lnTo>
                      <a:pt x="2742" y="2859"/>
                    </a:lnTo>
                    <a:lnTo>
                      <a:pt x="2667" y="2921"/>
                    </a:lnTo>
                    <a:lnTo>
                      <a:pt x="2589" y="2978"/>
                    </a:lnTo>
                    <a:lnTo>
                      <a:pt x="2506" y="3032"/>
                    </a:lnTo>
                    <a:lnTo>
                      <a:pt x="2422" y="3080"/>
                    </a:lnTo>
                    <a:lnTo>
                      <a:pt x="2333" y="3123"/>
                    </a:lnTo>
                    <a:lnTo>
                      <a:pt x="2243" y="3162"/>
                    </a:lnTo>
                    <a:lnTo>
                      <a:pt x="2149" y="3194"/>
                    </a:lnTo>
                    <a:lnTo>
                      <a:pt x="2053" y="3221"/>
                    </a:lnTo>
                    <a:lnTo>
                      <a:pt x="1955" y="3243"/>
                    </a:lnTo>
                    <a:lnTo>
                      <a:pt x="1853" y="3259"/>
                    </a:lnTo>
                    <a:lnTo>
                      <a:pt x="1751" y="3269"/>
                    </a:lnTo>
                    <a:lnTo>
                      <a:pt x="1648" y="3272"/>
                    </a:lnTo>
                    <a:lnTo>
                      <a:pt x="1543" y="3269"/>
                    </a:lnTo>
                    <a:lnTo>
                      <a:pt x="1441" y="3259"/>
                    </a:lnTo>
                    <a:lnTo>
                      <a:pt x="1341" y="3243"/>
                    </a:lnTo>
                    <a:lnTo>
                      <a:pt x="1243" y="3221"/>
                    </a:lnTo>
                    <a:lnTo>
                      <a:pt x="1147" y="3194"/>
                    </a:lnTo>
                    <a:lnTo>
                      <a:pt x="1053" y="3162"/>
                    </a:lnTo>
                    <a:lnTo>
                      <a:pt x="962" y="3123"/>
                    </a:lnTo>
                    <a:lnTo>
                      <a:pt x="873" y="3080"/>
                    </a:lnTo>
                    <a:lnTo>
                      <a:pt x="789" y="3032"/>
                    </a:lnTo>
                    <a:lnTo>
                      <a:pt x="707" y="2978"/>
                    </a:lnTo>
                    <a:lnTo>
                      <a:pt x="629" y="2921"/>
                    </a:lnTo>
                    <a:lnTo>
                      <a:pt x="554" y="2859"/>
                    </a:lnTo>
                    <a:lnTo>
                      <a:pt x="483" y="2792"/>
                    </a:lnTo>
                    <a:lnTo>
                      <a:pt x="417" y="2722"/>
                    </a:lnTo>
                    <a:lnTo>
                      <a:pt x="353" y="2647"/>
                    </a:lnTo>
                    <a:lnTo>
                      <a:pt x="295" y="2570"/>
                    </a:lnTo>
                    <a:lnTo>
                      <a:pt x="242" y="2489"/>
                    </a:lnTo>
                    <a:lnTo>
                      <a:pt x="193" y="2405"/>
                    </a:lnTo>
                    <a:lnTo>
                      <a:pt x="150" y="2318"/>
                    </a:lnTo>
                    <a:lnTo>
                      <a:pt x="111" y="2226"/>
                    </a:lnTo>
                    <a:lnTo>
                      <a:pt x="78" y="2134"/>
                    </a:lnTo>
                    <a:lnTo>
                      <a:pt x="51" y="2038"/>
                    </a:lnTo>
                    <a:lnTo>
                      <a:pt x="28" y="1941"/>
                    </a:lnTo>
                    <a:lnTo>
                      <a:pt x="13" y="1841"/>
                    </a:lnTo>
                    <a:lnTo>
                      <a:pt x="3" y="1739"/>
                    </a:lnTo>
                    <a:lnTo>
                      <a:pt x="0" y="1636"/>
                    </a:lnTo>
                    <a:lnTo>
                      <a:pt x="3" y="1533"/>
                    </a:lnTo>
                    <a:lnTo>
                      <a:pt x="13" y="1432"/>
                    </a:lnTo>
                    <a:lnTo>
                      <a:pt x="28" y="1331"/>
                    </a:lnTo>
                    <a:lnTo>
                      <a:pt x="51" y="1234"/>
                    </a:lnTo>
                    <a:lnTo>
                      <a:pt x="78" y="1138"/>
                    </a:lnTo>
                    <a:lnTo>
                      <a:pt x="111" y="1045"/>
                    </a:lnTo>
                    <a:lnTo>
                      <a:pt x="150" y="955"/>
                    </a:lnTo>
                    <a:lnTo>
                      <a:pt x="193" y="868"/>
                    </a:lnTo>
                    <a:lnTo>
                      <a:pt x="242" y="783"/>
                    </a:lnTo>
                    <a:lnTo>
                      <a:pt x="295" y="703"/>
                    </a:lnTo>
                    <a:lnTo>
                      <a:pt x="353" y="624"/>
                    </a:lnTo>
                    <a:lnTo>
                      <a:pt x="417" y="551"/>
                    </a:lnTo>
                    <a:lnTo>
                      <a:pt x="483" y="480"/>
                    </a:lnTo>
                    <a:lnTo>
                      <a:pt x="554" y="414"/>
                    </a:lnTo>
                    <a:lnTo>
                      <a:pt x="629" y="352"/>
                    </a:lnTo>
                    <a:lnTo>
                      <a:pt x="707" y="294"/>
                    </a:lnTo>
                    <a:lnTo>
                      <a:pt x="789" y="241"/>
                    </a:lnTo>
                    <a:lnTo>
                      <a:pt x="873" y="193"/>
                    </a:lnTo>
                    <a:lnTo>
                      <a:pt x="962" y="149"/>
                    </a:lnTo>
                    <a:lnTo>
                      <a:pt x="1053" y="111"/>
                    </a:lnTo>
                    <a:lnTo>
                      <a:pt x="1147" y="77"/>
                    </a:lnTo>
                    <a:lnTo>
                      <a:pt x="1243" y="50"/>
                    </a:lnTo>
                    <a:lnTo>
                      <a:pt x="1341" y="28"/>
                    </a:lnTo>
                    <a:lnTo>
                      <a:pt x="1441" y="14"/>
                    </a:lnTo>
                    <a:lnTo>
                      <a:pt x="1543" y="3"/>
                    </a:lnTo>
                    <a:lnTo>
                      <a:pt x="16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9" name="Freeform 7"/>
              <p:cNvSpPr/>
              <p:nvPr/>
            </p:nvSpPr>
            <p:spPr bwMode="auto">
              <a:xfrm>
                <a:off x="9315451" y="3043238"/>
                <a:ext cx="173038" cy="171450"/>
              </a:xfrm>
              <a:custGeom>
                <a:avLst/>
                <a:gdLst>
                  <a:gd name="T0" fmla="*/ 138 w 1304"/>
                  <a:gd name="T1" fmla="*/ 2 h 1294"/>
                  <a:gd name="T2" fmla="*/ 179 w 1304"/>
                  <a:gd name="T3" fmla="*/ 19 h 1294"/>
                  <a:gd name="T4" fmla="*/ 652 w 1304"/>
                  <a:gd name="T5" fmla="*/ 484 h 1294"/>
                  <a:gd name="T6" fmla="*/ 1123 w 1304"/>
                  <a:gd name="T7" fmla="*/ 19 h 1294"/>
                  <a:gd name="T8" fmla="*/ 1165 w 1304"/>
                  <a:gd name="T9" fmla="*/ 2 h 1294"/>
                  <a:gd name="T10" fmla="*/ 1210 w 1304"/>
                  <a:gd name="T11" fmla="*/ 2 h 1294"/>
                  <a:gd name="T12" fmla="*/ 1252 w 1304"/>
                  <a:gd name="T13" fmla="*/ 19 h 1294"/>
                  <a:gd name="T14" fmla="*/ 1285 w 1304"/>
                  <a:gd name="T15" fmla="*/ 51 h 1294"/>
                  <a:gd name="T16" fmla="*/ 1301 w 1304"/>
                  <a:gd name="T17" fmla="*/ 92 h 1294"/>
                  <a:gd name="T18" fmla="*/ 1301 w 1304"/>
                  <a:gd name="T19" fmla="*/ 136 h 1294"/>
                  <a:gd name="T20" fmla="*/ 1285 w 1304"/>
                  <a:gd name="T21" fmla="*/ 178 h 1294"/>
                  <a:gd name="T22" fmla="*/ 815 w 1304"/>
                  <a:gd name="T23" fmla="*/ 647 h 1294"/>
                  <a:gd name="T24" fmla="*/ 1285 w 1304"/>
                  <a:gd name="T25" fmla="*/ 1115 h 1294"/>
                  <a:gd name="T26" fmla="*/ 1301 w 1304"/>
                  <a:gd name="T27" fmla="*/ 1157 h 1294"/>
                  <a:gd name="T28" fmla="*/ 1301 w 1304"/>
                  <a:gd name="T29" fmla="*/ 1201 h 1294"/>
                  <a:gd name="T30" fmla="*/ 1285 w 1304"/>
                  <a:gd name="T31" fmla="*/ 1242 h 1294"/>
                  <a:gd name="T32" fmla="*/ 1252 w 1304"/>
                  <a:gd name="T33" fmla="*/ 1276 h 1294"/>
                  <a:gd name="T34" fmla="*/ 1210 w 1304"/>
                  <a:gd name="T35" fmla="*/ 1292 h 1294"/>
                  <a:gd name="T36" fmla="*/ 1165 w 1304"/>
                  <a:gd name="T37" fmla="*/ 1292 h 1294"/>
                  <a:gd name="T38" fmla="*/ 1123 w 1304"/>
                  <a:gd name="T39" fmla="*/ 1276 h 1294"/>
                  <a:gd name="T40" fmla="*/ 652 w 1304"/>
                  <a:gd name="T41" fmla="*/ 809 h 1294"/>
                  <a:gd name="T42" fmla="*/ 179 w 1304"/>
                  <a:gd name="T43" fmla="*/ 1276 h 1294"/>
                  <a:gd name="T44" fmla="*/ 138 w 1304"/>
                  <a:gd name="T45" fmla="*/ 1292 h 1294"/>
                  <a:gd name="T46" fmla="*/ 94 w 1304"/>
                  <a:gd name="T47" fmla="*/ 1292 h 1294"/>
                  <a:gd name="T48" fmla="*/ 51 w 1304"/>
                  <a:gd name="T49" fmla="*/ 1276 h 1294"/>
                  <a:gd name="T50" fmla="*/ 19 w 1304"/>
                  <a:gd name="T51" fmla="*/ 1242 h 1294"/>
                  <a:gd name="T52" fmla="*/ 2 w 1304"/>
                  <a:gd name="T53" fmla="*/ 1201 h 1294"/>
                  <a:gd name="T54" fmla="*/ 2 w 1304"/>
                  <a:gd name="T55" fmla="*/ 1157 h 1294"/>
                  <a:gd name="T56" fmla="*/ 19 w 1304"/>
                  <a:gd name="T57" fmla="*/ 1115 h 1294"/>
                  <a:gd name="T58" fmla="*/ 487 w 1304"/>
                  <a:gd name="T59" fmla="*/ 647 h 1294"/>
                  <a:gd name="T60" fmla="*/ 19 w 1304"/>
                  <a:gd name="T61" fmla="*/ 178 h 1294"/>
                  <a:gd name="T62" fmla="*/ 2 w 1304"/>
                  <a:gd name="T63" fmla="*/ 136 h 1294"/>
                  <a:gd name="T64" fmla="*/ 2 w 1304"/>
                  <a:gd name="T65" fmla="*/ 92 h 1294"/>
                  <a:gd name="T66" fmla="*/ 19 w 1304"/>
                  <a:gd name="T67" fmla="*/ 51 h 1294"/>
                  <a:gd name="T68" fmla="*/ 51 w 1304"/>
                  <a:gd name="T69" fmla="*/ 19 h 1294"/>
                  <a:gd name="T70" fmla="*/ 94 w 1304"/>
                  <a:gd name="T71" fmla="*/ 2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4" h="1294">
                    <a:moveTo>
                      <a:pt x="116" y="0"/>
                    </a:moveTo>
                    <a:lnTo>
                      <a:pt x="138" y="2"/>
                    </a:lnTo>
                    <a:lnTo>
                      <a:pt x="159" y="8"/>
                    </a:lnTo>
                    <a:lnTo>
                      <a:pt x="179" y="19"/>
                    </a:lnTo>
                    <a:lnTo>
                      <a:pt x="197" y="33"/>
                    </a:lnTo>
                    <a:lnTo>
                      <a:pt x="652" y="484"/>
                    </a:lnTo>
                    <a:lnTo>
                      <a:pt x="1105" y="33"/>
                    </a:lnTo>
                    <a:lnTo>
                      <a:pt x="1123" y="19"/>
                    </a:lnTo>
                    <a:lnTo>
                      <a:pt x="1144" y="8"/>
                    </a:lnTo>
                    <a:lnTo>
                      <a:pt x="1165" y="2"/>
                    </a:lnTo>
                    <a:lnTo>
                      <a:pt x="1188" y="0"/>
                    </a:lnTo>
                    <a:lnTo>
                      <a:pt x="1210" y="2"/>
                    </a:lnTo>
                    <a:lnTo>
                      <a:pt x="1232" y="8"/>
                    </a:lnTo>
                    <a:lnTo>
                      <a:pt x="1252" y="19"/>
                    </a:lnTo>
                    <a:lnTo>
                      <a:pt x="1270" y="33"/>
                    </a:lnTo>
                    <a:lnTo>
                      <a:pt x="1285" y="51"/>
                    </a:lnTo>
                    <a:lnTo>
                      <a:pt x="1295" y="71"/>
                    </a:lnTo>
                    <a:lnTo>
                      <a:pt x="1301" y="92"/>
                    </a:lnTo>
                    <a:lnTo>
                      <a:pt x="1304" y="114"/>
                    </a:lnTo>
                    <a:lnTo>
                      <a:pt x="1301" y="136"/>
                    </a:lnTo>
                    <a:lnTo>
                      <a:pt x="1295" y="158"/>
                    </a:lnTo>
                    <a:lnTo>
                      <a:pt x="1285" y="178"/>
                    </a:lnTo>
                    <a:lnTo>
                      <a:pt x="1270" y="196"/>
                    </a:lnTo>
                    <a:lnTo>
                      <a:pt x="815" y="647"/>
                    </a:lnTo>
                    <a:lnTo>
                      <a:pt x="1270" y="1097"/>
                    </a:lnTo>
                    <a:lnTo>
                      <a:pt x="1285" y="1115"/>
                    </a:lnTo>
                    <a:lnTo>
                      <a:pt x="1295" y="1135"/>
                    </a:lnTo>
                    <a:lnTo>
                      <a:pt x="1301" y="1157"/>
                    </a:lnTo>
                    <a:lnTo>
                      <a:pt x="1304" y="1179"/>
                    </a:lnTo>
                    <a:lnTo>
                      <a:pt x="1301" y="1201"/>
                    </a:lnTo>
                    <a:lnTo>
                      <a:pt x="1295" y="1222"/>
                    </a:lnTo>
                    <a:lnTo>
                      <a:pt x="1285" y="1242"/>
                    </a:lnTo>
                    <a:lnTo>
                      <a:pt x="1270" y="1261"/>
                    </a:lnTo>
                    <a:lnTo>
                      <a:pt x="1252" y="1276"/>
                    </a:lnTo>
                    <a:lnTo>
                      <a:pt x="1231" y="1286"/>
                    </a:lnTo>
                    <a:lnTo>
                      <a:pt x="1210" y="1292"/>
                    </a:lnTo>
                    <a:lnTo>
                      <a:pt x="1188" y="1294"/>
                    </a:lnTo>
                    <a:lnTo>
                      <a:pt x="1165" y="1292"/>
                    </a:lnTo>
                    <a:lnTo>
                      <a:pt x="1144" y="1286"/>
                    </a:lnTo>
                    <a:lnTo>
                      <a:pt x="1123" y="1276"/>
                    </a:lnTo>
                    <a:lnTo>
                      <a:pt x="1105" y="1261"/>
                    </a:lnTo>
                    <a:lnTo>
                      <a:pt x="652" y="809"/>
                    </a:lnTo>
                    <a:lnTo>
                      <a:pt x="197" y="1261"/>
                    </a:lnTo>
                    <a:lnTo>
                      <a:pt x="179" y="1276"/>
                    </a:lnTo>
                    <a:lnTo>
                      <a:pt x="159" y="1286"/>
                    </a:lnTo>
                    <a:lnTo>
                      <a:pt x="138" y="1292"/>
                    </a:lnTo>
                    <a:lnTo>
                      <a:pt x="116" y="1294"/>
                    </a:lnTo>
                    <a:lnTo>
                      <a:pt x="94" y="1292"/>
                    </a:lnTo>
                    <a:lnTo>
                      <a:pt x="72" y="1286"/>
                    </a:lnTo>
                    <a:lnTo>
                      <a:pt x="51" y="1276"/>
                    </a:lnTo>
                    <a:lnTo>
                      <a:pt x="34" y="1261"/>
                    </a:lnTo>
                    <a:lnTo>
                      <a:pt x="19" y="1242"/>
                    </a:lnTo>
                    <a:lnTo>
                      <a:pt x="8" y="1222"/>
                    </a:lnTo>
                    <a:lnTo>
                      <a:pt x="2" y="1201"/>
                    </a:lnTo>
                    <a:lnTo>
                      <a:pt x="0" y="1179"/>
                    </a:lnTo>
                    <a:lnTo>
                      <a:pt x="2" y="1157"/>
                    </a:lnTo>
                    <a:lnTo>
                      <a:pt x="8" y="1135"/>
                    </a:lnTo>
                    <a:lnTo>
                      <a:pt x="19" y="1115"/>
                    </a:lnTo>
                    <a:lnTo>
                      <a:pt x="34" y="1097"/>
                    </a:lnTo>
                    <a:lnTo>
                      <a:pt x="487" y="647"/>
                    </a:lnTo>
                    <a:lnTo>
                      <a:pt x="34" y="196"/>
                    </a:lnTo>
                    <a:lnTo>
                      <a:pt x="19" y="178"/>
                    </a:lnTo>
                    <a:lnTo>
                      <a:pt x="8" y="158"/>
                    </a:lnTo>
                    <a:lnTo>
                      <a:pt x="2" y="136"/>
                    </a:lnTo>
                    <a:lnTo>
                      <a:pt x="0" y="114"/>
                    </a:lnTo>
                    <a:lnTo>
                      <a:pt x="2" y="92"/>
                    </a:lnTo>
                    <a:lnTo>
                      <a:pt x="8" y="71"/>
                    </a:lnTo>
                    <a:lnTo>
                      <a:pt x="19" y="51"/>
                    </a:lnTo>
                    <a:lnTo>
                      <a:pt x="34" y="33"/>
                    </a:lnTo>
                    <a:lnTo>
                      <a:pt x="51" y="19"/>
                    </a:lnTo>
                    <a:lnTo>
                      <a:pt x="72" y="8"/>
                    </a:lnTo>
                    <a:lnTo>
                      <a:pt x="94" y="2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0" name="Group 97"/>
            <p:cNvGrpSpPr>
              <a:grpSpLocks noChangeAspect="1"/>
            </p:cNvGrpSpPr>
            <p:nvPr/>
          </p:nvGrpSpPr>
          <p:grpSpPr>
            <a:xfrm>
              <a:off x="6008252" y="3869095"/>
              <a:ext cx="174066" cy="172800"/>
              <a:chOff x="9183688" y="2914651"/>
              <a:chExt cx="436563" cy="43338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1" name="Freeform 6"/>
              <p:cNvSpPr>
                <a:spLocks noEditPoints="1"/>
              </p:cNvSpPr>
              <p:nvPr/>
            </p:nvSpPr>
            <p:spPr bwMode="auto">
              <a:xfrm>
                <a:off x="9183688" y="2914651"/>
                <a:ext cx="436563" cy="433388"/>
              </a:xfrm>
              <a:custGeom>
                <a:avLst/>
                <a:gdLst>
                  <a:gd name="T0" fmla="*/ 1363 w 3295"/>
                  <a:gd name="T1" fmla="*/ 259 h 3272"/>
                  <a:gd name="T2" fmla="*/ 1014 w 3295"/>
                  <a:gd name="T3" fmla="*/ 379 h 3272"/>
                  <a:gd name="T4" fmla="*/ 713 w 3295"/>
                  <a:gd name="T5" fmla="*/ 581 h 3272"/>
                  <a:gd name="T6" fmla="*/ 474 w 3295"/>
                  <a:gd name="T7" fmla="*/ 851 h 3272"/>
                  <a:gd name="T8" fmla="*/ 310 w 3295"/>
                  <a:gd name="T9" fmla="*/ 1175 h 3272"/>
                  <a:gd name="T10" fmla="*/ 235 w 3295"/>
                  <a:gd name="T11" fmla="*/ 1541 h 3272"/>
                  <a:gd name="T12" fmla="*/ 261 w 3295"/>
                  <a:gd name="T13" fmla="*/ 1919 h 3272"/>
                  <a:gd name="T14" fmla="*/ 382 w 3295"/>
                  <a:gd name="T15" fmla="*/ 2265 h 3272"/>
                  <a:gd name="T16" fmla="*/ 584 w 3295"/>
                  <a:gd name="T17" fmla="*/ 2564 h 3272"/>
                  <a:gd name="T18" fmla="*/ 857 w 3295"/>
                  <a:gd name="T19" fmla="*/ 2801 h 3272"/>
                  <a:gd name="T20" fmla="*/ 1183 w 3295"/>
                  <a:gd name="T21" fmla="*/ 2964 h 3272"/>
                  <a:gd name="T22" fmla="*/ 1551 w 3295"/>
                  <a:gd name="T23" fmla="*/ 3038 h 3272"/>
                  <a:gd name="T24" fmla="*/ 1933 w 3295"/>
                  <a:gd name="T25" fmla="*/ 3013 h 3272"/>
                  <a:gd name="T26" fmla="*/ 2282 w 3295"/>
                  <a:gd name="T27" fmla="*/ 2893 h 3272"/>
                  <a:gd name="T28" fmla="*/ 2582 w 3295"/>
                  <a:gd name="T29" fmla="*/ 2691 h 3272"/>
                  <a:gd name="T30" fmla="*/ 2821 w 3295"/>
                  <a:gd name="T31" fmla="*/ 2421 h 3272"/>
                  <a:gd name="T32" fmla="*/ 2985 w 3295"/>
                  <a:gd name="T33" fmla="*/ 2098 h 3272"/>
                  <a:gd name="T34" fmla="*/ 3060 w 3295"/>
                  <a:gd name="T35" fmla="*/ 1732 h 3272"/>
                  <a:gd name="T36" fmla="*/ 3035 w 3295"/>
                  <a:gd name="T37" fmla="*/ 1353 h 3272"/>
                  <a:gd name="T38" fmla="*/ 2914 w 3295"/>
                  <a:gd name="T39" fmla="*/ 1007 h 3272"/>
                  <a:gd name="T40" fmla="*/ 2710 w 3295"/>
                  <a:gd name="T41" fmla="*/ 708 h 3272"/>
                  <a:gd name="T42" fmla="*/ 2439 w 3295"/>
                  <a:gd name="T43" fmla="*/ 471 h 3272"/>
                  <a:gd name="T44" fmla="*/ 2112 w 3295"/>
                  <a:gd name="T45" fmla="*/ 308 h 3272"/>
                  <a:gd name="T46" fmla="*/ 1745 w 3295"/>
                  <a:gd name="T47" fmla="*/ 234 h 3272"/>
                  <a:gd name="T48" fmla="*/ 1853 w 3295"/>
                  <a:gd name="T49" fmla="*/ 14 h 3272"/>
                  <a:gd name="T50" fmla="*/ 2243 w 3295"/>
                  <a:gd name="T51" fmla="*/ 111 h 3272"/>
                  <a:gd name="T52" fmla="*/ 2589 w 3295"/>
                  <a:gd name="T53" fmla="*/ 294 h 3272"/>
                  <a:gd name="T54" fmla="*/ 2879 w 3295"/>
                  <a:gd name="T55" fmla="*/ 551 h 3272"/>
                  <a:gd name="T56" fmla="*/ 3101 w 3295"/>
                  <a:gd name="T57" fmla="*/ 868 h 3272"/>
                  <a:gd name="T58" fmla="*/ 3245 w 3295"/>
                  <a:gd name="T59" fmla="*/ 1234 h 3272"/>
                  <a:gd name="T60" fmla="*/ 3295 w 3295"/>
                  <a:gd name="T61" fmla="*/ 1636 h 3272"/>
                  <a:gd name="T62" fmla="*/ 3245 w 3295"/>
                  <a:gd name="T63" fmla="*/ 2038 h 3272"/>
                  <a:gd name="T64" fmla="*/ 3101 w 3295"/>
                  <a:gd name="T65" fmla="*/ 2405 h 3272"/>
                  <a:gd name="T66" fmla="*/ 2879 w 3295"/>
                  <a:gd name="T67" fmla="*/ 2722 h 3272"/>
                  <a:gd name="T68" fmla="*/ 2589 w 3295"/>
                  <a:gd name="T69" fmla="*/ 2978 h 3272"/>
                  <a:gd name="T70" fmla="*/ 2243 w 3295"/>
                  <a:gd name="T71" fmla="*/ 3162 h 3272"/>
                  <a:gd name="T72" fmla="*/ 1853 w 3295"/>
                  <a:gd name="T73" fmla="*/ 3259 h 3272"/>
                  <a:gd name="T74" fmla="*/ 1441 w 3295"/>
                  <a:gd name="T75" fmla="*/ 3259 h 3272"/>
                  <a:gd name="T76" fmla="*/ 1053 w 3295"/>
                  <a:gd name="T77" fmla="*/ 3162 h 3272"/>
                  <a:gd name="T78" fmla="*/ 707 w 3295"/>
                  <a:gd name="T79" fmla="*/ 2978 h 3272"/>
                  <a:gd name="T80" fmla="*/ 417 w 3295"/>
                  <a:gd name="T81" fmla="*/ 2722 h 3272"/>
                  <a:gd name="T82" fmla="*/ 193 w 3295"/>
                  <a:gd name="T83" fmla="*/ 2405 h 3272"/>
                  <a:gd name="T84" fmla="*/ 51 w 3295"/>
                  <a:gd name="T85" fmla="*/ 2038 h 3272"/>
                  <a:gd name="T86" fmla="*/ 0 w 3295"/>
                  <a:gd name="T87" fmla="*/ 1636 h 3272"/>
                  <a:gd name="T88" fmla="*/ 51 w 3295"/>
                  <a:gd name="T89" fmla="*/ 1234 h 3272"/>
                  <a:gd name="T90" fmla="*/ 193 w 3295"/>
                  <a:gd name="T91" fmla="*/ 868 h 3272"/>
                  <a:gd name="T92" fmla="*/ 417 w 3295"/>
                  <a:gd name="T93" fmla="*/ 551 h 3272"/>
                  <a:gd name="T94" fmla="*/ 707 w 3295"/>
                  <a:gd name="T95" fmla="*/ 294 h 3272"/>
                  <a:gd name="T96" fmla="*/ 1053 w 3295"/>
                  <a:gd name="T97" fmla="*/ 111 h 3272"/>
                  <a:gd name="T98" fmla="*/ 1441 w 3295"/>
                  <a:gd name="T99" fmla="*/ 14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5" h="3272">
                    <a:moveTo>
                      <a:pt x="1648" y="230"/>
                    </a:moveTo>
                    <a:lnTo>
                      <a:pt x="1551" y="234"/>
                    </a:lnTo>
                    <a:lnTo>
                      <a:pt x="1456" y="243"/>
                    </a:lnTo>
                    <a:lnTo>
                      <a:pt x="1363" y="259"/>
                    </a:lnTo>
                    <a:lnTo>
                      <a:pt x="1271" y="281"/>
                    </a:lnTo>
                    <a:lnTo>
                      <a:pt x="1183" y="308"/>
                    </a:lnTo>
                    <a:lnTo>
                      <a:pt x="1097" y="341"/>
                    </a:lnTo>
                    <a:lnTo>
                      <a:pt x="1014" y="379"/>
                    </a:lnTo>
                    <a:lnTo>
                      <a:pt x="934" y="423"/>
                    </a:lnTo>
                    <a:lnTo>
                      <a:pt x="857" y="471"/>
                    </a:lnTo>
                    <a:lnTo>
                      <a:pt x="783" y="524"/>
                    </a:lnTo>
                    <a:lnTo>
                      <a:pt x="713" y="581"/>
                    </a:lnTo>
                    <a:lnTo>
                      <a:pt x="647" y="643"/>
                    </a:lnTo>
                    <a:lnTo>
                      <a:pt x="584" y="708"/>
                    </a:lnTo>
                    <a:lnTo>
                      <a:pt x="527" y="778"/>
                    </a:lnTo>
                    <a:lnTo>
                      <a:pt x="474" y="851"/>
                    </a:lnTo>
                    <a:lnTo>
                      <a:pt x="425" y="928"/>
                    </a:lnTo>
                    <a:lnTo>
                      <a:pt x="382" y="1007"/>
                    </a:lnTo>
                    <a:lnTo>
                      <a:pt x="343" y="1089"/>
                    </a:lnTo>
                    <a:lnTo>
                      <a:pt x="310" y="1175"/>
                    </a:lnTo>
                    <a:lnTo>
                      <a:pt x="283" y="1263"/>
                    </a:lnTo>
                    <a:lnTo>
                      <a:pt x="261" y="1353"/>
                    </a:lnTo>
                    <a:lnTo>
                      <a:pt x="245" y="1445"/>
                    </a:lnTo>
                    <a:lnTo>
                      <a:pt x="235" y="1541"/>
                    </a:lnTo>
                    <a:lnTo>
                      <a:pt x="232" y="1636"/>
                    </a:lnTo>
                    <a:lnTo>
                      <a:pt x="235" y="1732"/>
                    </a:lnTo>
                    <a:lnTo>
                      <a:pt x="245" y="1826"/>
                    </a:lnTo>
                    <a:lnTo>
                      <a:pt x="261" y="1919"/>
                    </a:lnTo>
                    <a:lnTo>
                      <a:pt x="283" y="2010"/>
                    </a:lnTo>
                    <a:lnTo>
                      <a:pt x="310" y="2098"/>
                    </a:lnTo>
                    <a:lnTo>
                      <a:pt x="343" y="2182"/>
                    </a:lnTo>
                    <a:lnTo>
                      <a:pt x="382" y="2265"/>
                    </a:lnTo>
                    <a:lnTo>
                      <a:pt x="425" y="2345"/>
                    </a:lnTo>
                    <a:lnTo>
                      <a:pt x="474" y="2421"/>
                    </a:lnTo>
                    <a:lnTo>
                      <a:pt x="527" y="2495"/>
                    </a:lnTo>
                    <a:lnTo>
                      <a:pt x="584" y="2564"/>
                    </a:lnTo>
                    <a:lnTo>
                      <a:pt x="647" y="2630"/>
                    </a:lnTo>
                    <a:lnTo>
                      <a:pt x="713" y="2691"/>
                    </a:lnTo>
                    <a:lnTo>
                      <a:pt x="783" y="2748"/>
                    </a:lnTo>
                    <a:lnTo>
                      <a:pt x="857" y="2801"/>
                    </a:lnTo>
                    <a:lnTo>
                      <a:pt x="934" y="2850"/>
                    </a:lnTo>
                    <a:lnTo>
                      <a:pt x="1014" y="2893"/>
                    </a:lnTo>
                    <a:lnTo>
                      <a:pt x="1097" y="2931"/>
                    </a:lnTo>
                    <a:lnTo>
                      <a:pt x="1183" y="2964"/>
                    </a:lnTo>
                    <a:lnTo>
                      <a:pt x="1271" y="2991"/>
                    </a:lnTo>
                    <a:lnTo>
                      <a:pt x="1363" y="3013"/>
                    </a:lnTo>
                    <a:lnTo>
                      <a:pt x="1456" y="3029"/>
                    </a:lnTo>
                    <a:lnTo>
                      <a:pt x="1551" y="3038"/>
                    </a:lnTo>
                    <a:lnTo>
                      <a:pt x="1648" y="3041"/>
                    </a:lnTo>
                    <a:lnTo>
                      <a:pt x="1745" y="3038"/>
                    </a:lnTo>
                    <a:lnTo>
                      <a:pt x="1840" y="3029"/>
                    </a:lnTo>
                    <a:lnTo>
                      <a:pt x="1933" y="3013"/>
                    </a:lnTo>
                    <a:lnTo>
                      <a:pt x="2023" y="2991"/>
                    </a:lnTo>
                    <a:lnTo>
                      <a:pt x="2112" y="2964"/>
                    </a:lnTo>
                    <a:lnTo>
                      <a:pt x="2198" y="2931"/>
                    </a:lnTo>
                    <a:lnTo>
                      <a:pt x="2282" y="2893"/>
                    </a:lnTo>
                    <a:lnTo>
                      <a:pt x="2362" y="2850"/>
                    </a:lnTo>
                    <a:lnTo>
                      <a:pt x="2439" y="2801"/>
                    </a:lnTo>
                    <a:lnTo>
                      <a:pt x="2512" y="2748"/>
                    </a:lnTo>
                    <a:lnTo>
                      <a:pt x="2582" y="2691"/>
                    </a:lnTo>
                    <a:lnTo>
                      <a:pt x="2648" y="2630"/>
                    </a:lnTo>
                    <a:lnTo>
                      <a:pt x="2710" y="2564"/>
                    </a:lnTo>
                    <a:lnTo>
                      <a:pt x="2768" y="2495"/>
                    </a:lnTo>
                    <a:lnTo>
                      <a:pt x="2821" y="2421"/>
                    </a:lnTo>
                    <a:lnTo>
                      <a:pt x="2869" y="2345"/>
                    </a:lnTo>
                    <a:lnTo>
                      <a:pt x="2914" y="2265"/>
                    </a:lnTo>
                    <a:lnTo>
                      <a:pt x="2952" y="2182"/>
                    </a:lnTo>
                    <a:lnTo>
                      <a:pt x="2985" y="2098"/>
                    </a:lnTo>
                    <a:lnTo>
                      <a:pt x="3013" y="2010"/>
                    </a:lnTo>
                    <a:lnTo>
                      <a:pt x="3035" y="1919"/>
                    </a:lnTo>
                    <a:lnTo>
                      <a:pt x="3051" y="1826"/>
                    </a:lnTo>
                    <a:lnTo>
                      <a:pt x="3060" y="1732"/>
                    </a:lnTo>
                    <a:lnTo>
                      <a:pt x="3063" y="1636"/>
                    </a:lnTo>
                    <a:lnTo>
                      <a:pt x="3060" y="1541"/>
                    </a:lnTo>
                    <a:lnTo>
                      <a:pt x="3051" y="1445"/>
                    </a:lnTo>
                    <a:lnTo>
                      <a:pt x="3035" y="1353"/>
                    </a:lnTo>
                    <a:lnTo>
                      <a:pt x="3013" y="1263"/>
                    </a:lnTo>
                    <a:lnTo>
                      <a:pt x="2985" y="1175"/>
                    </a:lnTo>
                    <a:lnTo>
                      <a:pt x="2952" y="1089"/>
                    </a:lnTo>
                    <a:lnTo>
                      <a:pt x="2914" y="1007"/>
                    </a:lnTo>
                    <a:lnTo>
                      <a:pt x="2869" y="928"/>
                    </a:lnTo>
                    <a:lnTo>
                      <a:pt x="2821" y="851"/>
                    </a:lnTo>
                    <a:lnTo>
                      <a:pt x="2768" y="778"/>
                    </a:lnTo>
                    <a:lnTo>
                      <a:pt x="2710" y="708"/>
                    </a:lnTo>
                    <a:lnTo>
                      <a:pt x="2648" y="643"/>
                    </a:lnTo>
                    <a:lnTo>
                      <a:pt x="2582" y="581"/>
                    </a:lnTo>
                    <a:lnTo>
                      <a:pt x="2512" y="524"/>
                    </a:lnTo>
                    <a:lnTo>
                      <a:pt x="2439" y="471"/>
                    </a:lnTo>
                    <a:lnTo>
                      <a:pt x="2362" y="423"/>
                    </a:lnTo>
                    <a:lnTo>
                      <a:pt x="2282" y="379"/>
                    </a:lnTo>
                    <a:lnTo>
                      <a:pt x="2198" y="341"/>
                    </a:lnTo>
                    <a:lnTo>
                      <a:pt x="2112" y="308"/>
                    </a:lnTo>
                    <a:lnTo>
                      <a:pt x="2023" y="281"/>
                    </a:lnTo>
                    <a:lnTo>
                      <a:pt x="1933" y="259"/>
                    </a:lnTo>
                    <a:lnTo>
                      <a:pt x="1840" y="243"/>
                    </a:lnTo>
                    <a:lnTo>
                      <a:pt x="1745" y="234"/>
                    </a:lnTo>
                    <a:lnTo>
                      <a:pt x="1648" y="230"/>
                    </a:lnTo>
                    <a:close/>
                    <a:moveTo>
                      <a:pt x="1648" y="0"/>
                    </a:moveTo>
                    <a:lnTo>
                      <a:pt x="1751" y="3"/>
                    </a:lnTo>
                    <a:lnTo>
                      <a:pt x="1853" y="14"/>
                    </a:lnTo>
                    <a:lnTo>
                      <a:pt x="1955" y="28"/>
                    </a:lnTo>
                    <a:lnTo>
                      <a:pt x="2053" y="50"/>
                    </a:lnTo>
                    <a:lnTo>
                      <a:pt x="2149" y="77"/>
                    </a:lnTo>
                    <a:lnTo>
                      <a:pt x="2243" y="111"/>
                    </a:lnTo>
                    <a:lnTo>
                      <a:pt x="2333" y="149"/>
                    </a:lnTo>
                    <a:lnTo>
                      <a:pt x="2422" y="193"/>
                    </a:lnTo>
                    <a:lnTo>
                      <a:pt x="2506" y="241"/>
                    </a:lnTo>
                    <a:lnTo>
                      <a:pt x="2589" y="294"/>
                    </a:lnTo>
                    <a:lnTo>
                      <a:pt x="2667" y="352"/>
                    </a:lnTo>
                    <a:lnTo>
                      <a:pt x="2742" y="414"/>
                    </a:lnTo>
                    <a:lnTo>
                      <a:pt x="2812" y="480"/>
                    </a:lnTo>
                    <a:lnTo>
                      <a:pt x="2879" y="551"/>
                    </a:lnTo>
                    <a:lnTo>
                      <a:pt x="2941" y="624"/>
                    </a:lnTo>
                    <a:lnTo>
                      <a:pt x="3000" y="703"/>
                    </a:lnTo>
                    <a:lnTo>
                      <a:pt x="3053" y="783"/>
                    </a:lnTo>
                    <a:lnTo>
                      <a:pt x="3101" y="868"/>
                    </a:lnTo>
                    <a:lnTo>
                      <a:pt x="3146" y="955"/>
                    </a:lnTo>
                    <a:lnTo>
                      <a:pt x="3184" y="1045"/>
                    </a:lnTo>
                    <a:lnTo>
                      <a:pt x="3217" y="1138"/>
                    </a:lnTo>
                    <a:lnTo>
                      <a:pt x="3245" y="1234"/>
                    </a:lnTo>
                    <a:lnTo>
                      <a:pt x="3267" y="1331"/>
                    </a:lnTo>
                    <a:lnTo>
                      <a:pt x="3282" y="1432"/>
                    </a:lnTo>
                    <a:lnTo>
                      <a:pt x="3292" y="1533"/>
                    </a:lnTo>
                    <a:lnTo>
                      <a:pt x="3295" y="1636"/>
                    </a:lnTo>
                    <a:lnTo>
                      <a:pt x="3292" y="1739"/>
                    </a:lnTo>
                    <a:lnTo>
                      <a:pt x="3282" y="1841"/>
                    </a:lnTo>
                    <a:lnTo>
                      <a:pt x="3267" y="1941"/>
                    </a:lnTo>
                    <a:lnTo>
                      <a:pt x="3245" y="2038"/>
                    </a:lnTo>
                    <a:lnTo>
                      <a:pt x="3217" y="2134"/>
                    </a:lnTo>
                    <a:lnTo>
                      <a:pt x="3184" y="2226"/>
                    </a:lnTo>
                    <a:lnTo>
                      <a:pt x="3146" y="2318"/>
                    </a:lnTo>
                    <a:lnTo>
                      <a:pt x="3101" y="2405"/>
                    </a:lnTo>
                    <a:lnTo>
                      <a:pt x="3053" y="2489"/>
                    </a:lnTo>
                    <a:lnTo>
                      <a:pt x="3000" y="2570"/>
                    </a:lnTo>
                    <a:lnTo>
                      <a:pt x="2941" y="2647"/>
                    </a:lnTo>
                    <a:lnTo>
                      <a:pt x="2879" y="2722"/>
                    </a:lnTo>
                    <a:lnTo>
                      <a:pt x="2812" y="2792"/>
                    </a:lnTo>
                    <a:lnTo>
                      <a:pt x="2742" y="2859"/>
                    </a:lnTo>
                    <a:lnTo>
                      <a:pt x="2667" y="2921"/>
                    </a:lnTo>
                    <a:lnTo>
                      <a:pt x="2589" y="2978"/>
                    </a:lnTo>
                    <a:lnTo>
                      <a:pt x="2506" y="3032"/>
                    </a:lnTo>
                    <a:lnTo>
                      <a:pt x="2422" y="3080"/>
                    </a:lnTo>
                    <a:lnTo>
                      <a:pt x="2333" y="3123"/>
                    </a:lnTo>
                    <a:lnTo>
                      <a:pt x="2243" y="3162"/>
                    </a:lnTo>
                    <a:lnTo>
                      <a:pt x="2149" y="3194"/>
                    </a:lnTo>
                    <a:lnTo>
                      <a:pt x="2053" y="3221"/>
                    </a:lnTo>
                    <a:lnTo>
                      <a:pt x="1955" y="3243"/>
                    </a:lnTo>
                    <a:lnTo>
                      <a:pt x="1853" y="3259"/>
                    </a:lnTo>
                    <a:lnTo>
                      <a:pt x="1751" y="3269"/>
                    </a:lnTo>
                    <a:lnTo>
                      <a:pt x="1648" y="3272"/>
                    </a:lnTo>
                    <a:lnTo>
                      <a:pt x="1543" y="3269"/>
                    </a:lnTo>
                    <a:lnTo>
                      <a:pt x="1441" y="3259"/>
                    </a:lnTo>
                    <a:lnTo>
                      <a:pt x="1341" y="3243"/>
                    </a:lnTo>
                    <a:lnTo>
                      <a:pt x="1243" y="3221"/>
                    </a:lnTo>
                    <a:lnTo>
                      <a:pt x="1147" y="3194"/>
                    </a:lnTo>
                    <a:lnTo>
                      <a:pt x="1053" y="3162"/>
                    </a:lnTo>
                    <a:lnTo>
                      <a:pt x="962" y="3123"/>
                    </a:lnTo>
                    <a:lnTo>
                      <a:pt x="873" y="3080"/>
                    </a:lnTo>
                    <a:lnTo>
                      <a:pt x="789" y="3032"/>
                    </a:lnTo>
                    <a:lnTo>
                      <a:pt x="707" y="2978"/>
                    </a:lnTo>
                    <a:lnTo>
                      <a:pt x="629" y="2921"/>
                    </a:lnTo>
                    <a:lnTo>
                      <a:pt x="554" y="2859"/>
                    </a:lnTo>
                    <a:lnTo>
                      <a:pt x="483" y="2792"/>
                    </a:lnTo>
                    <a:lnTo>
                      <a:pt x="417" y="2722"/>
                    </a:lnTo>
                    <a:lnTo>
                      <a:pt x="353" y="2647"/>
                    </a:lnTo>
                    <a:lnTo>
                      <a:pt x="295" y="2570"/>
                    </a:lnTo>
                    <a:lnTo>
                      <a:pt x="242" y="2489"/>
                    </a:lnTo>
                    <a:lnTo>
                      <a:pt x="193" y="2405"/>
                    </a:lnTo>
                    <a:lnTo>
                      <a:pt x="150" y="2318"/>
                    </a:lnTo>
                    <a:lnTo>
                      <a:pt x="111" y="2226"/>
                    </a:lnTo>
                    <a:lnTo>
                      <a:pt x="78" y="2134"/>
                    </a:lnTo>
                    <a:lnTo>
                      <a:pt x="51" y="2038"/>
                    </a:lnTo>
                    <a:lnTo>
                      <a:pt x="28" y="1941"/>
                    </a:lnTo>
                    <a:lnTo>
                      <a:pt x="13" y="1841"/>
                    </a:lnTo>
                    <a:lnTo>
                      <a:pt x="3" y="1739"/>
                    </a:lnTo>
                    <a:lnTo>
                      <a:pt x="0" y="1636"/>
                    </a:lnTo>
                    <a:lnTo>
                      <a:pt x="3" y="1533"/>
                    </a:lnTo>
                    <a:lnTo>
                      <a:pt x="13" y="1432"/>
                    </a:lnTo>
                    <a:lnTo>
                      <a:pt x="28" y="1331"/>
                    </a:lnTo>
                    <a:lnTo>
                      <a:pt x="51" y="1234"/>
                    </a:lnTo>
                    <a:lnTo>
                      <a:pt x="78" y="1138"/>
                    </a:lnTo>
                    <a:lnTo>
                      <a:pt x="111" y="1045"/>
                    </a:lnTo>
                    <a:lnTo>
                      <a:pt x="150" y="955"/>
                    </a:lnTo>
                    <a:lnTo>
                      <a:pt x="193" y="868"/>
                    </a:lnTo>
                    <a:lnTo>
                      <a:pt x="242" y="783"/>
                    </a:lnTo>
                    <a:lnTo>
                      <a:pt x="295" y="703"/>
                    </a:lnTo>
                    <a:lnTo>
                      <a:pt x="353" y="624"/>
                    </a:lnTo>
                    <a:lnTo>
                      <a:pt x="417" y="551"/>
                    </a:lnTo>
                    <a:lnTo>
                      <a:pt x="483" y="480"/>
                    </a:lnTo>
                    <a:lnTo>
                      <a:pt x="554" y="414"/>
                    </a:lnTo>
                    <a:lnTo>
                      <a:pt x="629" y="352"/>
                    </a:lnTo>
                    <a:lnTo>
                      <a:pt x="707" y="294"/>
                    </a:lnTo>
                    <a:lnTo>
                      <a:pt x="789" y="241"/>
                    </a:lnTo>
                    <a:lnTo>
                      <a:pt x="873" y="193"/>
                    </a:lnTo>
                    <a:lnTo>
                      <a:pt x="962" y="149"/>
                    </a:lnTo>
                    <a:lnTo>
                      <a:pt x="1053" y="111"/>
                    </a:lnTo>
                    <a:lnTo>
                      <a:pt x="1147" y="77"/>
                    </a:lnTo>
                    <a:lnTo>
                      <a:pt x="1243" y="50"/>
                    </a:lnTo>
                    <a:lnTo>
                      <a:pt x="1341" y="28"/>
                    </a:lnTo>
                    <a:lnTo>
                      <a:pt x="1441" y="14"/>
                    </a:lnTo>
                    <a:lnTo>
                      <a:pt x="1543" y="3"/>
                    </a:lnTo>
                    <a:lnTo>
                      <a:pt x="16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2" name="Freeform 7"/>
              <p:cNvSpPr/>
              <p:nvPr/>
            </p:nvSpPr>
            <p:spPr bwMode="auto">
              <a:xfrm>
                <a:off x="9315451" y="3043238"/>
                <a:ext cx="173038" cy="171450"/>
              </a:xfrm>
              <a:custGeom>
                <a:avLst/>
                <a:gdLst>
                  <a:gd name="T0" fmla="*/ 138 w 1304"/>
                  <a:gd name="T1" fmla="*/ 2 h 1294"/>
                  <a:gd name="T2" fmla="*/ 179 w 1304"/>
                  <a:gd name="T3" fmla="*/ 19 h 1294"/>
                  <a:gd name="T4" fmla="*/ 652 w 1304"/>
                  <a:gd name="T5" fmla="*/ 484 h 1294"/>
                  <a:gd name="T6" fmla="*/ 1123 w 1304"/>
                  <a:gd name="T7" fmla="*/ 19 h 1294"/>
                  <a:gd name="T8" fmla="*/ 1165 w 1304"/>
                  <a:gd name="T9" fmla="*/ 2 h 1294"/>
                  <a:gd name="T10" fmla="*/ 1210 w 1304"/>
                  <a:gd name="T11" fmla="*/ 2 h 1294"/>
                  <a:gd name="T12" fmla="*/ 1252 w 1304"/>
                  <a:gd name="T13" fmla="*/ 19 h 1294"/>
                  <a:gd name="T14" fmla="*/ 1285 w 1304"/>
                  <a:gd name="T15" fmla="*/ 51 h 1294"/>
                  <a:gd name="T16" fmla="*/ 1301 w 1304"/>
                  <a:gd name="T17" fmla="*/ 92 h 1294"/>
                  <a:gd name="T18" fmla="*/ 1301 w 1304"/>
                  <a:gd name="T19" fmla="*/ 136 h 1294"/>
                  <a:gd name="T20" fmla="*/ 1285 w 1304"/>
                  <a:gd name="T21" fmla="*/ 178 h 1294"/>
                  <a:gd name="T22" fmla="*/ 815 w 1304"/>
                  <a:gd name="T23" fmla="*/ 647 h 1294"/>
                  <a:gd name="T24" fmla="*/ 1285 w 1304"/>
                  <a:gd name="T25" fmla="*/ 1115 h 1294"/>
                  <a:gd name="T26" fmla="*/ 1301 w 1304"/>
                  <a:gd name="T27" fmla="*/ 1157 h 1294"/>
                  <a:gd name="T28" fmla="*/ 1301 w 1304"/>
                  <a:gd name="T29" fmla="*/ 1201 h 1294"/>
                  <a:gd name="T30" fmla="*/ 1285 w 1304"/>
                  <a:gd name="T31" fmla="*/ 1242 h 1294"/>
                  <a:gd name="T32" fmla="*/ 1252 w 1304"/>
                  <a:gd name="T33" fmla="*/ 1276 h 1294"/>
                  <a:gd name="T34" fmla="*/ 1210 w 1304"/>
                  <a:gd name="T35" fmla="*/ 1292 h 1294"/>
                  <a:gd name="T36" fmla="*/ 1165 w 1304"/>
                  <a:gd name="T37" fmla="*/ 1292 h 1294"/>
                  <a:gd name="T38" fmla="*/ 1123 w 1304"/>
                  <a:gd name="T39" fmla="*/ 1276 h 1294"/>
                  <a:gd name="T40" fmla="*/ 652 w 1304"/>
                  <a:gd name="T41" fmla="*/ 809 h 1294"/>
                  <a:gd name="T42" fmla="*/ 179 w 1304"/>
                  <a:gd name="T43" fmla="*/ 1276 h 1294"/>
                  <a:gd name="T44" fmla="*/ 138 w 1304"/>
                  <a:gd name="T45" fmla="*/ 1292 h 1294"/>
                  <a:gd name="T46" fmla="*/ 94 w 1304"/>
                  <a:gd name="T47" fmla="*/ 1292 h 1294"/>
                  <a:gd name="T48" fmla="*/ 51 w 1304"/>
                  <a:gd name="T49" fmla="*/ 1276 h 1294"/>
                  <a:gd name="T50" fmla="*/ 19 w 1304"/>
                  <a:gd name="T51" fmla="*/ 1242 h 1294"/>
                  <a:gd name="T52" fmla="*/ 2 w 1304"/>
                  <a:gd name="T53" fmla="*/ 1201 h 1294"/>
                  <a:gd name="T54" fmla="*/ 2 w 1304"/>
                  <a:gd name="T55" fmla="*/ 1157 h 1294"/>
                  <a:gd name="T56" fmla="*/ 19 w 1304"/>
                  <a:gd name="T57" fmla="*/ 1115 h 1294"/>
                  <a:gd name="T58" fmla="*/ 487 w 1304"/>
                  <a:gd name="T59" fmla="*/ 647 h 1294"/>
                  <a:gd name="T60" fmla="*/ 19 w 1304"/>
                  <a:gd name="T61" fmla="*/ 178 h 1294"/>
                  <a:gd name="T62" fmla="*/ 2 w 1304"/>
                  <a:gd name="T63" fmla="*/ 136 h 1294"/>
                  <a:gd name="T64" fmla="*/ 2 w 1304"/>
                  <a:gd name="T65" fmla="*/ 92 h 1294"/>
                  <a:gd name="T66" fmla="*/ 19 w 1304"/>
                  <a:gd name="T67" fmla="*/ 51 h 1294"/>
                  <a:gd name="T68" fmla="*/ 51 w 1304"/>
                  <a:gd name="T69" fmla="*/ 19 h 1294"/>
                  <a:gd name="T70" fmla="*/ 94 w 1304"/>
                  <a:gd name="T71" fmla="*/ 2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4" h="1294">
                    <a:moveTo>
                      <a:pt x="116" y="0"/>
                    </a:moveTo>
                    <a:lnTo>
                      <a:pt x="138" y="2"/>
                    </a:lnTo>
                    <a:lnTo>
                      <a:pt x="159" y="8"/>
                    </a:lnTo>
                    <a:lnTo>
                      <a:pt x="179" y="19"/>
                    </a:lnTo>
                    <a:lnTo>
                      <a:pt x="197" y="33"/>
                    </a:lnTo>
                    <a:lnTo>
                      <a:pt x="652" y="484"/>
                    </a:lnTo>
                    <a:lnTo>
                      <a:pt x="1105" y="33"/>
                    </a:lnTo>
                    <a:lnTo>
                      <a:pt x="1123" y="19"/>
                    </a:lnTo>
                    <a:lnTo>
                      <a:pt x="1144" y="8"/>
                    </a:lnTo>
                    <a:lnTo>
                      <a:pt x="1165" y="2"/>
                    </a:lnTo>
                    <a:lnTo>
                      <a:pt x="1188" y="0"/>
                    </a:lnTo>
                    <a:lnTo>
                      <a:pt x="1210" y="2"/>
                    </a:lnTo>
                    <a:lnTo>
                      <a:pt x="1232" y="8"/>
                    </a:lnTo>
                    <a:lnTo>
                      <a:pt x="1252" y="19"/>
                    </a:lnTo>
                    <a:lnTo>
                      <a:pt x="1270" y="33"/>
                    </a:lnTo>
                    <a:lnTo>
                      <a:pt x="1285" y="51"/>
                    </a:lnTo>
                    <a:lnTo>
                      <a:pt x="1295" y="71"/>
                    </a:lnTo>
                    <a:lnTo>
                      <a:pt x="1301" y="92"/>
                    </a:lnTo>
                    <a:lnTo>
                      <a:pt x="1304" y="114"/>
                    </a:lnTo>
                    <a:lnTo>
                      <a:pt x="1301" y="136"/>
                    </a:lnTo>
                    <a:lnTo>
                      <a:pt x="1295" y="158"/>
                    </a:lnTo>
                    <a:lnTo>
                      <a:pt x="1285" y="178"/>
                    </a:lnTo>
                    <a:lnTo>
                      <a:pt x="1270" y="196"/>
                    </a:lnTo>
                    <a:lnTo>
                      <a:pt x="815" y="647"/>
                    </a:lnTo>
                    <a:lnTo>
                      <a:pt x="1270" y="1097"/>
                    </a:lnTo>
                    <a:lnTo>
                      <a:pt x="1285" y="1115"/>
                    </a:lnTo>
                    <a:lnTo>
                      <a:pt x="1295" y="1135"/>
                    </a:lnTo>
                    <a:lnTo>
                      <a:pt x="1301" y="1157"/>
                    </a:lnTo>
                    <a:lnTo>
                      <a:pt x="1304" y="1179"/>
                    </a:lnTo>
                    <a:lnTo>
                      <a:pt x="1301" y="1201"/>
                    </a:lnTo>
                    <a:lnTo>
                      <a:pt x="1295" y="1222"/>
                    </a:lnTo>
                    <a:lnTo>
                      <a:pt x="1285" y="1242"/>
                    </a:lnTo>
                    <a:lnTo>
                      <a:pt x="1270" y="1261"/>
                    </a:lnTo>
                    <a:lnTo>
                      <a:pt x="1252" y="1276"/>
                    </a:lnTo>
                    <a:lnTo>
                      <a:pt x="1231" y="1286"/>
                    </a:lnTo>
                    <a:lnTo>
                      <a:pt x="1210" y="1292"/>
                    </a:lnTo>
                    <a:lnTo>
                      <a:pt x="1188" y="1294"/>
                    </a:lnTo>
                    <a:lnTo>
                      <a:pt x="1165" y="1292"/>
                    </a:lnTo>
                    <a:lnTo>
                      <a:pt x="1144" y="1286"/>
                    </a:lnTo>
                    <a:lnTo>
                      <a:pt x="1123" y="1276"/>
                    </a:lnTo>
                    <a:lnTo>
                      <a:pt x="1105" y="1261"/>
                    </a:lnTo>
                    <a:lnTo>
                      <a:pt x="652" y="809"/>
                    </a:lnTo>
                    <a:lnTo>
                      <a:pt x="197" y="1261"/>
                    </a:lnTo>
                    <a:lnTo>
                      <a:pt x="179" y="1276"/>
                    </a:lnTo>
                    <a:lnTo>
                      <a:pt x="159" y="1286"/>
                    </a:lnTo>
                    <a:lnTo>
                      <a:pt x="138" y="1292"/>
                    </a:lnTo>
                    <a:lnTo>
                      <a:pt x="116" y="1294"/>
                    </a:lnTo>
                    <a:lnTo>
                      <a:pt x="94" y="1292"/>
                    </a:lnTo>
                    <a:lnTo>
                      <a:pt x="72" y="1286"/>
                    </a:lnTo>
                    <a:lnTo>
                      <a:pt x="51" y="1276"/>
                    </a:lnTo>
                    <a:lnTo>
                      <a:pt x="34" y="1261"/>
                    </a:lnTo>
                    <a:lnTo>
                      <a:pt x="19" y="1242"/>
                    </a:lnTo>
                    <a:lnTo>
                      <a:pt x="8" y="1222"/>
                    </a:lnTo>
                    <a:lnTo>
                      <a:pt x="2" y="1201"/>
                    </a:lnTo>
                    <a:lnTo>
                      <a:pt x="0" y="1179"/>
                    </a:lnTo>
                    <a:lnTo>
                      <a:pt x="2" y="1157"/>
                    </a:lnTo>
                    <a:lnTo>
                      <a:pt x="8" y="1135"/>
                    </a:lnTo>
                    <a:lnTo>
                      <a:pt x="19" y="1115"/>
                    </a:lnTo>
                    <a:lnTo>
                      <a:pt x="34" y="1097"/>
                    </a:lnTo>
                    <a:lnTo>
                      <a:pt x="487" y="647"/>
                    </a:lnTo>
                    <a:lnTo>
                      <a:pt x="34" y="196"/>
                    </a:lnTo>
                    <a:lnTo>
                      <a:pt x="19" y="178"/>
                    </a:lnTo>
                    <a:lnTo>
                      <a:pt x="8" y="158"/>
                    </a:lnTo>
                    <a:lnTo>
                      <a:pt x="2" y="136"/>
                    </a:lnTo>
                    <a:lnTo>
                      <a:pt x="0" y="114"/>
                    </a:lnTo>
                    <a:lnTo>
                      <a:pt x="2" y="92"/>
                    </a:lnTo>
                    <a:lnTo>
                      <a:pt x="8" y="71"/>
                    </a:lnTo>
                    <a:lnTo>
                      <a:pt x="19" y="51"/>
                    </a:lnTo>
                    <a:lnTo>
                      <a:pt x="34" y="33"/>
                    </a:lnTo>
                    <a:lnTo>
                      <a:pt x="51" y="19"/>
                    </a:lnTo>
                    <a:lnTo>
                      <a:pt x="72" y="8"/>
                    </a:lnTo>
                    <a:lnTo>
                      <a:pt x="94" y="2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3" name="Group 100"/>
            <p:cNvGrpSpPr>
              <a:grpSpLocks noChangeAspect="1"/>
            </p:cNvGrpSpPr>
            <p:nvPr/>
          </p:nvGrpSpPr>
          <p:grpSpPr>
            <a:xfrm>
              <a:off x="6008251" y="4248386"/>
              <a:ext cx="174066" cy="172800"/>
              <a:chOff x="9183688" y="2914651"/>
              <a:chExt cx="436563" cy="43338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4" name="Freeform 6"/>
              <p:cNvSpPr>
                <a:spLocks noEditPoints="1"/>
              </p:cNvSpPr>
              <p:nvPr/>
            </p:nvSpPr>
            <p:spPr bwMode="auto">
              <a:xfrm>
                <a:off x="9183688" y="2914651"/>
                <a:ext cx="436563" cy="433388"/>
              </a:xfrm>
              <a:custGeom>
                <a:avLst/>
                <a:gdLst>
                  <a:gd name="T0" fmla="*/ 1363 w 3295"/>
                  <a:gd name="T1" fmla="*/ 259 h 3272"/>
                  <a:gd name="T2" fmla="*/ 1014 w 3295"/>
                  <a:gd name="T3" fmla="*/ 379 h 3272"/>
                  <a:gd name="T4" fmla="*/ 713 w 3295"/>
                  <a:gd name="T5" fmla="*/ 581 h 3272"/>
                  <a:gd name="T6" fmla="*/ 474 w 3295"/>
                  <a:gd name="T7" fmla="*/ 851 h 3272"/>
                  <a:gd name="T8" fmla="*/ 310 w 3295"/>
                  <a:gd name="T9" fmla="*/ 1175 h 3272"/>
                  <a:gd name="T10" fmla="*/ 235 w 3295"/>
                  <a:gd name="T11" fmla="*/ 1541 h 3272"/>
                  <a:gd name="T12" fmla="*/ 261 w 3295"/>
                  <a:gd name="T13" fmla="*/ 1919 h 3272"/>
                  <a:gd name="T14" fmla="*/ 382 w 3295"/>
                  <a:gd name="T15" fmla="*/ 2265 h 3272"/>
                  <a:gd name="T16" fmla="*/ 584 w 3295"/>
                  <a:gd name="T17" fmla="*/ 2564 h 3272"/>
                  <a:gd name="T18" fmla="*/ 857 w 3295"/>
                  <a:gd name="T19" fmla="*/ 2801 h 3272"/>
                  <a:gd name="T20" fmla="*/ 1183 w 3295"/>
                  <a:gd name="T21" fmla="*/ 2964 h 3272"/>
                  <a:gd name="T22" fmla="*/ 1551 w 3295"/>
                  <a:gd name="T23" fmla="*/ 3038 h 3272"/>
                  <a:gd name="T24" fmla="*/ 1933 w 3295"/>
                  <a:gd name="T25" fmla="*/ 3013 h 3272"/>
                  <a:gd name="T26" fmla="*/ 2282 w 3295"/>
                  <a:gd name="T27" fmla="*/ 2893 h 3272"/>
                  <a:gd name="T28" fmla="*/ 2582 w 3295"/>
                  <a:gd name="T29" fmla="*/ 2691 h 3272"/>
                  <a:gd name="T30" fmla="*/ 2821 w 3295"/>
                  <a:gd name="T31" fmla="*/ 2421 h 3272"/>
                  <a:gd name="T32" fmla="*/ 2985 w 3295"/>
                  <a:gd name="T33" fmla="*/ 2098 h 3272"/>
                  <a:gd name="T34" fmla="*/ 3060 w 3295"/>
                  <a:gd name="T35" fmla="*/ 1732 h 3272"/>
                  <a:gd name="T36" fmla="*/ 3035 w 3295"/>
                  <a:gd name="T37" fmla="*/ 1353 h 3272"/>
                  <a:gd name="T38" fmla="*/ 2914 w 3295"/>
                  <a:gd name="T39" fmla="*/ 1007 h 3272"/>
                  <a:gd name="T40" fmla="*/ 2710 w 3295"/>
                  <a:gd name="T41" fmla="*/ 708 h 3272"/>
                  <a:gd name="T42" fmla="*/ 2439 w 3295"/>
                  <a:gd name="T43" fmla="*/ 471 h 3272"/>
                  <a:gd name="T44" fmla="*/ 2112 w 3295"/>
                  <a:gd name="T45" fmla="*/ 308 h 3272"/>
                  <a:gd name="T46" fmla="*/ 1745 w 3295"/>
                  <a:gd name="T47" fmla="*/ 234 h 3272"/>
                  <a:gd name="T48" fmla="*/ 1853 w 3295"/>
                  <a:gd name="T49" fmla="*/ 14 h 3272"/>
                  <a:gd name="T50" fmla="*/ 2243 w 3295"/>
                  <a:gd name="T51" fmla="*/ 111 h 3272"/>
                  <a:gd name="T52" fmla="*/ 2589 w 3295"/>
                  <a:gd name="T53" fmla="*/ 294 h 3272"/>
                  <a:gd name="T54" fmla="*/ 2879 w 3295"/>
                  <a:gd name="T55" fmla="*/ 551 h 3272"/>
                  <a:gd name="T56" fmla="*/ 3101 w 3295"/>
                  <a:gd name="T57" fmla="*/ 868 h 3272"/>
                  <a:gd name="T58" fmla="*/ 3245 w 3295"/>
                  <a:gd name="T59" fmla="*/ 1234 h 3272"/>
                  <a:gd name="T60" fmla="*/ 3295 w 3295"/>
                  <a:gd name="T61" fmla="*/ 1636 h 3272"/>
                  <a:gd name="T62" fmla="*/ 3245 w 3295"/>
                  <a:gd name="T63" fmla="*/ 2038 h 3272"/>
                  <a:gd name="T64" fmla="*/ 3101 w 3295"/>
                  <a:gd name="T65" fmla="*/ 2405 h 3272"/>
                  <a:gd name="T66" fmla="*/ 2879 w 3295"/>
                  <a:gd name="T67" fmla="*/ 2722 h 3272"/>
                  <a:gd name="T68" fmla="*/ 2589 w 3295"/>
                  <a:gd name="T69" fmla="*/ 2978 h 3272"/>
                  <a:gd name="T70" fmla="*/ 2243 w 3295"/>
                  <a:gd name="T71" fmla="*/ 3162 h 3272"/>
                  <a:gd name="T72" fmla="*/ 1853 w 3295"/>
                  <a:gd name="T73" fmla="*/ 3259 h 3272"/>
                  <a:gd name="T74" fmla="*/ 1441 w 3295"/>
                  <a:gd name="T75" fmla="*/ 3259 h 3272"/>
                  <a:gd name="T76" fmla="*/ 1053 w 3295"/>
                  <a:gd name="T77" fmla="*/ 3162 h 3272"/>
                  <a:gd name="T78" fmla="*/ 707 w 3295"/>
                  <a:gd name="T79" fmla="*/ 2978 h 3272"/>
                  <a:gd name="T80" fmla="*/ 417 w 3295"/>
                  <a:gd name="T81" fmla="*/ 2722 h 3272"/>
                  <a:gd name="T82" fmla="*/ 193 w 3295"/>
                  <a:gd name="T83" fmla="*/ 2405 h 3272"/>
                  <a:gd name="T84" fmla="*/ 51 w 3295"/>
                  <a:gd name="T85" fmla="*/ 2038 h 3272"/>
                  <a:gd name="T86" fmla="*/ 0 w 3295"/>
                  <a:gd name="T87" fmla="*/ 1636 h 3272"/>
                  <a:gd name="T88" fmla="*/ 51 w 3295"/>
                  <a:gd name="T89" fmla="*/ 1234 h 3272"/>
                  <a:gd name="T90" fmla="*/ 193 w 3295"/>
                  <a:gd name="T91" fmla="*/ 868 h 3272"/>
                  <a:gd name="T92" fmla="*/ 417 w 3295"/>
                  <a:gd name="T93" fmla="*/ 551 h 3272"/>
                  <a:gd name="T94" fmla="*/ 707 w 3295"/>
                  <a:gd name="T95" fmla="*/ 294 h 3272"/>
                  <a:gd name="T96" fmla="*/ 1053 w 3295"/>
                  <a:gd name="T97" fmla="*/ 111 h 3272"/>
                  <a:gd name="T98" fmla="*/ 1441 w 3295"/>
                  <a:gd name="T99" fmla="*/ 14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5" h="3272">
                    <a:moveTo>
                      <a:pt x="1648" y="230"/>
                    </a:moveTo>
                    <a:lnTo>
                      <a:pt x="1551" y="234"/>
                    </a:lnTo>
                    <a:lnTo>
                      <a:pt x="1456" y="243"/>
                    </a:lnTo>
                    <a:lnTo>
                      <a:pt x="1363" y="259"/>
                    </a:lnTo>
                    <a:lnTo>
                      <a:pt x="1271" y="281"/>
                    </a:lnTo>
                    <a:lnTo>
                      <a:pt x="1183" y="308"/>
                    </a:lnTo>
                    <a:lnTo>
                      <a:pt x="1097" y="341"/>
                    </a:lnTo>
                    <a:lnTo>
                      <a:pt x="1014" y="379"/>
                    </a:lnTo>
                    <a:lnTo>
                      <a:pt x="934" y="423"/>
                    </a:lnTo>
                    <a:lnTo>
                      <a:pt x="857" y="471"/>
                    </a:lnTo>
                    <a:lnTo>
                      <a:pt x="783" y="524"/>
                    </a:lnTo>
                    <a:lnTo>
                      <a:pt x="713" y="581"/>
                    </a:lnTo>
                    <a:lnTo>
                      <a:pt x="647" y="643"/>
                    </a:lnTo>
                    <a:lnTo>
                      <a:pt x="584" y="708"/>
                    </a:lnTo>
                    <a:lnTo>
                      <a:pt x="527" y="778"/>
                    </a:lnTo>
                    <a:lnTo>
                      <a:pt x="474" y="851"/>
                    </a:lnTo>
                    <a:lnTo>
                      <a:pt x="425" y="928"/>
                    </a:lnTo>
                    <a:lnTo>
                      <a:pt x="382" y="1007"/>
                    </a:lnTo>
                    <a:lnTo>
                      <a:pt x="343" y="1089"/>
                    </a:lnTo>
                    <a:lnTo>
                      <a:pt x="310" y="1175"/>
                    </a:lnTo>
                    <a:lnTo>
                      <a:pt x="283" y="1263"/>
                    </a:lnTo>
                    <a:lnTo>
                      <a:pt x="261" y="1353"/>
                    </a:lnTo>
                    <a:lnTo>
                      <a:pt x="245" y="1445"/>
                    </a:lnTo>
                    <a:lnTo>
                      <a:pt x="235" y="1541"/>
                    </a:lnTo>
                    <a:lnTo>
                      <a:pt x="232" y="1636"/>
                    </a:lnTo>
                    <a:lnTo>
                      <a:pt x="235" y="1732"/>
                    </a:lnTo>
                    <a:lnTo>
                      <a:pt x="245" y="1826"/>
                    </a:lnTo>
                    <a:lnTo>
                      <a:pt x="261" y="1919"/>
                    </a:lnTo>
                    <a:lnTo>
                      <a:pt x="283" y="2010"/>
                    </a:lnTo>
                    <a:lnTo>
                      <a:pt x="310" y="2098"/>
                    </a:lnTo>
                    <a:lnTo>
                      <a:pt x="343" y="2182"/>
                    </a:lnTo>
                    <a:lnTo>
                      <a:pt x="382" y="2265"/>
                    </a:lnTo>
                    <a:lnTo>
                      <a:pt x="425" y="2345"/>
                    </a:lnTo>
                    <a:lnTo>
                      <a:pt x="474" y="2421"/>
                    </a:lnTo>
                    <a:lnTo>
                      <a:pt x="527" y="2495"/>
                    </a:lnTo>
                    <a:lnTo>
                      <a:pt x="584" y="2564"/>
                    </a:lnTo>
                    <a:lnTo>
                      <a:pt x="647" y="2630"/>
                    </a:lnTo>
                    <a:lnTo>
                      <a:pt x="713" y="2691"/>
                    </a:lnTo>
                    <a:lnTo>
                      <a:pt x="783" y="2748"/>
                    </a:lnTo>
                    <a:lnTo>
                      <a:pt x="857" y="2801"/>
                    </a:lnTo>
                    <a:lnTo>
                      <a:pt x="934" y="2850"/>
                    </a:lnTo>
                    <a:lnTo>
                      <a:pt x="1014" y="2893"/>
                    </a:lnTo>
                    <a:lnTo>
                      <a:pt x="1097" y="2931"/>
                    </a:lnTo>
                    <a:lnTo>
                      <a:pt x="1183" y="2964"/>
                    </a:lnTo>
                    <a:lnTo>
                      <a:pt x="1271" y="2991"/>
                    </a:lnTo>
                    <a:lnTo>
                      <a:pt x="1363" y="3013"/>
                    </a:lnTo>
                    <a:lnTo>
                      <a:pt x="1456" y="3029"/>
                    </a:lnTo>
                    <a:lnTo>
                      <a:pt x="1551" y="3038"/>
                    </a:lnTo>
                    <a:lnTo>
                      <a:pt x="1648" y="3041"/>
                    </a:lnTo>
                    <a:lnTo>
                      <a:pt x="1745" y="3038"/>
                    </a:lnTo>
                    <a:lnTo>
                      <a:pt x="1840" y="3029"/>
                    </a:lnTo>
                    <a:lnTo>
                      <a:pt x="1933" y="3013"/>
                    </a:lnTo>
                    <a:lnTo>
                      <a:pt x="2023" y="2991"/>
                    </a:lnTo>
                    <a:lnTo>
                      <a:pt x="2112" y="2964"/>
                    </a:lnTo>
                    <a:lnTo>
                      <a:pt x="2198" y="2931"/>
                    </a:lnTo>
                    <a:lnTo>
                      <a:pt x="2282" y="2893"/>
                    </a:lnTo>
                    <a:lnTo>
                      <a:pt x="2362" y="2850"/>
                    </a:lnTo>
                    <a:lnTo>
                      <a:pt x="2439" y="2801"/>
                    </a:lnTo>
                    <a:lnTo>
                      <a:pt x="2512" y="2748"/>
                    </a:lnTo>
                    <a:lnTo>
                      <a:pt x="2582" y="2691"/>
                    </a:lnTo>
                    <a:lnTo>
                      <a:pt x="2648" y="2630"/>
                    </a:lnTo>
                    <a:lnTo>
                      <a:pt x="2710" y="2564"/>
                    </a:lnTo>
                    <a:lnTo>
                      <a:pt x="2768" y="2495"/>
                    </a:lnTo>
                    <a:lnTo>
                      <a:pt x="2821" y="2421"/>
                    </a:lnTo>
                    <a:lnTo>
                      <a:pt x="2869" y="2345"/>
                    </a:lnTo>
                    <a:lnTo>
                      <a:pt x="2914" y="2265"/>
                    </a:lnTo>
                    <a:lnTo>
                      <a:pt x="2952" y="2182"/>
                    </a:lnTo>
                    <a:lnTo>
                      <a:pt x="2985" y="2098"/>
                    </a:lnTo>
                    <a:lnTo>
                      <a:pt x="3013" y="2010"/>
                    </a:lnTo>
                    <a:lnTo>
                      <a:pt x="3035" y="1919"/>
                    </a:lnTo>
                    <a:lnTo>
                      <a:pt x="3051" y="1826"/>
                    </a:lnTo>
                    <a:lnTo>
                      <a:pt x="3060" y="1732"/>
                    </a:lnTo>
                    <a:lnTo>
                      <a:pt x="3063" y="1636"/>
                    </a:lnTo>
                    <a:lnTo>
                      <a:pt x="3060" y="1541"/>
                    </a:lnTo>
                    <a:lnTo>
                      <a:pt x="3051" y="1445"/>
                    </a:lnTo>
                    <a:lnTo>
                      <a:pt x="3035" y="1353"/>
                    </a:lnTo>
                    <a:lnTo>
                      <a:pt x="3013" y="1263"/>
                    </a:lnTo>
                    <a:lnTo>
                      <a:pt x="2985" y="1175"/>
                    </a:lnTo>
                    <a:lnTo>
                      <a:pt x="2952" y="1089"/>
                    </a:lnTo>
                    <a:lnTo>
                      <a:pt x="2914" y="1007"/>
                    </a:lnTo>
                    <a:lnTo>
                      <a:pt x="2869" y="928"/>
                    </a:lnTo>
                    <a:lnTo>
                      <a:pt x="2821" y="851"/>
                    </a:lnTo>
                    <a:lnTo>
                      <a:pt x="2768" y="778"/>
                    </a:lnTo>
                    <a:lnTo>
                      <a:pt x="2710" y="708"/>
                    </a:lnTo>
                    <a:lnTo>
                      <a:pt x="2648" y="643"/>
                    </a:lnTo>
                    <a:lnTo>
                      <a:pt x="2582" y="581"/>
                    </a:lnTo>
                    <a:lnTo>
                      <a:pt x="2512" y="524"/>
                    </a:lnTo>
                    <a:lnTo>
                      <a:pt x="2439" y="471"/>
                    </a:lnTo>
                    <a:lnTo>
                      <a:pt x="2362" y="423"/>
                    </a:lnTo>
                    <a:lnTo>
                      <a:pt x="2282" y="379"/>
                    </a:lnTo>
                    <a:lnTo>
                      <a:pt x="2198" y="341"/>
                    </a:lnTo>
                    <a:lnTo>
                      <a:pt x="2112" y="308"/>
                    </a:lnTo>
                    <a:lnTo>
                      <a:pt x="2023" y="281"/>
                    </a:lnTo>
                    <a:lnTo>
                      <a:pt x="1933" y="259"/>
                    </a:lnTo>
                    <a:lnTo>
                      <a:pt x="1840" y="243"/>
                    </a:lnTo>
                    <a:lnTo>
                      <a:pt x="1745" y="234"/>
                    </a:lnTo>
                    <a:lnTo>
                      <a:pt x="1648" y="230"/>
                    </a:lnTo>
                    <a:close/>
                    <a:moveTo>
                      <a:pt x="1648" y="0"/>
                    </a:moveTo>
                    <a:lnTo>
                      <a:pt x="1751" y="3"/>
                    </a:lnTo>
                    <a:lnTo>
                      <a:pt x="1853" y="14"/>
                    </a:lnTo>
                    <a:lnTo>
                      <a:pt x="1955" y="28"/>
                    </a:lnTo>
                    <a:lnTo>
                      <a:pt x="2053" y="50"/>
                    </a:lnTo>
                    <a:lnTo>
                      <a:pt x="2149" y="77"/>
                    </a:lnTo>
                    <a:lnTo>
                      <a:pt x="2243" y="111"/>
                    </a:lnTo>
                    <a:lnTo>
                      <a:pt x="2333" y="149"/>
                    </a:lnTo>
                    <a:lnTo>
                      <a:pt x="2422" y="193"/>
                    </a:lnTo>
                    <a:lnTo>
                      <a:pt x="2506" y="241"/>
                    </a:lnTo>
                    <a:lnTo>
                      <a:pt x="2589" y="294"/>
                    </a:lnTo>
                    <a:lnTo>
                      <a:pt x="2667" y="352"/>
                    </a:lnTo>
                    <a:lnTo>
                      <a:pt x="2742" y="414"/>
                    </a:lnTo>
                    <a:lnTo>
                      <a:pt x="2812" y="480"/>
                    </a:lnTo>
                    <a:lnTo>
                      <a:pt x="2879" y="551"/>
                    </a:lnTo>
                    <a:lnTo>
                      <a:pt x="2941" y="624"/>
                    </a:lnTo>
                    <a:lnTo>
                      <a:pt x="3000" y="703"/>
                    </a:lnTo>
                    <a:lnTo>
                      <a:pt x="3053" y="783"/>
                    </a:lnTo>
                    <a:lnTo>
                      <a:pt x="3101" y="868"/>
                    </a:lnTo>
                    <a:lnTo>
                      <a:pt x="3146" y="955"/>
                    </a:lnTo>
                    <a:lnTo>
                      <a:pt x="3184" y="1045"/>
                    </a:lnTo>
                    <a:lnTo>
                      <a:pt x="3217" y="1138"/>
                    </a:lnTo>
                    <a:lnTo>
                      <a:pt x="3245" y="1234"/>
                    </a:lnTo>
                    <a:lnTo>
                      <a:pt x="3267" y="1331"/>
                    </a:lnTo>
                    <a:lnTo>
                      <a:pt x="3282" y="1432"/>
                    </a:lnTo>
                    <a:lnTo>
                      <a:pt x="3292" y="1533"/>
                    </a:lnTo>
                    <a:lnTo>
                      <a:pt x="3295" y="1636"/>
                    </a:lnTo>
                    <a:lnTo>
                      <a:pt x="3292" y="1739"/>
                    </a:lnTo>
                    <a:lnTo>
                      <a:pt x="3282" y="1841"/>
                    </a:lnTo>
                    <a:lnTo>
                      <a:pt x="3267" y="1941"/>
                    </a:lnTo>
                    <a:lnTo>
                      <a:pt x="3245" y="2038"/>
                    </a:lnTo>
                    <a:lnTo>
                      <a:pt x="3217" y="2134"/>
                    </a:lnTo>
                    <a:lnTo>
                      <a:pt x="3184" y="2226"/>
                    </a:lnTo>
                    <a:lnTo>
                      <a:pt x="3146" y="2318"/>
                    </a:lnTo>
                    <a:lnTo>
                      <a:pt x="3101" y="2405"/>
                    </a:lnTo>
                    <a:lnTo>
                      <a:pt x="3053" y="2489"/>
                    </a:lnTo>
                    <a:lnTo>
                      <a:pt x="3000" y="2570"/>
                    </a:lnTo>
                    <a:lnTo>
                      <a:pt x="2941" y="2647"/>
                    </a:lnTo>
                    <a:lnTo>
                      <a:pt x="2879" y="2722"/>
                    </a:lnTo>
                    <a:lnTo>
                      <a:pt x="2812" y="2792"/>
                    </a:lnTo>
                    <a:lnTo>
                      <a:pt x="2742" y="2859"/>
                    </a:lnTo>
                    <a:lnTo>
                      <a:pt x="2667" y="2921"/>
                    </a:lnTo>
                    <a:lnTo>
                      <a:pt x="2589" y="2978"/>
                    </a:lnTo>
                    <a:lnTo>
                      <a:pt x="2506" y="3032"/>
                    </a:lnTo>
                    <a:lnTo>
                      <a:pt x="2422" y="3080"/>
                    </a:lnTo>
                    <a:lnTo>
                      <a:pt x="2333" y="3123"/>
                    </a:lnTo>
                    <a:lnTo>
                      <a:pt x="2243" y="3162"/>
                    </a:lnTo>
                    <a:lnTo>
                      <a:pt x="2149" y="3194"/>
                    </a:lnTo>
                    <a:lnTo>
                      <a:pt x="2053" y="3221"/>
                    </a:lnTo>
                    <a:lnTo>
                      <a:pt x="1955" y="3243"/>
                    </a:lnTo>
                    <a:lnTo>
                      <a:pt x="1853" y="3259"/>
                    </a:lnTo>
                    <a:lnTo>
                      <a:pt x="1751" y="3269"/>
                    </a:lnTo>
                    <a:lnTo>
                      <a:pt x="1648" y="3272"/>
                    </a:lnTo>
                    <a:lnTo>
                      <a:pt x="1543" y="3269"/>
                    </a:lnTo>
                    <a:lnTo>
                      <a:pt x="1441" y="3259"/>
                    </a:lnTo>
                    <a:lnTo>
                      <a:pt x="1341" y="3243"/>
                    </a:lnTo>
                    <a:lnTo>
                      <a:pt x="1243" y="3221"/>
                    </a:lnTo>
                    <a:lnTo>
                      <a:pt x="1147" y="3194"/>
                    </a:lnTo>
                    <a:lnTo>
                      <a:pt x="1053" y="3162"/>
                    </a:lnTo>
                    <a:lnTo>
                      <a:pt x="962" y="3123"/>
                    </a:lnTo>
                    <a:lnTo>
                      <a:pt x="873" y="3080"/>
                    </a:lnTo>
                    <a:lnTo>
                      <a:pt x="789" y="3032"/>
                    </a:lnTo>
                    <a:lnTo>
                      <a:pt x="707" y="2978"/>
                    </a:lnTo>
                    <a:lnTo>
                      <a:pt x="629" y="2921"/>
                    </a:lnTo>
                    <a:lnTo>
                      <a:pt x="554" y="2859"/>
                    </a:lnTo>
                    <a:lnTo>
                      <a:pt x="483" y="2792"/>
                    </a:lnTo>
                    <a:lnTo>
                      <a:pt x="417" y="2722"/>
                    </a:lnTo>
                    <a:lnTo>
                      <a:pt x="353" y="2647"/>
                    </a:lnTo>
                    <a:lnTo>
                      <a:pt x="295" y="2570"/>
                    </a:lnTo>
                    <a:lnTo>
                      <a:pt x="242" y="2489"/>
                    </a:lnTo>
                    <a:lnTo>
                      <a:pt x="193" y="2405"/>
                    </a:lnTo>
                    <a:lnTo>
                      <a:pt x="150" y="2318"/>
                    </a:lnTo>
                    <a:lnTo>
                      <a:pt x="111" y="2226"/>
                    </a:lnTo>
                    <a:lnTo>
                      <a:pt x="78" y="2134"/>
                    </a:lnTo>
                    <a:lnTo>
                      <a:pt x="51" y="2038"/>
                    </a:lnTo>
                    <a:lnTo>
                      <a:pt x="28" y="1941"/>
                    </a:lnTo>
                    <a:lnTo>
                      <a:pt x="13" y="1841"/>
                    </a:lnTo>
                    <a:lnTo>
                      <a:pt x="3" y="1739"/>
                    </a:lnTo>
                    <a:lnTo>
                      <a:pt x="0" y="1636"/>
                    </a:lnTo>
                    <a:lnTo>
                      <a:pt x="3" y="1533"/>
                    </a:lnTo>
                    <a:lnTo>
                      <a:pt x="13" y="1432"/>
                    </a:lnTo>
                    <a:lnTo>
                      <a:pt x="28" y="1331"/>
                    </a:lnTo>
                    <a:lnTo>
                      <a:pt x="51" y="1234"/>
                    </a:lnTo>
                    <a:lnTo>
                      <a:pt x="78" y="1138"/>
                    </a:lnTo>
                    <a:lnTo>
                      <a:pt x="111" y="1045"/>
                    </a:lnTo>
                    <a:lnTo>
                      <a:pt x="150" y="955"/>
                    </a:lnTo>
                    <a:lnTo>
                      <a:pt x="193" y="868"/>
                    </a:lnTo>
                    <a:lnTo>
                      <a:pt x="242" y="783"/>
                    </a:lnTo>
                    <a:lnTo>
                      <a:pt x="295" y="703"/>
                    </a:lnTo>
                    <a:lnTo>
                      <a:pt x="353" y="624"/>
                    </a:lnTo>
                    <a:lnTo>
                      <a:pt x="417" y="551"/>
                    </a:lnTo>
                    <a:lnTo>
                      <a:pt x="483" y="480"/>
                    </a:lnTo>
                    <a:lnTo>
                      <a:pt x="554" y="414"/>
                    </a:lnTo>
                    <a:lnTo>
                      <a:pt x="629" y="352"/>
                    </a:lnTo>
                    <a:lnTo>
                      <a:pt x="707" y="294"/>
                    </a:lnTo>
                    <a:lnTo>
                      <a:pt x="789" y="241"/>
                    </a:lnTo>
                    <a:lnTo>
                      <a:pt x="873" y="193"/>
                    </a:lnTo>
                    <a:lnTo>
                      <a:pt x="962" y="149"/>
                    </a:lnTo>
                    <a:lnTo>
                      <a:pt x="1053" y="111"/>
                    </a:lnTo>
                    <a:lnTo>
                      <a:pt x="1147" y="77"/>
                    </a:lnTo>
                    <a:lnTo>
                      <a:pt x="1243" y="50"/>
                    </a:lnTo>
                    <a:lnTo>
                      <a:pt x="1341" y="28"/>
                    </a:lnTo>
                    <a:lnTo>
                      <a:pt x="1441" y="14"/>
                    </a:lnTo>
                    <a:lnTo>
                      <a:pt x="1543" y="3"/>
                    </a:lnTo>
                    <a:lnTo>
                      <a:pt x="16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Freeform 7"/>
              <p:cNvSpPr/>
              <p:nvPr/>
            </p:nvSpPr>
            <p:spPr bwMode="auto">
              <a:xfrm>
                <a:off x="9315451" y="3043238"/>
                <a:ext cx="173038" cy="171450"/>
              </a:xfrm>
              <a:custGeom>
                <a:avLst/>
                <a:gdLst>
                  <a:gd name="T0" fmla="*/ 138 w 1304"/>
                  <a:gd name="T1" fmla="*/ 2 h 1294"/>
                  <a:gd name="T2" fmla="*/ 179 w 1304"/>
                  <a:gd name="T3" fmla="*/ 19 h 1294"/>
                  <a:gd name="T4" fmla="*/ 652 w 1304"/>
                  <a:gd name="T5" fmla="*/ 484 h 1294"/>
                  <a:gd name="T6" fmla="*/ 1123 w 1304"/>
                  <a:gd name="T7" fmla="*/ 19 h 1294"/>
                  <a:gd name="T8" fmla="*/ 1165 w 1304"/>
                  <a:gd name="T9" fmla="*/ 2 h 1294"/>
                  <a:gd name="T10" fmla="*/ 1210 w 1304"/>
                  <a:gd name="T11" fmla="*/ 2 h 1294"/>
                  <a:gd name="T12" fmla="*/ 1252 w 1304"/>
                  <a:gd name="T13" fmla="*/ 19 h 1294"/>
                  <a:gd name="T14" fmla="*/ 1285 w 1304"/>
                  <a:gd name="T15" fmla="*/ 51 h 1294"/>
                  <a:gd name="T16" fmla="*/ 1301 w 1304"/>
                  <a:gd name="T17" fmla="*/ 92 h 1294"/>
                  <a:gd name="T18" fmla="*/ 1301 w 1304"/>
                  <a:gd name="T19" fmla="*/ 136 h 1294"/>
                  <a:gd name="T20" fmla="*/ 1285 w 1304"/>
                  <a:gd name="T21" fmla="*/ 178 h 1294"/>
                  <a:gd name="T22" fmla="*/ 815 w 1304"/>
                  <a:gd name="T23" fmla="*/ 647 h 1294"/>
                  <a:gd name="T24" fmla="*/ 1285 w 1304"/>
                  <a:gd name="T25" fmla="*/ 1115 h 1294"/>
                  <a:gd name="T26" fmla="*/ 1301 w 1304"/>
                  <a:gd name="T27" fmla="*/ 1157 h 1294"/>
                  <a:gd name="T28" fmla="*/ 1301 w 1304"/>
                  <a:gd name="T29" fmla="*/ 1201 h 1294"/>
                  <a:gd name="T30" fmla="*/ 1285 w 1304"/>
                  <a:gd name="T31" fmla="*/ 1242 h 1294"/>
                  <a:gd name="T32" fmla="*/ 1252 w 1304"/>
                  <a:gd name="T33" fmla="*/ 1276 h 1294"/>
                  <a:gd name="T34" fmla="*/ 1210 w 1304"/>
                  <a:gd name="T35" fmla="*/ 1292 h 1294"/>
                  <a:gd name="T36" fmla="*/ 1165 w 1304"/>
                  <a:gd name="T37" fmla="*/ 1292 h 1294"/>
                  <a:gd name="T38" fmla="*/ 1123 w 1304"/>
                  <a:gd name="T39" fmla="*/ 1276 h 1294"/>
                  <a:gd name="T40" fmla="*/ 652 w 1304"/>
                  <a:gd name="T41" fmla="*/ 809 h 1294"/>
                  <a:gd name="T42" fmla="*/ 179 w 1304"/>
                  <a:gd name="T43" fmla="*/ 1276 h 1294"/>
                  <a:gd name="T44" fmla="*/ 138 w 1304"/>
                  <a:gd name="T45" fmla="*/ 1292 h 1294"/>
                  <a:gd name="T46" fmla="*/ 94 w 1304"/>
                  <a:gd name="T47" fmla="*/ 1292 h 1294"/>
                  <a:gd name="T48" fmla="*/ 51 w 1304"/>
                  <a:gd name="T49" fmla="*/ 1276 h 1294"/>
                  <a:gd name="T50" fmla="*/ 19 w 1304"/>
                  <a:gd name="T51" fmla="*/ 1242 h 1294"/>
                  <a:gd name="T52" fmla="*/ 2 w 1304"/>
                  <a:gd name="T53" fmla="*/ 1201 h 1294"/>
                  <a:gd name="T54" fmla="*/ 2 w 1304"/>
                  <a:gd name="T55" fmla="*/ 1157 h 1294"/>
                  <a:gd name="T56" fmla="*/ 19 w 1304"/>
                  <a:gd name="T57" fmla="*/ 1115 h 1294"/>
                  <a:gd name="T58" fmla="*/ 487 w 1304"/>
                  <a:gd name="T59" fmla="*/ 647 h 1294"/>
                  <a:gd name="T60" fmla="*/ 19 w 1304"/>
                  <a:gd name="T61" fmla="*/ 178 h 1294"/>
                  <a:gd name="T62" fmla="*/ 2 w 1304"/>
                  <a:gd name="T63" fmla="*/ 136 h 1294"/>
                  <a:gd name="T64" fmla="*/ 2 w 1304"/>
                  <a:gd name="T65" fmla="*/ 92 h 1294"/>
                  <a:gd name="T66" fmla="*/ 19 w 1304"/>
                  <a:gd name="T67" fmla="*/ 51 h 1294"/>
                  <a:gd name="T68" fmla="*/ 51 w 1304"/>
                  <a:gd name="T69" fmla="*/ 19 h 1294"/>
                  <a:gd name="T70" fmla="*/ 94 w 1304"/>
                  <a:gd name="T71" fmla="*/ 2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4" h="1294">
                    <a:moveTo>
                      <a:pt x="116" y="0"/>
                    </a:moveTo>
                    <a:lnTo>
                      <a:pt x="138" y="2"/>
                    </a:lnTo>
                    <a:lnTo>
                      <a:pt x="159" y="8"/>
                    </a:lnTo>
                    <a:lnTo>
                      <a:pt x="179" y="19"/>
                    </a:lnTo>
                    <a:lnTo>
                      <a:pt x="197" y="33"/>
                    </a:lnTo>
                    <a:lnTo>
                      <a:pt x="652" y="484"/>
                    </a:lnTo>
                    <a:lnTo>
                      <a:pt x="1105" y="33"/>
                    </a:lnTo>
                    <a:lnTo>
                      <a:pt x="1123" y="19"/>
                    </a:lnTo>
                    <a:lnTo>
                      <a:pt x="1144" y="8"/>
                    </a:lnTo>
                    <a:lnTo>
                      <a:pt x="1165" y="2"/>
                    </a:lnTo>
                    <a:lnTo>
                      <a:pt x="1188" y="0"/>
                    </a:lnTo>
                    <a:lnTo>
                      <a:pt x="1210" y="2"/>
                    </a:lnTo>
                    <a:lnTo>
                      <a:pt x="1232" y="8"/>
                    </a:lnTo>
                    <a:lnTo>
                      <a:pt x="1252" y="19"/>
                    </a:lnTo>
                    <a:lnTo>
                      <a:pt x="1270" y="33"/>
                    </a:lnTo>
                    <a:lnTo>
                      <a:pt x="1285" y="51"/>
                    </a:lnTo>
                    <a:lnTo>
                      <a:pt x="1295" y="71"/>
                    </a:lnTo>
                    <a:lnTo>
                      <a:pt x="1301" y="92"/>
                    </a:lnTo>
                    <a:lnTo>
                      <a:pt x="1304" y="114"/>
                    </a:lnTo>
                    <a:lnTo>
                      <a:pt x="1301" y="136"/>
                    </a:lnTo>
                    <a:lnTo>
                      <a:pt x="1295" y="158"/>
                    </a:lnTo>
                    <a:lnTo>
                      <a:pt x="1285" y="178"/>
                    </a:lnTo>
                    <a:lnTo>
                      <a:pt x="1270" y="196"/>
                    </a:lnTo>
                    <a:lnTo>
                      <a:pt x="815" y="647"/>
                    </a:lnTo>
                    <a:lnTo>
                      <a:pt x="1270" y="1097"/>
                    </a:lnTo>
                    <a:lnTo>
                      <a:pt x="1285" y="1115"/>
                    </a:lnTo>
                    <a:lnTo>
                      <a:pt x="1295" y="1135"/>
                    </a:lnTo>
                    <a:lnTo>
                      <a:pt x="1301" y="1157"/>
                    </a:lnTo>
                    <a:lnTo>
                      <a:pt x="1304" y="1179"/>
                    </a:lnTo>
                    <a:lnTo>
                      <a:pt x="1301" y="1201"/>
                    </a:lnTo>
                    <a:lnTo>
                      <a:pt x="1295" y="1222"/>
                    </a:lnTo>
                    <a:lnTo>
                      <a:pt x="1285" y="1242"/>
                    </a:lnTo>
                    <a:lnTo>
                      <a:pt x="1270" y="1261"/>
                    </a:lnTo>
                    <a:lnTo>
                      <a:pt x="1252" y="1276"/>
                    </a:lnTo>
                    <a:lnTo>
                      <a:pt x="1231" y="1286"/>
                    </a:lnTo>
                    <a:lnTo>
                      <a:pt x="1210" y="1292"/>
                    </a:lnTo>
                    <a:lnTo>
                      <a:pt x="1188" y="1294"/>
                    </a:lnTo>
                    <a:lnTo>
                      <a:pt x="1165" y="1292"/>
                    </a:lnTo>
                    <a:lnTo>
                      <a:pt x="1144" y="1286"/>
                    </a:lnTo>
                    <a:lnTo>
                      <a:pt x="1123" y="1276"/>
                    </a:lnTo>
                    <a:lnTo>
                      <a:pt x="1105" y="1261"/>
                    </a:lnTo>
                    <a:lnTo>
                      <a:pt x="652" y="809"/>
                    </a:lnTo>
                    <a:lnTo>
                      <a:pt x="197" y="1261"/>
                    </a:lnTo>
                    <a:lnTo>
                      <a:pt x="179" y="1276"/>
                    </a:lnTo>
                    <a:lnTo>
                      <a:pt x="159" y="1286"/>
                    </a:lnTo>
                    <a:lnTo>
                      <a:pt x="138" y="1292"/>
                    </a:lnTo>
                    <a:lnTo>
                      <a:pt x="116" y="1294"/>
                    </a:lnTo>
                    <a:lnTo>
                      <a:pt x="94" y="1292"/>
                    </a:lnTo>
                    <a:lnTo>
                      <a:pt x="72" y="1286"/>
                    </a:lnTo>
                    <a:lnTo>
                      <a:pt x="51" y="1276"/>
                    </a:lnTo>
                    <a:lnTo>
                      <a:pt x="34" y="1261"/>
                    </a:lnTo>
                    <a:lnTo>
                      <a:pt x="19" y="1242"/>
                    </a:lnTo>
                    <a:lnTo>
                      <a:pt x="8" y="1222"/>
                    </a:lnTo>
                    <a:lnTo>
                      <a:pt x="2" y="1201"/>
                    </a:lnTo>
                    <a:lnTo>
                      <a:pt x="0" y="1179"/>
                    </a:lnTo>
                    <a:lnTo>
                      <a:pt x="2" y="1157"/>
                    </a:lnTo>
                    <a:lnTo>
                      <a:pt x="8" y="1135"/>
                    </a:lnTo>
                    <a:lnTo>
                      <a:pt x="19" y="1115"/>
                    </a:lnTo>
                    <a:lnTo>
                      <a:pt x="34" y="1097"/>
                    </a:lnTo>
                    <a:lnTo>
                      <a:pt x="487" y="647"/>
                    </a:lnTo>
                    <a:lnTo>
                      <a:pt x="34" y="196"/>
                    </a:lnTo>
                    <a:lnTo>
                      <a:pt x="19" y="178"/>
                    </a:lnTo>
                    <a:lnTo>
                      <a:pt x="8" y="158"/>
                    </a:lnTo>
                    <a:lnTo>
                      <a:pt x="2" y="136"/>
                    </a:lnTo>
                    <a:lnTo>
                      <a:pt x="0" y="114"/>
                    </a:lnTo>
                    <a:lnTo>
                      <a:pt x="2" y="92"/>
                    </a:lnTo>
                    <a:lnTo>
                      <a:pt x="8" y="71"/>
                    </a:lnTo>
                    <a:lnTo>
                      <a:pt x="19" y="51"/>
                    </a:lnTo>
                    <a:lnTo>
                      <a:pt x="34" y="33"/>
                    </a:lnTo>
                    <a:lnTo>
                      <a:pt x="51" y="19"/>
                    </a:lnTo>
                    <a:lnTo>
                      <a:pt x="72" y="8"/>
                    </a:lnTo>
                    <a:lnTo>
                      <a:pt x="94" y="2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6" name="Group 103"/>
            <p:cNvGrpSpPr>
              <a:grpSpLocks noChangeAspect="1"/>
            </p:cNvGrpSpPr>
            <p:nvPr/>
          </p:nvGrpSpPr>
          <p:grpSpPr>
            <a:xfrm>
              <a:off x="6008249" y="4656462"/>
              <a:ext cx="174066" cy="172800"/>
              <a:chOff x="9183688" y="2914651"/>
              <a:chExt cx="436563" cy="43338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57" name="Freeform 6"/>
              <p:cNvSpPr>
                <a:spLocks noEditPoints="1"/>
              </p:cNvSpPr>
              <p:nvPr/>
            </p:nvSpPr>
            <p:spPr bwMode="auto">
              <a:xfrm>
                <a:off x="9183688" y="2914651"/>
                <a:ext cx="436563" cy="433388"/>
              </a:xfrm>
              <a:custGeom>
                <a:avLst/>
                <a:gdLst>
                  <a:gd name="T0" fmla="*/ 1363 w 3295"/>
                  <a:gd name="T1" fmla="*/ 259 h 3272"/>
                  <a:gd name="T2" fmla="*/ 1014 w 3295"/>
                  <a:gd name="T3" fmla="*/ 379 h 3272"/>
                  <a:gd name="T4" fmla="*/ 713 w 3295"/>
                  <a:gd name="T5" fmla="*/ 581 h 3272"/>
                  <a:gd name="T6" fmla="*/ 474 w 3295"/>
                  <a:gd name="T7" fmla="*/ 851 h 3272"/>
                  <a:gd name="T8" fmla="*/ 310 w 3295"/>
                  <a:gd name="T9" fmla="*/ 1175 h 3272"/>
                  <a:gd name="T10" fmla="*/ 235 w 3295"/>
                  <a:gd name="T11" fmla="*/ 1541 h 3272"/>
                  <a:gd name="T12" fmla="*/ 261 w 3295"/>
                  <a:gd name="T13" fmla="*/ 1919 h 3272"/>
                  <a:gd name="T14" fmla="*/ 382 w 3295"/>
                  <a:gd name="T15" fmla="*/ 2265 h 3272"/>
                  <a:gd name="T16" fmla="*/ 584 w 3295"/>
                  <a:gd name="T17" fmla="*/ 2564 h 3272"/>
                  <a:gd name="T18" fmla="*/ 857 w 3295"/>
                  <a:gd name="T19" fmla="*/ 2801 h 3272"/>
                  <a:gd name="T20" fmla="*/ 1183 w 3295"/>
                  <a:gd name="T21" fmla="*/ 2964 h 3272"/>
                  <a:gd name="T22" fmla="*/ 1551 w 3295"/>
                  <a:gd name="T23" fmla="*/ 3038 h 3272"/>
                  <a:gd name="T24" fmla="*/ 1933 w 3295"/>
                  <a:gd name="T25" fmla="*/ 3013 h 3272"/>
                  <a:gd name="T26" fmla="*/ 2282 w 3295"/>
                  <a:gd name="T27" fmla="*/ 2893 h 3272"/>
                  <a:gd name="T28" fmla="*/ 2582 w 3295"/>
                  <a:gd name="T29" fmla="*/ 2691 h 3272"/>
                  <a:gd name="T30" fmla="*/ 2821 w 3295"/>
                  <a:gd name="T31" fmla="*/ 2421 h 3272"/>
                  <a:gd name="T32" fmla="*/ 2985 w 3295"/>
                  <a:gd name="T33" fmla="*/ 2098 h 3272"/>
                  <a:gd name="T34" fmla="*/ 3060 w 3295"/>
                  <a:gd name="T35" fmla="*/ 1732 h 3272"/>
                  <a:gd name="T36" fmla="*/ 3035 w 3295"/>
                  <a:gd name="T37" fmla="*/ 1353 h 3272"/>
                  <a:gd name="T38" fmla="*/ 2914 w 3295"/>
                  <a:gd name="T39" fmla="*/ 1007 h 3272"/>
                  <a:gd name="T40" fmla="*/ 2710 w 3295"/>
                  <a:gd name="T41" fmla="*/ 708 h 3272"/>
                  <a:gd name="T42" fmla="*/ 2439 w 3295"/>
                  <a:gd name="T43" fmla="*/ 471 h 3272"/>
                  <a:gd name="T44" fmla="*/ 2112 w 3295"/>
                  <a:gd name="T45" fmla="*/ 308 h 3272"/>
                  <a:gd name="T46" fmla="*/ 1745 w 3295"/>
                  <a:gd name="T47" fmla="*/ 234 h 3272"/>
                  <a:gd name="T48" fmla="*/ 1853 w 3295"/>
                  <a:gd name="T49" fmla="*/ 14 h 3272"/>
                  <a:gd name="T50" fmla="*/ 2243 w 3295"/>
                  <a:gd name="T51" fmla="*/ 111 h 3272"/>
                  <a:gd name="T52" fmla="*/ 2589 w 3295"/>
                  <a:gd name="T53" fmla="*/ 294 h 3272"/>
                  <a:gd name="T54" fmla="*/ 2879 w 3295"/>
                  <a:gd name="T55" fmla="*/ 551 h 3272"/>
                  <a:gd name="T56" fmla="*/ 3101 w 3295"/>
                  <a:gd name="T57" fmla="*/ 868 h 3272"/>
                  <a:gd name="T58" fmla="*/ 3245 w 3295"/>
                  <a:gd name="T59" fmla="*/ 1234 h 3272"/>
                  <a:gd name="T60" fmla="*/ 3295 w 3295"/>
                  <a:gd name="T61" fmla="*/ 1636 h 3272"/>
                  <a:gd name="T62" fmla="*/ 3245 w 3295"/>
                  <a:gd name="T63" fmla="*/ 2038 h 3272"/>
                  <a:gd name="T64" fmla="*/ 3101 w 3295"/>
                  <a:gd name="T65" fmla="*/ 2405 h 3272"/>
                  <a:gd name="T66" fmla="*/ 2879 w 3295"/>
                  <a:gd name="T67" fmla="*/ 2722 h 3272"/>
                  <a:gd name="T68" fmla="*/ 2589 w 3295"/>
                  <a:gd name="T69" fmla="*/ 2978 h 3272"/>
                  <a:gd name="T70" fmla="*/ 2243 w 3295"/>
                  <a:gd name="T71" fmla="*/ 3162 h 3272"/>
                  <a:gd name="T72" fmla="*/ 1853 w 3295"/>
                  <a:gd name="T73" fmla="*/ 3259 h 3272"/>
                  <a:gd name="T74" fmla="*/ 1441 w 3295"/>
                  <a:gd name="T75" fmla="*/ 3259 h 3272"/>
                  <a:gd name="T76" fmla="*/ 1053 w 3295"/>
                  <a:gd name="T77" fmla="*/ 3162 h 3272"/>
                  <a:gd name="T78" fmla="*/ 707 w 3295"/>
                  <a:gd name="T79" fmla="*/ 2978 h 3272"/>
                  <a:gd name="T80" fmla="*/ 417 w 3295"/>
                  <a:gd name="T81" fmla="*/ 2722 h 3272"/>
                  <a:gd name="T82" fmla="*/ 193 w 3295"/>
                  <a:gd name="T83" fmla="*/ 2405 h 3272"/>
                  <a:gd name="T84" fmla="*/ 51 w 3295"/>
                  <a:gd name="T85" fmla="*/ 2038 h 3272"/>
                  <a:gd name="T86" fmla="*/ 0 w 3295"/>
                  <a:gd name="T87" fmla="*/ 1636 h 3272"/>
                  <a:gd name="T88" fmla="*/ 51 w 3295"/>
                  <a:gd name="T89" fmla="*/ 1234 h 3272"/>
                  <a:gd name="T90" fmla="*/ 193 w 3295"/>
                  <a:gd name="T91" fmla="*/ 868 h 3272"/>
                  <a:gd name="T92" fmla="*/ 417 w 3295"/>
                  <a:gd name="T93" fmla="*/ 551 h 3272"/>
                  <a:gd name="T94" fmla="*/ 707 w 3295"/>
                  <a:gd name="T95" fmla="*/ 294 h 3272"/>
                  <a:gd name="T96" fmla="*/ 1053 w 3295"/>
                  <a:gd name="T97" fmla="*/ 111 h 3272"/>
                  <a:gd name="T98" fmla="*/ 1441 w 3295"/>
                  <a:gd name="T99" fmla="*/ 14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5" h="3272">
                    <a:moveTo>
                      <a:pt x="1648" y="230"/>
                    </a:moveTo>
                    <a:lnTo>
                      <a:pt x="1551" y="234"/>
                    </a:lnTo>
                    <a:lnTo>
                      <a:pt x="1456" y="243"/>
                    </a:lnTo>
                    <a:lnTo>
                      <a:pt x="1363" y="259"/>
                    </a:lnTo>
                    <a:lnTo>
                      <a:pt x="1271" y="281"/>
                    </a:lnTo>
                    <a:lnTo>
                      <a:pt x="1183" y="308"/>
                    </a:lnTo>
                    <a:lnTo>
                      <a:pt x="1097" y="341"/>
                    </a:lnTo>
                    <a:lnTo>
                      <a:pt x="1014" y="379"/>
                    </a:lnTo>
                    <a:lnTo>
                      <a:pt x="934" y="423"/>
                    </a:lnTo>
                    <a:lnTo>
                      <a:pt x="857" y="471"/>
                    </a:lnTo>
                    <a:lnTo>
                      <a:pt x="783" y="524"/>
                    </a:lnTo>
                    <a:lnTo>
                      <a:pt x="713" y="581"/>
                    </a:lnTo>
                    <a:lnTo>
                      <a:pt x="647" y="643"/>
                    </a:lnTo>
                    <a:lnTo>
                      <a:pt x="584" y="708"/>
                    </a:lnTo>
                    <a:lnTo>
                      <a:pt x="527" y="778"/>
                    </a:lnTo>
                    <a:lnTo>
                      <a:pt x="474" y="851"/>
                    </a:lnTo>
                    <a:lnTo>
                      <a:pt x="425" y="928"/>
                    </a:lnTo>
                    <a:lnTo>
                      <a:pt x="382" y="1007"/>
                    </a:lnTo>
                    <a:lnTo>
                      <a:pt x="343" y="1089"/>
                    </a:lnTo>
                    <a:lnTo>
                      <a:pt x="310" y="1175"/>
                    </a:lnTo>
                    <a:lnTo>
                      <a:pt x="283" y="1263"/>
                    </a:lnTo>
                    <a:lnTo>
                      <a:pt x="261" y="1353"/>
                    </a:lnTo>
                    <a:lnTo>
                      <a:pt x="245" y="1445"/>
                    </a:lnTo>
                    <a:lnTo>
                      <a:pt x="235" y="1541"/>
                    </a:lnTo>
                    <a:lnTo>
                      <a:pt x="232" y="1636"/>
                    </a:lnTo>
                    <a:lnTo>
                      <a:pt x="235" y="1732"/>
                    </a:lnTo>
                    <a:lnTo>
                      <a:pt x="245" y="1826"/>
                    </a:lnTo>
                    <a:lnTo>
                      <a:pt x="261" y="1919"/>
                    </a:lnTo>
                    <a:lnTo>
                      <a:pt x="283" y="2010"/>
                    </a:lnTo>
                    <a:lnTo>
                      <a:pt x="310" y="2098"/>
                    </a:lnTo>
                    <a:lnTo>
                      <a:pt x="343" y="2182"/>
                    </a:lnTo>
                    <a:lnTo>
                      <a:pt x="382" y="2265"/>
                    </a:lnTo>
                    <a:lnTo>
                      <a:pt x="425" y="2345"/>
                    </a:lnTo>
                    <a:lnTo>
                      <a:pt x="474" y="2421"/>
                    </a:lnTo>
                    <a:lnTo>
                      <a:pt x="527" y="2495"/>
                    </a:lnTo>
                    <a:lnTo>
                      <a:pt x="584" y="2564"/>
                    </a:lnTo>
                    <a:lnTo>
                      <a:pt x="647" y="2630"/>
                    </a:lnTo>
                    <a:lnTo>
                      <a:pt x="713" y="2691"/>
                    </a:lnTo>
                    <a:lnTo>
                      <a:pt x="783" y="2748"/>
                    </a:lnTo>
                    <a:lnTo>
                      <a:pt x="857" y="2801"/>
                    </a:lnTo>
                    <a:lnTo>
                      <a:pt x="934" y="2850"/>
                    </a:lnTo>
                    <a:lnTo>
                      <a:pt x="1014" y="2893"/>
                    </a:lnTo>
                    <a:lnTo>
                      <a:pt x="1097" y="2931"/>
                    </a:lnTo>
                    <a:lnTo>
                      <a:pt x="1183" y="2964"/>
                    </a:lnTo>
                    <a:lnTo>
                      <a:pt x="1271" y="2991"/>
                    </a:lnTo>
                    <a:lnTo>
                      <a:pt x="1363" y="3013"/>
                    </a:lnTo>
                    <a:lnTo>
                      <a:pt x="1456" y="3029"/>
                    </a:lnTo>
                    <a:lnTo>
                      <a:pt x="1551" y="3038"/>
                    </a:lnTo>
                    <a:lnTo>
                      <a:pt x="1648" y="3041"/>
                    </a:lnTo>
                    <a:lnTo>
                      <a:pt x="1745" y="3038"/>
                    </a:lnTo>
                    <a:lnTo>
                      <a:pt x="1840" y="3029"/>
                    </a:lnTo>
                    <a:lnTo>
                      <a:pt x="1933" y="3013"/>
                    </a:lnTo>
                    <a:lnTo>
                      <a:pt x="2023" y="2991"/>
                    </a:lnTo>
                    <a:lnTo>
                      <a:pt x="2112" y="2964"/>
                    </a:lnTo>
                    <a:lnTo>
                      <a:pt x="2198" y="2931"/>
                    </a:lnTo>
                    <a:lnTo>
                      <a:pt x="2282" y="2893"/>
                    </a:lnTo>
                    <a:lnTo>
                      <a:pt x="2362" y="2850"/>
                    </a:lnTo>
                    <a:lnTo>
                      <a:pt x="2439" y="2801"/>
                    </a:lnTo>
                    <a:lnTo>
                      <a:pt x="2512" y="2748"/>
                    </a:lnTo>
                    <a:lnTo>
                      <a:pt x="2582" y="2691"/>
                    </a:lnTo>
                    <a:lnTo>
                      <a:pt x="2648" y="2630"/>
                    </a:lnTo>
                    <a:lnTo>
                      <a:pt x="2710" y="2564"/>
                    </a:lnTo>
                    <a:lnTo>
                      <a:pt x="2768" y="2495"/>
                    </a:lnTo>
                    <a:lnTo>
                      <a:pt x="2821" y="2421"/>
                    </a:lnTo>
                    <a:lnTo>
                      <a:pt x="2869" y="2345"/>
                    </a:lnTo>
                    <a:lnTo>
                      <a:pt x="2914" y="2265"/>
                    </a:lnTo>
                    <a:lnTo>
                      <a:pt x="2952" y="2182"/>
                    </a:lnTo>
                    <a:lnTo>
                      <a:pt x="2985" y="2098"/>
                    </a:lnTo>
                    <a:lnTo>
                      <a:pt x="3013" y="2010"/>
                    </a:lnTo>
                    <a:lnTo>
                      <a:pt x="3035" y="1919"/>
                    </a:lnTo>
                    <a:lnTo>
                      <a:pt x="3051" y="1826"/>
                    </a:lnTo>
                    <a:lnTo>
                      <a:pt x="3060" y="1732"/>
                    </a:lnTo>
                    <a:lnTo>
                      <a:pt x="3063" y="1636"/>
                    </a:lnTo>
                    <a:lnTo>
                      <a:pt x="3060" y="1541"/>
                    </a:lnTo>
                    <a:lnTo>
                      <a:pt x="3051" y="1445"/>
                    </a:lnTo>
                    <a:lnTo>
                      <a:pt x="3035" y="1353"/>
                    </a:lnTo>
                    <a:lnTo>
                      <a:pt x="3013" y="1263"/>
                    </a:lnTo>
                    <a:lnTo>
                      <a:pt x="2985" y="1175"/>
                    </a:lnTo>
                    <a:lnTo>
                      <a:pt x="2952" y="1089"/>
                    </a:lnTo>
                    <a:lnTo>
                      <a:pt x="2914" y="1007"/>
                    </a:lnTo>
                    <a:lnTo>
                      <a:pt x="2869" y="928"/>
                    </a:lnTo>
                    <a:lnTo>
                      <a:pt x="2821" y="851"/>
                    </a:lnTo>
                    <a:lnTo>
                      <a:pt x="2768" y="778"/>
                    </a:lnTo>
                    <a:lnTo>
                      <a:pt x="2710" y="708"/>
                    </a:lnTo>
                    <a:lnTo>
                      <a:pt x="2648" y="643"/>
                    </a:lnTo>
                    <a:lnTo>
                      <a:pt x="2582" y="581"/>
                    </a:lnTo>
                    <a:lnTo>
                      <a:pt x="2512" y="524"/>
                    </a:lnTo>
                    <a:lnTo>
                      <a:pt x="2439" y="471"/>
                    </a:lnTo>
                    <a:lnTo>
                      <a:pt x="2362" y="423"/>
                    </a:lnTo>
                    <a:lnTo>
                      <a:pt x="2282" y="379"/>
                    </a:lnTo>
                    <a:lnTo>
                      <a:pt x="2198" y="341"/>
                    </a:lnTo>
                    <a:lnTo>
                      <a:pt x="2112" y="308"/>
                    </a:lnTo>
                    <a:lnTo>
                      <a:pt x="2023" y="281"/>
                    </a:lnTo>
                    <a:lnTo>
                      <a:pt x="1933" y="259"/>
                    </a:lnTo>
                    <a:lnTo>
                      <a:pt x="1840" y="243"/>
                    </a:lnTo>
                    <a:lnTo>
                      <a:pt x="1745" y="234"/>
                    </a:lnTo>
                    <a:lnTo>
                      <a:pt x="1648" y="230"/>
                    </a:lnTo>
                    <a:close/>
                    <a:moveTo>
                      <a:pt x="1648" y="0"/>
                    </a:moveTo>
                    <a:lnTo>
                      <a:pt x="1751" y="3"/>
                    </a:lnTo>
                    <a:lnTo>
                      <a:pt x="1853" y="14"/>
                    </a:lnTo>
                    <a:lnTo>
                      <a:pt x="1955" y="28"/>
                    </a:lnTo>
                    <a:lnTo>
                      <a:pt x="2053" y="50"/>
                    </a:lnTo>
                    <a:lnTo>
                      <a:pt x="2149" y="77"/>
                    </a:lnTo>
                    <a:lnTo>
                      <a:pt x="2243" y="111"/>
                    </a:lnTo>
                    <a:lnTo>
                      <a:pt x="2333" y="149"/>
                    </a:lnTo>
                    <a:lnTo>
                      <a:pt x="2422" y="193"/>
                    </a:lnTo>
                    <a:lnTo>
                      <a:pt x="2506" y="241"/>
                    </a:lnTo>
                    <a:lnTo>
                      <a:pt x="2589" y="294"/>
                    </a:lnTo>
                    <a:lnTo>
                      <a:pt x="2667" y="352"/>
                    </a:lnTo>
                    <a:lnTo>
                      <a:pt x="2742" y="414"/>
                    </a:lnTo>
                    <a:lnTo>
                      <a:pt x="2812" y="480"/>
                    </a:lnTo>
                    <a:lnTo>
                      <a:pt x="2879" y="551"/>
                    </a:lnTo>
                    <a:lnTo>
                      <a:pt x="2941" y="624"/>
                    </a:lnTo>
                    <a:lnTo>
                      <a:pt x="3000" y="703"/>
                    </a:lnTo>
                    <a:lnTo>
                      <a:pt x="3053" y="783"/>
                    </a:lnTo>
                    <a:lnTo>
                      <a:pt x="3101" y="868"/>
                    </a:lnTo>
                    <a:lnTo>
                      <a:pt x="3146" y="955"/>
                    </a:lnTo>
                    <a:lnTo>
                      <a:pt x="3184" y="1045"/>
                    </a:lnTo>
                    <a:lnTo>
                      <a:pt x="3217" y="1138"/>
                    </a:lnTo>
                    <a:lnTo>
                      <a:pt x="3245" y="1234"/>
                    </a:lnTo>
                    <a:lnTo>
                      <a:pt x="3267" y="1331"/>
                    </a:lnTo>
                    <a:lnTo>
                      <a:pt x="3282" y="1432"/>
                    </a:lnTo>
                    <a:lnTo>
                      <a:pt x="3292" y="1533"/>
                    </a:lnTo>
                    <a:lnTo>
                      <a:pt x="3295" y="1636"/>
                    </a:lnTo>
                    <a:lnTo>
                      <a:pt x="3292" y="1739"/>
                    </a:lnTo>
                    <a:lnTo>
                      <a:pt x="3282" y="1841"/>
                    </a:lnTo>
                    <a:lnTo>
                      <a:pt x="3267" y="1941"/>
                    </a:lnTo>
                    <a:lnTo>
                      <a:pt x="3245" y="2038"/>
                    </a:lnTo>
                    <a:lnTo>
                      <a:pt x="3217" y="2134"/>
                    </a:lnTo>
                    <a:lnTo>
                      <a:pt x="3184" y="2226"/>
                    </a:lnTo>
                    <a:lnTo>
                      <a:pt x="3146" y="2318"/>
                    </a:lnTo>
                    <a:lnTo>
                      <a:pt x="3101" y="2405"/>
                    </a:lnTo>
                    <a:lnTo>
                      <a:pt x="3053" y="2489"/>
                    </a:lnTo>
                    <a:lnTo>
                      <a:pt x="3000" y="2570"/>
                    </a:lnTo>
                    <a:lnTo>
                      <a:pt x="2941" y="2647"/>
                    </a:lnTo>
                    <a:lnTo>
                      <a:pt x="2879" y="2722"/>
                    </a:lnTo>
                    <a:lnTo>
                      <a:pt x="2812" y="2792"/>
                    </a:lnTo>
                    <a:lnTo>
                      <a:pt x="2742" y="2859"/>
                    </a:lnTo>
                    <a:lnTo>
                      <a:pt x="2667" y="2921"/>
                    </a:lnTo>
                    <a:lnTo>
                      <a:pt x="2589" y="2978"/>
                    </a:lnTo>
                    <a:lnTo>
                      <a:pt x="2506" y="3032"/>
                    </a:lnTo>
                    <a:lnTo>
                      <a:pt x="2422" y="3080"/>
                    </a:lnTo>
                    <a:lnTo>
                      <a:pt x="2333" y="3123"/>
                    </a:lnTo>
                    <a:lnTo>
                      <a:pt x="2243" y="3162"/>
                    </a:lnTo>
                    <a:lnTo>
                      <a:pt x="2149" y="3194"/>
                    </a:lnTo>
                    <a:lnTo>
                      <a:pt x="2053" y="3221"/>
                    </a:lnTo>
                    <a:lnTo>
                      <a:pt x="1955" y="3243"/>
                    </a:lnTo>
                    <a:lnTo>
                      <a:pt x="1853" y="3259"/>
                    </a:lnTo>
                    <a:lnTo>
                      <a:pt x="1751" y="3269"/>
                    </a:lnTo>
                    <a:lnTo>
                      <a:pt x="1648" y="3272"/>
                    </a:lnTo>
                    <a:lnTo>
                      <a:pt x="1543" y="3269"/>
                    </a:lnTo>
                    <a:lnTo>
                      <a:pt x="1441" y="3259"/>
                    </a:lnTo>
                    <a:lnTo>
                      <a:pt x="1341" y="3243"/>
                    </a:lnTo>
                    <a:lnTo>
                      <a:pt x="1243" y="3221"/>
                    </a:lnTo>
                    <a:lnTo>
                      <a:pt x="1147" y="3194"/>
                    </a:lnTo>
                    <a:lnTo>
                      <a:pt x="1053" y="3162"/>
                    </a:lnTo>
                    <a:lnTo>
                      <a:pt x="962" y="3123"/>
                    </a:lnTo>
                    <a:lnTo>
                      <a:pt x="873" y="3080"/>
                    </a:lnTo>
                    <a:lnTo>
                      <a:pt x="789" y="3032"/>
                    </a:lnTo>
                    <a:lnTo>
                      <a:pt x="707" y="2978"/>
                    </a:lnTo>
                    <a:lnTo>
                      <a:pt x="629" y="2921"/>
                    </a:lnTo>
                    <a:lnTo>
                      <a:pt x="554" y="2859"/>
                    </a:lnTo>
                    <a:lnTo>
                      <a:pt x="483" y="2792"/>
                    </a:lnTo>
                    <a:lnTo>
                      <a:pt x="417" y="2722"/>
                    </a:lnTo>
                    <a:lnTo>
                      <a:pt x="353" y="2647"/>
                    </a:lnTo>
                    <a:lnTo>
                      <a:pt x="295" y="2570"/>
                    </a:lnTo>
                    <a:lnTo>
                      <a:pt x="242" y="2489"/>
                    </a:lnTo>
                    <a:lnTo>
                      <a:pt x="193" y="2405"/>
                    </a:lnTo>
                    <a:lnTo>
                      <a:pt x="150" y="2318"/>
                    </a:lnTo>
                    <a:lnTo>
                      <a:pt x="111" y="2226"/>
                    </a:lnTo>
                    <a:lnTo>
                      <a:pt x="78" y="2134"/>
                    </a:lnTo>
                    <a:lnTo>
                      <a:pt x="51" y="2038"/>
                    </a:lnTo>
                    <a:lnTo>
                      <a:pt x="28" y="1941"/>
                    </a:lnTo>
                    <a:lnTo>
                      <a:pt x="13" y="1841"/>
                    </a:lnTo>
                    <a:lnTo>
                      <a:pt x="3" y="1739"/>
                    </a:lnTo>
                    <a:lnTo>
                      <a:pt x="0" y="1636"/>
                    </a:lnTo>
                    <a:lnTo>
                      <a:pt x="3" y="1533"/>
                    </a:lnTo>
                    <a:lnTo>
                      <a:pt x="13" y="1432"/>
                    </a:lnTo>
                    <a:lnTo>
                      <a:pt x="28" y="1331"/>
                    </a:lnTo>
                    <a:lnTo>
                      <a:pt x="51" y="1234"/>
                    </a:lnTo>
                    <a:lnTo>
                      <a:pt x="78" y="1138"/>
                    </a:lnTo>
                    <a:lnTo>
                      <a:pt x="111" y="1045"/>
                    </a:lnTo>
                    <a:lnTo>
                      <a:pt x="150" y="955"/>
                    </a:lnTo>
                    <a:lnTo>
                      <a:pt x="193" y="868"/>
                    </a:lnTo>
                    <a:lnTo>
                      <a:pt x="242" y="783"/>
                    </a:lnTo>
                    <a:lnTo>
                      <a:pt x="295" y="703"/>
                    </a:lnTo>
                    <a:lnTo>
                      <a:pt x="353" y="624"/>
                    </a:lnTo>
                    <a:lnTo>
                      <a:pt x="417" y="551"/>
                    </a:lnTo>
                    <a:lnTo>
                      <a:pt x="483" y="480"/>
                    </a:lnTo>
                    <a:lnTo>
                      <a:pt x="554" y="414"/>
                    </a:lnTo>
                    <a:lnTo>
                      <a:pt x="629" y="352"/>
                    </a:lnTo>
                    <a:lnTo>
                      <a:pt x="707" y="294"/>
                    </a:lnTo>
                    <a:lnTo>
                      <a:pt x="789" y="241"/>
                    </a:lnTo>
                    <a:lnTo>
                      <a:pt x="873" y="193"/>
                    </a:lnTo>
                    <a:lnTo>
                      <a:pt x="962" y="149"/>
                    </a:lnTo>
                    <a:lnTo>
                      <a:pt x="1053" y="111"/>
                    </a:lnTo>
                    <a:lnTo>
                      <a:pt x="1147" y="77"/>
                    </a:lnTo>
                    <a:lnTo>
                      <a:pt x="1243" y="50"/>
                    </a:lnTo>
                    <a:lnTo>
                      <a:pt x="1341" y="28"/>
                    </a:lnTo>
                    <a:lnTo>
                      <a:pt x="1441" y="14"/>
                    </a:lnTo>
                    <a:lnTo>
                      <a:pt x="1543" y="3"/>
                    </a:lnTo>
                    <a:lnTo>
                      <a:pt x="16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8" name="Freeform 7"/>
              <p:cNvSpPr/>
              <p:nvPr/>
            </p:nvSpPr>
            <p:spPr bwMode="auto">
              <a:xfrm>
                <a:off x="9315451" y="3043238"/>
                <a:ext cx="173038" cy="171450"/>
              </a:xfrm>
              <a:custGeom>
                <a:avLst/>
                <a:gdLst>
                  <a:gd name="T0" fmla="*/ 138 w 1304"/>
                  <a:gd name="T1" fmla="*/ 2 h 1294"/>
                  <a:gd name="T2" fmla="*/ 179 w 1304"/>
                  <a:gd name="T3" fmla="*/ 19 h 1294"/>
                  <a:gd name="T4" fmla="*/ 652 w 1304"/>
                  <a:gd name="T5" fmla="*/ 484 h 1294"/>
                  <a:gd name="T6" fmla="*/ 1123 w 1304"/>
                  <a:gd name="T7" fmla="*/ 19 h 1294"/>
                  <a:gd name="T8" fmla="*/ 1165 w 1304"/>
                  <a:gd name="T9" fmla="*/ 2 h 1294"/>
                  <a:gd name="T10" fmla="*/ 1210 w 1304"/>
                  <a:gd name="T11" fmla="*/ 2 h 1294"/>
                  <a:gd name="T12" fmla="*/ 1252 w 1304"/>
                  <a:gd name="T13" fmla="*/ 19 h 1294"/>
                  <a:gd name="T14" fmla="*/ 1285 w 1304"/>
                  <a:gd name="T15" fmla="*/ 51 h 1294"/>
                  <a:gd name="T16" fmla="*/ 1301 w 1304"/>
                  <a:gd name="T17" fmla="*/ 92 h 1294"/>
                  <a:gd name="T18" fmla="*/ 1301 w 1304"/>
                  <a:gd name="T19" fmla="*/ 136 h 1294"/>
                  <a:gd name="T20" fmla="*/ 1285 w 1304"/>
                  <a:gd name="T21" fmla="*/ 178 h 1294"/>
                  <a:gd name="T22" fmla="*/ 815 w 1304"/>
                  <a:gd name="T23" fmla="*/ 647 h 1294"/>
                  <a:gd name="T24" fmla="*/ 1285 w 1304"/>
                  <a:gd name="T25" fmla="*/ 1115 h 1294"/>
                  <a:gd name="T26" fmla="*/ 1301 w 1304"/>
                  <a:gd name="T27" fmla="*/ 1157 h 1294"/>
                  <a:gd name="T28" fmla="*/ 1301 w 1304"/>
                  <a:gd name="T29" fmla="*/ 1201 h 1294"/>
                  <a:gd name="T30" fmla="*/ 1285 w 1304"/>
                  <a:gd name="T31" fmla="*/ 1242 h 1294"/>
                  <a:gd name="T32" fmla="*/ 1252 w 1304"/>
                  <a:gd name="T33" fmla="*/ 1276 h 1294"/>
                  <a:gd name="T34" fmla="*/ 1210 w 1304"/>
                  <a:gd name="T35" fmla="*/ 1292 h 1294"/>
                  <a:gd name="T36" fmla="*/ 1165 w 1304"/>
                  <a:gd name="T37" fmla="*/ 1292 h 1294"/>
                  <a:gd name="T38" fmla="*/ 1123 w 1304"/>
                  <a:gd name="T39" fmla="*/ 1276 h 1294"/>
                  <a:gd name="T40" fmla="*/ 652 w 1304"/>
                  <a:gd name="T41" fmla="*/ 809 h 1294"/>
                  <a:gd name="T42" fmla="*/ 179 w 1304"/>
                  <a:gd name="T43" fmla="*/ 1276 h 1294"/>
                  <a:gd name="T44" fmla="*/ 138 w 1304"/>
                  <a:gd name="T45" fmla="*/ 1292 h 1294"/>
                  <a:gd name="T46" fmla="*/ 94 w 1304"/>
                  <a:gd name="T47" fmla="*/ 1292 h 1294"/>
                  <a:gd name="T48" fmla="*/ 51 w 1304"/>
                  <a:gd name="T49" fmla="*/ 1276 h 1294"/>
                  <a:gd name="T50" fmla="*/ 19 w 1304"/>
                  <a:gd name="T51" fmla="*/ 1242 h 1294"/>
                  <a:gd name="T52" fmla="*/ 2 w 1304"/>
                  <a:gd name="T53" fmla="*/ 1201 h 1294"/>
                  <a:gd name="T54" fmla="*/ 2 w 1304"/>
                  <a:gd name="T55" fmla="*/ 1157 h 1294"/>
                  <a:gd name="T56" fmla="*/ 19 w 1304"/>
                  <a:gd name="T57" fmla="*/ 1115 h 1294"/>
                  <a:gd name="T58" fmla="*/ 487 w 1304"/>
                  <a:gd name="T59" fmla="*/ 647 h 1294"/>
                  <a:gd name="T60" fmla="*/ 19 w 1304"/>
                  <a:gd name="T61" fmla="*/ 178 h 1294"/>
                  <a:gd name="T62" fmla="*/ 2 w 1304"/>
                  <a:gd name="T63" fmla="*/ 136 h 1294"/>
                  <a:gd name="T64" fmla="*/ 2 w 1304"/>
                  <a:gd name="T65" fmla="*/ 92 h 1294"/>
                  <a:gd name="T66" fmla="*/ 19 w 1304"/>
                  <a:gd name="T67" fmla="*/ 51 h 1294"/>
                  <a:gd name="T68" fmla="*/ 51 w 1304"/>
                  <a:gd name="T69" fmla="*/ 19 h 1294"/>
                  <a:gd name="T70" fmla="*/ 94 w 1304"/>
                  <a:gd name="T71" fmla="*/ 2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4" h="1294">
                    <a:moveTo>
                      <a:pt x="116" y="0"/>
                    </a:moveTo>
                    <a:lnTo>
                      <a:pt x="138" y="2"/>
                    </a:lnTo>
                    <a:lnTo>
                      <a:pt x="159" y="8"/>
                    </a:lnTo>
                    <a:lnTo>
                      <a:pt x="179" y="19"/>
                    </a:lnTo>
                    <a:lnTo>
                      <a:pt x="197" y="33"/>
                    </a:lnTo>
                    <a:lnTo>
                      <a:pt x="652" y="484"/>
                    </a:lnTo>
                    <a:lnTo>
                      <a:pt x="1105" y="33"/>
                    </a:lnTo>
                    <a:lnTo>
                      <a:pt x="1123" y="19"/>
                    </a:lnTo>
                    <a:lnTo>
                      <a:pt x="1144" y="8"/>
                    </a:lnTo>
                    <a:lnTo>
                      <a:pt x="1165" y="2"/>
                    </a:lnTo>
                    <a:lnTo>
                      <a:pt x="1188" y="0"/>
                    </a:lnTo>
                    <a:lnTo>
                      <a:pt x="1210" y="2"/>
                    </a:lnTo>
                    <a:lnTo>
                      <a:pt x="1232" y="8"/>
                    </a:lnTo>
                    <a:lnTo>
                      <a:pt x="1252" y="19"/>
                    </a:lnTo>
                    <a:lnTo>
                      <a:pt x="1270" y="33"/>
                    </a:lnTo>
                    <a:lnTo>
                      <a:pt x="1285" y="51"/>
                    </a:lnTo>
                    <a:lnTo>
                      <a:pt x="1295" y="71"/>
                    </a:lnTo>
                    <a:lnTo>
                      <a:pt x="1301" y="92"/>
                    </a:lnTo>
                    <a:lnTo>
                      <a:pt x="1304" y="114"/>
                    </a:lnTo>
                    <a:lnTo>
                      <a:pt x="1301" y="136"/>
                    </a:lnTo>
                    <a:lnTo>
                      <a:pt x="1295" y="158"/>
                    </a:lnTo>
                    <a:lnTo>
                      <a:pt x="1285" y="178"/>
                    </a:lnTo>
                    <a:lnTo>
                      <a:pt x="1270" y="196"/>
                    </a:lnTo>
                    <a:lnTo>
                      <a:pt x="815" y="647"/>
                    </a:lnTo>
                    <a:lnTo>
                      <a:pt x="1270" y="1097"/>
                    </a:lnTo>
                    <a:lnTo>
                      <a:pt x="1285" y="1115"/>
                    </a:lnTo>
                    <a:lnTo>
                      <a:pt x="1295" y="1135"/>
                    </a:lnTo>
                    <a:lnTo>
                      <a:pt x="1301" y="1157"/>
                    </a:lnTo>
                    <a:lnTo>
                      <a:pt x="1304" y="1179"/>
                    </a:lnTo>
                    <a:lnTo>
                      <a:pt x="1301" y="1201"/>
                    </a:lnTo>
                    <a:lnTo>
                      <a:pt x="1295" y="1222"/>
                    </a:lnTo>
                    <a:lnTo>
                      <a:pt x="1285" y="1242"/>
                    </a:lnTo>
                    <a:lnTo>
                      <a:pt x="1270" y="1261"/>
                    </a:lnTo>
                    <a:lnTo>
                      <a:pt x="1252" y="1276"/>
                    </a:lnTo>
                    <a:lnTo>
                      <a:pt x="1231" y="1286"/>
                    </a:lnTo>
                    <a:lnTo>
                      <a:pt x="1210" y="1292"/>
                    </a:lnTo>
                    <a:lnTo>
                      <a:pt x="1188" y="1294"/>
                    </a:lnTo>
                    <a:lnTo>
                      <a:pt x="1165" y="1292"/>
                    </a:lnTo>
                    <a:lnTo>
                      <a:pt x="1144" y="1286"/>
                    </a:lnTo>
                    <a:lnTo>
                      <a:pt x="1123" y="1276"/>
                    </a:lnTo>
                    <a:lnTo>
                      <a:pt x="1105" y="1261"/>
                    </a:lnTo>
                    <a:lnTo>
                      <a:pt x="652" y="809"/>
                    </a:lnTo>
                    <a:lnTo>
                      <a:pt x="197" y="1261"/>
                    </a:lnTo>
                    <a:lnTo>
                      <a:pt x="179" y="1276"/>
                    </a:lnTo>
                    <a:lnTo>
                      <a:pt x="159" y="1286"/>
                    </a:lnTo>
                    <a:lnTo>
                      <a:pt x="138" y="1292"/>
                    </a:lnTo>
                    <a:lnTo>
                      <a:pt x="116" y="1294"/>
                    </a:lnTo>
                    <a:lnTo>
                      <a:pt x="94" y="1292"/>
                    </a:lnTo>
                    <a:lnTo>
                      <a:pt x="72" y="1286"/>
                    </a:lnTo>
                    <a:lnTo>
                      <a:pt x="51" y="1276"/>
                    </a:lnTo>
                    <a:lnTo>
                      <a:pt x="34" y="1261"/>
                    </a:lnTo>
                    <a:lnTo>
                      <a:pt x="19" y="1242"/>
                    </a:lnTo>
                    <a:lnTo>
                      <a:pt x="8" y="1222"/>
                    </a:lnTo>
                    <a:lnTo>
                      <a:pt x="2" y="1201"/>
                    </a:lnTo>
                    <a:lnTo>
                      <a:pt x="0" y="1179"/>
                    </a:lnTo>
                    <a:lnTo>
                      <a:pt x="2" y="1157"/>
                    </a:lnTo>
                    <a:lnTo>
                      <a:pt x="8" y="1135"/>
                    </a:lnTo>
                    <a:lnTo>
                      <a:pt x="19" y="1115"/>
                    </a:lnTo>
                    <a:lnTo>
                      <a:pt x="34" y="1097"/>
                    </a:lnTo>
                    <a:lnTo>
                      <a:pt x="487" y="647"/>
                    </a:lnTo>
                    <a:lnTo>
                      <a:pt x="34" y="196"/>
                    </a:lnTo>
                    <a:lnTo>
                      <a:pt x="19" y="178"/>
                    </a:lnTo>
                    <a:lnTo>
                      <a:pt x="8" y="158"/>
                    </a:lnTo>
                    <a:lnTo>
                      <a:pt x="2" y="136"/>
                    </a:lnTo>
                    <a:lnTo>
                      <a:pt x="0" y="114"/>
                    </a:lnTo>
                    <a:lnTo>
                      <a:pt x="2" y="92"/>
                    </a:lnTo>
                    <a:lnTo>
                      <a:pt x="8" y="71"/>
                    </a:lnTo>
                    <a:lnTo>
                      <a:pt x="19" y="51"/>
                    </a:lnTo>
                    <a:lnTo>
                      <a:pt x="34" y="33"/>
                    </a:lnTo>
                    <a:lnTo>
                      <a:pt x="51" y="19"/>
                    </a:lnTo>
                    <a:lnTo>
                      <a:pt x="72" y="8"/>
                    </a:lnTo>
                    <a:lnTo>
                      <a:pt x="94" y="2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59" name="Group 106"/>
            <p:cNvGrpSpPr>
              <a:grpSpLocks noChangeAspect="1"/>
            </p:cNvGrpSpPr>
            <p:nvPr/>
          </p:nvGrpSpPr>
          <p:grpSpPr>
            <a:xfrm>
              <a:off x="7819394" y="4255177"/>
              <a:ext cx="174066" cy="172800"/>
              <a:chOff x="9183688" y="2914651"/>
              <a:chExt cx="436563" cy="43338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60" name="Freeform 6"/>
              <p:cNvSpPr>
                <a:spLocks noEditPoints="1"/>
              </p:cNvSpPr>
              <p:nvPr/>
            </p:nvSpPr>
            <p:spPr bwMode="auto">
              <a:xfrm>
                <a:off x="9183688" y="2914651"/>
                <a:ext cx="436563" cy="433388"/>
              </a:xfrm>
              <a:custGeom>
                <a:avLst/>
                <a:gdLst>
                  <a:gd name="T0" fmla="*/ 1363 w 3295"/>
                  <a:gd name="T1" fmla="*/ 259 h 3272"/>
                  <a:gd name="T2" fmla="*/ 1014 w 3295"/>
                  <a:gd name="T3" fmla="*/ 379 h 3272"/>
                  <a:gd name="T4" fmla="*/ 713 w 3295"/>
                  <a:gd name="T5" fmla="*/ 581 h 3272"/>
                  <a:gd name="T6" fmla="*/ 474 w 3295"/>
                  <a:gd name="T7" fmla="*/ 851 h 3272"/>
                  <a:gd name="T8" fmla="*/ 310 w 3295"/>
                  <a:gd name="T9" fmla="*/ 1175 h 3272"/>
                  <a:gd name="T10" fmla="*/ 235 w 3295"/>
                  <a:gd name="T11" fmla="*/ 1541 h 3272"/>
                  <a:gd name="T12" fmla="*/ 261 w 3295"/>
                  <a:gd name="T13" fmla="*/ 1919 h 3272"/>
                  <a:gd name="T14" fmla="*/ 382 w 3295"/>
                  <a:gd name="T15" fmla="*/ 2265 h 3272"/>
                  <a:gd name="T16" fmla="*/ 584 w 3295"/>
                  <a:gd name="T17" fmla="*/ 2564 h 3272"/>
                  <a:gd name="T18" fmla="*/ 857 w 3295"/>
                  <a:gd name="T19" fmla="*/ 2801 h 3272"/>
                  <a:gd name="T20" fmla="*/ 1183 w 3295"/>
                  <a:gd name="T21" fmla="*/ 2964 h 3272"/>
                  <a:gd name="T22" fmla="*/ 1551 w 3295"/>
                  <a:gd name="T23" fmla="*/ 3038 h 3272"/>
                  <a:gd name="T24" fmla="*/ 1933 w 3295"/>
                  <a:gd name="T25" fmla="*/ 3013 h 3272"/>
                  <a:gd name="T26" fmla="*/ 2282 w 3295"/>
                  <a:gd name="T27" fmla="*/ 2893 h 3272"/>
                  <a:gd name="T28" fmla="*/ 2582 w 3295"/>
                  <a:gd name="T29" fmla="*/ 2691 h 3272"/>
                  <a:gd name="T30" fmla="*/ 2821 w 3295"/>
                  <a:gd name="T31" fmla="*/ 2421 h 3272"/>
                  <a:gd name="T32" fmla="*/ 2985 w 3295"/>
                  <a:gd name="T33" fmla="*/ 2098 h 3272"/>
                  <a:gd name="T34" fmla="*/ 3060 w 3295"/>
                  <a:gd name="T35" fmla="*/ 1732 h 3272"/>
                  <a:gd name="T36" fmla="*/ 3035 w 3295"/>
                  <a:gd name="T37" fmla="*/ 1353 h 3272"/>
                  <a:gd name="T38" fmla="*/ 2914 w 3295"/>
                  <a:gd name="T39" fmla="*/ 1007 h 3272"/>
                  <a:gd name="T40" fmla="*/ 2710 w 3295"/>
                  <a:gd name="T41" fmla="*/ 708 h 3272"/>
                  <a:gd name="T42" fmla="*/ 2439 w 3295"/>
                  <a:gd name="T43" fmla="*/ 471 h 3272"/>
                  <a:gd name="T44" fmla="*/ 2112 w 3295"/>
                  <a:gd name="T45" fmla="*/ 308 h 3272"/>
                  <a:gd name="T46" fmla="*/ 1745 w 3295"/>
                  <a:gd name="T47" fmla="*/ 234 h 3272"/>
                  <a:gd name="T48" fmla="*/ 1853 w 3295"/>
                  <a:gd name="T49" fmla="*/ 14 h 3272"/>
                  <a:gd name="T50" fmla="*/ 2243 w 3295"/>
                  <a:gd name="T51" fmla="*/ 111 h 3272"/>
                  <a:gd name="T52" fmla="*/ 2589 w 3295"/>
                  <a:gd name="T53" fmla="*/ 294 h 3272"/>
                  <a:gd name="T54" fmla="*/ 2879 w 3295"/>
                  <a:gd name="T55" fmla="*/ 551 h 3272"/>
                  <a:gd name="T56" fmla="*/ 3101 w 3295"/>
                  <a:gd name="T57" fmla="*/ 868 h 3272"/>
                  <a:gd name="T58" fmla="*/ 3245 w 3295"/>
                  <a:gd name="T59" fmla="*/ 1234 h 3272"/>
                  <a:gd name="T60" fmla="*/ 3295 w 3295"/>
                  <a:gd name="T61" fmla="*/ 1636 h 3272"/>
                  <a:gd name="T62" fmla="*/ 3245 w 3295"/>
                  <a:gd name="T63" fmla="*/ 2038 h 3272"/>
                  <a:gd name="T64" fmla="*/ 3101 w 3295"/>
                  <a:gd name="T65" fmla="*/ 2405 h 3272"/>
                  <a:gd name="T66" fmla="*/ 2879 w 3295"/>
                  <a:gd name="T67" fmla="*/ 2722 h 3272"/>
                  <a:gd name="T68" fmla="*/ 2589 w 3295"/>
                  <a:gd name="T69" fmla="*/ 2978 h 3272"/>
                  <a:gd name="T70" fmla="*/ 2243 w 3295"/>
                  <a:gd name="T71" fmla="*/ 3162 h 3272"/>
                  <a:gd name="T72" fmla="*/ 1853 w 3295"/>
                  <a:gd name="T73" fmla="*/ 3259 h 3272"/>
                  <a:gd name="T74" fmla="*/ 1441 w 3295"/>
                  <a:gd name="T75" fmla="*/ 3259 h 3272"/>
                  <a:gd name="T76" fmla="*/ 1053 w 3295"/>
                  <a:gd name="T77" fmla="*/ 3162 h 3272"/>
                  <a:gd name="T78" fmla="*/ 707 w 3295"/>
                  <a:gd name="T79" fmla="*/ 2978 h 3272"/>
                  <a:gd name="T80" fmla="*/ 417 w 3295"/>
                  <a:gd name="T81" fmla="*/ 2722 h 3272"/>
                  <a:gd name="T82" fmla="*/ 193 w 3295"/>
                  <a:gd name="T83" fmla="*/ 2405 h 3272"/>
                  <a:gd name="T84" fmla="*/ 51 w 3295"/>
                  <a:gd name="T85" fmla="*/ 2038 h 3272"/>
                  <a:gd name="T86" fmla="*/ 0 w 3295"/>
                  <a:gd name="T87" fmla="*/ 1636 h 3272"/>
                  <a:gd name="T88" fmla="*/ 51 w 3295"/>
                  <a:gd name="T89" fmla="*/ 1234 h 3272"/>
                  <a:gd name="T90" fmla="*/ 193 w 3295"/>
                  <a:gd name="T91" fmla="*/ 868 h 3272"/>
                  <a:gd name="T92" fmla="*/ 417 w 3295"/>
                  <a:gd name="T93" fmla="*/ 551 h 3272"/>
                  <a:gd name="T94" fmla="*/ 707 w 3295"/>
                  <a:gd name="T95" fmla="*/ 294 h 3272"/>
                  <a:gd name="T96" fmla="*/ 1053 w 3295"/>
                  <a:gd name="T97" fmla="*/ 111 h 3272"/>
                  <a:gd name="T98" fmla="*/ 1441 w 3295"/>
                  <a:gd name="T99" fmla="*/ 14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5" h="3272">
                    <a:moveTo>
                      <a:pt x="1648" y="230"/>
                    </a:moveTo>
                    <a:lnTo>
                      <a:pt x="1551" y="234"/>
                    </a:lnTo>
                    <a:lnTo>
                      <a:pt x="1456" y="243"/>
                    </a:lnTo>
                    <a:lnTo>
                      <a:pt x="1363" y="259"/>
                    </a:lnTo>
                    <a:lnTo>
                      <a:pt x="1271" y="281"/>
                    </a:lnTo>
                    <a:lnTo>
                      <a:pt x="1183" y="308"/>
                    </a:lnTo>
                    <a:lnTo>
                      <a:pt x="1097" y="341"/>
                    </a:lnTo>
                    <a:lnTo>
                      <a:pt x="1014" y="379"/>
                    </a:lnTo>
                    <a:lnTo>
                      <a:pt x="934" y="423"/>
                    </a:lnTo>
                    <a:lnTo>
                      <a:pt x="857" y="471"/>
                    </a:lnTo>
                    <a:lnTo>
                      <a:pt x="783" y="524"/>
                    </a:lnTo>
                    <a:lnTo>
                      <a:pt x="713" y="581"/>
                    </a:lnTo>
                    <a:lnTo>
                      <a:pt x="647" y="643"/>
                    </a:lnTo>
                    <a:lnTo>
                      <a:pt x="584" y="708"/>
                    </a:lnTo>
                    <a:lnTo>
                      <a:pt x="527" y="778"/>
                    </a:lnTo>
                    <a:lnTo>
                      <a:pt x="474" y="851"/>
                    </a:lnTo>
                    <a:lnTo>
                      <a:pt x="425" y="928"/>
                    </a:lnTo>
                    <a:lnTo>
                      <a:pt x="382" y="1007"/>
                    </a:lnTo>
                    <a:lnTo>
                      <a:pt x="343" y="1089"/>
                    </a:lnTo>
                    <a:lnTo>
                      <a:pt x="310" y="1175"/>
                    </a:lnTo>
                    <a:lnTo>
                      <a:pt x="283" y="1263"/>
                    </a:lnTo>
                    <a:lnTo>
                      <a:pt x="261" y="1353"/>
                    </a:lnTo>
                    <a:lnTo>
                      <a:pt x="245" y="1445"/>
                    </a:lnTo>
                    <a:lnTo>
                      <a:pt x="235" y="1541"/>
                    </a:lnTo>
                    <a:lnTo>
                      <a:pt x="232" y="1636"/>
                    </a:lnTo>
                    <a:lnTo>
                      <a:pt x="235" y="1732"/>
                    </a:lnTo>
                    <a:lnTo>
                      <a:pt x="245" y="1826"/>
                    </a:lnTo>
                    <a:lnTo>
                      <a:pt x="261" y="1919"/>
                    </a:lnTo>
                    <a:lnTo>
                      <a:pt x="283" y="2010"/>
                    </a:lnTo>
                    <a:lnTo>
                      <a:pt x="310" y="2098"/>
                    </a:lnTo>
                    <a:lnTo>
                      <a:pt x="343" y="2182"/>
                    </a:lnTo>
                    <a:lnTo>
                      <a:pt x="382" y="2265"/>
                    </a:lnTo>
                    <a:lnTo>
                      <a:pt x="425" y="2345"/>
                    </a:lnTo>
                    <a:lnTo>
                      <a:pt x="474" y="2421"/>
                    </a:lnTo>
                    <a:lnTo>
                      <a:pt x="527" y="2495"/>
                    </a:lnTo>
                    <a:lnTo>
                      <a:pt x="584" y="2564"/>
                    </a:lnTo>
                    <a:lnTo>
                      <a:pt x="647" y="2630"/>
                    </a:lnTo>
                    <a:lnTo>
                      <a:pt x="713" y="2691"/>
                    </a:lnTo>
                    <a:lnTo>
                      <a:pt x="783" y="2748"/>
                    </a:lnTo>
                    <a:lnTo>
                      <a:pt x="857" y="2801"/>
                    </a:lnTo>
                    <a:lnTo>
                      <a:pt x="934" y="2850"/>
                    </a:lnTo>
                    <a:lnTo>
                      <a:pt x="1014" y="2893"/>
                    </a:lnTo>
                    <a:lnTo>
                      <a:pt x="1097" y="2931"/>
                    </a:lnTo>
                    <a:lnTo>
                      <a:pt x="1183" y="2964"/>
                    </a:lnTo>
                    <a:lnTo>
                      <a:pt x="1271" y="2991"/>
                    </a:lnTo>
                    <a:lnTo>
                      <a:pt x="1363" y="3013"/>
                    </a:lnTo>
                    <a:lnTo>
                      <a:pt x="1456" y="3029"/>
                    </a:lnTo>
                    <a:lnTo>
                      <a:pt x="1551" y="3038"/>
                    </a:lnTo>
                    <a:lnTo>
                      <a:pt x="1648" y="3041"/>
                    </a:lnTo>
                    <a:lnTo>
                      <a:pt x="1745" y="3038"/>
                    </a:lnTo>
                    <a:lnTo>
                      <a:pt x="1840" y="3029"/>
                    </a:lnTo>
                    <a:lnTo>
                      <a:pt x="1933" y="3013"/>
                    </a:lnTo>
                    <a:lnTo>
                      <a:pt x="2023" y="2991"/>
                    </a:lnTo>
                    <a:lnTo>
                      <a:pt x="2112" y="2964"/>
                    </a:lnTo>
                    <a:lnTo>
                      <a:pt x="2198" y="2931"/>
                    </a:lnTo>
                    <a:lnTo>
                      <a:pt x="2282" y="2893"/>
                    </a:lnTo>
                    <a:lnTo>
                      <a:pt x="2362" y="2850"/>
                    </a:lnTo>
                    <a:lnTo>
                      <a:pt x="2439" y="2801"/>
                    </a:lnTo>
                    <a:lnTo>
                      <a:pt x="2512" y="2748"/>
                    </a:lnTo>
                    <a:lnTo>
                      <a:pt x="2582" y="2691"/>
                    </a:lnTo>
                    <a:lnTo>
                      <a:pt x="2648" y="2630"/>
                    </a:lnTo>
                    <a:lnTo>
                      <a:pt x="2710" y="2564"/>
                    </a:lnTo>
                    <a:lnTo>
                      <a:pt x="2768" y="2495"/>
                    </a:lnTo>
                    <a:lnTo>
                      <a:pt x="2821" y="2421"/>
                    </a:lnTo>
                    <a:lnTo>
                      <a:pt x="2869" y="2345"/>
                    </a:lnTo>
                    <a:lnTo>
                      <a:pt x="2914" y="2265"/>
                    </a:lnTo>
                    <a:lnTo>
                      <a:pt x="2952" y="2182"/>
                    </a:lnTo>
                    <a:lnTo>
                      <a:pt x="2985" y="2098"/>
                    </a:lnTo>
                    <a:lnTo>
                      <a:pt x="3013" y="2010"/>
                    </a:lnTo>
                    <a:lnTo>
                      <a:pt x="3035" y="1919"/>
                    </a:lnTo>
                    <a:lnTo>
                      <a:pt x="3051" y="1826"/>
                    </a:lnTo>
                    <a:lnTo>
                      <a:pt x="3060" y="1732"/>
                    </a:lnTo>
                    <a:lnTo>
                      <a:pt x="3063" y="1636"/>
                    </a:lnTo>
                    <a:lnTo>
                      <a:pt x="3060" y="1541"/>
                    </a:lnTo>
                    <a:lnTo>
                      <a:pt x="3051" y="1445"/>
                    </a:lnTo>
                    <a:lnTo>
                      <a:pt x="3035" y="1353"/>
                    </a:lnTo>
                    <a:lnTo>
                      <a:pt x="3013" y="1263"/>
                    </a:lnTo>
                    <a:lnTo>
                      <a:pt x="2985" y="1175"/>
                    </a:lnTo>
                    <a:lnTo>
                      <a:pt x="2952" y="1089"/>
                    </a:lnTo>
                    <a:lnTo>
                      <a:pt x="2914" y="1007"/>
                    </a:lnTo>
                    <a:lnTo>
                      <a:pt x="2869" y="928"/>
                    </a:lnTo>
                    <a:lnTo>
                      <a:pt x="2821" y="851"/>
                    </a:lnTo>
                    <a:lnTo>
                      <a:pt x="2768" y="778"/>
                    </a:lnTo>
                    <a:lnTo>
                      <a:pt x="2710" y="708"/>
                    </a:lnTo>
                    <a:lnTo>
                      <a:pt x="2648" y="643"/>
                    </a:lnTo>
                    <a:lnTo>
                      <a:pt x="2582" y="581"/>
                    </a:lnTo>
                    <a:lnTo>
                      <a:pt x="2512" y="524"/>
                    </a:lnTo>
                    <a:lnTo>
                      <a:pt x="2439" y="471"/>
                    </a:lnTo>
                    <a:lnTo>
                      <a:pt x="2362" y="423"/>
                    </a:lnTo>
                    <a:lnTo>
                      <a:pt x="2282" y="379"/>
                    </a:lnTo>
                    <a:lnTo>
                      <a:pt x="2198" y="341"/>
                    </a:lnTo>
                    <a:lnTo>
                      <a:pt x="2112" y="308"/>
                    </a:lnTo>
                    <a:lnTo>
                      <a:pt x="2023" y="281"/>
                    </a:lnTo>
                    <a:lnTo>
                      <a:pt x="1933" y="259"/>
                    </a:lnTo>
                    <a:lnTo>
                      <a:pt x="1840" y="243"/>
                    </a:lnTo>
                    <a:lnTo>
                      <a:pt x="1745" y="234"/>
                    </a:lnTo>
                    <a:lnTo>
                      <a:pt x="1648" y="230"/>
                    </a:lnTo>
                    <a:close/>
                    <a:moveTo>
                      <a:pt x="1648" y="0"/>
                    </a:moveTo>
                    <a:lnTo>
                      <a:pt x="1751" y="3"/>
                    </a:lnTo>
                    <a:lnTo>
                      <a:pt x="1853" y="14"/>
                    </a:lnTo>
                    <a:lnTo>
                      <a:pt x="1955" y="28"/>
                    </a:lnTo>
                    <a:lnTo>
                      <a:pt x="2053" y="50"/>
                    </a:lnTo>
                    <a:lnTo>
                      <a:pt x="2149" y="77"/>
                    </a:lnTo>
                    <a:lnTo>
                      <a:pt x="2243" y="111"/>
                    </a:lnTo>
                    <a:lnTo>
                      <a:pt x="2333" y="149"/>
                    </a:lnTo>
                    <a:lnTo>
                      <a:pt x="2422" y="193"/>
                    </a:lnTo>
                    <a:lnTo>
                      <a:pt x="2506" y="241"/>
                    </a:lnTo>
                    <a:lnTo>
                      <a:pt x="2589" y="294"/>
                    </a:lnTo>
                    <a:lnTo>
                      <a:pt x="2667" y="352"/>
                    </a:lnTo>
                    <a:lnTo>
                      <a:pt x="2742" y="414"/>
                    </a:lnTo>
                    <a:lnTo>
                      <a:pt x="2812" y="480"/>
                    </a:lnTo>
                    <a:lnTo>
                      <a:pt x="2879" y="551"/>
                    </a:lnTo>
                    <a:lnTo>
                      <a:pt x="2941" y="624"/>
                    </a:lnTo>
                    <a:lnTo>
                      <a:pt x="3000" y="703"/>
                    </a:lnTo>
                    <a:lnTo>
                      <a:pt x="3053" y="783"/>
                    </a:lnTo>
                    <a:lnTo>
                      <a:pt x="3101" y="868"/>
                    </a:lnTo>
                    <a:lnTo>
                      <a:pt x="3146" y="955"/>
                    </a:lnTo>
                    <a:lnTo>
                      <a:pt x="3184" y="1045"/>
                    </a:lnTo>
                    <a:lnTo>
                      <a:pt x="3217" y="1138"/>
                    </a:lnTo>
                    <a:lnTo>
                      <a:pt x="3245" y="1234"/>
                    </a:lnTo>
                    <a:lnTo>
                      <a:pt x="3267" y="1331"/>
                    </a:lnTo>
                    <a:lnTo>
                      <a:pt x="3282" y="1432"/>
                    </a:lnTo>
                    <a:lnTo>
                      <a:pt x="3292" y="1533"/>
                    </a:lnTo>
                    <a:lnTo>
                      <a:pt x="3295" y="1636"/>
                    </a:lnTo>
                    <a:lnTo>
                      <a:pt x="3292" y="1739"/>
                    </a:lnTo>
                    <a:lnTo>
                      <a:pt x="3282" y="1841"/>
                    </a:lnTo>
                    <a:lnTo>
                      <a:pt x="3267" y="1941"/>
                    </a:lnTo>
                    <a:lnTo>
                      <a:pt x="3245" y="2038"/>
                    </a:lnTo>
                    <a:lnTo>
                      <a:pt x="3217" y="2134"/>
                    </a:lnTo>
                    <a:lnTo>
                      <a:pt x="3184" y="2226"/>
                    </a:lnTo>
                    <a:lnTo>
                      <a:pt x="3146" y="2318"/>
                    </a:lnTo>
                    <a:lnTo>
                      <a:pt x="3101" y="2405"/>
                    </a:lnTo>
                    <a:lnTo>
                      <a:pt x="3053" y="2489"/>
                    </a:lnTo>
                    <a:lnTo>
                      <a:pt x="3000" y="2570"/>
                    </a:lnTo>
                    <a:lnTo>
                      <a:pt x="2941" y="2647"/>
                    </a:lnTo>
                    <a:lnTo>
                      <a:pt x="2879" y="2722"/>
                    </a:lnTo>
                    <a:lnTo>
                      <a:pt x="2812" y="2792"/>
                    </a:lnTo>
                    <a:lnTo>
                      <a:pt x="2742" y="2859"/>
                    </a:lnTo>
                    <a:lnTo>
                      <a:pt x="2667" y="2921"/>
                    </a:lnTo>
                    <a:lnTo>
                      <a:pt x="2589" y="2978"/>
                    </a:lnTo>
                    <a:lnTo>
                      <a:pt x="2506" y="3032"/>
                    </a:lnTo>
                    <a:lnTo>
                      <a:pt x="2422" y="3080"/>
                    </a:lnTo>
                    <a:lnTo>
                      <a:pt x="2333" y="3123"/>
                    </a:lnTo>
                    <a:lnTo>
                      <a:pt x="2243" y="3162"/>
                    </a:lnTo>
                    <a:lnTo>
                      <a:pt x="2149" y="3194"/>
                    </a:lnTo>
                    <a:lnTo>
                      <a:pt x="2053" y="3221"/>
                    </a:lnTo>
                    <a:lnTo>
                      <a:pt x="1955" y="3243"/>
                    </a:lnTo>
                    <a:lnTo>
                      <a:pt x="1853" y="3259"/>
                    </a:lnTo>
                    <a:lnTo>
                      <a:pt x="1751" y="3269"/>
                    </a:lnTo>
                    <a:lnTo>
                      <a:pt x="1648" y="3272"/>
                    </a:lnTo>
                    <a:lnTo>
                      <a:pt x="1543" y="3269"/>
                    </a:lnTo>
                    <a:lnTo>
                      <a:pt x="1441" y="3259"/>
                    </a:lnTo>
                    <a:lnTo>
                      <a:pt x="1341" y="3243"/>
                    </a:lnTo>
                    <a:lnTo>
                      <a:pt x="1243" y="3221"/>
                    </a:lnTo>
                    <a:lnTo>
                      <a:pt x="1147" y="3194"/>
                    </a:lnTo>
                    <a:lnTo>
                      <a:pt x="1053" y="3162"/>
                    </a:lnTo>
                    <a:lnTo>
                      <a:pt x="962" y="3123"/>
                    </a:lnTo>
                    <a:lnTo>
                      <a:pt x="873" y="3080"/>
                    </a:lnTo>
                    <a:lnTo>
                      <a:pt x="789" y="3032"/>
                    </a:lnTo>
                    <a:lnTo>
                      <a:pt x="707" y="2978"/>
                    </a:lnTo>
                    <a:lnTo>
                      <a:pt x="629" y="2921"/>
                    </a:lnTo>
                    <a:lnTo>
                      <a:pt x="554" y="2859"/>
                    </a:lnTo>
                    <a:lnTo>
                      <a:pt x="483" y="2792"/>
                    </a:lnTo>
                    <a:lnTo>
                      <a:pt x="417" y="2722"/>
                    </a:lnTo>
                    <a:lnTo>
                      <a:pt x="353" y="2647"/>
                    </a:lnTo>
                    <a:lnTo>
                      <a:pt x="295" y="2570"/>
                    </a:lnTo>
                    <a:lnTo>
                      <a:pt x="242" y="2489"/>
                    </a:lnTo>
                    <a:lnTo>
                      <a:pt x="193" y="2405"/>
                    </a:lnTo>
                    <a:lnTo>
                      <a:pt x="150" y="2318"/>
                    </a:lnTo>
                    <a:lnTo>
                      <a:pt x="111" y="2226"/>
                    </a:lnTo>
                    <a:lnTo>
                      <a:pt x="78" y="2134"/>
                    </a:lnTo>
                    <a:lnTo>
                      <a:pt x="51" y="2038"/>
                    </a:lnTo>
                    <a:lnTo>
                      <a:pt x="28" y="1941"/>
                    </a:lnTo>
                    <a:lnTo>
                      <a:pt x="13" y="1841"/>
                    </a:lnTo>
                    <a:lnTo>
                      <a:pt x="3" y="1739"/>
                    </a:lnTo>
                    <a:lnTo>
                      <a:pt x="0" y="1636"/>
                    </a:lnTo>
                    <a:lnTo>
                      <a:pt x="3" y="1533"/>
                    </a:lnTo>
                    <a:lnTo>
                      <a:pt x="13" y="1432"/>
                    </a:lnTo>
                    <a:lnTo>
                      <a:pt x="28" y="1331"/>
                    </a:lnTo>
                    <a:lnTo>
                      <a:pt x="51" y="1234"/>
                    </a:lnTo>
                    <a:lnTo>
                      <a:pt x="78" y="1138"/>
                    </a:lnTo>
                    <a:lnTo>
                      <a:pt x="111" y="1045"/>
                    </a:lnTo>
                    <a:lnTo>
                      <a:pt x="150" y="955"/>
                    </a:lnTo>
                    <a:lnTo>
                      <a:pt x="193" y="868"/>
                    </a:lnTo>
                    <a:lnTo>
                      <a:pt x="242" y="783"/>
                    </a:lnTo>
                    <a:lnTo>
                      <a:pt x="295" y="703"/>
                    </a:lnTo>
                    <a:lnTo>
                      <a:pt x="353" y="624"/>
                    </a:lnTo>
                    <a:lnTo>
                      <a:pt x="417" y="551"/>
                    </a:lnTo>
                    <a:lnTo>
                      <a:pt x="483" y="480"/>
                    </a:lnTo>
                    <a:lnTo>
                      <a:pt x="554" y="414"/>
                    </a:lnTo>
                    <a:lnTo>
                      <a:pt x="629" y="352"/>
                    </a:lnTo>
                    <a:lnTo>
                      <a:pt x="707" y="294"/>
                    </a:lnTo>
                    <a:lnTo>
                      <a:pt x="789" y="241"/>
                    </a:lnTo>
                    <a:lnTo>
                      <a:pt x="873" y="193"/>
                    </a:lnTo>
                    <a:lnTo>
                      <a:pt x="962" y="149"/>
                    </a:lnTo>
                    <a:lnTo>
                      <a:pt x="1053" y="111"/>
                    </a:lnTo>
                    <a:lnTo>
                      <a:pt x="1147" y="77"/>
                    </a:lnTo>
                    <a:lnTo>
                      <a:pt x="1243" y="50"/>
                    </a:lnTo>
                    <a:lnTo>
                      <a:pt x="1341" y="28"/>
                    </a:lnTo>
                    <a:lnTo>
                      <a:pt x="1441" y="14"/>
                    </a:lnTo>
                    <a:lnTo>
                      <a:pt x="1543" y="3"/>
                    </a:lnTo>
                    <a:lnTo>
                      <a:pt x="16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Freeform 7"/>
              <p:cNvSpPr/>
              <p:nvPr/>
            </p:nvSpPr>
            <p:spPr bwMode="auto">
              <a:xfrm>
                <a:off x="9315451" y="3043238"/>
                <a:ext cx="173038" cy="171450"/>
              </a:xfrm>
              <a:custGeom>
                <a:avLst/>
                <a:gdLst>
                  <a:gd name="T0" fmla="*/ 138 w 1304"/>
                  <a:gd name="T1" fmla="*/ 2 h 1294"/>
                  <a:gd name="T2" fmla="*/ 179 w 1304"/>
                  <a:gd name="T3" fmla="*/ 19 h 1294"/>
                  <a:gd name="T4" fmla="*/ 652 w 1304"/>
                  <a:gd name="T5" fmla="*/ 484 h 1294"/>
                  <a:gd name="T6" fmla="*/ 1123 w 1304"/>
                  <a:gd name="T7" fmla="*/ 19 h 1294"/>
                  <a:gd name="T8" fmla="*/ 1165 w 1304"/>
                  <a:gd name="T9" fmla="*/ 2 h 1294"/>
                  <a:gd name="T10" fmla="*/ 1210 w 1304"/>
                  <a:gd name="T11" fmla="*/ 2 h 1294"/>
                  <a:gd name="T12" fmla="*/ 1252 w 1304"/>
                  <a:gd name="T13" fmla="*/ 19 h 1294"/>
                  <a:gd name="T14" fmla="*/ 1285 w 1304"/>
                  <a:gd name="T15" fmla="*/ 51 h 1294"/>
                  <a:gd name="T16" fmla="*/ 1301 w 1304"/>
                  <a:gd name="T17" fmla="*/ 92 h 1294"/>
                  <a:gd name="T18" fmla="*/ 1301 w 1304"/>
                  <a:gd name="T19" fmla="*/ 136 h 1294"/>
                  <a:gd name="T20" fmla="*/ 1285 w 1304"/>
                  <a:gd name="T21" fmla="*/ 178 h 1294"/>
                  <a:gd name="T22" fmla="*/ 815 w 1304"/>
                  <a:gd name="T23" fmla="*/ 647 h 1294"/>
                  <a:gd name="T24" fmla="*/ 1285 w 1304"/>
                  <a:gd name="T25" fmla="*/ 1115 h 1294"/>
                  <a:gd name="T26" fmla="*/ 1301 w 1304"/>
                  <a:gd name="T27" fmla="*/ 1157 h 1294"/>
                  <a:gd name="T28" fmla="*/ 1301 w 1304"/>
                  <a:gd name="T29" fmla="*/ 1201 h 1294"/>
                  <a:gd name="T30" fmla="*/ 1285 w 1304"/>
                  <a:gd name="T31" fmla="*/ 1242 h 1294"/>
                  <a:gd name="T32" fmla="*/ 1252 w 1304"/>
                  <a:gd name="T33" fmla="*/ 1276 h 1294"/>
                  <a:gd name="T34" fmla="*/ 1210 w 1304"/>
                  <a:gd name="T35" fmla="*/ 1292 h 1294"/>
                  <a:gd name="T36" fmla="*/ 1165 w 1304"/>
                  <a:gd name="T37" fmla="*/ 1292 h 1294"/>
                  <a:gd name="T38" fmla="*/ 1123 w 1304"/>
                  <a:gd name="T39" fmla="*/ 1276 h 1294"/>
                  <a:gd name="T40" fmla="*/ 652 w 1304"/>
                  <a:gd name="T41" fmla="*/ 809 h 1294"/>
                  <a:gd name="T42" fmla="*/ 179 w 1304"/>
                  <a:gd name="T43" fmla="*/ 1276 h 1294"/>
                  <a:gd name="T44" fmla="*/ 138 w 1304"/>
                  <a:gd name="T45" fmla="*/ 1292 h 1294"/>
                  <a:gd name="T46" fmla="*/ 94 w 1304"/>
                  <a:gd name="T47" fmla="*/ 1292 h 1294"/>
                  <a:gd name="T48" fmla="*/ 51 w 1304"/>
                  <a:gd name="T49" fmla="*/ 1276 h 1294"/>
                  <a:gd name="T50" fmla="*/ 19 w 1304"/>
                  <a:gd name="T51" fmla="*/ 1242 h 1294"/>
                  <a:gd name="T52" fmla="*/ 2 w 1304"/>
                  <a:gd name="T53" fmla="*/ 1201 h 1294"/>
                  <a:gd name="T54" fmla="*/ 2 w 1304"/>
                  <a:gd name="T55" fmla="*/ 1157 h 1294"/>
                  <a:gd name="T56" fmla="*/ 19 w 1304"/>
                  <a:gd name="T57" fmla="*/ 1115 h 1294"/>
                  <a:gd name="T58" fmla="*/ 487 w 1304"/>
                  <a:gd name="T59" fmla="*/ 647 h 1294"/>
                  <a:gd name="T60" fmla="*/ 19 w 1304"/>
                  <a:gd name="T61" fmla="*/ 178 h 1294"/>
                  <a:gd name="T62" fmla="*/ 2 w 1304"/>
                  <a:gd name="T63" fmla="*/ 136 h 1294"/>
                  <a:gd name="T64" fmla="*/ 2 w 1304"/>
                  <a:gd name="T65" fmla="*/ 92 h 1294"/>
                  <a:gd name="T66" fmla="*/ 19 w 1304"/>
                  <a:gd name="T67" fmla="*/ 51 h 1294"/>
                  <a:gd name="T68" fmla="*/ 51 w 1304"/>
                  <a:gd name="T69" fmla="*/ 19 h 1294"/>
                  <a:gd name="T70" fmla="*/ 94 w 1304"/>
                  <a:gd name="T71" fmla="*/ 2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4" h="1294">
                    <a:moveTo>
                      <a:pt x="116" y="0"/>
                    </a:moveTo>
                    <a:lnTo>
                      <a:pt x="138" y="2"/>
                    </a:lnTo>
                    <a:lnTo>
                      <a:pt x="159" y="8"/>
                    </a:lnTo>
                    <a:lnTo>
                      <a:pt x="179" y="19"/>
                    </a:lnTo>
                    <a:lnTo>
                      <a:pt x="197" y="33"/>
                    </a:lnTo>
                    <a:lnTo>
                      <a:pt x="652" y="484"/>
                    </a:lnTo>
                    <a:lnTo>
                      <a:pt x="1105" y="33"/>
                    </a:lnTo>
                    <a:lnTo>
                      <a:pt x="1123" y="19"/>
                    </a:lnTo>
                    <a:lnTo>
                      <a:pt x="1144" y="8"/>
                    </a:lnTo>
                    <a:lnTo>
                      <a:pt x="1165" y="2"/>
                    </a:lnTo>
                    <a:lnTo>
                      <a:pt x="1188" y="0"/>
                    </a:lnTo>
                    <a:lnTo>
                      <a:pt x="1210" y="2"/>
                    </a:lnTo>
                    <a:lnTo>
                      <a:pt x="1232" y="8"/>
                    </a:lnTo>
                    <a:lnTo>
                      <a:pt x="1252" y="19"/>
                    </a:lnTo>
                    <a:lnTo>
                      <a:pt x="1270" y="33"/>
                    </a:lnTo>
                    <a:lnTo>
                      <a:pt x="1285" y="51"/>
                    </a:lnTo>
                    <a:lnTo>
                      <a:pt x="1295" y="71"/>
                    </a:lnTo>
                    <a:lnTo>
                      <a:pt x="1301" y="92"/>
                    </a:lnTo>
                    <a:lnTo>
                      <a:pt x="1304" y="114"/>
                    </a:lnTo>
                    <a:lnTo>
                      <a:pt x="1301" y="136"/>
                    </a:lnTo>
                    <a:lnTo>
                      <a:pt x="1295" y="158"/>
                    </a:lnTo>
                    <a:lnTo>
                      <a:pt x="1285" y="178"/>
                    </a:lnTo>
                    <a:lnTo>
                      <a:pt x="1270" y="196"/>
                    </a:lnTo>
                    <a:lnTo>
                      <a:pt x="815" y="647"/>
                    </a:lnTo>
                    <a:lnTo>
                      <a:pt x="1270" y="1097"/>
                    </a:lnTo>
                    <a:lnTo>
                      <a:pt x="1285" y="1115"/>
                    </a:lnTo>
                    <a:lnTo>
                      <a:pt x="1295" y="1135"/>
                    </a:lnTo>
                    <a:lnTo>
                      <a:pt x="1301" y="1157"/>
                    </a:lnTo>
                    <a:lnTo>
                      <a:pt x="1304" y="1179"/>
                    </a:lnTo>
                    <a:lnTo>
                      <a:pt x="1301" y="1201"/>
                    </a:lnTo>
                    <a:lnTo>
                      <a:pt x="1295" y="1222"/>
                    </a:lnTo>
                    <a:lnTo>
                      <a:pt x="1285" y="1242"/>
                    </a:lnTo>
                    <a:lnTo>
                      <a:pt x="1270" y="1261"/>
                    </a:lnTo>
                    <a:lnTo>
                      <a:pt x="1252" y="1276"/>
                    </a:lnTo>
                    <a:lnTo>
                      <a:pt x="1231" y="1286"/>
                    </a:lnTo>
                    <a:lnTo>
                      <a:pt x="1210" y="1292"/>
                    </a:lnTo>
                    <a:lnTo>
                      <a:pt x="1188" y="1294"/>
                    </a:lnTo>
                    <a:lnTo>
                      <a:pt x="1165" y="1292"/>
                    </a:lnTo>
                    <a:lnTo>
                      <a:pt x="1144" y="1286"/>
                    </a:lnTo>
                    <a:lnTo>
                      <a:pt x="1123" y="1276"/>
                    </a:lnTo>
                    <a:lnTo>
                      <a:pt x="1105" y="1261"/>
                    </a:lnTo>
                    <a:lnTo>
                      <a:pt x="652" y="809"/>
                    </a:lnTo>
                    <a:lnTo>
                      <a:pt x="197" y="1261"/>
                    </a:lnTo>
                    <a:lnTo>
                      <a:pt x="179" y="1276"/>
                    </a:lnTo>
                    <a:lnTo>
                      <a:pt x="159" y="1286"/>
                    </a:lnTo>
                    <a:lnTo>
                      <a:pt x="138" y="1292"/>
                    </a:lnTo>
                    <a:lnTo>
                      <a:pt x="116" y="1294"/>
                    </a:lnTo>
                    <a:lnTo>
                      <a:pt x="94" y="1292"/>
                    </a:lnTo>
                    <a:lnTo>
                      <a:pt x="72" y="1286"/>
                    </a:lnTo>
                    <a:lnTo>
                      <a:pt x="51" y="1276"/>
                    </a:lnTo>
                    <a:lnTo>
                      <a:pt x="34" y="1261"/>
                    </a:lnTo>
                    <a:lnTo>
                      <a:pt x="19" y="1242"/>
                    </a:lnTo>
                    <a:lnTo>
                      <a:pt x="8" y="1222"/>
                    </a:lnTo>
                    <a:lnTo>
                      <a:pt x="2" y="1201"/>
                    </a:lnTo>
                    <a:lnTo>
                      <a:pt x="0" y="1179"/>
                    </a:lnTo>
                    <a:lnTo>
                      <a:pt x="2" y="1157"/>
                    </a:lnTo>
                    <a:lnTo>
                      <a:pt x="8" y="1135"/>
                    </a:lnTo>
                    <a:lnTo>
                      <a:pt x="19" y="1115"/>
                    </a:lnTo>
                    <a:lnTo>
                      <a:pt x="34" y="1097"/>
                    </a:lnTo>
                    <a:lnTo>
                      <a:pt x="487" y="647"/>
                    </a:lnTo>
                    <a:lnTo>
                      <a:pt x="34" y="196"/>
                    </a:lnTo>
                    <a:lnTo>
                      <a:pt x="19" y="178"/>
                    </a:lnTo>
                    <a:lnTo>
                      <a:pt x="8" y="158"/>
                    </a:lnTo>
                    <a:lnTo>
                      <a:pt x="2" y="136"/>
                    </a:lnTo>
                    <a:lnTo>
                      <a:pt x="0" y="114"/>
                    </a:lnTo>
                    <a:lnTo>
                      <a:pt x="2" y="92"/>
                    </a:lnTo>
                    <a:lnTo>
                      <a:pt x="8" y="71"/>
                    </a:lnTo>
                    <a:lnTo>
                      <a:pt x="19" y="51"/>
                    </a:lnTo>
                    <a:lnTo>
                      <a:pt x="34" y="33"/>
                    </a:lnTo>
                    <a:lnTo>
                      <a:pt x="51" y="19"/>
                    </a:lnTo>
                    <a:lnTo>
                      <a:pt x="72" y="8"/>
                    </a:lnTo>
                    <a:lnTo>
                      <a:pt x="94" y="2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2" name="Group 109"/>
            <p:cNvGrpSpPr>
              <a:grpSpLocks noChangeAspect="1"/>
            </p:cNvGrpSpPr>
            <p:nvPr/>
          </p:nvGrpSpPr>
          <p:grpSpPr>
            <a:xfrm>
              <a:off x="7819394" y="3461950"/>
              <a:ext cx="174066" cy="172800"/>
              <a:chOff x="9183688" y="2914651"/>
              <a:chExt cx="436563" cy="433388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63" name="Freeform 6"/>
              <p:cNvSpPr>
                <a:spLocks noEditPoints="1"/>
              </p:cNvSpPr>
              <p:nvPr/>
            </p:nvSpPr>
            <p:spPr bwMode="auto">
              <a:xfrm>
                <a:off x="9183688" y="2914651"/>
                <a:ext cx="436563" cy="433388"/>
              </a:xfrm>
              <a:custGeom>
                <a:avLst/>
                <a:gdLst>
                  <a:gd name="T0" fmla="*/ 1363 w 3295"/>
                  <a:gd name="T1" fmla="*/ 259 h 3272"/>
                  <a:gd name="T2" fmla="*/ 1014 w 3295"/>
                  <a:gd name="T3" fmla="*/ 379 h 3272"/>
                  <a:gd name="T4" fmla="*/ 713 w 3295"/>
                  <a:gd name="T5" fmla="*/ 581 h 3272"/>
                  <a:gd name="T6" fmla="*/ 474 w 3295"/>
                  <a:gd name="T7" fmla="*/ 851 h 3272"/>
                  <a:gd name="T8" fmla="*/ 310 w 3295"/>
                  <a:gd name="T9" fmla="*/ 1175 h 3272"/>
                  <a:gd name="T10" fmla="*/ 235 w 3295"/>
                  <a:gd name="T11" fmla="*/ 1541 h 3272"/>
                  <a:gd name="T12" fmla="*/ 261 w 3295"/>
                  <a:gd name="T13" fmla="*/ 1919 h 3272"/>
                  <a:gd name="T14" fmla="*/ 382 w 3295"/>
                  <a:gd name="T15" fmla="*/ 2265 h 3272"/>
                  <a:gd name="T16" fmla="*/ 584 w 3295"/>
                  <a:gd name="T17" fmla="*/ 2564 h 3272"/>
                  <a:gd name="T18" fmla="*/ 857 w 3295"/>
                  <a:gd name="T19" fmla="*/ 2801 h 3272"/>
                  <a:gd name="T20" fmla="*/ 1183 w 3295"/>
                  <a:gd name="T21" fmla="*/ 2964 h 3272"/>
                  <a:gd name="T22" fmla="*/ 1551 w 3295"/>
                  <a:gd name="T23" fmla="*/ 3038 h 3272"/>
                  <a:gd name="T24" fmla="*/ 1933 w 3295"/>
                  <a:gd name="T25" fmla="*/ 3013 h 3272"/>
                  <a:gd name="T26" fmla="*/ 2282 w 3295"/>
                  <a:gd name="T27" fmla="*/ 2893 h 3272"/>
                  <a:gd name="T28" fmla="*/ 2582 w 3295"/>
                  <a:gd name="T29" fmla="*/ 2691 h 3272"/>
                  <a:gd name="T30" fmla="*/ 2821 w 3295"/>
                  <a:gd name="T31" fmla="*/ 2421 h 3272"/>
                  <a:gd name="T32" fmla="*/ 2985 w 3295"/>
                  <a:gd name="T33" fmla="*/ 2098 h 3272"/>
                  <a:gd name="T34" fmla="*/ 3060 w 3295"/>
                  <a:gd name="T35" fmla="*/ 1732 h 3272"/>
                  <a:gd name="T36" fmla="*/ 3035 w 3295"/>
                  <a:gd name="T37" fmla="*/ 1353 h 3272"/>
                  <a:gd name="T38" fmla="*/ 2914 w 3295"/>
                  <a:gd name="T39" fmla="*/ 1007 h 3272"/>
                  <a:gd name="T40" fmla="*/ 2710 w 3295"/>
                  <a:gd name="T41" fmla="*/ 708 h 3272"/>
                  <a:gd name="T42" fmla="*/ 2439 w 3295"/>
                  <a:gd name="T43" fmla="*/ 471 h 3272"/>
                  <a:gd name="T44" fmla="*/ 2112 w 3295"/>
                  <a:gd name="T45" fmla="*/ 308 h 3272"/>
                  <a:gd name="T46" fmla="*/ 1745 w 3295"/>
                  <a:gd name="T47" fmla="*/ 234 h 3272"/>
                  <a:gd name="T48" fmla="*/ 1853 w 3295"/>
                  <a:gd name="T49" fmla="*/ 14 h 3272"/>
                  <a:gd name="T50" fmla="*/ 2243 w 3295"/>
                  <a:gd name="T51" fmla="*/ 111 h 3272"/>
                  <a:gd name="T52" fmla="*/ 2589 w 3295"/>
                  <a:gd name="T53" fmla="*/ 294 h 3272"/>
                  <a:gd name="T54" fmla="*/ 2879 w 3295"/>
                  <a:gd name="T55" fmla="*/ 551 h 3272"/>
                  <a:gd name="T56" fmla="*/ 3101 w 3295"/>
                  <a:gd name="T57" fmla="*/ 868 h 3272"/>
                  <a:gd name="T58" fmla="*/ 3245 w 3295"/>
                  <a:gd name="T59" fmla="*/ 1234 h 3272"/>
                  <a:gd name="T60" fmla="*/ 3295 w 3295"/>
                  <a:gd name="T61" fmla="*/ 1636 h 3272"/>
                  <a:gd name="T62" fmla="*/ 3245 w 3295"/>
                  <a:gd name="T63" fmla="*/ 2038 h 3272"/>
                  <a:gd name="T64" fmla="*/ 3101 w 3295"/>
                  <a:gd name="T65" fmla="*/ 2405 h 3272"/>
                  <a:gd name="T66" fmla="*/ 2879 w 3295"/>
                  <a:gd name="T67" fmla="*/ 2722 h 3272"/>
                  <a:gd name="T68" fmla="*/ 2589 w 3295"/>
                  <a:gd name="T69" fmla="*/ 2978 h 3272"/>
                  <a:gd name="T70" fmla="*/ 2243 w 3295"/>
                  <a:gd name="T71" fmla="*/ 3162 h 3272"/>
                  <a:gd name="T72" fmla="*/ 1853 w 3295"/>
                  <a:gd name="T73" fmla="*/ 3259 h 3272"/>
                  <a:gd name="T74" fmla="*/ 1441 w 3295"/>
                  <a:gd name="T75" fmla="*/ 3259 h 3272"/>
                  <a:gd name="T76" fmla="*/ 1053 w 3295"/>
                  <a:gd name="T77" fmla="*/ 3162 h 3272"/>
                  <a:gd name="T78" fmla="*/ 707 w 3295"/>
                  <a:gd name="T79" fmla="*/ 2978 h 3272"/>
                  <a:gd name="T80" fmla="*/ 417 w 3295"/>
                  <a:gd name="T81" fmla="*/ 2722 h 3272"/>
                  <a:gd name="T82" fmla="*/ 193 w 3295"/>
                  <a:gd name="T83" fmla="*/ 2405 h 3272"/>
                  <a:gd name="T84" fmla="*/ 51 w 3295"/>
                  <a:gd name="T85" fmla="*/ 2038 h 3272"/>
                  <a:gd name="T86" fmla="*/ 0 w 3295"/>
                  <a:gd name="T87" fmla="*/ 1636 h 3272"/>
                  <a:gd name="T88" fmla="*/ 51 w 3295"/>
                  <a:gd name="T89" fmla="*/ 1234 h 3272"/>
                  <a:gd name="T90" fmla="*/ 193 w 3295"/>
                  <a:gd name="T91" fmla="*/ 868 h 3272"/>
                  <a:gd name="T92" fmla="*/ 417 w 3295"/>
                  <a:gd name="T93" fmla="*/ 551 h 3272"/>
                  <a:gd name="T94" fmla="*/ 707 w 3295"/>
                  <a:gd name="T95" fmla="*/ 294 h 3272"/>
                  <a:gd name="T96" fmla="*/ 1053 w 3295"/>
                  <a:gd name="T97" fmla="*/ 111 h 3272"/>
                  <a:gd name="T98" fmla="*/ 1441 w 3295"/>
                  <a:gd name="T99" fmla="*/ 14 h 3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95" h="3272">
                    <a:moveTo>
                      <a:pt x="1648" y="230"/>
                    </a:moveTo>
                    <a:lnTo>
                      <a:pt x="1551" y="234"/>
                    </a:lnTo>
                    <a:lnTo>
                      <a:pt x="1456" y="243"/>
                    </a:lnTo>
                    <a:lnTo>
                      <a:pt x="1363" y="259"/>
                    </a:lnTo>
                    <a:lnTo>
                      <a:pt x="1271" y="281"/>
                    </a:lnTo>
                    <a:lnTo>
                      <a:pt x="1183" y="308"/>
                    </a:lnTo>
                    <a:lnTo>
                      <a:pt x="1097" y="341"/>
                    </a:lnTo>
                    <a:lnTo>
                      <a:pt x="1014" y="379"/>
                    </a:lnTo>
                    <a:lnTo>
                      <a:pt x="934" y="423"/>
                    </a:lnTo>
                    <a:lnTo>
                      <a:pt x="857" y="471"/>
                    </a:lnTo>
                    <a:lnTo>
                      <a:pt x="783" y="524"/>
                    </a:lnTo>
                    <a:lnTo>
                      <a:pt x="713" y="581"/>
                    </a:lnTo>
                    <a:lnTo>
                      <a:pt x="647" y="643"/>
                    </a:lnTo>
                    <a:lnTo>
                      <a:pt x="584" y="708"/>
                    </a:lnTo>
                    <a:lnTo>
                      <a:pt x="527" y="778"/>
                    </a:lnTo>
                    <a:lnTo>
                      <a:pt x="474" y="851"/>
                    </a:lnTo>
                    <a:lnTo>
                      <a:pt x="425" y="928"/>
                    </a:lnTo>
                    <a:lnTo>
                      <a:pt x="382" y="1007"/>
                    </a:lnTo>
                    <a:lnTo>
                      <a:pt x="343" y="1089"/>
                    </a:lnTo>
                    <a:lnTo>
                      <a:pt x="310" y="1175"/>
                    </a:lnTo>
                    <a:lnTo>
                      <a:pt x="283" y="1263"/>
                    </a:lnTo>
                    <a:lnTo>
                      <a:pt x="261" y="1353"/>
                    </a:lnTo>
                    <a:lnTo>
                      <a:pt x="245" y="1445"/>
                    </a:lnTo>
                    <a:lnTo>
                      <a:pt x="235" y="1541"/>
                    </a:lnTo>
                    <a:lnTo>
                      <a:pt x="232" y="1636"/>
                    </a:lnTo>
                    <a:lnTo>
                      <a:pt x="235" y="1732"/>
                    </a:lnTo>
                    <a:lnTo>
                      <a:pt x="245" y="1826"/>
                    </a:lnTo>
                    <a:lnTo>
                      <a:pt x="261" y="1919"/>
                    </a:lnTo>
                    <a:lnTo>
                      <a:pt x="283" y="2010"/>
                    </a:lnTo>
                    <a:lnTo>
                      <a:pt x="310" y="2098"/>
                    </a:lnTo>
                    <a:lnTo>
                      <a:pt x="343" y="2182"/>
                    </a:lnTo>
                    <a:lnTo>
                      <a:pt x="382" y="2265"/>
                    </a:lnTo>
                    <a:lnTo>
                      <a:pt x="425" y="2345"/>
                    </a:lnTo>
                    <a:lnTo>
                      <a:pt x="474" y="2421"/>
                    </a:lnTo>
                    <a:lnTo>
                      <a:pt x="527" y="2495"/>
                    </a:lnTo>
                    <a:lnTo>
                      <a:pt x="584" y="2564"/>
                    </a:lnTo>
                    <a:lnTo>
                      <a:pt x="647" y="2630"/>
                    </a:lnTo>
                    <a:lnTo>
                      <a:pt x="713" y="2691"/>
                    </a:lnTo>
                    <a:lnTo>
                      <a:pt x="783" y="2748"/>
                    </a:lnTo>
                    <a:lnTo>
                      <a:pt x="857" y="2801"/>
                    </a:lnTo>
                    <a:lnTo>
                      <a:pt x="934" y="2850"/>
                    </a:lnTo>
                    <a:lnTo>
                      <a:pt x="1014" y="2893"/>
                    </a:lnTo>
                    <a:lnTo>
                      <a:pt x="1097" y="2931"/>
                    </a:lnTo>
                    <a:lnTo>
                      <a:pt x="1183" y="2964"/>
                    </a:lnTo>
                    <a:lnTo>
                      <a:pt x="1271" y="2991"/>
                    </a:lnTo>
                    <a:lnTo>
                      <a:pt x="1363" y="3013"/>
                    </a:lnTo>
                    <a:lnTo>
                      <a:pt x="1456" y="3029"/>
                    </a:lnTo>
                    <a:lnTo>
                      <a:pt x="1551" y="3038"/>
                    </a:lnTo>
                    <a:lnTo>
                      <a:pt x="1648" y="3041"/>
                    </a:lnTo>
                    <a:lnTo>
                      <a:pt x="1745" y="3038"/>
                    </a:lnTo>
                    <a:lnTo>
                      <a:pt x="1840" y="3029"/>
                    </a:lnTo>
                    <a:lnTo>
                      <a:pt x="1933" y="3013"/>
                    </a:lnTo>
                    <a:lnTo>
                      <a:pt x="2023" y="2991"/>
                    </a:lnTo>
                    <a:lnTo>
                      <a:pt x="2112" y="2964"/>
                    </a:lnTo>
                    <a:lnTo>
                      <a:pt x="2198" y="2931"/>
                    </a:lnTo>
                    <a:lnTo>
                      <a:pt x="2282" y="2893"/>
                    </a:lnTo>
                    <a:lnTo>
                      <a:pt x="2362" y="2850"/>
                    </a:lnTo>
                    <a:lnTo>
                      <a:pt x="2439" y="2801"/>
                    </a:lnTo>
                    <a:lnTo>
                      <a:pt x="2512" y="2748"/>
                    </a:lnTo>
                    <a:lnTo>
                      <a:pt x="2582" y="2691"/>
                    </a:lnTo>
                    <a:lnTo>
                      <a:pt x="2648" y="2630"/>
                    </a:lnTo>
                    <a:lnTo>
                      <a:pt x="2710" y="2564"/>
                    </a:lnTo>
                    <a:lnTo>
                      <a:pt x="2768" y="2495"/>
                    </a:lnTo>
                    <a:lnTo>
                      <a:pt x="2821" y="2421"/>
                    </a:lnTo>
                    <a:lnTo>
                      <a:pt x="2869" y="2345"/>
                    </a:lnTo>
                    <a:lnTo>
                      <a:pt x="2914" y="2265"/>
                    </a:lnTo>
                    <a:lnTo>
                      <a:pt x="2952" y="2182"/>
                    </a:lnTo>
                    <a:lnTo>
                      <a:pt x="2985" y="2098"/>
                    </a:lnTo>
                    <a:lnTo>
                      <a:pt x="3013" y="2010"/>
                    </a:lnTo>
                    <a:lnTo>
                      <a:pt x="3035" y="1919"/>
                    </a:lnTo>
                    <a:lnTo>
                      <a:pt x="3051" y="1826"/>
                    </a:lnTo>
                    <a:lnTo>
                      <a:pt x="3060" y="1732"/>
                    </a:lnTo>
                    <a:lnTo>
                      <a:pt x="3063" y="1636"/>
                    </a:lnTo>
                    <a:lnTo>
                      <a:pt x="3060" y="1541"/>
                    </a:lnTo>
                    <a:lnTo>
                      <a:pt x="3051" y="1445"/>
                    </a:lnTo>
                    <a:lnTo>
                      <a:pt x="3035" y="1353"/>
                    </a:lnTo>
                    <a:lnTo>
                      <a:pt x="3013" y="1263"/>
                    </a:lnTo>
                    <a:lnTo>
                      <a:pt x="2985" y="1175"/>
                    </a:lnTo>
                    <a:lnTo>
                      <a:pt x="2952" y="1089"/>
                    </a:lnTo>
                    <a:lnTo>
                      <a:pt x="2914" y="1007"/>
                    </a:lnTo>
                    <a:lnTo>
                      <a:pt x="2869" y="928"/>
                    </a:lnTo>
                    <a:lnTo>
                      <a:pt x="2821" y="851"/>
                    </a:lnTo>
                    <a:lnTo>
                      <a:pt x="2768" y="778"/>
                    </a:lnTo>
                    <a:lnTo>
                      <a:pt x="2710" y="708"/>
                    </a:lnTo>
                    <a:lnTo>
                      <a:pt x="2648" y="643"/>
                    </a:lnTo>
                    <a:lnTo>
                      <a:pt x="2582" y="581"/>
                    </a:lnTo>
                    <a:lnTo>
                      <a:pt x="2512" y="524"/>
                    </a:lnTo>
                    <a:lnTo>
                      <a:pt x="2439" y="471"/>
                    </a:lnTo>
                    <a:lnTo>
                      <a:pt x="2362" y="423"/>
                    </a:lnTo>
                    <a:lnTo>
                      <a:pt x="2282" y="379"/>
                    </a:lnTo>
                    <a:lnTo>
                      <a:pt x="2198" y="341"/>
                    </a:lnTo>
                    <a:lnTo>
                      <a:pt x="2112" y="308"/>
                    </a:lnTo>
                    <a:lnTo>
                      <a:pt x="2023" y="281"/>
                    </a:lnTo>
                    <a:lnTo>
                      <a:pt x="1933" y="259"/>
                    </a:lnTo>
                    <a:lnTo>
                      <a:pt x="1840" y="243"/>
                    </a:lnTo>
                    <a:lnTo>
                      <a:pt x="1745" y="234"/>
                    </a:lnTo>
                    <a:lnTo>
                      <a:pt x="1648" y="230"/>
                    </a:lnTo>
                    <a:close/>
                    <a:moveTo>
                      <a:pt x="1648" y="0"/>
                    </a:moveTo>
                    <a:lnTo>
                      <a:pt x="1751" y="3"/>
                    </a:lnTo>
                    <a:lnTo>
                      <a:pt x="1853" y="14"/>
                    </a:lnTo>
                    <a:lnTo>
                      <a:pt x="1955" y="28"/>
                    </a:lnTo>
                    <a:lnTo>
                      <a:pt x="2053" y="50"/>
                    </a:lnTo>
                    <a:lnTo>
                      <a:pt x="2149" y="77"/>
                    </a:lnTo>
                    <a:lnTo>
                      <a:pt x="2243" y="111"/>
                    </a:lnTo>
                    <a:lnTo>
                      <a:pt x="2333" y="149"/>
                    </a:lnTo>
                    <a:lnTo>
                      <a:pt x="2422" y="193"/>
                    </a:lnTo>
                    <a:lnTo>
                      <a:pt x="2506" y="241"/>
                    </a:lnTo>
                    <a:lnTo>
                      <a:pt x="2589" y="294"/>
                    </a:lnTo>
                    <a:lnTo>
                      <a:pt x="2667" y="352"/>
                    </a:lnTo>
                    <a:lnTo>
                      <a:pt x="2742" y="414"/>
                    </a:lnTo>
                    <a:lnTo>
                      <a:pt x="2812" y="480"/>
                    </a:lnTo>
                    <a:lnTo>
                      <a:pt x="2879" y="551"/>
                    </a:lnTo>
                    <a:lnTo>
                      <a:pt x="2941" y="624"/>
                    </a:lnTo>
                    <a:lnTo>
                      <a:pt x="3000" y="703"/>
                    </a:lnTo>
                    <a:lnTo>
                      <a:pt x="3053" y="783"/>
                    </a:lnTo>
                    <a:lnTo>
                      <a:pt x="3101" y="868"/>
                    </a:lnTo>
                    <a:lnTo>
                      <a:pt x="3146" y="955"/>
                    </a:lnTo>
                    <a:lnTo>
                      <a:pt x="3184" y="1045"/>
                    </a:lnTo>
                    <a:lnTo>
                      <a:pt x="3217" y="1138"/>
                    </a:lnTo>
                    <a:lnTo>
                      <a:pt x="3245" y="1234"/>
                    </a:lnTo>
                    <a:lnTo>
                      <a:pt x="3267" y="1331"/>
                    </a:lnTo>
                    <a:lnTo>
                      <a:pt x="3282" y="1432"/>
                    </a:lnTo>
                    <a:lnTo>
                      <a:pt x="3292" y="1533"/>
                    </a:lnTo>
                    <a:lnTo>
                      <a:pt x="3295" y="1636"/>
                    </a:lnTo>
                    <a:lnTo>
                      <a:pt x="3292" y="1739"/>
                    </a:lnTo>
                    <a:lnTo>
                      <a:pt x="3282" y="1841"/>
                    </a:lnTo>
                    <a:lnTo>
                      <a:pt x="3267" y="1941"/>
                    </a:lnTo>
                    <a:lnTo>
                      <a:pt x="3245" y="2038"/>
                    </a:lnTo>
                    <a:lnTo>
                      <a:pt x="3217" y="2134"/>
                    </a:lnTo>
                    <a:lnTo>
                      <a:pt x="3184" y="2226"/>
                    </a:lnTo>
                    <a:lnTo>
                      <a:pt x="3146" y="2318"/>
                    </a:lnTo>
                    <a:lnTo>
                      <a:pt x="3101" y="2405"/>
                    </a:lnTo>
                    <a:lnTo>
                      <a:pt x="3053" y="2489"/>
                    </a:lnTo>
                    <a:lnTo>
                      <a:pt x="3000" y="2570"/>
                    </a:lnTo>
                    <a:lnTo>
                      <a:pt x="2941" y="2647"/>
                    </a:lnTo>
                    <a:lnTo>
                      <a:pt x="2879" y="2722"/>
                    </a:lnTo>
                    <a:lnTo>
                      <a:pt x="2812" y="2792"/>
                    </a:lnTo>
                    <a:lnTo>
                      <a:pt x="2742" y="2859"/>
                    </a:lnTo>
                    <a:lnTo>
                      <a:pt x="2667" y="2921"/>
                    </a:lnTo>
                    <a:lnTo>
                      <a:pt x="2589" y="2978"/>
                    </a:lnTo>
                    <a:lnTo>
                      <a:pt x="2506" y="3032"/>
                    </a:lnTo>
                    <a:lnTo>
                      <a:pt x="2422" y="3080"/>
                    </a:lnTo>
                    <a:lnTo>
                      <a:pt x="2333" y="3123"/>
                    </a:lnTo>
                    <a:lnTo>
                      <a:pt x="2243" y="3162"/>
                    </a:lnTo>
                    <a:lnTo>
                      <a:pt x="2149" y="3194"/>
                    </a:lnTo>
                    <a:lnTo>
                      <a:pt x="2053" y="3221"/>
                    </a:lnTo>
                    <a:lnTo>
                      <a:pt x="1955" y="3243"/>
                    </a:lnTo>
                    <a:lnTo>
                      <a:pt x="1853" y="3259"/>
                    </a:lnTo>
                    <a:lnTo>
                      <a:pt x="1751" y="3269"/>
                    </a:lnTo>
                    <a:lnTo>
                      <a:pt x="1648" y="3272"/>
                    </a:lnTo>
                    <a:lnTo>
                      <a:pt x="1543" y="3269"/>
                    </a:lnTo>
                    <a:lnTo>
                      <a:pt x="1441" y="3259"/>
                    </a:lnTo>
                    <a:lnTo>
                      <a:pt x="1341" y="3243"/>
                    </a:lnTo>
                    <a:lnTo>
                      <a:pt x="1243" y="3221"/>
                    </a:lnTo>
                    <a:lnTo>
                      <a:pt x="1147" y="3194"/>
                    </a:lnTo>
                    <a:lnTo>
                      <a:pt x="1053" y="3162"/>
                    </a:lnTo>
                    <a:lnTo>
                      <a:pt x="962" y="3123"/>
                    </a:lnTo>
                    <a:lnTo>
                      <a:pt x="873" y="3080"/>
                    </a:lnTo>
                    <a:lnTo>
                      <a:pt x="789" y="3032"/>
                    </a:lnTo>
                    <a:lnTo>
                      <a:pt x="707" y="2978"/>
                    </a:lnTo>
                    <a:lnTo>
                      <a:pt x="629" y="2921"/>
                    </a:lnTo>
                    <a:lnTo>
                      <a:pt x="554" y="2859"/>
                    </a:lnTo>
                    <a:lnTo>
                      <a:pt x="483" y="2792"/>
                    </a:lnTo>
                    <a:lnTo>
                      <a:pt x="417" y="2722"/>
                    </a:lnTo>
                    <a:lnTo>
                      <a:pt x="353" y="2647"/>
                    </a:lnTo>
                    <a:lnTo>
                      <a:pt x="295" y="2570"/>
                    </a:lnTo>
                    <a:lnTo>
                      <a:pt x="242" y="2489"/>
                    </a:lnTo>
                    <a:lnTo>
                      <a:pt x="193" y="2405"/>
                    </a:lnTo>
                    <a:lnTo>
                      <a:pt x="150" y="2318"/>
                    </a:lnTo>
                    <a:lnTo>
                      <a:pt x="111" y="2226"/>
                    </a:lnTo>
                    <a:lnTo>
                      <a:pt x="78" y="2134"/>
                    </a:lnTo>
                    <a:lnTo>
                      <a:pt x="51" y="2038"/>
                    </a:lnTo>
                    <a:lnTo>
                      <a:pt x="28" y="1941"/>
                    </a:lnTo>
                    <a:lnTo>
                      <a:pt x="13" y="1841"/>
                    </a:lnTo>
                    <a:lnTo>
                      <a:pt x="3" y="1739"/>
                    </a:lnTo>
                    <a:lnTo>
                      <a:pt x="0" y="1636"/>
                    </a:lnTo>
                    <a:lnTo>
                      <a:pt x="3" y="1533"/>
                    </a:lnTo>
                    <a:lnTo>
                      <a:pt x="13" y="1432"/>
                    </a:lnTo>
                    <a:lnTo>
                      <a:pt x="28" y="1331"/>
                    </a:lnTo>
                    <a:lnTo>
                      <a:pt x="51" y="1234"/>
                    </a:lnTo>
                    <a:lnTo>
                      <a:pt x="78" y="1138"/>
                    </a:lnTo>
                    <a:lnTo>
                      <a:pt x="111" y="1045"/>
                    </a:lnTo>
                    <a:lnTo>
                      <a:pt x="150" y="955"/>
                    </a:lnTo>
                    <a:lnTo>
                      <a:pt x="193" y="868"/>
                    </a:lnTo>
                    <a:lnTo>
                      <a:pt x="242" y="783"/>
                    </a:lnTo>
                    <a:lnTo>
                      <a:pt x="295" y="703"/>
                    </a:lnTo>
                    <a:lnTo>
                      <a:pt x="353" y="624"/>
                    </a:lnTo>
                    <a:lnTo>
                      <a:pt x="417" y="551"/>
                    </a:lnTo>
                    <a:lnTo>
                      <a:pt x="483" y="480"/>
                    </a:lnTo>
                    <a:lnTo>
                      <a:pt x="554" y="414"/>
                    </a:lnTo>
                    <a:lnTo>
                      <a:pt x="629" y="352"/>
                    </a:lnTo>
                    <a:lnTo>
                      <a:pt x="707" y="294"/>
                    </a:lnTo>
                    <a:lnTo>
                      <a:pt x="789" y="241"/>
                    </a:lnTo>
                    <a:lnTo>
                      <a:pt x="873" y="193"/>
                    </a:lnTo>
                    <a:lnTo>
                      <a:pt x="962" y="149"/>
                    </a:lnTo>
                    <a:lnTo>
                      <a:pt x="1053" y="111"/>
                    </a:lnTo>
                    <a:lnTo>
                      <a:pt x="1147" y="77"/>
                    </a:lnTo>
                    <a:lnTo>
                      <a:pt x="1243" y="50"/>
                    </a:lnTo>
                    <a:lnTo>
                      <a:pt x="1341" y="28"/>
                    </a:lnTo>
                    <a:lnTo>
                      <a:pt x="1441" y="14"/>
                    </a:lnTo>
                    <a:lnTo>
                      <a:pt x="1543" y="3"/>
                    </a:lnTo>
                    <a:lnTo>
                      <a:pt x="164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Freeform 7"/>
              <p:cNvSpPr/>
              <p:nvPr/>
            </p:nvSpPr>
            <p:spPr bwMode="auto">
              <a:xfrm>
                <a:off x="9315451" y="3043238"/>
                <a:ext cx="173038" cy="171450"/>
              </a:xfrm>
              <a:custGeom>
                <a:avLst/>
                <a:gdLst>
                  <a:gd name="T0" fmla="*/ 138 w 1304"/>
                  <a:gd name="T1" fmla="*/ 2 h 1294"/>
                  <a:gd name="T2" fmla="*/ 179 w 1304"/>
                  <a:gd name="T3" fmla="*/ 19 h 1294"/>
                  <a:gd name="T4" fmla="*/ 652 w 1304"/>
                  <a:gd name="T5" fmla="*/ 484 h 1294"/>
                  <a:gd name="T6" fmla="*/ 1123 w 1304"/>
                  <a:gd name="T7" fmla="*/ 19 h 1294"/>
                  <a:gd name="T8" fmla="*/ 1165 w 1304"/>
                  <a:gd name="T9" fmla="*/ 2 h 1294"/>
                  <a:gd name="T10" fmla="*/ 1210 w 1304"/>
                  <a:gd name="T11" fmla="*/ 2 h 1294"/>
                  <a:gd name="T12" fmla="*/ 1252 w 1304"/>
                  <a:gd name="T13" fmla="*/ 19 h 1294"/>
                  <a:gd name="T14" fmla="*/ 1285 w 1304"/>
                  <a:gd name="T15" fmla="*/ 51 h 1294"/>
                  <a:gd name="T16" fmla="*/ 1301 w 1304"/>
                  <a:gd name="T17" fmla="*/ 92 h 1294"/>
                  <a:gd name="T18" fmla="*/ 1301 w 1304"/>
                  <a:gd name="T19" fmla="*/ 136 h 1294"/>
                  <a:gd name="T20" fmla="*/ 1285 w 1304"/>
                  <a:gd name="T21" fmla="*/ 178 h 1294"/>
                  <a:gd name="T22" fmla="*/ 815 w 1304"/>
                  <a:gd name="T23" fmla="*/ 647 h 1294"/>
                  <a:gd name="T24" fmla="*/ 1285 w 1304"/>
                  <a:gd name="T25" fmla="*/ 1115 h 1294"/>
                  <a:gd name="T26" fmla="*/ 1301 w 1304"/>
                  <a:gd name="T27" fmla="*/ 1157 h 1294"/>
                  <a:gd name="T28" fmla="*/ 1301 w 1304"/>
                  <a:gd name="T29" fmla="*/ 1201 h 1294"/>
                  <a:gd name="T30" fmla="*/ 1285 w 1304"/>
                  <a:gd name="T31" fmla="*/ 1242 h 1294"/>
                  <a:gd name="T32" fmla="*/ 1252 w 1304"/>
                  <a:gd name="T33" fmla="*/ 1276 h 1294"/>
                  <a:gd name="T34" fmla="*/ 1210 w 1304"/>
                  <a:gd name="T35" fmla="*/ 1292 h 1294"/>
                  <a:gd name="T36" fmla="*/ 1165 w 1304"/>
                  <a:gd name="T37" fmla="*/ 1292 h 1294"/>
                  <a:gd name="T38" fmla="*/ 1123 w 1304"/>
                  <a:gd name="T39" fmla="*/ 1276 h 1294"/>
                  <a:gd name="T40" fmla="*/ 652 w 1304"/>
                  <a:gd name="T41" fmla="*/ 809 h 1294"/>
                  <a:gd name="T42" fmla="*/ 179 w 1304"/>
                  <a:gd name="T43" fmla="*/ 1276 h 1294"/>
                  <a:gd name="T44" fmla="*/ 138 w 1304"/>
                  <a:gd name="T45" fmla="*/ 1292 h 1294"/>
                  <a:gd name="T46" fmla="*/ 94 w 1304"/>
                  <a:gd name="T47" fmla="*/ 1292 h 1294"/>
                  <a:gd name="T48" fmla="*/ 51 w 1304"/>
                  <a:gd name="T49" fmla="*/ 1276 h 1294"/>
                  <a:gd name="T50" fmla="*/ 19 w 1304"/>
                  <a:gd name="T51" fmla="*/ 1242 h 1294"/>
                  <a:gd name="T52" fmla="*/ 2 w 1304"/>
                  <a:gd name="T53" fmla="*/ 1201 h 1294"/>
                  <a:gd name="T54" fmla="*/ 2 w 1304"/>
                  <a:gd name="T55" fmla="*/ 1157 h 1294"/>
                  <a:gd name="T56" fmla="*/ 19 w 1304"/>
                  <a:gd name="T57" fmla="*/ 1115 h 1294"/>
                  <a:gd name="T58" fmla="*/ 487 w 1304"/>
                  <a:gd name="T59" fmla="*/ 647 h 1294"/>
                  <a:gd name="T60" fmla="*/ 19 w 1304"/>
                  <a:gd name="T61" fmla="*/ 178 h 1294"/>
                  <a:gd name="T62" fmla="*/ 2 w 1304"/>
                  <a:gd name="T63" fmla="*/ 136 h 1294"/>
                  <a:gd name="T64" fmla="*/ 2 w 1304"/>
                  <a:gd name="T65" fmla="*/ 92 h 1294"/>
                  <a:gd name="T66" fmla="*/ 19 w 1304"/>
                  <a:gd name="T67" fmla="*/ 51 h 1294"/>
                  <a:gd name="T68" fmla="*/ 51 w 1304"/>
                  <a:gd name="T69" fmla="*/ 19 h 1294"/>
                  <a:gd name="T70" fmla="*/ 94 w 1304"/>
                  <a:gd name="T71" fmla="*/ 2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304" h="1294">
                    <a:moveTo>
                      <a:pt x="116" y="0"/>
                    </a:moveTo>
                    <a:lnTo>
                      <a:pt x="138" y="2"/>
                    </a:lnTo>
                    <a:lnTo>
                      <a:pt x="159" y="8"/>
                    </a:lnTo>
                    <a:lnTo>
                      <a:pt x="179" y="19"/>
                    </a:lnTo>
                    <a:lnTo>
                      <a:pt x="197" y="33"/>
                    </a:lnTo>
                    <a:lnTo>
                      <a:pt x="652" y="484"/>
                    </a:lnTo>
                    <a:lnTo>
                      <a:pt x="1105" y="33"/>
                    </a:lnTo>
                    <a:lnTo>
                      <a:pt x="1123" y="19"/>
                    </a:lnTo>
                    <a:lnTo>
                      <a:pt x="1144" y="8"/>
                    </a:lnTo>
                    <a:lnTo>
                      <a:pt x="1165" y="2"/>
                    </a:lnTo>
                    <a:lnTo>
                      <a:pt x="1188" y="0"/>
                    </a:lnTo>
                    <a:lnTo>
                      <a:pt x="1210" y="2"/>
                    </a:lnTo>
                    <a:lnTo>
                      <a:pt x="1232" y="8"/>
                    </a:lnTo>
                    <a:lnTo>
                      <a:pt x="1252" y="19"/>
                    </a:lnTo>
                    <a:lnTo>
                      <a:pt x="1270" y="33"/>
                    </a:lnTo>
                    <a:lnTo>
                      <a:pt x="1285" y="51"/>
                    </a:lnTo>
                    <a:lnTo>
                      <a:pt x="1295" y="71"/>
                    </a:lnTo>
                    <a:lnTo>
                      <a:pt x="1301" y="92"/>
                    </a:lnTo>
                    <a:lnTo>
                      <a:pt x="1304" y="114"/>
                    </a:lnTo>
                    <a:lnTo>
                      <a:pt x="1301" y="136"/>
                    </a:lnTo>
                    <a:lnTo>
                      <a:pt x="1295" y="158"/>
                    </a:lnTo>
                    <a:lnTo>
                      <a:pt x="1285" y="178"/>
                    </a:lnTo>
                    <a:lnTo>
                      <a:pt x="1270" y="196"/>
                    </a:lnTo>
                    <a:lnTo>
                      <a:pt x="815" y="647"/>
                    </a:lnTo>
                    <a:lnTo>
                      <a:pt x="1270" y="1097"/>
                    </a:lnTo>
                    <a:lnTo>
                      <a:pt x="1285" y="1115"/>
                    </a:lnTo>
                    <a:lnTo>
                      <a:pt x="1295" y="1135"/>
                    </a:lnTo>
                    <a:lnTo>
                      <a:pt x="1301" y="1157"/>
                    </a:lnTo>
                    <a:lnTo>
                      <a:pt x="1304" y="1179"/>
                    </a:lnTo>
                    <a:lnTo>
                      <a:pt x="1301" y="1201"/>
                    </a:lnTo>
                    <a:lnTo>
                      <a:pt x="1295" y="1222"/>
                    </a:lnTo>
                    <a:lnTo>
                      <a:pt x="1285" y="1242"/>
                    </a:lnTo>
                    <a:lnTo>
                      <a:pt x="1270" y="1261"/>
                    </a:lnTo>
                    <a:lnTo>
                      <a:pt x="1252" y="1276"/>
                    </a:lnTo>
                    <a:lnTo>
                      <a:pt x="1231" y="1286"/>
                    </a:lnTo>
                    <a:lnTo>
                      <a:pt x="1210" y="1292"/>
                    </a:lnTo>
                    <a:lnTo>
                      <a:pt x="1188" y="1294"/>
                    </a:lnTo>
                    <a:lnTo>
                      <a:pt x="1165" y="1292"/>
                    </a:lnTo>
                    <a:lnTo>
                      <a:pt x="1144" y="1286"/>
                    </a:lnTo>
                    <a:lnTo>
                      <a:pt x="1123" y="1276"/>
                    </a:lnTo>
                    <a:lnTo>
                      <a:pt x="1105" y="1261"/>
                    </a:lnTo>
                    <a:lnTo>
                      <a:pt x="652" y="809"/>
                    </a:lnTo>
                    <a:lnTo>
                      <a:pt x="197" y="1261"/>
                    </a:lnTo>
                    <a:lnTo>
                      <a:pt x="179" y="1276"/>
                    </a:lnTo>
                    <a:lnTo>
                      <a:pt x="159" y="1286"/>
                    </a:lnTo>
                    <a:lnTo>
                      <a:pt x="138" y="1292"/>
                    </a:lnTo>
                    <a:lnTo>
                      <a:pt x="116" y="1294"/>
                    </a:lnTo>
                    <a:lnTo>
                      <a:pt x="94" y="1292"/>
                    </a:lnTo>
                    <a:lnTo>
                      <a:pt x="72" y="1286"/>
                    </a:lnTo>
                    <a:lnTo>
                      <a:pt x="51" y="1276"/>
                    </a:lnTo>
                    <a:lnTo>
                      <a:pt x="34" y="1261"/>
                    </a:lnTo>
                    <a:lnTo>
                      <a:pt x="19" y="1242"/>
                    </a:lnTo>
                    <a:lnTo>
                      <a:pt x="8" y="1222"/>
                    </a:lnTo>
                    <a:lnTo>
                      <a:pt x="2" y="1201"/>
                    </a:lnTo>
                    <a:lnTo>
                      <a:pt x="0" y="1179"/>
                    </a:lnTo>
                    <a:lnTo>
                      <a:pt x="2" y="1157"/>
                    </a:lnTo>
                    <a:lnTo>
                      <a:pt x="8" y="1135"/>
                    </a:lnTo>
                    <a:lnTo>
                      <a:pt x="19" y="1115"/>
                    </a:lnTo>
                    <a:lnTo>
                      <a:pt x="34" y="1097"/>
                    </a:lnTo>
                    <a:lnTo>
                      <a:pt x="487" y="647"/>
                    </a:lnTo>
                    <a:lnTo>
                      <a:pt x="34" y="196"/>
                    </a:lnTo>
                    <a:lnTo>
                      <a:pt x="19" y="178"/>
                    </a:lnTo>
                    <a:lnTo>
                      <a:pt x="8" y="158"/>
                    </a:lnTo>
                    <a:lnTo>
                      <a:pt x="2" y="136"/>
                    </a:lnTo>
                    <a:lnTo>
                      <a:pt x="0" y="114"/>
                    </a:lnTo>
                    <a:lnTo>
                      <a:pt x="2" y="92"/>
                    </a:lnTo>
                    <a:lnTo>
                      <a:pt x="8" y="71"/>
                    </a:lnTo>
                    <a:lnTo>
                      <a:pt x="19" y="51"/>
                    </a:lnTo>
                    <a:lnTo>
                      <a:pt x="34" y="33"/>
                    </a:lnTo>
                    <a:lnTo>
                      <a:pt x="51" y="19"/>
                    </a:lnTo>
                    <a:lnTo>
                      <a:pt x="72" y="8"/>
                    </a:lnTo>
                    <a:lnTo>
                      <a:pt x="94" y="2"/>
                    </a:lnTo>
                    <a:lnTo>
                      <a:pt x="11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5" name="Group 112"/>
            <p:cNvGrpSpPr>
              <a:grpSpLocks noChangeAspect="1"/>
            </p:cNvGrpSpPr>
            <p:nvPr/>
          </p:nvGrpSpPr>
          <p:grpSpPr>
            <a:xfrm>
              <a:off x="7819429" y="4634910"/>
              <a:ext cx="174065" cy="172800"/>
              <a:chOff x="9388475" y="3703638"/>
              <a:chExt cx="436563" cy="433388"/>
            </a:xfrm>
            <a:solidFill>
              <a:schemeClr val="accent3"/>
            </a:solidFill>
          </p:grpSpPr>
          <p:sp>
            <p:nvSpPr>
              <p:cNvPr id="66" name="Freeform 12"/>
              <p:cNvSpPr/>
              <p:nvPr/>
            </p:nvSpPr>
            <p:spPr bwMode="auto">
              <a:xfrm>
                <a:off x="9490075" y="3762375"/>
                <a:ext cx="279400" cy="241300"/>
              </a:xfrm>
              <a:custGeom>
                <a:avLst/>
                <a:gdLst>
                  <a:gd name="T0" fmla="*/ 1983 w 2110"/>
                  <a:gd name="T1" fmla="*/ 0 h 1829"/>
                  <a:gd name="T2" fmla="*/ 2005 w 2110"/>
                  <a:gd name="T3" fmla="*/ 0 h 1829"/>
                  <a:gd name="T4" fmla="*/ 2027 w 2110"/>
                  <a:gd name="T5" fmla="*/ 4 h 1829"/>
                  <a:gd name="T6" fmla="*/ 2048 w 2110"/>
                  <a:gd name="T7" fmla="*/ 12 h 1829"/>
                  <a:gd name="T8" fmla="*/ 2069 w 2110"/>
                  <a:gd name="T9" fmla="*/ 25 h 1829"/>
                  <a:gd name="T10" fmla="*/ 2084 w 2110"/>
                  <a:gd name="T11" fmla="*/ 42 h 1829"/>
                  <a:gd name="T12" fmla="*/ 2097 w 2110"/>
                  <a:gd name="T13" fmla="*/ 62 h 1829"/>
                  <a:gd name="T14" fmla="*/ 2105 w 2110"/>
                  <a:gd name="T15" fmla="*/ 82 h 1829"/>
                  <a:gd name="T16" fmla="*/ 2110 w 2110"/>
                  <a:gd name="T17" fmla="*/ 104 h 1829"/>
                  <a:gd name="T18" fmla="*/ 2110 w 2110"/>
                  <a:gd name="T19" fmla="*/ 125 h 1829"/>
                  <a:gd name="T20" fmla="*/ 2105 w 2110"/>
                  <a:gd name="T21" fmla="*/ 147 h 1829"/>
                  <a:gd name="T22" fmla="*/ 2096 w 2110"/>
                  <a:gd name="T23" fmla="*/ 168 h 1829"/>
                  <a:gd name="T24" fmla="*/ 2083 w 2110"/>
                  <a:gd name="T25" fmla="*/ 188 h 1829"/>
                  <a:gd name="T26" fmla="*/ 742 w 2110"/>
                  <a:gd name="T27" fmla="*/ 1788 h 1829"/>
                  <a:gd name="T28" fmla="*/ 724 w 2110"/>
                  <a:gd name="T29" fmla="*/ 1804 h 1829"/>
                  <a:gd name="T30" fmla="*/ 704 w 2110"/>
                  <a:gd name="T31" fmla="*/ 1817 h 1829"/>
                  <a:gd name="T32" fmla="*/ 681 w 2110"/>
                  <a:gd name="T33" fmla="*/ 1825 h 1829"/>
                  <a:gd name="T34" fmla="*/ 657 w 2110"/>
                  <a:gd name="T35" fmla="*/ 1829 h 1829"/>
                  <a:gd name="T36" fmla="*/ 652 w 2110"/>
                  <a:gd name="T37" fmla="*/ 1829 h 1829"/>
                  <a:gd name="T38" fmla="*/ 630 w 2110"/>
                  <a:gd name="T39" fmla="*/ 1826 h 1829"/>
                  <a:gd name="T40" fmla="*/ 608 w 2110"/>
                  <a:gd name="T41" fmla="*/ 1820 h 1829"/>
                  <a:gd name="T42" fmla="*/ 587 w 2110"/>
                  <a:gd name="T43" fmla="*/ 1810 h 1829"/>
                  <a:gd name="T44" fmla="*/ 571 w 2110"/>
                  <a:gd name="T45" fmla="*/ 1795 h 1829"/>
                  <a:gd name="T46" fmla="*/ 34 w 2110"/>
                  <a:gd name="T47" fmla="*/ 1263 h 1829"/>
                  <a:gd name="T48" fmla="*/ 19 w 2110"/>
                  <a:gd name="T49" fmla="*/ 1245 h 1829"/>
                  <a:gd name="T50" fmla="*/ 8 w 2110"/>
                  <a:gd name="T51" fmla="*/ 1225 h 1829"/>
                  <a:gd name="T52" fmla="*/ 2 w 2110"/>
                  <a:gd name="T53" fmla="*/ 1203 h 1829"/>
                  <a:gd name="T54" fmla="*/ 0 w 2110"/>
                  <a:gd name="T55" fmla="*/ 1181 h 1829"/>
                  <a:gd name="T56" fmla="*/ 2 w 2110"/>
                  <a:gd name="T57" fmla="*/ 1159 h 1829"/>
                  <a:gd name="T58" fmla="*/ 8 w 2110"/>
                  <a:gd name="T59" fmla="*/ 1138 h 1829"/>
                  <a:gd name="T60" fmla="*/ 19 w 2110"/>
                  <a:gd name="T61" fmla="*/ 1118 h 1829"/>
                  <a:gd name="T62" fmla="*/ 34 w 2110"/>
                  <a:gd name="T63" fmla="*/ 1099 h 1829"/>
                  <a:gd name="T64" fmla="*/ 53 w 2110"/>
                  <a:gd name="T65" fmla="*/ 1085 h 1829"/>
                  <a:gd name="T66" fmla="*/ 73 w 2110"/>
                  <a:gd name="T67" fmla="*/ 1074 h 1829"/>
                  <a:gd name="T68" fmla="*/ 94 w 2110"/>
                  <a:gd name="T69" fmla="*/ 1068 h 1829"/>
                  <a:gd name="T70" fmla="*/ 116 w 2110"/>
                  <a:gd name="T71" fmla="*/ 1066 h 1829"/>
                  <a:gd name="T72" fmla="*/ 138 w 2110"/>
                  <a:gd name="T73" fmla="*/ 1068 h 1829"/>
                  <a:gd name="T74" fmla="*/ 159 w 2110"/>
                  <a:gd name="T75" fmla="*/ 1074 h 1829"/>
                  <a:gd name="T76" fmla="*/ 180 w 2110"/>
                  <a:gd name="T77" fmla="*/ 1085 h 1829"/>
                  <a:gd name="T78" fmla="*/ 198 w 2110"/>
                  <a:gd name="T79" fmla="*/ 1099 h 1829"/>
                  <a:gd name="T80" fmla="*/ 644 w 2110"/>
                  <a:gd name="T81" fmla="*/ 1544 h 1829"/>
                  <a:gd name="T82" fmla="*/ 1905 w 2110"/>
                  <a:gd name="T83" fmla="*/ 41 h 1829"/>
                  <a:gd name="T84" fmla="*/ 1922 w 2110"/>
                  <a:gd name="T85" fmla="*/ 24 h 1829"/>
                  <a:gd name="T86" fmla="*/ 1941 w 2110"/>
                  <a:gd name="T87" fmla="*/ 11 h 1829"/>
                  <a:gd name="T88" fmla="*/ 1962 w 2110"/>
                  <a:gd name="T89" fmla="*/ 3 h 1829"/>
                  <a:gd name="T90" fmla="*/ 1983 w 2110"/>
                  <a:gd name="T91" fmla="*/ 0 h 1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10" h="1829">
                    <a:moveTo>
                      <a:pt x="1983" y="0"/>
                    </a:moveTo>
                    <a:lnTo>
                      <a:pt x="2005" y="0"/>
                    </a:lnTo>
                    <a:lnTo>
                      <a:pt x="2027" y="4"/>
                    </a:lnTo>
                    <a:lnTo>
                      <a:pt x="2048" y="12"/>
                    </a:lnTo>
                    <a:lnTo>
                      <a:pt x="2069" y="25"/>
                    </a:lnTo>
                    <a:lnTo>
                      <a:pt x="2084" y="42"/>
                    </a:lnTo>
                    <a:lnTo>
                      <a:pt x="2097" y="62"/>
                    </a:lnTo>
                    <a:lnTo>
                      <a:pt x="2105" y="82"/>
                    </a:lnTo>
                    <a:lnTo>
                      <a:pt x="2110" y="104"/>
                    </a:lnTo>
                    <a:lnTo>
                      <a:pt x="2110" y="125"/>
                    </a:lnTo>
                    <a:lnTo>
                      <a:pt x="2105" y="147"/>
                    </a:lnTo>
                    <a:lnTo>
                      <a:pt x="2096" y="168"/>
                    </a:lnTo>
                    <a:lnTo>
                      <a:pt x="2083" y="188"/>
                    </a:lnTo>
                    <a:lnTo>
                      <a:pt x="742" y="1788"/>
                    </a:lnTo>
                    <a:lnTo>
                      <a:pt x="724" y="1804"/>
                    </a:lnTo>
                    <a:lnTo>
                      <a:pt x="704" y="1817"/>
                    </a:lnTo>
                    <a:lnTo>
                      <a:pt x="681" y="1825"/>
                    </a:lnTo>
                    <a:lnTo>
                      <a:pt x="657" y="1829"/>
                    </a:lnTo>
                    <a:lnTo>
                      <a:pt x="652" y="1829"/>
                    </a:lnTo>
                    <a:lnTo>
                      <a:pt x="630" y="1826"/>
                    </a:lnTo>
                    <a:lnTo>
                      <a:pt x="608" y="1820"/>
                    </a:lnTo>
                    <a:lnTo>
                      <a:pt x="587" y="1810"/>
                    </a:lnTo>
                    <a:lnTo>
                      <a:pt x="571" y="1795"/>
                    </a:lnTo>
                    <a:lnTo>
                      <a:pt x="34" y="1263"/>
                    </a:lnTo>
                    <a:lnTo>
                      <a:pt x="19" y="1245"/>
                    </a:lnTo>
                    <a:lnTo>
                      <a:pt x="8" y="1225"/>
                    </a:lnTo>
                    <a:lnTo>
                      <a:pt x="2" y="1203"/>
                    </a:lnTo>
                    <a:lnTo>
                      <a:pt x="0" y="1181"/>
                    </a:lnTo>
                    <a:lnTo>
                      <a:pt x="2" y="1159"/>
                    </a:lnTo>
                    <a:lnTo>
                      <a:pt x="8" y="1138"/>
                    </a:lnTo>
                    <a:lnTo>
                      <a:pt x="19" y="1118"/>
                    </a:lnTo>
                    <a:lnTo>
                      <a:pt x="34" y="1099"/>
                    </a:lnTo>
                    <a:lnTo>
                      <a:pt x="53" y="1085"/>
                    </a:lnTo>
                    <a:lnTo>
                      <a:pt x="73" y="1074"/>
                    </a:lnTo>
                    <a:lnTo>
                      <a:pt x="94" y="1068"/>
                    </a:lnTo>
                    <a:lnTo>
                      <a:pt x="116" y="1066"/>
                    </a:lnTo>
                    <a:lnTo>
                      <a:pt x="138" y="1068"/>
                    </a:lnTo>
                    <a:lnTo>
                      <a:pt x="159" y="1074"/>
                    </a:lnTo>
                    <a:lnTo>
                      <a:pt x="180" y="1085"/>
                    </a:lnTo>
                    <a:lnTo>
                      <a:pt x="198" y="1099"/>
                    </a:lnTo>
                    <a:lnTo>
                      <a:pt x="644" y="1544"/>
                    </a:lnTo>
                    <a:lnTo>
                      <a:pt x="1905" y="41"/>
                    </a:lnTo>
                    <a:lnTo>
                      <a:pt x="1922" y="24"/>
                    </a:lnTo>
                    <a:lnTo>
                      <a:pt x="1941" y="11"/>
                    </a:lnTo>
                    <a:lnTo>
                      <a:pt x="1962" y="3"/>
                    </a:lnTo>
                    <a:lnTo>
                      <a:pt x="19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" name="Freeform 13"/>
              <p:cNvSpPr/>
              <p:nvPr/>
            </p:nvSpPr>
            <p:spPr bwMode="auto">
              <a:xfrm>
                <a:off x="9388475" y="3703638"/>
                <a:ext cx="436563" cy="433388"/>
              </a:xfrm>
              <a:custGeom>
                <a:avLst/>
                <a:gdLst>
                  <a:gd name="T0" fmla="*/ 1884 w 3298"/>
                  <a:gd name="T1" fmla="*/ 17 h 3273"/>
                  <a:gd name="T2" fmla="*/ 2254 w 3298"/>
                  <a:gd name="T3" fmla="*/ 116 h 3273"/>
                  <a:gd name="T4" fmla="*/ 2537 w 3298"/>
                  <a:gd name="T5" fmla="*/ 264 h 3273"/>
                  <a:gd name="T6" fmla="*/ 2573 w 3298"/>
                  <a:gd name="T7" fmla="*/ 342 h 3273"/>
                  <a:gd name="T8" fmla="*/ 2541 w 3298"/>
                  <a:gd name="T9" fmla="*/ 426 h 3273"/>
                  <a:gd name="T10" fmla="*/ 2461 w 3298"/>
                  <a:gd name="T11" fmla="*/ 462 h 3273"/>
                  <a:gd name="T12" fmla="*/ 2319 w 3298"/>
                  <a:gd name="T13" fmla="*/ 400 h 3273"/>
                  <a:gd name="T14" fmla="*/ 1993 w 3298"/>
                  <a:gd name="T15" fmla="*/ 273 h 3273"/>
                  <a:gd name="T16" fmla="*/ 1655 w 3298"/>
                  <a:gd name="T17" fmla="*/ 230 h 3273"/>
                  <a:gd name="T18" fmla="*/ 1319 w 3298"/>
                  <a:gd name="T19" fmla="*/ 269 h 3273"/>
                  <a:gd name="T20" fmla="*/ 999 w 3298"/>
                  <a:gd name="T21" fmla="*/ 386 h 3273"/>
                  <a:gd name="T22" fmla="*/ 711 w 3298"/>
                  <a:gd name="T23" fmla="*/ 583 h 3273"/>
                  <a:gd name="T24" fmla="*/ 477 w 3298"/>
                  <a:gd name="T25" fmla="*/ 846 h 3273"/>
                  <a:gd name="T26" fmla="*/ 320 w 3298"/>
                  <a:gd name="T27" fmla="*/ 1148 h 3273"/>
                  <a:gd name="T28" fmla="*/ 242 w 3298"/>
                  <a:gd name="T29" fmla="*/ 1472 h 3273"/>
                  <a:gd name="T30" fmla="*/ 242 w 3298"/>
                  <a:gd name="T31" fmla="*/ 1803 h 3273"/>
                  <a:gd name="T32" fmla="*/ 320 w 3298"/>
                  <a:gd name="T33" fmla="*/ 2128 h 3273"/>
                  <a:gd name="T34" fmla="*/ 477 w 3298"/>
                  <a:gd name="T35" fmla="*/ 2430 h 3273"/>
                  <a:gd name="T36" fmla="*/ 711 w 3298"/>
                  <a:gd name="T37" fmla="*/ 2692 h 3273"/>
                  <a:gd name="T38" fmla="*/ 998 w 3298"/>
                  <a:gd name="T39" fmla="*/ 2887 h 3273"/>
                  <a:gd name="T40" fmla="*/ 1314 w 3298"/>
                  <a:gd name="T41" fmla="*/ 3004 h 3273"/>
                  <a:gd name="T42" fmla="*/ 1647 w 3298"/>
                  <a:gd name="T43" fmla="*/ 3042 h 3273"/>
                  <a:gd name="T44" fmla="*/ 1979 w 3298"/>
                  <a:gd name="T45" fmla="*/ 3004 h 3273"/>
                  <a:gd name="T46" fmla="*/ 2296 w 3298"/>
                  <a:gd name="T47" fmla="*/ 2887 h 3273"/>
                  <a:gd name="T48" fmla="*/ 2582 w 3298"/>
                  <a:gd name="T49" fmla="*/ 2692 h 3273"/>
                  <a:gd name="T50" fmla="*/ 2819 w 3298"/>
                  <a:gd name="T51" fmla="*/ 2428 h 3273"/>
                  <a:gd name="T52" fmla="*/ 2978 w 3298"/>
                  <a:gd name="T53" fmla="*/ 2123 h 3273"/>
                  <a:gd name="T54" fmla="*/ 3056 w 3298"/>
                  <a:gd name="T55" fmla="*/ 1795 h 3273"/>
                  <a:gd name="T56" fmla="*/ 3053 w 3298"/>
                  <a:gd name="T57" fmla="*/ 1458 h 3273"/>
                  <a:gd name="T58" fmla="*/ 2966 w 3298"/>
                  <a:gd name="T59" fmla="*/ 1126 h 3273"/>
                  <a:gd name="T60" fmla="*/ 2835 w 3298"/>
                  <a:gd name="T61" fmla="*/ 869 h 3273"/>
                  <a:gd name="T62" fmla="*/ 2838 w 3298"/>
                  <a:gd name="T63" fmla="*/ 782 h 3273"/>
                  <a:gd name="T64" fmla="*/ 2903 w 3298"/>
                  <a:gd name="T65" fmla="*/ 720 h 3273"/>
                  <a:gd name="T66" fmla="*/ 2991 w 3298"/>
                  <a:gd name="T67" fmla="*/ 723 h 3273"/>
                  <a:gd name="T68" fmla="*/ 3091 w 3298"/>
                  <a:gd name="T69" fmla="*/ 849 h 3273"/>
                  <a:gd name="T70" fmla="*/ 3234 w 3298"/>
                  <a:gd name="T71" fmla="*/ 1193 h 3273"/>
                  <a:gd name="T72" fmla="*/ 3295 w 3298"/>
                  <a:gd name="T73" fmla="*/ 1551 h 3273"/>
                  <a:gd name="T74" fmla="*/ 3274 w 3298"/>
                  <a:gd name="T75" fmla="*/ 1909 h 3273"/>
                  <a:gd name="T76" fmla="*/ 3174 w 3298"/>
                  <a:gd name="T77" fmla="*/ 2257 h 3273"/>
                  <a:gd name="T78" fmla="*/ 2996 w 3298"/>
                  <a:gd name="T79" fmla="*/ 2578 h 3273"/>
                  <a:gd name="T80" fmla="*/ 2742 w 3298"/>
                  <a:gd name="T81" fmla="*/ 2860 h 3273"/>
                  <a:gd name="T82" fmla="*/ 2434 w 3298"/>
                  <a:gd name="T83" fmla="*/ 3076 h 3273"/>
                  <a:gd name="T84" fmla="*/ 2094 w 3298"/>
                  <a:gd name="T85" fmla="*/ 3212 h 3273"/>
                  <a:gd name="T86" fmla="*/ 1737 w 3298"/>
                  <a:gd name="T87" fmla="*/ 3271 h 3273"/>
                  <a:gd name="T88" fmla="*/ 1377 w 3298"/>
                  <a:gd name="T89" fmla="*/ 3251 h 3273"/>
                  <a:gd name="T90" fmla="*/ 1026 w 3298"/>
                  <a:gd name="T91" fmla="*/ 3153 h 3273"/>
                  <a:gd name="T92" fmla="*/ 701 w 3298"/>
                  <a:gd name="T93" fmla="*/ 2977 h 3273"/>
                  <a:gd name="T94" fmla="*/ 416 w 3298"/>
                  <a:gd name="T95" fmla="*/ 2725 h 3273"/>
                  <a:gd name="T96" fmla="*/ 199 w 3298"/>
                  <a:gd name="T97" fmla="*/ 2419 h 3273"/>
                  <a:gd name="T98" fmla="*/ 61 w 3298"/>
                  <a:gd name="T99" fmla="*/ 2082 h 3273"/>
                  <a:gd name="T100" fmla="*/ 2 w 3298"/>
                  <a:gd name="T101" fmla="*/ 1728 h 3273"/>
                  <a:gd name="T102" fmla="*/ 22 w 3298"/>
                  <a:gd name="T103" fmla="*/ 1370 h 3273"/>
                  <a:gd name="T104" fmla="*/ 120 w 3298"/>
                  <a:gd name="T105" fmla="*/ 1022 h 3273"/>
                  <a:gd name="T106" fmla="*/ 297 w 3298"/>
                  <a:gd name="T107" fmla="*/ 698 h 3273"/>
                  <a:gd name="T108" fmla="*/ 555 w 3298"/>
                  <a:gd name="T109" fmla="*/ 413 h 3273"/>
                  <a:gd name="T110" fmla="*/ 874 w 3298"/>
                  <a:gd name="T111" fmla="*/ 192 h 3273"/>
                  <a:gd name="T112" fmla="*/ 1228 w 3298"/>
                  <a:gd name="T113" fmla="*/ 53 h 3273"/>
                  <a:gd name="T114" fmla="*/ 1600 w 3298"/>
                  <a:gd name="T115" fmla="*/ 0 h 3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98" h="3273">
                    <a:moveTo>
                      <a:pt x="1600" y="0"/>
                    </a:moveTo>
                    <a:lnTo>
                      <a:pt x="1695" y="1"/>
                    </a:lnTo>
                    <a:lnTo>
                      <a:pt x="1789" y="6"/>
                    </a:lnTo>
                    <a:lnTo>
                      <a:pt x="1884" y="17"/>
                    </a:lnTo>
                    <a:lnTo>
                      <a:pt x="1978" y="33"/>
                    </a:lnTo>
                    <a:lnTo>
                      <a:pt x="2071" y="55"/>
                    </a:lnTo>
                    <a:lnTo>
                      <a:pt x="2164" y="83"/>
                    </a:lnTo>
                    <a:lnTo>
                      <a:pt x="2254" y="116"/>
                    </a:lnTo>
                    <a:lnTo>
                      <a:pt x="2344" y="155"/>
                    </a:lnTo>
                    <a:lnTo>
                      <a:pt x="2433" y="199"/>
                    </a:lnTo>
                    <a:lnTo>
                      <a:pt x="2518" y="249"/>
                    </a:lnTo>
                    <a:lnTo>
                      <a:pt x="2537" y="264"/>
                    </a:lnTo>
                    <a:lnTo>
                      <a:pt x="2552" y="281"/>
                    </a:lnTo>
                    <a:lnTo>
                      <a:pt x="2563" y="300"/>
                    </a:lnTo>
                    <a:lnTo>
                      <a:pt x="2570" y="321"/>
                    </a:lnTo>
                    <a:lnTo>
                      <a:pt x="2573" y="342"/>
                    </a:lnTo>
                    <a:lnTo>
                      <a:pt x="2572" y="365"/>
                    </a:lnTo>
                    <a:lnTo>
                      <a:pt x="2565" y="387"/>
                    </a:lnTo>
                    <a:lnTo>
                      <a:pt x="2556" y="408"/>
                    </a:lnTo>
                    <a:lnTo>
                      <a:pt x="2541" y="426"/>
                    </a:lnTo>
                    <a:lnTo>
                      <a:pt x="2524" y="441"/>
                    </a:lnTo>
                    <a:lnTo>
                      <a:pt x="2504" y="452"/>
                    </a:lnTo>
                    <a:lnTo>
                      <a:pt x="2483" y="460"/>
                    </a:lnTo>
                    <a:lnTo>
                      <a:pt x="2461" y="462"/>
                    </a:lnTo>
                    <a:lnTo>
                      <a:pt x="2439" y="461"/>
                    </a:lnTo>
                    <a:lnTo>
                      <a:pt x="2417" y="455"/>
                    </a:lnTo>
                    <a:lnTo>
                      <a:pt x="2396" y="445"/>
                    </a:lnTo>
                    <a:lnTo>
                      <a:pt x="2319" y="400"/>
                    </a:lnTo>
                    <a:lnTo>
                      <a:pt x="2238" y="360"/>
                    </a:lnTo>
                    <a:lnTo>
                      <a:pt x="2158" y="327"/>
                    </a:lnTo>
                    <a:lnTo>
                      <a:pt x="2076" y="297"/>
                    </a:lnTo>
                    <a:lnTo>
                      <a:pt x="1993" y="273"/>
                    </a:lnTo>
                    <a:lnTo>
                      <a:pt x="1909" y="255"/>
                    </a:lnTo>
                    <a:lnTo>
                      <a:pt x="1825" y="242"/>
                    </a:lnTo>
                    <a:lnTo>
                      <a:pt x="1739" y="233"/>
                    </a:lnTo>
                    <a:lnTo>
                      <a:pt x="1655" y="230"/>
                    </a:lnTo>
                    <a:lnTo>
                      <a:pt x="1571" y="232"/>
                    </a:lnTo>
                    <a:lnTo>
                      <a:pt x="1486" y="240"/>
                    </a:lnTo>
                    <a:lnTo>
                      <a:pt x="1402" y="251"/>
                    </a:lnTo>
                    <a:lnTo>
                      <a:pt x="1319" y="269"/>
                    </a:lnTo>
                    <a:lnTo>
                      <a:pt x="1237" y="291"/>
                    </a:lnTo>
                    <a:lnTo>
                      <a:pt x="1156" y="318"/>
                    </a:lnTo>
                    <a:lnTo>
                      <a:pt x="1077" y="350"/>
                    </a:lnTo>
                    <a:lnTo>
                      <a:pt x="999" y="386"/>
                    </a:lnTo>
                    <a:lnTo>
                      <a:pt x="924" y="428"/>
                    </a:lnTo>
                    <a:lnTo>
                      <a:pt x="850" y="475"/>
                    </a:lnTo>
                    <a:lnTo>
                      <a:pt x="780" y="527"/>
                    </a:lnTo>
                    <a:lnTo>
                      <a:pt x="711" y="583"/>
                    </a:lnTo>
                    <a:lnTo>
                      <a:pt x="646" y="644"/>
                    </a:lnTo>
                    <a:lnTo>
                      <a:pt x="584" y="709"/>
                    </a:lnTo>
                    <a:lnTo>
                      <a:pt x="528" y="776"/>
                    </a:lnTo>
                    <a:lnTo>
                      <a:pt x="477" y="846"/>
                    </a:lnTo>
                    <a:lnTo>
                      <a:pt x="430" y="919"/>
                    </a:lnTo>
                    <a:lnTo>
                      <a:pt x="388" y="994"/>
                    </a:lnTo>
                    <a:lnTo>
                      <a:pt x="352" y="1070"/>
                    </a:lnTo>
                    <a:lnTo>
                      <a:pt x="320" y="1148"/>
                    </a:lnTo>
                    <a:lnTo>
                      <a:pt x="293" y="1227"/>
                    </a:lnTo>
                    <a:lnTo>
                      <a:pt x="271" y="1308"/>
                    </a:lnTo>
                    <a:lnTo>
                      <a:pt x="254" y="1390"/>
                    </a:lnTo>
                    <a:lnTo>
                      <a:pt x="242" y="1472"/>
                    </a:lnTo>
                    <a:lnTo>
                      <a:pt x="234" y="1555"/>
                    </a:lnTo>
                    <a:lnTo>
                      <a:pt x="232" y="1638"/>
                    </a:lnTo>
                    <a:lnTo>
                      <a:pt x="234" y="1721"/>
                    </a:lnTo>
                    <a:lnTo>
                      <a:pt x="242" y="1803"/>
                    </a:lnTo>
                    <a:lnTo>
                      <a:pt x="254" y="1886"/>
                    </a:lnTo>
                    <a:lnTo>
                      <a:pt x="271" y="1968"/>
                    </a:lnTo>
                    <a:lnTo>
                      <a:pt x="293" y="2048"/>
                    </a:lnTo>
                    <a:lnTo>
                      <a:pt x="320" y="2128"/>
                    </a:lnTo>
                    <a:lnTo>
                      <a:pt x="352" y="2205"/>
                    </a:lnTo>
                    <a:lnTo>
                      <a:pt x="388" y="2282"/>
                    </a:lnTo>
                    <a:lnTo>
                      <a:pt x="430" y="2357"/>
                    </a:lnTo>
                    <a:lnTo>
                      <a:pt x="477" y="2430"/>
                    </a:lnTo>
                    <a:lnTo>
                      <a:pt x="528" y="2500"/>
                    </a:lnTo>
                    <a:lnTo>
                      <a:pt x="584" y="2567"/>
                    </a:lnTo>
                    <a:lnTo>
                      <a:pt x="646" y="2632"/>
                    </a:lnTo>
                    <a:lnTo>
                      <a:pt x="711" y="2692"/>
                    </a:lnTo>
                    <a:lnTo>
                      <a:pt x="778" y="2748"/>
                    </a:lnTo>
                    <a:lnTo>
                      <a:pt x="849" y="2799"/>
                    </a:lnTo>
                    <a:lnTo>
                      <a:pt x="923" y="2845"/>
                    </a:lnTo>
                    <a:lnTo>
                      <a:pt x="998" y="2887"/>
                    </a:lnTo>
                    <a:lnTo>
                      <a:pt x="1075" y="2924"/>
                    </a:lnTo>
                    <a:lnTo>
                      <a:pt x="1153" y="2955"/>
                    </a:lnTo>
                    <a:lnTo>
                      <a:pt x="1233" y="2982"/>
                    </a:lnTo>
                    <a:lnTo>
                      <a:pt x="1314" y="3004"/>
                    </a:lnTo>
                    <a:lnTo>
                      <a:pt x="1397" y="3020"/>
                    </a:lnTo>
                    <a:lnTo>
                      <a:pt x="1480" y="3033"/>
                    </a:lnTo>
                    <a:lnTo>
                      <a:pt x="1563" y="3040"/>
                    </a:lnTo>
                    <a:lnTo>
                      <a:pt x="1647" y="3042"/>
                    </a:lnTo>
                    <a:lnTo>
                      <a:pt x="1730" y="3040"/>
                    </a:lnTo>
                    <a:lnTo>
                      <a:pt x="1813" y="3033"/>
                    </a:lnTo>
                    <a:lnTo>
                      <a:pt x="1897" y="3020"/>
                    </a:lnTo>
                    <a:lnTo>
                      <a:pt x="1979" y="3004"/>
                    </a:lnTo>
                    <a:lnTo>
                      <a:pt x="2060" y="2982"/>
                    </a:lnTo>
                    <a:lnTo>
                      <a:pt x="2140" y="2955"/>
                    </a:lnTo>
                    <a:lnTo>
                      <a:pt x="2219" y="2924"/>
                    </a:lnTo>
                    <a:lnTo>
                      <a:pt x="2296" y="2887"/>
                    </a:lnTo>
                    <a:lnTo>
                      <a:pt x="2371" y="2845"/>
                    </a:lnTo>
                    <a:lnTo>
                      <a:pt x="2444" y="2799"/>
                    </a:lnTo>
                    <a:lnTo>
                      <a:pt x="2515" y="2748"/>
                    </a:lnTo>
                    <a:lnTo>
                      <a:pt x="2582" y="2692"/>
                    </a:lnTo>
                    <a:lnTo>
                      <a:pt x="2648" y="2632"/>
                    </a:lnTo>
                    <a:lnTo>
                      <a:pt x="2710" y="2567"/>
                    </a:lnTo>
                    <a:lnTo>
                      <a:pt x="2767" y="2499"/>
                    </a:lnTo>
                    <a:lnTo>
                      <a:pt x="2819" y="2428"/>
                    </a:lnTo>
                    <a:lnTo>
                      <a:pt x="2866" y="2354"/>
                    </a:lnTo>
                    <a:lnTo>
                      <a:pt x="2908" y="2279"/>
                    </a:lnTo>
                    <a:lnTo>
                      <a:pt x="2945" y="2202"/>
                    </a:lnTo>
                    <a:lnTo>
                      <a:pt x="2978" y="2123"/>
                    </a:lnTo>
                    <a:lnTo>
                      <a:pt x="3004" y="2043"/>
                    </a:lnTo>
                    <a:lnTo>
                      <a:pt x="3027" y="1961"/>
                    </a:lnTo>
                    <a:lnTo>
                      <a:pt x="3044" y="1879"/>
                    </a:lnTo>
                    <a:lnTo>
                      <a:pt x="3056" y="1795"/>
                    </a:lnTo>
                    <a:lnTo>
                      <a:pt x="3063" y="1711"/>
                    </a:lnTo>
                    <a:lnTo>
                      <a:pt x="3064" y="1626"/>
                    </a:lnTo>
                    <a:lnTo>
                      <a:pt x="3061" y="1542"/>
                    </a:lnTo>
                    <a:lnTo>
                      <a:pt x="3053" y="1458"/>
                    </a:lnTo>
                    <a:lnTo>
                      <a:pt x="3039" y="1373"/>
                    </a:lnTo>
                    <a:lnTo>
                      <a:pt x="3020" y="1290"/>
                    </a:lnTo>
                    <a:lnTo>
                      <a:pt x="2996" y="1207"/>
                    </a:lnTo>
                    <a:lnTo>
                      <a:pt x="2966" y="1126"/>
                    </a:lnTo>
                    <a:lnTo>
                      <a:pt x="2931" y="1045"/>
                    </a:lnTo>
                    <a:lnTo>
                      <a:pt x="2891" y="967"/>
                    </a:lnTo>
                    <a:lnTo>
                      <a:pt x="2846" y="889"/>
                    </a:lnTo>
                    <a:lnTo>
                      <a:pt x="2835" y="869"/>
                    </a:lnTo>
                    <a:lnTo>
                      <a:pt x="2829" y="847"/>
                    </a:lnTo>
                    <a:lnTo>
                      <a:pt x="2828" y="824"/>
                    </a:lnTo>
                    <a:lnTo>
                      <a:pt x="2830" y="803"/>
                    </a:lnTo>
                    <a:lnTo>
                      <a:pt x="2838" y="782"/>
                    </a:lnTo>
                    <a:lnTo>
                      <a:pt x="2848" y="762"/>
                    </a:lnTo>
                    <a:lnTo>
                      <a:pt x="2863" y="746"/>
                    </a:lnTo>
                    <a:lnTo>
                      <a:pt x="2882" y="731"/>
                    </a:lnTo>
                    <a:lnTo>
                      <a:pt x="2903" y="720"/>
                    </a:lnTo>
                    <a:lnTo>
                      <a:pt x="2925" y="715"/>
                    </a:lnTo>
                    <a:lnTo>
                      <a:pt x="2947" y="713"/>
                    </a:lnTo>
                    <a:lnTo>
                      <a:pt x="2969" y="716"/>
                    </a:lnTo>
                    <a:lnTo>
                      <a:pt x="2991" y="723"/>
                    </a:lnTo>
                    <a:lnTo>
                      <a:pt x="3011" y="734"/>
                    </a:lnTo>
                    <a:lnTo>
                      <a:pt x="3027" y="749"/>
                    </a:lnTo>
                    <a:lnTo>
                      <a:pt x="3042" y="767"/>
                    </a:lnTo>
                    <a:lnTo>
                      <a:pt x="3091" y="849"/>
                    </a:lnTo>
                    <a:lnTo>
                      <a:pt x="3135" y="933"/>
                    </a:lnTo>
                    <a:lnTo>
                      <a:pt x="3173" y="1018"/>
                    </a:lnTo>
                    <a:lnTo>
                      <a:pt x="3206" y="1105"/>
                    </a:lnTo>
                    <a:lnTo>
                      <a:pt x="3234" y="1193"/>
                    </a:lnTo>
                    <a:lnTo>
                      <a:pt x="3257" y="1282"/>
                    </a:lnTo>
                    <a:lnTo>
                      <a:pt x="3275" y="1371"/>
                    </a:lnTo>
                    <a:lnTo>
                      <a:pt x="3287" y="1461"/>
                    </a:lnTo>
                    <a:lnTo>
                      <a:pt x="3295" y="1551"/>
                    </a:lnTo>
                    <a:lnTo>
                      <a:pt x="3298" y="1640"/>
                    </a:lnTo>
                    <a:lnTo>
                      <a:pt x="3294" y="1731"/>
                    </a:lnTo>
                    <a:lnTo>
                      <a:pt x="3287" y="1820"/>
                    </a:lnTo>
                    <a:lnTo>
                      <a:pt x="3274" y="1909"/>
                    </a:lnTo>
                    <a:lnTo>
                      <a:pt x="3257" y="1998"/>
                    </a:lnTo>
                    <a:lnTo>
                      <a:pt x="3234" y="2085"/>
                    </a:lnTo>
                    <a:lnTo>
                      <a:pt x="3207" y="2172"/>
                    </a:lnTo>
                    <a:lnTo>
                      <a:pt x="3174" y="2257"/>
                    </a:lnTo>
                    <a:lnTo>
                      <a:pt x="3137" y="2340"/>
                    </a:lnTo>
                    <a:lnTo>
                      <a:pt x="3095" y="2421"/>
                    </a:lnTo>
                    <a:lnTo>
                      <a:pt x="3047" y="2501"/>
                    </a:lnTo>
                    <a:lnTo>
                      <a:pt x="2996" y="2578"/>
                    </a:lnTo>
                    <a:lnTo>
                      <a:pt x="2940" y="2653"/>
                    </a:lnTo>
                    <a:lnTo>
                      <a:pt x="2878" y="2725"/>
                    </a:lnTo>
                    <a:lnTo>
                      <a:pt x="2812" y="2794"/>
                    </a:lnTo>
                    <a:lnTo>
                      <a:pt x="2742" y="2860"/>
                    </a:lnTo>
                    <a:lnTo>
                      <a:pt x="2669" y="2922"/>
                    </a:lnTo>
                    <a:lnTo>
                      <a:pt x="2593" y="2977"/>
                    </a:lnTo>
                    <a:lnTo>
                      <a:pt x="2515" y="3029"/>
                    </a:lnTo>
                    <a:lnTo>
                      <a:pt x="2434" y="3076"/>
                    </a:lnTo>
                    <a:lnTo>
                      <a:pt x="2351" y="3117"/>
                    </a:lnTo>
                    <a:lnTo>
                      <a:pt x="2267" y="3153"/>
                    </a:lnTo>
                    <a:lnTo>
                      <a:pt x="2181" y="3185"/>
                    </a:lnTo>
                    <a:lnTo>
                      <a:pt x="2094" y="3212"/>
                    </a:lnTo>
                    <a:lnTo>
                      <a:pt x="2006" y="3234"/>
                    </a:lnTo>
                    <a:lnTo>
                      <a:pt x="1917" y="3251"/>
                    </a:lnTo>
                    <a:lnTo>
                      <a:pt x="1827" y="3263"/>
                    </a:lnTo>
                    <a:lnTo>
                      <a:pt x="1737" y="3271"/>
                    </a:lnTo>
                    <a:lnTo>
                      <a:pt x="1647" y="3273"/>
                    </a:lnTo>
                    <a:lnTo>
                      <a:pt x="1556" y="3271"/>
                    </a:lnTo>
                    <a:lnTo>
                      <a:pt x="1466" y="3263"/>
                    </a:lnTo>
                    <a:lnTo>
                      <a:pt x="1377" y="3251"/>
                    </a:lnTo>
                    <a:lnTo>
                      <a:pt x="1287" y="3234"/>
                    </a:lnTo>
                    <a:lnTo>
                      <a:pt x="1199" y="3212"/>
                    </a:lnTo>
                    <a:lnTo>
                      <a:pt x="1112" y="3185"/>
                    </a:lnTo>
                    <a:lnTo>
                      <a:pt x="1026" y="3153"/>
                    </a:lnTo>
                    <a:lnTo>
                      <a:pt x="942" y="3117"/>
                    </a:lnTo>
                    <a:lnTo>
                      <a:pt x="860" y="3076"/>
                    </a:lnTo>
                    <a:lnTo>
                      <a:pt x="780" y="3029"/>
                    </a:lnTo>
                    <a:lnTo>
                      <a:pt x="701" y="2977"/>
                    </a:lnTo>
                    <a:lnTo>
                      <a:pt x="626" y="2922"/>
                    </a:lnTo>
                    <a:lnTo>
                      <a:pt x="552" y="2860"/>
                    </a:lnTo>
                    <a:lnTo>
                      <a:pt x="482" y="2794"/>
                    </a:lnTo>
                    <a:lnTo>
                      <a:pt x="416" y="2725"/>
                    </a:lnTo>
                    <a:lnTo>
                      <a:pt x="354" y="2652"/>
                    </a:lnTo>
                    <a:lnTo>
                      <a:pt x="297" y="2576"/>
                    </a:lnTo>
                    <a:lnTo>
                      <a:pt x="246" y="2499"/>
                    </a:lnTo>
                    <a:lnTo>
                      <a:pt x="199" y="2419"/>
                    </a:lnTo>
                    <a:lnTo>
                      <a:pt x="157" y="2337"/>
                    </a:lnTo>
                    <a:lnTo>
                      <a:pt x="120" y="2254"/>
                    </a:lnTo>
                    <a:lnTo>
                      <a:pt x="89" y="2169"/>
                    </a:lnTo>
                    <a:lnTo>
                      <a:pt x="61" y="2082"/>
                    </a:lnTo>
                    <a:lnTo>
                      <a:pt x="39" y="1995"/>
                    </a:lnTo>
                    <a:lnTo>
                      <a:pt x="22" y="1906"/>
                    </a:lnTo>
                    <a:lnTo>
                      <a:pt x="9" y="1817"/>
                    </a:lnTo>
                    <a:lnTo>
                      <a:pt x="2" y="1728"/>
                    </a:lnTo>
                    <a:lnTo>
                      <a:pt x="0" y="1638"/>
                    </a:lnTo>
                    <a:lnTo>
                      <a:pt x="2" y="1548"/>
                    </a:lnTo>
                    <a:lnTo>
                      <a:pt x="9" y="1459"/>
                    </a:lnTo>
                    <a:lnTo>
                      <a:pt x="22" y="1370"/>
                    </a:lnTo>
                    <a:lnTo>
                      <a:pt x="39" y="1281"/>
                    </a:lnTo>
                    <a:lnTo>
                      <a:pt x="61" y="1194"/>
                    </a:lnTo>
                    <a:lnTo>
                      <a:pt x="89" y="1107"/>
                    </a:lnTo>
                    <a:lnTo>
                      <a:pt x="120" y="1022"/>
                    </a:lnTo>
                    <a:lnTo>
                      <a:pt x="157" y="938"/>
                    </a:lnTo>
                    <a:lnTo>
                      <a:pt x="199" y="857"/>
                    </a:lnTo>
                    <a:lnTo>
                      <a:pt x="246" y="777"/>
                    </a:lnTo>
                    <a:lnTo>
                      <a:pt x="297" y="698"/>
                    </a:lnTo>
                    <a:lnTo>
                      <a:pt x="354" y="624"/>
                    </a:lnTo>
                    <a:lnTo>
                      <a:pt x="416" y="551"/>
                    </a:lnTo>
                    <a:lnTo>
                      <a:pt x="482" y="481"/>
                    </a:lnTo>
                    <a:lnTo>
                      <a:pt x="555" y="413"/>
                    </a:lnTo>
                    <a:lnTo>
                      <a:pt x="631" y="350"/>
                    </a:lnTo>
                    <a:lnTo>
                      <a:pt x="709" y="292"/>
                    </a:lnTo>
                    <a:lnTo>
                      <a:pt x="790" y="240"/>
                    </a:lnTo>
                    <a:lnTo>
                      <a:pt x="874" y="192"/>
                    </a:lnTo>
                    <a:lnTo>
                      <a:pt x="960" y="150"/>
                    </a:lnTo>
                    <a:lnTo>
                      <a:pt x="1047" y="112"/>
                    </a:lnTo>
                    <a:lnTo>
                      <a:pt x="1137" y="81"/>
                    </a:lnTo>
                    <a:lnTo>
                      <a:pt x="1228" y="53"/>
                    </a:lnTo>
                    <a:lnTo>
                      <a:pt x="1320" y="32"/>
                    </a:lnTo>
                    <a:lnTo>
                      <a:pt x="1412" y="17"/>
                    </a:lnTo>
                    <a:lnTo>
                      <a:pt x="1506" y="5"/>
                    </a:lnTo>
                    <a:lnTo>
                      <a:pt x="16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68" name="Group 115"/>
            <p:cNvGrpSpPr>
              <a:grpSpLocks noChangeAspect="1"/>
            </p:cNvGrpSpPr>
            <p:nvPr/>
          </p:nvGrpSpPr>
          <p:grpSpPr>
            <a:xfrm>
              <a:off x="6000689" y="3476814"/>
              <a:ext cx="174065" cy="172800"/>
              <a:chOff x="9388475" y="3703638"/>
              <a:chExt cx="436563" cy="433388"/>
            </a:xfrm>
            <a:solidFill>
              <a:schemeClr val="accent3"/>
            </a:solidFill>
          </p:grpSpPr>
          <p:sp>
            <p:nvSpPr>
              <p:cNvPr id="69" name="Freeform 12"/>
              <p:cNvSpPr/>
              <p:nvPr/>
            </p:nvSpPr>
            <p:spPr bwMode="auto">
              <a:xfrm>
                <a:off x="9490075" y="3762375"/>
                <a:ext cx="279400" cy="241300"/>
              </a:xfrm>
              <a:custGeom>
                <a:avLst/>
                <a:gdLst>
                  <a:gd name="T0" fmla="*/ 1983 w 2110"/>
                  <a:gd name="T1" fmla="*/ 0 h 1829"/>
                  <a:gd name="T2" fmla="*/ 2005 w 2110"/>
                  <a:gd name="T3" fmla="*/ 0 h 1829"/>
                  <a:gd name="T4" fmla="*/ 2027 w 2110"/>
                  <a:gd name="T5" fmla="*/ 4 h 1829"/>
                  <a:gd name="T6" fmla="*/ 2048 w 2110"/>
                  <a:gd name="T7" fmla="*/ 12 h 1829"/>
                  <a:gd name="T8" fmla="*/ 2069 w 2110"/>
                  <a:gd name="T9" fmla="*/ 25 h 1829"/>
                  <a:gd name="T10" fmla="*/ 2084 w 2110"/>
                  <a:gd name="T11" fmla="*/ 42 h 1829"/>
                  <a:gd name="T12" fmla="*/ 2097 w 2110"/>
                  <a:gd name="T13" fmla="*/ 62 h 1829"/>
                  <a:gd name="T14" fmla="*/ 2105 w 2110"/>
                  <a:gd name="T15" fmla="*/ 82 h 1829"/>
                  <a:gd name="T16" fmla="*/ 2110 w 2110"/>
                  <a:gd name="T17" fmla="*/ 104 h 1829"/>
                  <a:gd name="T18" fmla="*/ 2110 w 2110"/>
                  <a:gd name="T19" fmla="*/ 125 h 1829"/>
                  <a:gd name="T20" fmla="*/ 2105 w 2110"/>
                  <a:gd name="T21" fmla="*/ 147 h 1829"/>
                  <a:gd name="T22" fmla="*/ 2096 w 2110"/>
                  <a:gd name="T23" fmla="*/ 168 h 1829"/>
                  <a:gd name="T24" fmla="*/ 2083 w 2110"/>
                  <a:gd name="T25" fmla="*/ 188 h 1829"/>
                  <a:gd name="T26" fmla="*/ 742 w 2110"/>
                  <a:gd name="T27" fmla="*/ 1788 h 1829"/>
                  <a:gd name="T28" fmla="*/ 724 w 2110"/>
                  <a:gd name="T29" fmla="*/ 1804 h 1829"/>
                  <a:gd name="T30" fmla="*/ 704 w 2110"/>
                  <a:gd name="T31" fmla="*/ 1817 h 1829"/>
                  <a:gd name="T32" fmla="*/ 681 w 2110"/>
                  <a:gd name="T33" fmla="*/ 1825 h 1829"/>
                  <a:gd name="T34" fmla="*/ 657 w 2110"/>
                  <a:gd name="T35" fmla="*/ 1829 h 1829"/>
                  <a:gd name="T36" fmla="*/ 652 w 2110"/>
                  <a:gd name="T37" fmla="*/ 1829 h 1829"/>
                  <a:gd name="T38" fmla="*/ 630 w 2110"/>
                  <a:gd name="T39" fmla="*/ 1826 h 1829"/>
                  <a:gd name="T40" fmla="*/ 608 w 2110"/>
                  <a:gd name="T41" fmla="*/ 1820 h 1829"/>
                  <a:gd name="T42" fmla="*/ 587 w 2110"/>
                  <a:gd name="T43" fmla="*/ 1810 h 1829"/>
                  <a:gd name="T44" fmla="*/ 571 w 2110"/>
                  <a:gd name="T45" fmla="*/ 1795 h 1829"/>
                  <a:gd name="T46" fmla="*/ 34 w 2110"/>
                  <a:gd name="T47" fmla="*/ 1263 h 1829"/>
                  <a:gd name="T48" fmla="*/ 19 w 2110"/>
                  <a:gd name="T49" fmla="*/ 1245 h 1829"/>
                  <a:gd name="T50" fmla="*/ 8 w 2110"/>
                  <a:gd name="T51" fmla="*/ 1225 h 1829"/>
                  <a:gd name="T52" fmla="*/ 2 w 2110"/>
                  <a:gd name="T53" fmla="*/ 1203 h 1829"/>
                  <a:gd name="T54" fmla="*/ 0 w 2110"/>
                  <a:gd name="T55" fmla="*/ 1181 h 1829"/>
                  <a:gd name="T56" fmla="*/ 2 w 2110"/>
                  <a:gd name="T57" fmla="*/ 1159 h 1829"/>
                  <a:gd name="T58" fmla="*/ 8 w 2110"/>
                  <a:gd name="T59" fmla="*/ 1138 h 1829"/>
                  <a:gd name="T60" fmla="*/ 19 w 2110"/>
                  <a:gd name="T61" fmla="*/ 1118 h 1829"/>
                  <a:gd name="T62" fmla="*/ 34 w 2110"/>
                  <a:gd name="T63" fmla="*/ 1099 h 1829"/>
                  <a:gd name="T64" fmla="*/ 53 w 2110"/>
                  <a:gd name="T65" fmla="*/ 1085 h 1829"/>
                  <a:gd name="T66" fmla="*/ 73 w 2110"/>
                  <a:gd name="T67" fmla="*/ 1074 h 1829"/>
                  <a:gd name="T68" fmla="*/ 94 w 2110"/>
                  <a:gd name="T69" fmla="*/ 1068 h 1829"/>
                  <a:gd name="T70" fmla="*/ 116 w 2110"/>
                  <a:gd name="T71" fmla="*/ 1066 h 1829"/>
                  <a:gd name="T72" fmla="*/ 138 w 2110"/>
                  <a:gd name="T73" fmla="*/ 1068 h 1829"/>
                  <a:gd name="T74" fmla="*/ 159 w 2110"/>
                  <a:gd name="T75" fmla="*/ 1074 h 1829"/>
                  <a:gd name="T76" fmla="*/ 180 w 2110"/>
                  <a:gd name="T77" fmla="*/ 1085 h 1829"/>
                  <a:gd name="T78" fmla="*/ 198 w 2110"/>
                  <a:gd name="T79" fmla="*/ 1099 h 1829"/>
                  <a:gd name="T80" fmla="*/ 644 w 2110"/>
                  <a:gd name="T81" fmla="*/ 1544 h 1829"/>
                  <a:gd name="T82" fmla="*/ 1905 w 2110"/>
                  <a:gd name="T83" fmla="*/ 41 h 1829"/>
                  <a:gd name="T84" fmla="*/ 1922 w 2110"/>
                  <a:gd name="T85" fmla="*/ 24 h 1829"/>
                  <a:gd name="T86" fmla="*/ 1941 w 2110"/>
                  <a:gd name="T87" fmla="*/ 11 h 1829"/>
                  <a:gd name="T88" fmla="*/ 1962 w 2110"/>
                  <a:gd name="T89" fmla="*/ 3 h 1829"/>
                  <a:gd name="T90" fmla="*/ 1983 w 2110"/>
                  <a:gd name="T91" fmla="*/ 0 h 1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10" h="1829">
                    <a:moveTo>
                      <a:pt x="1983" y="0"/>
                    </a:moveTo>
                    <a:lnTo>
                      <a:pt x="2005" y="0"/>
                    </a:lnTo>
                    <a:lnTo>
                      <a:pt x="2027" y="4"/>
                    </a:lnTo>
                    <a:lnTo>
                      <a:pt x="2048" y="12"/>
                    </a:lnTo>
                    <a:lnTo>
                      <a:pt x="2069" y="25"/>
                    </a:lnTo>
                    <a:lnTo>
                      <a:pt x="2084" y="42"/>
                    </a:lnTo>
                    <a:lnTo>
                      <a:pt x="2097" y="62"/>
                    </a:lnTo>
                    <a:lnTo>
                      <a:pt x="2105" y="82"/>
                    </a:lnTo>
                    <a:lnTo>
                      <a:pt x="2110" y="104"/>
                    </a:lnTo>
                    <a:lnTo>
                      <a:pt x="2110" y="125"/>
                    </a:lnTo>
                    <a:lnTo>
                      <a:pt x="2105" y="147"/>
                    </a:lnTo>
                    <a:lnTo>
                      <a:pt x="2096" y="168"/>
                    </a:lnTo>
                    <a:lnTo>
                      <a:pt x="2083" y="188"/>
                    </a:lnTo>
                    <a:lnTo>
                      <a:pt x="742" y="1788"/>
                    </a:lnTo>
                    <a:lnTo>
                      <a:pt x="724" y="1804"/>
                    </a:lnTo>
                    <a:lnTo>
                      <a:pt x="704" y="1817"/>
                    </a:lnTo>
                    <a:lnTo>
                      <a:pt x="681" y="1825"/>
                    </a:lnTo>
                    <a:lnTo>
                      <a:pt x="657" y="1829"/>
                    </a:lnTo>
                    <a:lnTo>
                      <a:pt x="652" y="1829"/>
                    </a:lnTo>
                    <a:lnTo>
                      <a:pt x="630" y="1826"/>
                    </a:lnTo>
                    <a:lnTo>
                      <a:pt x="608" y="1820"/>
                    </a:lnTo>
                    <a:lnTo>
                      <a:pt x="587" y="1810"/>
                    </a:lnTo>
                    <a:lnTo>
                      <a:pt x="571" y="1795"/>
                    </a:lnTo>
                    <a:lnTo>
                      <a:pt x="34" y="1263"/>
                    </a:lnTo>
                    <a:lnTo>
                      <a:pt x="19" y="1245"/>
                    </a:lnTo>
                    <a:lnTo>
                      <a:pt x="8" y="1225"/>
                    </a:lnTo>
                    <a:lnTo>
                      <a:pt x="2" y="1203"/>
                    </a:lnTo>
                    <a:lnTo>
                      <a:pt x="0" y="1181"/>
                    </a:lnTo>
                    <a:lnTo>
                      <a:pt x="2" y="1159"/>
                    </a:lnTo>
                    <a:lnTo>
                      <a:pt x="8" y="1138"/>
                    </a:lnTo>
                    <a:lnTo>
                      <a:pt x="19" y="1118"/>
                    </a:lnTo>
                    <a:lnTo>
                      <a:pt x="34" y="1099"/>
                    </a:lnTo>
                    <a:lnTo>
                      <a:pt x="53" y="1085"/>
                    </a:lnTo>
                    <a:lnTo>
                      <a:pt x="73" y="1074"/>
                    </a:lnTo>
                    <a:lnTo>
                      <a:pt x="94" y="1068"/>
                    </a:lnTo>
                    <a:lnTo>
                      <a:pt x="116" y="1066"/>
                    </a:lnTo>
                    <a:lnTo>
                      <a:pt x="138" y="1068"/>
                    </a:lnTo>
                    <a:lnTo>
                      <a:pt x="159" y="1074"/>
                    </a:lnTo>
                    <a:lnTo>
                      <a:pt x="180" y="1085"/>
                    </a:lnTo>
                    <a:lnTo>
                      <a:pt x="198" y="1099"/>
                    </a:lnTo>
                    <a:lnTo>
                      <a:pt x="644" y="1544"/>
                    </a:lnTo>
                    <a:lnTo>
                      <a:pt x="1905" y="41"/>
                    </a:lnTo>
                    <a:lnTo>
                      <a:pt x="1922" y="24"/>
                    </a:lnTo>
                    <a:lnTo>
                      <a:pt x="1941" y="11"/>
                    </a:lnTo>
                    <a:lnTo>
                      <a:pt x="1962" y="3"/>
                    </a:lnTo>
                    <a:lnTo>
                      <a:pt x="19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0" name="Freeform 13"/>
              <p:cNvSpPr/>
              <p:nvPr/>
            </p:nvSpPr>
            <p:spPr bwMode="auto">
              <a:xfrm>
                <a:off x="9388475" y="3703638"/>
                <a:ext cx="436563" cy="433388"/>
              </a:xfrm>
              <a:custGeom>
                <a:avLst/>
                <a:gdLst>
                  <a:gd name="T0" fmla="*/ 1884 w 3298"/>
                  <a:gd name="T1" fmla="*/ 17 h 3273"/>
                  <a:gd name="T2" fmla="*/ 2254 w 3298"/>
                  <a:gd name="T3" fmla="*/ 116 h 3273"/>
                  <a:gd name="T4" fmla="*/ 2537 w 3298"/>
                  <a:gd name="T5" fmla="*/ 264 h 3273"/>
                  <a:gd name="T6" fmla="*/ 2573 w 3298"/>
                  <a:gd name="T7" fmla="*/ 342 h 3273"/>
                  <a:gd name="T8" fmla="*/ 2541 w 3298"/>
                  <a:gd name="T9" fmla="*/ 426 h 3273"/>
                  <a:gd name="T10" fmla="*/ 2461 w 3298"/>
                  <a:gd name="T11" fmla="*/ 462 h 3273"/>
                  <a:gd name="T12" fmla="*/ 2319 w 3298"/>
                  <a:gd name="T13" fmla="*/ 400 h 3273"/>
                  <a:gd name="T14" fmla="*/ 1993 w 3298"/>
                  <a:gd name="T15" fmla="*/ 273 h 3273"/>
                  <a:gd name="T16" fmla="*/ 1655 w 3298"/>
                  <a:gd name="T17" fmla="*/ 230 h 3273"/>
                  <a:gd name="T18" fmla="*/ 1319 w 3298"/>
                  <a:gd name="T19" fmla="*/ 269 h 3273"/>
                  <a:gd name="T20" fmla="*/ 999 w 3298"/>
                  <a:gd name="T21" fmla="*/ 386 h 3273"/>
                  <a:gd name="T22" fmla="*/ 711 w 3298"/>
                  <a:gd name="T23" fmla="*/ 583 h 3273"/>
                  <a:gd name="T24" fmla="*/ 477 w 3298"/>
                  <a:gd name="T25" fmla="*/ 846 h 3273"/>
                  <a:gd name="T26" fmla="*/ 320 w 3298"/>
                  <a:gd name="T27" fmla="*/ 1148 h 3273"/>
                  <a:gd name="T28" fmla="*/ 242 w 3298"/>
                  <a:gd name="T29" fmla="*/ 1472 h 3273"/>
                  <a:gd name="T30" fmla="*/ 242 w 3298"/>
                  <a:gd name="T31" fmla="*/ 1803 h 3273"/>
                  <a:gd name="T32" fmla="*/ 320 w 3298"/>
                  <a:gd name="T33" fmla="*/ 2128 h 3273"/>
                  <a:gd name="T34" fmla="*/ 477 w 3298"/>
                  <a:gd name="T35" fmla="*/ 2430 h 3273"/>
                  <a:gd name="T36" fmla="*/ 711 w 3298"/>
                  <a:gd name="T37" fmla="*/ 2692 h 3273"/>
                  <a:gd name="T38" fmla="*/ 998 w 3298"/>
                  <a:gd name="T39" fmla="*/ 2887 h 3273"/>
                  <a:gd name="T40" fmla="*/ 1314 w 3298"/>
                  <a:gd name="T41" fmla="*/ 3004 h 3273"/>
                  <a:gd name="T42" fmla="*/ 1647 w 3298"/>
                  <a:gd name="T43" fmla="*/ 3042 h 3273"/>
                  <a:gd name="T44" fmla="*/ 1979 w 3298"/>
                  <a:gd name="T45" fmla="*/ 3004 h 3273"/>
                  <a:gd name="T46" fmla="*/ 2296 w 3298"/>
                  <a:gd name="T47" fmla="*/ 2887 h 3273"/>
                  <a:gd name="T48" fmla="*/ 2582 w 3298"/>
                  <a:gd name="T49" fmla="*/ 2692 h 3273"/>
                  <a:gd name="T50" fmla="*/ 2819 w 3298"/>
                  <a:gd name="T51" fmla="*/ 2428 h 3273"/>
                  <a:gd name="T52" fmla="*/ 2978 w 3298"/>
                  <a:gd name="T53" fmla="*/ 2123 h 3273"/>
                  <a:gd name="T54" fmla="*/ 3056 w 3298"/>
                  <a:gd name="T55" fmla="*/ 1795 h 3273"/>
                  <a:gd name="T56" fmla="*/ 3053 w 3298"/>
                  <a:gd name="T57" fmla="*/ 1458 h 3273"/>
                  <a:gd name="T58" fmla="*/ 2966 w 3298"/>
                  <a:gd name="T59" fmla="*/ 1126 h 3273"/>
                  <a:gd name="T60" fmla="*/ 2835 w 3298"/>
                  <a:gd name="T61" fmla="*/ 869 h 3273"/>
                  <a:gd name="T62" fmla="*/ 2838 w 3298"/>
                  <a:gd name="T63" fmla="*/ 782 h 3273"/>
                  <a:gd name="T64" fmla="*/ 2903 w 3298"/>
                  <a:gd name="T65" fmla="*/ 720 h 3273"/>
                  <a:gd name="T66" fmla="*/ 2991 w 3298"/>
                  <a:gd name="T67" fmla="*/ 723 h 3273"/>
                  <a:gd name="T68" fmla="*/ 3091 w 3298"/>
                  <a:gd name="T69" fmla="*/ 849 h 3273"/>
                  <a:gd name="T70" fmla="*/ 3234 w 3298"/>
                  <a:gd name="T71" fmla="*/ 1193 h 3273"/>
                  <a:gd name="T72" fmla="*/ 3295 w 3298"/>
                  <a:gd name="T73" fmla="*/ 1551 h 3273"/>
                  <a:gd name="T74" fmla="*/ 3274 w 3298"/>
                  <a:gd name="T75" fmla="*/ 1909 h 3273"/>
                  <a:gd name="T76" fmla="*/ 3174 w 3298"/>
                  <a:gd name="T77" fmla="*/ 2257 h 3273"/>
                  <a:gd name="T78" fmla="*/ 2996 w 3298"/>
                  <a:gd name="T79" fmla="*/ 2578 h 3273"/>
                  <a:gd name="T80" fmla="*/ 2742 w 3298"/>
                  <a:gd name="T81" fmla="*/ 2860 h 3273"/>
                  <a:gd name="T82" fmla="*/ 2434 w 3298"/>
                  <a:gd name="T83" fmla="*/ 3076 h 3273"/>
                  <a:gd name="T84" fmla="*/ 2094 w 3298"/>
                  <a:gd name="T85" fmla="*/ 3212 h 3273"/>
                  <a:gd name="T86" fmla="*/ 1737 w 3298"/>
                  <a:gd name="T87" fmla="*/ 3271 h 3273"/>
                  <a:gd name="T88" fmla="*/ 1377 w 3298"/>
                  <a:gd name="T89" fmla="*/ 3251 h 3273"/>
                  <a:gd name="T90" fmla="*/ 1026 w 3298"/>
                  <a:gd name="T91" fmla="*/ 3153 h 3273"/>
                  <a:gd name="T92" fmla="*/ 701 w 3298"/>
                  <a:gd name="T93" fmla="*/ 2977 h 3273"/>
                  <a:gd name="T94" fmla="*/ 416 w 3298"/>
                  <a:gd name="T95" fmla="*/ 2725 h 3273"/>
                  <a:gd name="T96" fmla="*/ 199 w 3298"/>
                  <a:gd name="T97" fmla="*/ 2419 h 3273"/>
                  <a:gd name="T98" fmla="*/ 61 w 3298"/>
                  <a:gd name="T99" fmla="*/ 2082 h 3273"/>
                  <a:gd name="T100" fmla="*/ 2 w 3298"/>
                  <a:gd name="T101" fmla="*/ 1728 h 3273"/>
                  <a:gd name="T102" fmla="*/ 22 w 3298"/>
                  <a:gd name="T103" fmla="*/ 1370 h 3273"/>
                  <a:gd name="T104" fmla="*/ 120 w 3298"/>
                  <a:gd name="T105" fmla="*/ 1022 h 3273"/>
                  <a:gd name="T106" fmla="*/ 297 w 3298"/>
                  <a:gd name="T107" fmla="*/ 698 h 3273"/>
                  <a:gd name="T108" fmla="*/ 555 w 3298"/>
                  <a:gd name="T109" fmla="*/ 413 h 3273"/>
                  <a:gd name="T110" fmla="*/ 874 w 3298"/>
                  <a:gd name="T111" fmla="*/ 192 h 3273"/>
                  <a:gd name="T112" fmla="*/ 1228 w 3298"/>
                  <a:gd name="T113" fmla="*/ 53 h 3273"/>
                  <a:gd name="T114" fmla="*/ 1600 w 3298"/>
                  <a:gd name="T115" fmla="*/ 0 h 3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98" h="3273">
                    <a:moveTo>
                      <a:pt x="1600" y="0"/>
                    </a:moveTo>
                    <a:lnTo>
                      <a:pt x="1695" y="1"/>
                    </a:lnTo>
                    <a:lnTo>
                      <a:pt x="1789" y="6"/>
                    </a:lnTo>
                    <a:lnTo>
                      <a:pt x="1884" y="17"/>
                    </a:lnTo>
                    <a:lnTo>
                      <a:pt x="1978" y="33"/>
                    </a:lnTo>
                    <a:lnTo>
                      <a:pt x="2071" y="55"/>
                    </a:lnTo>
                    <a:lnTo>
                      <a:pt x="2164" y="83"/>
                    </a:lnTo>
                    <a:lnTo>
                      <a:pt x="2254" y="116"/>
                    </a:lnTo>
                    <a:lnTo>
                      <a:pt x="2344" y="155"/>
                    </a:lnTo>
                    <a:lnTo>
                      <a:pt x="2433" y="199"/>
                    </a:lnTo>
                    <a:lnTo>
                      <a:pt x="2518" y="249"/>
                    </a:lnTo>
                    <a:lnTo>
                      <a:pt x="2537" y="264"/>
                    </a:lnTo>
                    <a:lnTo>
                      <a:pt x="2552" y="281"/>
                    </a:lnTo>
                    <a:lnTo>
                      <a:pt x="2563" y="300"/>
                    </a:lnTo>
                    <a:lnTo>
                      <a:pt x="2570" y="321"/>
                    </a:lnTo>
                    <a:lnTo>
                      <a:pt x="2573" y="342"/>
                    </a:lnTo>
                    <a:lnTo>
                      <a:pt x="2572" y="365"/>
                    </a:lnTo>
                    <a:lnTo>
                      <a:pt x="2565" y="387"/>
                    </a:lnTo>
                    <a:lnTo>
                      <a:pt x="2556" y="408"/>
                    </a:lnTo>
                    <a:lnTo>
                      <a:pt x="2541" y="426"/>
                    </a:lnTo>
                    <a:lnTo>
                      <a:pt x="2524" y="441"/>
                    </a:lnTo>
                    <a:lnTo>
                      <a:pt x="2504" y="452"/>
                    </a:lnTo>
                    <a:lnTo>
                      <a:pt x="2483" y="460"/>
                    </a:lnTo>
                    <a:lnTo>
                      <a:pt x="2461" y="462"/>
                    </a:lnTo>
                    <a:lnTo>
                      <a:pt x="2439" y="461"/>
                    </a:lnTo>
                    <a:lnTo>
                      <a:pt x="2417" y="455"/>
                    </a:lnTo>
                    <a:lnTo>
                      <a:pt x="2396" y="445"/>
                    </a:lnTo>
                    <a:lnTo>
                      <a:pt x="2319" y="400"/>
                    </a:lnTo>
                    <a:lnTo>
                      <a:pt x="2238" y="360"/>
                    </a:lnTo>
                    <a:lnTo>
                      <a:pt x="2158" y="327"/>
                    </a:lnTo>
                    <a:lnTo>
                      <a:pt x="2076" y="297"/>
                    </a:lnTo>
                    <a:lnTo>
                      <a:pt x="1993" y="273"/>
                    </a:lnTo>
                    <a:lnTo>
                      <a:pt x="1909" y="255"/>
                    </a:lnTo>
                    <a:lnTo>
                      <a:pt x="1825" y="242"/>
                    </a:lnTo>
                    <a:lnTo>
                      <a:pt x="1739" y="233"/>
                    </a:lnTo>
                    <a:lnTo>
                      <a:pt x="1655" y="230"/>
                    </a:lnTo>
                    <a:lnTo>
                      <a:pt x="1571" y="232"/>
                    </a:lnTo>
                    <a:lnTo>
                      <a:pt x="1486" y="240"/>
                    </a:lnTo>
                    <a:lnTo>
                      <a:pt x="1402" y="251"/>
                    </a:lnTo>
                    <a:lnTo>
                      <a:pt x="1319" y="269"/>
                    </a:lnTo>
                    <a:lnTo>
                      <a:pt x="1237" y="291"/>
                    </a:lnTo>
                    <a:lnTo>
                      <a:pt x="1156" y="318"/>
                    </a:lnTo>
                    <a:lnTo>
                      <a:pt x="1077" y="350"/>
                    </a:lnTo>
                    <a:lnTo>
                      <a:pt x="999" y="386"/>
                    </a:lnTo>
                    <a:lnTo>
                      <a:pt x="924" y="428"/>
                    </a:lnTo>
                    <a:lnTo>
                      <a:pt x="850" y="475"/>
                    </a:lnTo>
                    <a:lnTo>
                      <a:pt x="780" y="527"/>
                    </a:lnTo>
                    <a:lnTo>
                      <a:pt x="711" y="583"/>
                    </a:lnTo>
                    <a:lnTo>
                      <a:pt x="646" y="644"/>
                    </a:lnTo>
                    <a:lnTo>
                      <a:pt x="584" y="709"/>
                    </a:lnTo>
                    <a:lnTo>
                      <a:pt x="528" y="776"/>
                    </a:lnTo>
                    <a:lnTo>
                      <a:pt x="477" y="846"/>
                    </a:lnTo>
                    <a:lnTo>
                      <a:pt x="430" y="919"/>
                    </a:lnTo>
                    <a:lnTo>
                      <a:pt x="388" y="994"/>
                    </a:lnTo>
                    <a:lnTo>
                      <a:pt x="352" y="1070"/>
                    </a:lnTo>
                    <a:lnTo>
                      <a:pt x="320" y="1148"/>
                    </a:lnTo>
                    <a:lnTo>
                      <a:pt x="293" y="1227"/>
                    </a:lnTo>
                    <a:lnTo>
                      <a:pt x="271" y="1308"/>
                    </a:lnTo>
                    <a:lnTo>
                      <a:pt x="254" y="1390"/>
                    </a:lnTo>
                    <a:lnTo>
                      <a:pt x="242" y="1472"/>
                    </a:lnTo>
                    <a:lnTo>
                      <a:pt x="234" y="1555"/>
                    </a:lnTo>
                    <a:lnTo>
                      <a:pt x="232" y="1638"/>
                    </a:lnTo>
                    <a:lnTo>
                      <a:pt x="234" y="1721"/>
                    </a:lnTo>
                    <a:lnTo>
                      <a:pt x="242" y="1803"/>
                    </a:lnTo>
                    <a:lnTo>
                      <a:pt x="254" y="1886"/>
                    </a:lnTo>
                    <a:lnTo>
                      <a:pt x="271" y="1968"/>
                    </a:lnTo>
                    <a:lnTo>
                      <a:pt x="293" y="2048"/>
                    </a:lnTo>
                    <a:lnTo>
                      <a:pt x="320" y="2128"/>
                    </a:lnTo>
                    <a:lnTo>
                      <a:pt x="352" y="2205"/>
                    </a:lnTo>
                    <a:lnTo>
                      <a:pt x="388" y="2282"/>
                    </a:lnTo>
                    <a:lnTo>
                      <a:pt x="430" y="2357"/>
                    </a:lnTo>
                    <a:lnTo>
                      <a:pt x="477" y="2430"/>
                    </a:lnTo>
                    <a:lnTo>
                      <a:pt x="528" y="2500"/>
                    </a:lnTo>
                    <a:lnTo>
                      <a:pt x="584" y="2567"/>
                    </a:lnTo>
                    <a:lnTo>
                      <a:pt x="646" y="2632"/>
                    </a:lnTo>
                    <a:lnTo>
                      <a:pt x="711" y="2692"/>
                    </a:lnTo>
                    <a:lnTo>
                      <a:pt x="778" y="2748"/>
                    </a:lnTo>
                    <a:lnTo>
                      <a:pt x="849" y="2799"/>
                    </a:lnTo>
                    <a:lnTo>
                      <a:pt x="923" y="2845"/>
                    </a:lnTo>
                    <a:lnTo>
                      <a:pt x="998" y="2887"/>
                    </a:lnTo>
                    <a:lnTo>
                      <a:pt x="1075" y="2924"/>
                    </a:lnTo>
                    <a:lnTo>
                      <a:pt x="1153" y="2955"/>
                    </a:lnTo>
                    <a:lnTo>
                      <a:pt x="1233" y="2982"/>
                    </a:lnTo>
                    <a:lnTo>
                      <a:pt x="1314" y="3004"/>
                    </a:lnTo>
                    <a:lnTo>
                      <a:pt x="1397" y="3020"/>
                    </a:lnTo>
                    <a:lnTo>
                      <a:pt x="1480" y="3033"/>
                    </a:lnTo>
                    <a:lnTo>
                      <a:pt x="1563" y="3040"/>
                    </a:lnTo>
                    <a:lnTo>
                      <a:pt x="1647" y="3042"/>
                    </a:lnTo>
                    <a:lnTo>
                      <a:pt x="1730" y="3040"/>
                    </a:lnTo>
                    <a:lnTo>
                      <a:pt x="1813" y="3033"/>
                    </a:lnTo>
                    <a:lnTo>
                      <a:pt x="1897" y="3020"/>
                    </a:lnTo>
                    <a:lnTo>
                      <a:pt x="1979" y="3004"/>
                    </a:lnTo>
                    <a:lnTo>
                      <a:pt x="2060" y="2982"/>
                    </a:lnTo>
                    <a:lnTo>
                      <a:pt x="2140" y="2955"/>
                    </a:lnTo>
                    <a:lnTo>
                      <a:pt x="2219" y="2924"/>
                    </a:lnTo>
                    <a:lnTo>
                      <a:pt x="2296" y="2887"/>
                    </a:lnTo>
                    <a:lnTo>
                      <a:pt x="2371" y="2845"/>
                    </a:lnTo>
                    <a:lnTo>
                      <a:pt x="2444" y="2799"/>
                    </a:lnTo>
                    <a:lnTo>
                      <a:pt x="2515" y="2748"/>
                    </a:lnTo>
                    <a:lnTo>
                      <a:pt x="2582" y="2692"/>
                    </a:lnTo>
                    <a:lnTo>
                      <a:pt x="2648" y="2632"/>
                    </a:lnTo>
                    <a:lnTo>
                      <a:pt x="2710" y="2567"/>
                    </a:lnTo>
                    <a:lnTo>
                      <a:pt x="2767" y="2499"/>
                    </a:lnTo>
                    <a:lnTo>
                      <a:pt x="2819" y="2428"/>
                    </a:lnTo>
                    <a:lnTo>
                      <a:pt x="2866" y="2354"/>
                    </a:lnTo>
                    <a:lnTo>
                      <a:pt x="2908" y="2279"/>
                    </a:lnTo>
                    <a:lnTo>
                      <a:pt x="2945" y="2202"/>
                    </a:lnTo>
                    <a:lnTo>
                      <a:pt x="2978" y="2123"/>
                    </a:lnTo>
                    <a:lnTo>
                      <a:pt x="3004" y="2043"/>
                    </a:lnTo>
                    <a:lnTo>
                      <a:pt x="3027" y="1961"/>
                    </a:lnTo>
                    <a:lnTo>
                      <a:pt x="3044" y="1879"/>
                    </a:lnTo>
                    <a:lnTo>
                      <a:pt x="3056" y="1795"/>
                    </a:lnTo>
                    <a:lnTo>
                      <a:pt x="3063" y="1711"/>
                    </a:lnTo>
                    <a:lnTo>
                      <a:pt x="3064" y="1626"/>
                    </a:lnTo>
                    <a:lnTo>
                      <a:pt x="3061" y="1542"/>
                    </a:lnTo>
                    <a:lnTo>
                      <a:pt x="3053" y="1458"/>
                    </a:lnTo>
                    <a:lnTo>
                      <a:pt x="3039" y="1373"/>
                    </a:lnTo>
                    <a:lnTo>
                      <a:pt x="3020" y="1290"/>
                    </a:lnTo>
                    <a:lnTo>
                      <a:pt x="2996" y="1207"/>
                    </a:lnTo>
                    <a:lnTo>
                      <a:pt x="2966" y="1126"/>
                    </a:lnTo>
                    <a:lnTo>
                      <a:pt x="2931" y="1045"/>
                    </a:lnTo>
                    <a:lnTo>
                      <a:pt x="2891" y="967"/>
                    </a:lnTo>
                    <a:lnTo>
                      <a:pt x="2846" y="889"/>
                    </a:lnTo>
                    <a:lnTo>
                      <a:pt x="2835" y="869"/>
                    </a:lnTo>
                    <a:lnTo>
                      <a:pt x="2829" y="847"/>
                    </a:lnTo>
                    <a:lnTo>
                      <a:pt x="2828" y="824"/>
                    </a:lnTo>
                    <a:lnTo>
                      <a:pt x="2830" y="803"/>
                    </a:lnTo>
                    <a:lnTo>
                      <a:pt x="2838" y="782"/>
                    </a:lnTo>
                    <a:lnTo>
                      <a:pt x="2848" y="762"/>
                    </a:lnTo>
                    <a:lnTo>
                      <a:pt x="2863" y="746"/>
                    </a:lnTo>
                    <a:lnTo>
                      <a:pt x="2882" y="731"/>
                    </a:lnTo>
                    <a:lnTo>
                      <a:pt x="2903" y="720"/>
                    </a:lnTo>
                    <a:lnTo>
                      <a:pt x="2925" y="715"/>
                    </a:lnTo>
                    <a:lnTo>
                      <a:pt x="2947" y="713"/>
                    </a:lnTo>
                    <a:lnTo>
                      <a:pt x="2969" y="716"/>
                    </a:lnTo>
                    <a:lnTo>
                      <a:pt x="2991" y="723"/>
                    </a:lnTo>
                    <a:lnTo>
                      <a:pt x="3011" y="734"/>
                    </a:lnTo>
                    <a:lnTo>
                      <a:pt x="3027" y="749"/>
                    </a:lnTo>
                    <a:lnTo>
                      <a:pt x="3042" y="767"/>
                    </a:lnTo>
                    <a:lnTo>
                      <a:pt x="3091" y="849"/>
                    </a:lnTo>
                    <a:lnTo>
                      <a:pt x="3135" y="933"/>
                    </a:lnTo>
                    <a:lnTo>
                      <a:pt x="3173" y="1018"/>
                    </a:lnTo>
                    <a:lnTo>
                      <a:pt x="3206" y="1105"/>
                    </a:lnTo>
                    <a:lnTo>
                      <a:pt x="3234" y="1193"/>
                    </a:lnTo>
                    <a:lnTo>
                      <a:pt x="3257" y="1282"/>
                    </a:lnTo>
                    <a:lnTo>
                      <a:pt x="3275" y="1371"/>
                    </a:lnTo>
                    <a:lnTo>
                      <a:pt x="3287" y="1461"/>
                    </a:lnTo>
                    <a:lnTo>
                      <a:pt x="3295" y="1551"/>
                    </a:lnTo>
                    <a:lnTo>
                      <a:pt x="3298" y="1640"/>
                    </a:lnTo>
                    <a:lnTo>
                      <a:pt x="3294" y="1731"/>
                    </a:lnTo>
                    <a:lnTo>
                      <a:pt x="3287" y="1820"/>
                    </a:lnTo>
                    <a:lnTo>
                      <a:pt x="3274" y="1909"/>
                    </a:lnTo>
                    <a:lnTo>
                      <a:pt x="3257" y="1998"/>
                    </a:lnTo>
                    <a:lnTo>
                      <a:pt x="3234" y="2085"/>
                    </a:lnTo>
                    <a:lnTo>
                      <a:pt x="3207" y="2172"/>
                    </a:lnTo>
                    <a:lnTo>
                      <a:pt x="3174" y="2257"/>
                    </a:lnTo>
                    <a:lnTo>
                      <a:pt x="3137" y="2340"/>
                    </a:lnTo>
                    <a:lnTo>
                      <a:pt x="3095" y="2421"/>
                    </a:lnTo>
                    <a:lnTo>
                      <a:pt x="3047" y="2501"/>
                    </a:lnTo>
                    <a:lnTo>
                      <a:pt x="2996" y="2578"/>
                    </a:lnTo>
                    <a:lnTo>
                      <a:pt x="2940" y="2653"/>
                    </a:lnTo>
                    <a:lnTo>
                      <a:pt x="2878" y="2725"/>
                    </a:lnTo>
                    <a:lnTo>
                      <a:pt x="2812" y="2794"/>
                    </a:lnTo>
                    <a:lnTo>
                      <a:pt x="2742" y="2860"/>
                    </a:lnTo>
                    <a:lnTo>
                      <a:pt x="2669" y="2922"/>
                    </a:lnTo>
                    <a:lnTo>
                      <a:pt x="2593" y="2977"/>
                    </a:lnTo>
                    <a:lnTo>
                      <a:pt x="2515" y="3029"/>
                    </a:lnTo>
                    <a:lnTo>
                      <a:pt x="2434" y="3076"/>
                    </a:lnTo>
                    <a:lnTo>
                      <a:pt x="2351" y="3117"/>
                    </a:lnTo>
                    <a:lnTo>
                      <a:pt x="2267" y="3153"/>
                    </a:lnTo>
                    <a:lnTo>
                      <a:pt x="2181" y="3185"/>
                    </a:lnTo>
                    <a:lnTo>
                      <a:pt x="2094" y="3212"/>
                    </a:lnTo>
                    <a:lnTo>
                      <a:pt x="2006" y="3234"/>
                    </a:lnTo>
                    <a:lnTo>
                      <a:pt x="1917" y="3251"/>
                    </a:lnTo>
                    <a:lnTo>
                      <a:pt x="1827" y="3263"/>
                    </a:lnTo>
                    <a:lnTo>
                      <a:pt x="1737" y="3271"/>
                    </a:lnTo>
                    <a:lnTo>
                      <a:pt x="1647" y="3273"/>
                    </a:lnTo>
                    <a:lnTo>
                      <a:pt x="1556" y="3271"/>
                    </a:lnTo>
                    <a:lnTo>
                      <a:pt x="1466" y="3263"/>
                    </a:lnTo>
                    <a:lnTo>
                      <a:pt x="1377" y="3251"/>
                    </a:lnTo>
                    <a:lnTo>
                      <a:pt x="1287" y="3234"/>
                    </a:lnTo>
                    <a:lnTo>
                      <a:pt x="1199" y="3212"/>
                    </a:lnTo>
                    <a:lnTo>
                      <a:pt x="1112" y="3185"/>
                    </a:lnTo>
                    <a:lnTo>
                      <a:pt x="1026" y="3153"/>
                    </a:lnTo>
                    <a:lnTo>
                      <a:pt x="942" y="3117"/>
                    </a:lnTo>
                    <a:lnTo>
                      <a:pt x="860" y="3076"/>
                    </a:lnTo>
                    <a:lnTo>
                      <a:pt x="780" y="3029"/>
                    </a:lnTo>
                    <a:lnTo>
                      <a:pt x="701" y="2977"/>
                    </a:lnTo>
                    <a:lnTo>
                      <a:pt x="626" y="2922"/>
                    </a:lnTo>
                    <a:lnTo>
                      <a:pt x="552" y="2860"/>
                    </a:lnTo>
                    <a:lnTo>
                      <a:pt x="482" y="2794"/>
                    </a:lnTo>
                    <a:lnTo>
                      <a:pt x="416" y="2725"/>
                    </a:lnTo>
                    <a:lnTo>
                      <a:pt x="354" y="2652"/>
                    </a:lnTo>
                    <a:lnTo>
                      <a:pt x="297" y="2576"/>
                    </a:lnTo>
                    <a:lnTo>
                      <a:pt x="246" y="2499"/>
                    </a:lnTo>
                    <a:lnTo>
                      <a:pt x="199" y="2419"/>
                    </a:lnTo>
                    <a:lnTo>
                      <a:pt x="157" y="2337"/>
                    </a:lnTo>
                    <a:lnTo>
                      <a:pt x="120" y="2254"/>
                    </a:lnTo>
                    <a:lnTo>
                      <a:pt x="89" y="2169"/>
                    </a:lnTo>
                    <a:lnTo>
                      <a:pt x="61" y="2082"/>
                    </a:lnTo>
                    <a:lnTo>
                      <a:pt x="39" y="1995"/>
                    </a:lnTo>
                    <a:lnTo>
                      <a:pt x="22" y="1906"/>
                    </a:lnTo>
                    <a:lnTo>
                      <a:pt x="9" y="1817"/>
                    </a:lnTo>
                    <a:lnTo>
                      <a:pt x="2" y="1728"/>
                    </a:lnTo>
                    <a:lnTo>
                      <a:pt x="0" y="1638"/>
                    </a:lnTo>
                    <a:lnTo>
                      <a:pt x="2" y="1548"/>
                    </a:lnTo>
                    <a:lnTo>
                      <a:pt x="9" y="1459"/>
                    </a:lnTo>
                    <a:lnTo>
                      <a:pt x="22" y="1370"/>
                    </a:lnTo>
                    <a:lnTo>
                      <a:pt x="39" y="1281"/>
                    </a:lnTo>
                    <a:lnTo>
                      <a:pt x="61" y="1194"/>
                    </a:lnTo>
                    <a:lnTo>
                      <a:pt x="89" y="1107"/>
                    </a:lnTo>
                    <a:lnTo>
                      <a:pt x="120" y="1022"/>
                    </a:lnTo>
                    <a:lnTo>
                      <a:pt x="157" y="938"/>
                    </a:lnTo>
                    <a:lnTo>
                      <a:pt x="199" y="857"/>
                    </a:lnTo>
                    <a:lnTo>
                      <a:pt x="246" y="777"/>
                    </a:lnTo>
                    <a:lnTo>
                      <a:pt x="297" y="698"/>
                    </a:lnTo>
                    <a:lnTo>
                      <a:pt x="354" y="624"/>
                    </a:lnTo>
                    <a:lnTo>
                      <a:pt x="416" y="551"/>
                    </a:lnTo>
                    <a:lnTo>
                      <a:pt x="482" y="481"/>
                    </a:lnTo>
                    <a:lnTo>
                      <a:pt x="555" y="413"/>
                    </a:lnTo>
                    <a:lnTo>
                      <a:pt x="631" y="350"/>
                    </a:lnTo>
                    <a:lnTo>
                      <a:pt x="709" y="292"/>
                    </a:lnTo>
                    <a:lnTo>
                      <a:pt x="790" y="240"/>
                    </a:lnTo>
                    <a:lnTo>
                      <a:pt x="874" y="192"/>
                    </a:lnTo>
                    <a:lnTo>
                      <a:pt x="960" y="150"/>
                    </a:lnTo>
                    <a:lnTo>
                      <a:pt x="1047" y="112"/>
                    </a:lnTo>
                    <a:lnTo>
                      <a:pt x="1137" y="81"/>
                    </a:lnTo>
                    <a:lnTo>
                      <a:pt x="1228" y="53"/>
                    </a:lnTo>
                    <a:lnTo>
                      <a:pt x="1320" y="32"/>
                    </a:lnTo>
                    <a:lnTo>
                      <a:pt x="1412" y="17"/>
                    </a:lnTo>
                    <a:lnTo>
                      <a:pt x="1506" y="5"/>
                    </a:lnTo>
                    <a:lnTo>
                      <a:pt x="160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109728" tIns="54864" rIns="109728" bIns="54864" numCol="1" anchor="t" anchorCtr="0" compatLnSpc="1"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defTabSz="1097280"/>
                <a:endParaRPr lang="bg-BG" sz="2160">
                  <a:solidFill>
                    <a:srgbClr val="FFFFFF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  <p:sp>
        <p:nvSpPr>
          <p:cNvPr id="74" name="矩形 73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3746500" y="2402975"/>
            <a:ext cx="4699000" cy="2699750"/>
            <a:chOff x="2832951" y="1893641"/>
            <a:chExt cx="6741944" cy="3873499"/>
          </a:xfrm>
        </p:grpSpPr>
        <p:sp>
          <p:nvSpPr>
            <p:cNvPr id="2" name="Shape 3921"/>
            <p:cNvSpPr/>
            <p:nvPr/>
          </p:nvSpPr>
          <p:spPr>
            <a:xfrm>
              <a:off x="4043697" y="2778721"/>
              <a:ext cx="2211322" cy="221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FEB500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sp>
          <p:nvSpPr>
            <p:cNvPr id="3" name="Shape 3922"/>
            <p:cNvSpPr/>
            <p:nvPr/>
          </p:nvSpPr>
          <p:spPr>
            <a:xfrm>
              <a:off x="5895139" y="2778721"/>
              <a:ext cx="2211323" cy="221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9C660">
                <a:alpha val="7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/>
            </a:p>
          </p:txBody>
        </p:sp>
        <p:grpSp>
          <p:nvGrpSpPr>
            <p:cNvPr id="4" name="Group 3929"/>
            <p:cNvGrpSpPr/>
            <p:nvPr/>
          </p:nvGrpSpPr>
          <p:grpSpPr>
            <a:xfrm>
              <a:off x="4903067" y="3262790"/>
              <a:ext cx="492584" cy="1243761"/>
              <a:chOff x="0" y="0"/>
              <a:chExt cx="1037079" cy="2617920"/>
            </a:xfrm>
          </p:grpSpPr>
          <p:sp>
            <p:nvSpPr>
              <p:cNvPr id="5" name="Shape 3927"/>
              <p:cNvSpPr/>
              <p:nvPr/>
            </p:nvSpPr>
            <p:spPr>
              <a:xfrm>
                <a:off x="0" y="448465"/>
                <a:ext cx="1037080" cy="2169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1550"/>
              </a:p>
            </p:txBody>
          </p:sp>
          <p:sp>
            <p:nvSpPr>
              <p:cNvPr id="6" name="Shape 3928"/>
              <p:cNvSpPr/>
              <p:nvPr/>
            </p:nvSpPr>
            <p:spPr>
              <a:xfrm>
                <a:off x="319533" y="0"/>
                <a:ext cx="414836" cy="409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1550"/>
              </a:p>
            </p:txBody>
          </p:sp>
        </p:grpSp>
        <p:grpSp>
          <p:nvGrpSpPr>
            <p:cNvPr id="7" name="Group 3932"/>
            <p:cNvGrpSpPr/>
            <p:nvPr/>
          </p:nvGrpSpPr>
          <p:grpSpPr>
            <a:xfrm>
              <a:off x="6714929" y="3265455"/>
              <a:ext cx="571746" cy="1241097"/>
              <a:chOff x="0" y="0"/>
              <a:chExt cx="1203747" cy="2612311"/>
            </a:xfrm>
          </p:grpSpPr>
          <p:sp>
            <p:nvSpPr>
              <p:cNvPr id="8" name="Shape 3930"/>
              <p:cNvSpPr/>
              <p:nvPr/>
            </p:nvSpPr>
            <p:spPr>
              <a:xfrm>
                <a:off x="399397" y="0"/>
                <a:ext cx="386804" cy="386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1550"/>
              </a:p>
            </p:txBody>
          </p:sp>
          <p:sp>
            <p:nvSpPr>
              <p:cNvPr id="9" name="Shape 3931"/>
              <p:cNvSpPr/>
              <p:nvPr/>
            </p:nvSpPr>
            <p:spPr>
              <a:xfrm>
                <a:off x="-1" y="465283"/>
                <a:ext cx="1203749" cy="21470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extrusionOk="0">
                    <a:moveTo>
                      <a:pt x="21191" y="8000"/>
                    </a:moveTo>
                    <a:cubicBezTo>
                      <a:pt x="17435" y="1333"/>
                      <a:pt x="17435" y="1333"/>
                      <a:pt x="17435" y="1333"/>
                    </a:cubicBezTo>
                    <a:cubicBezTo>
                      <a:pt x="17200" y="533"/>
                      <a:pt x="16261" y="0"/>
                      <a:pt x="14852" y="0"/>
                    </a:cubicBezTo>
                    <a:cubicBezTo>
                      <a:pt x="6400" y="0"/>
                      <a:pt x="6400" y="0"/>
                      <a:pt x="6400" y="0"/>
                    </a:cubicBezTo>
                    <a:cubicBezTo>
                      <a:pt x="5461" y="0"/>
                      <a:pt x="4756" y="267"/>
                      <a:pt x="4287" y="667"/>
                    </a:cubicBezTo>
                    <a:cubicBezTo>
                      <a:pt x="4052" y="800"/>
                      <a:pt x="4052" y="800"/>
                      <a:pt x="4052" y="933"/>
                    </a:cubicBezTo>
                    <a:lnTo>
                      <a:pt x="4052" y="933"/>
                    </a:lnTo>
                    <a:lnTo>
                      <a:pt x="3817" y="1067"/>
                    </a:lnTo>
                    <a:cubicBezTo>
                      <a:pt x="61" y="8000"/>
                      <a:pt x="61" y="8000"/>
                      <a:pt x="61" y="8000"/>
                    </a:cubicBezTo>
                    <a:cubicBezTo>
                      <a:pt x="-174" y="8400"/>
                      <a:pt x="296" y="8933"/>
                      <a:pt x="1000" y="9067"/>
                    </a:cubicBezTo>
                    <a:cubicBezTo>
                      <a:pt x="1939" y="9200"/>
                      <a:pt x="2878" y="8933"/>
                      <a:pt x="3113" y="8533"/>
                    </a:cubicBezTo>
                    <a:cubicBezTo>
                      <a:pt x="5930" y="3067"/>
                      <a:pt x="5930" y="3067"/>
                      <a:pt x="5930" y="3067"/>
                    </a:cubicBezTo>
                    <a:cubicBezTo>
                      <a:pt x="6165" y="3067"/>
                      <a:pt x="6165" y="3067"/>
                      <a:pt x="6400" y="3067"/>
                    </a:cubicBezTo>
                    <a:cubicBezTo>
                      <a:pt x="6635" y="3067"/>
                      <a:pt x="6635" y="3067"/>
                      <a:pt x="6635" y="3067"/>
                    </a:cubicBezTo>
                    <a:cubicBezTo>
                      <a:pt x="1939" y="12800"/>
                      <a:pt x="1939" y="12800"/>
                      <a:pt x="1939" y="12800"/>
                    </a:cubicBezTo>
                    <a:cubicBezTo>
                      <a:pt x="6635" y="12800"/>
                      <a:pt x="6635" y="12800"/>
                      <a:pt x="6635" y="12800"/>
                    </a:cubicBezTo>
                    <a:cubicBezTo>
                      <a:pt x="6635" y="20667"/>
                      <a:pt x="6635" y="20667"/>
                      <a:pt x="6635" y="20667"/>
                    </a:cubicBezTo>
                    <a:cubicBezTo>
                      <a:pt x="6635" y="21200"/>
                      <a:pt x="7574" y="21600"/>
                      <a:pt x="8513" y="21600"/>
                    </a:cubicBezTo>
                    <a:cubicBezTo>
                      <a:pt x="9452" y="21600"/>
                      <a:pt x="10156" y="21200"/>
                      <a:pt x="10156" y="20667"/>
                    </a:cubicBezTo>
                    <a:cubicBezTo>
                      <a:pt x="10156" y="12800"/>
                      <a:pt x="10156" y="12800"/>
                      <a:pt x="10156" y="12800"/>
                    </a:cubicBezTo>
                    <a:cubicBezTo>
                      <a:pt x="11330" y="12800"/>
                      <a:pt x="11330" y="12800"/>
                      <a:pt x="11330" y="12800"/>
                    </a:cubicBezTo>
                    <a:cubicBezTo>
                      <a:pt x="11330" y="20667"/>
                      <a:pt x="11330" y="20667"/>
                      <a:pt x="11330" y="20667"/>
                    </a:cubicBezTo>
                    <a:cubicBezTo>
                      <a:pt x="11330" y="21200"/>
                      <a:pt x="12035" y="21600"/>
                      <a:pt x="12974" y="21600"/>
                    </a:cubicBezTo>
                    <a:cubicBezTo>
                      <a:pt x="13913" y="21600"/>
                      <a:pt x="14852" y="21200"/>
                      <a:pt x="14852" y="20667"/>
                    </a:cubicBezTo>
                    <a:cubicBezTo>
                      <a:pt x="14852" y="12800"/>
                      <a:pt x="14852" y="12800"/>
                      <a:pt x="14852" y="12800"/>
                    </a:cubicBezTo>
                    <a:cubicBezTo>
                      <a:pt x="19313" y="12800"/>
                      <a:pt x="19313" y="12800"/>
                      <a:pt x="19313" y="12800"/>
                    </a:cubicBezTo>
                    <a:cubicBezTo>
                      <a:pt x="14617" y="3067"/>
                      <a:pt x="14617" y="3067"/>
                      <a:pt x="14617" y="3067"/>
                    </a:cubicBezTo>
                    <a:cubicBezTo>
                      <a:pt x="14852" y="3067"/>
                      <a:pt x="14852" y="3067"/>
                      <a:pt x="14852" y="3067"/>
                    </a:cubicBezTo>
                    <a:cubicBezTo>
                      <a:pt x="15087" y="3067"/>
                      <a:pt x="15087" y="3067"/>
                      <a:pt x="15087" y="3067"/>
                    </a:cubicBezTo>
                    <a:cubicBezTo>
                      <a:pt x="18374" y="8533"/>
                      <a:pt x="18374" y="8533"/>
                      <a:pt x="18374" y="8533"/>
                    </a:cubicBezTo>
                    <a:cubicBezTo>
                      <a:pt x="18609" y="8933"/>
                      <a:pt x="19548" y="9200"/>
                      <a:pt x="20252" y="9067"/>
                    </a:cubicBezTo>
                    <a:cubicBezTo>
                      <a:pt x="21191" y="8933"/>
                      <a:pt x="21426" y="8400"/>
                      <a:pt x="21191" y="8000"/>
                    </a:cubicBezTo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lvl="0" algn="l"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1550"/>
              </a:p>
            </p:txBody>
          </p:sp>
        </p:grpSp>
        <p:sp>
          <p:nvSpPr>
            <p:cNvPr id="10" name="Shape 3958"/>
            <p:cNvSpPr/>
            <p:nvPr/>
          </p:nvSpPr>
          <p:spPr>
            <a:xfrm>
              <a:off x="2883738" y="1893641"/>
              <a:ext cx="1846324" cy="132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0214" y="9302"/>
                    <a:pt x="13014" y="2102"/>
                    <a:pt x="0" y="0"/>
                  </a:cubicBezTo>
                </a:path>
              </a:pathLst>
            </a:custGeom>
            <a:ln w="6350">
              <a:solidFill>
                <a:schemeClr val="bg1">
                  <a:lumMod val="85000"/>
                </a:schemeClr>
              </a:solidFill>
              <a:miter lim="400000"/>
              <a:headEnd type="oval"/>
              <a:tailEnd type="triangle"/>
            </a:ln>
          </p:spPr>
          <p:txBody>
            <a:bodyPr lIns="91422" tIns="45711" rIns="91422" bIns="45711"/>
            <a:lstStyle/>
            <a:p>
              <a:pPr lvl="0"/>
            </a:p>
          </p:txBody>
        </p:sp>
        <p:sp>
          <p:nvSpPr>
            <p:cNvPr id="11" name="Shape 3959"/>
            <p:cNvSpPr/>
            <p:nvPr/>
          </p:nvSpPr>
          <p:spPr>
            <a:xfrm>
              <a:off x="2934524" y="4717282"/>
              <a:ext cx="1795538" cy="10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160" extrusionOk="0">
                  <a:moveTo>
                    <a:pt x="21600" y="0"/>
                  </a:moveTo>
                  <a:cubicBezTo>
                    <a:pt x="15161" y="16259"/>
                    <a:pt x="7961" y="21600"/>
                    <a:pt x="0" y="16023"/>
                  </a:cubicBezTo>
                </a:path>
              </a:pathLst>
            </a:custGeom>
            <a:ln w="6350">
              <a:solidFill>
                <a:schemeClr val="bg1">
                  <a:lumMod val="85000"/>
                </a:schemeClr>
              </a:solidFill>
              <a:miter lim="400000"/>
              <a:headEnd type="oval"/>
              <a:tailEnd type="triangle"/>
            </a:ln>
          </p:spPr>
          <p:txBody>
            <a:bodyPr lIns="91422" tIns="45711" rIns="91422" bIns="45711"/>
            <a:lstStyle/>
            <a:p>
              <a:pPr lvl="0"/>
            </a:p>
          </p:txBody>
        </p:sp>
        <p:sp>
          <p:nvSpPr>
            <p:cNvPr id="12" name="Shape 3960"/>
            <p:cNvSpPr/>
            <p:nvPr/>
          </p:nvSpPr>
          <p:spPr>
            <a:xfrm>
              <a:off x="2832951" y="3697041"/>
              <a:ext cx="1481031" cy="29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9185" y="8290"/>
                    <a:pt x="11985" y="1090"/>
                    <a:pt x="0" y="0"/>
                  </a:cubicBezTo>
                </a:path>
              </a:pathLst>
            </a:custGeom>
            <a:ln w="6350">
              <a:solidFill>
                <a:schemeClr val="bg1">
                  <a:lumMod val="85000"/>
                </a:schemeClr>
              </a:solidFill>
              <a:miter lim="400000"/>
              <a:headEnd type="oval"/>
              <a:tailEnd type="triangle"/>
            </a:ln>
          </p:spPr>
          <p:txBody>
            <a:bodyPr lIns="91422" tIns="45711" rIns="91422" bIns="45711"/>
            <a:lstStyle/>
            <a:p>
              <a:pPr lvl="0"/>
            </a:p>
          </p:txBody>
        </p:sp>
        <p:sp>
          <p:nvSpPr>
            <p:cNvPr id="13" name="Shape 3961"/>
            <p:cNvSpPr/>
            <p:nvPr/>
          </p:nvSpPr>
          <p:spPr>
            <a:xfrm>
              <a:off x="7461940" y="1893641"/>
              <a:ext cx="2112955" cy="1326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386" y="9302"/>
                    <a:pt x="8586" y="2102"/>
                    <a:pt x="21600" y="0"/>
                  </a:cubicBezTo>
                </a:path>
              </a:pathLst>
            </a:custGeom>
            <a:ln w="6350">
              <a:solidFill>
                <a:schemeClr val="bg1">
                  <a:lumMod val="85000"/>
                </a:schemeClr>
              </a:solidFill>
              <a:miter lim="400000"/>
              <a:headEnd type="oval"/>
              <a:tailEnd type="triangle"/>
            </a:ln>
          </p:spPr>
          <p:txBody>
            <a:bodyPr lIns="91422" tIns="45711" rIns="91422" bIns="45711"/>
            <a:lstStyle/>
            <a:p>
              <a:pPr lvl="0"/>
            </a:p>
          </p:txBody>
        </p:sp>
        <p:sp>
          <p:nvSpPr>
            <p:cNvPr id="14" name="Shape 3962"/>
            <p:cNvSpPr/>
            <p:nvPr/>
          </p:nvSpPr>
          <p:spPr>
            <a:xfrm>
              <a:off x="7452741" y="4717282"/>
              <a:ext cx="2058669" cy="1049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160" extrusionOk="0">
                  <a:moveTo>
                    <a:pt x="0" y="0"/>
                  </a:moveTo>
                  <a:cubicBezTo>
                    <a:pt x="6439" y="16259"/>
                    <a:pt x="13639" y="21600"/>
                    <a:pt x="21600" y="16023"/>
                  </a:cubicBezTo>
                </a:path>
              </a:pathLst>
            </a:custGeom>
            <a:ln w="6350">
              <a:solidFill>
                <a:schemeClr val="bg1">
                  <a:lumMod val="85000"/>
                </a:schemeClr>
              </a:solidFill>
              <a:miter lim="400000"/>
              <a:headEnd type="oval"/>
              <a:tailEnd type="triangle"/>
            </a:ln>
          </p:spPr>
          <p:txBody>
            <a:bodyPr lIns="91422" tIns="45711" rIns="91422" bIns="45711"/>
            <a:lstStyle/>
            <a:p>
              <a:pPr lvl="0"/>
            </a:p>
          </p:txBody>
        </p:sp>
        <p:sp>
          <p:nvSpPr>
            <p:cNvPr id="15" name="Shape 3963"/>
            <p:cNvSpPr/>
            <p:nvPr/>
          </p:nvSpPr>
          <p:spPr>
            <a:xfrm>
              <a:off x="7853014" y="3697041"/>
              <a:ext cx="1594914" cy="296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415" y="8290"/>
                    <a:pt x="9615" y="1090"/>
                    <a:pt x="21600" y="0"/>
                  </a:cubicBezTo>
                </a:path>
              </a:pathLst>
            </a:custGeom>
            <a:ln w="6350">
              <a:solidFill>
                <a:schemeClr val="bg1">
                  <a:lumMod val="85000"/>
                </a:schemeClr>
              </a:solidFill>
              <a:miter lim="400000"/>
              <a:headEnd type="oval"/>
              <a:tailEnd type="triangle"/>
            </a:ln>
          </p:spPr>
          <p:txBody>
            <a:bodyPr lIns="91422" tIns="45711" rIns="91422" bIns="45711"/>
            <a:lstStyle/>
            <a:p>
              <a:pPr lvl="0"/>
            </a:p>
          </p:txBody>
        </p:sp>
      </p:grpSp>
      <p:grpSp>
        <p:nvGrpSpPr>
          <p:cNvPr id="17" name="组合 26"/>
          <p:cNvGrpSpPr/>
          <p:nvPr/>
        </p:nvGrpSpPr>
        <p:grpSpPr bwMode="auto">
          <a:xfrm>
            <a:off x="8519773" y="1988671"/>
            <a:ext cx="2360960" cy="545205"/>
            <a:chOff x="3932520" y="4539852"/>
            <a:chExt cx="2360960" cy="545914"/>
          </a:xfrm>
        </p:grpSpPr>
        <p:sp>
          <p:nvSpPr>
            <p:cNvPr id="18" name="文本框 17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932520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20" name="组合 26"/>
          <p:cNvGrpSpPr/>
          <p:nvPr/>
        </p:nvGrpSpPr>
        <p:grpSpPr bwMode="auto">
          <a:xfrm>
            <a:off x="8519773" y="3333608"/>
            <a:ext cx="2360960" cy="545205"/>
            <a:chOff x="3932520" y="4539852"/>
            <a:chExt cx="2360960" cy="545914"/>
          </a:xfrm>
        </p:grpSpPr>
        <p:sp>
          <p:nvSpPr>
            <p:cNvPr id="21" name="文本框 20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3932520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23" name="组合 26"/>
          <p:cNvGrpSpPr/>
          <p:nvPr/>
        </p:nvGrpSpPr>
        <p:grpSpPr bwMode="auto">
          <a:xfrm>
            <a:off x="8519773" y="4678545"/>
            <a:ext cx="2360960" cy="545205"/>
            <a:chOff x="3932520" y="4539852"/>
            <a:chExt cx="2360960" cy="545914"/>
          </a:xfrm>
        </p:grpSpPr>
        <p:sp>
          <p:nvSpPr>
            <p:cNvPr id="24" name="文本框 23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932520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26" name="组合 26"/>
          <p:cNvGrpSpPr/>
          <p:nvPr/>
        </p:nvGrpSpPr>
        <p:grpSpPr bwMode="auto">
          <a:xfrm>
            <a:off x="1250186" y="1988671"/>
            <a:ext cx="2360960" cy="545205"/>
            <a:chOff x="3932520" y="4539852"/>
            <a:chExt cx="2360960" cy="545914"/>
          </a:xfrm>
        </p:grpSpPr>
        <p:sp>
          <p:nvSpPr>
            <p:cNvPr id="27" name="文本框 26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211928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29" name="组合 26"/>
          <p:cNvGrpSpPr/>
          <p:nvPr/>
        </p:nvGrpSpPr>
        <p:grpSpPr bwMode="auto">
          <a:xfrm>
            <a:off x="1250186" y="3333608"/>
            <a:ext cx="2360960" cy="545205"/>
            <a:chOff x="3932520" y="4539852"/>
            <a:chExt cx="2360960" cy="545914"/>
          </a:xfrm>
        </p:grpSpPr>
        <p:sp>
          <p:nvSpPr>
            <p:cNvPr id="30" name="文本框 29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4211928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grpSp>
        <p:nvGrpSpPr>
          <p:cNvPr id="32" name="组合 26"/>
          <p:cNvGrpSpPr/>
          <p:nvPr/>
        </p:nvGrpSpPr>
        <p:grpSpPr bwMode="auto">
          <a:xfrm>
            <a:off x="1250186" y="4678545"/>
            <a:ext cx="2360960" cy="545205"/>
            <a:chOff x="3932520" y="4539852"/>
            <a:chExt cx="2360960" cy="545914"/>
          </a:xfrm>
        </p:grpSpPr>
        <p:sp>
          <p:nvSpPr>
            <p:cNvPr id="33" name="文本框 32"/>
            <p:cNvSpPr txBox="1"/>
            <p:nvPr/>
          </p:nvSpPr>
          <p:spPr>
            <a:xfrm>
              <a:off x="3932520" y="4836522"/>
              <a:ext cx="2360960" cy="24924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90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Please add content here</a:t>
              </a:r>
              <a:r>
                <a:rPr lang="en-US" altLang="zh-CN" sz="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entury Gothic" panose="020B0502020202020204" pitchFamily="34" charset="0"/>
                  <a:ea typeface="+mn-ea"/>
                </a:rPr>
                <a:t> </a:t>
              </a:r>
              <a:endParaRPr lang="en-US" altLang="zh-CN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4211928" y="4539852"/>
              <a:ext cx="2081552" cy="36981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+mn-ea"/>
                </a:rPr>
                <a:t>DAZZLE COLOR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3845104" y="627791"/>
            <a:ext cx="4501810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blipFill dpi="0" rotWithShape="1">
                  <a:blip r:embed="rId1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YOUR TEXT HERE</a:t>
            </a:r>
            <a:endParaRPr lang="zh-CN" altLang="en-US" sz="4000" dirty="0">
              <a:blipFill dpi="0" rotWithShape="1">
                <a:blip r:embed="rId1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t="14642" r="14642" b="1464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任意多边形: 形状 6"/>
          <p:cNvSpPr/>
          <p:nvPr/>
        </p:nvSpPr>
        <p:spPr>
          <a:xfrm>
            <a:off x="2060575" y="1465263"/>
            <a:ext cx="8070850" cy="3927475"/>
          </a:xfrm>
          <a:custGeom>
            <a:avLst/>
            <a:gdLst/>
            <a:ahLst/>
            <a:cxnLst/>
            <a:rect l="l" t="t" r="r" b="b"/>
            <a:pathLst>
              <a:path w="8069944" h="3927156">
                <a:moveTo>
                  <a:pt x="3026033" y="1054666"/>
                </a:moveTo>
                <a:lnTo>
                  <a:pt x="3099410" y="1235590"/>
                </a:lnTo>
                <a:lnTo>
                  <a:pt x="2950954" y="1235590"/>
                </a:lnTo>
                <a:close/>
                <a:moveTo>
                  <a:pt x="2478783" y="936892"/>
                </a:moveTo>
                <a:lnTo>
                  <a:pt x="2490015" y="936892"/>
                </a:lnTo>
                <a:cubicBezTo>
                  <a:pt x="2531589" y="936892"/>
                  <a:pt x="2561318" y="942924"/>
                  <a:pt x="2579203" y="954988"/>
                </a:cubicBezTo>
                <a:cubicBezTo>
                  <a:pt x="2597088" y="967053"/>
                  <a:pt x="2606031" y="985882"/>
                  <a:pt x="2606031" y="1011476"/>
                </a:cubicBezTo>
                <a:cubicBezTo>
                  <a:pt x="2606031" y="1036195"/>
                  <a:pt x="2596966" y="1055171"/>
                  <a:pt x="2578837" y="1068402"/>
                </a:cubicBezTo>
                <a:cubicBezTo>
                  <a:pt x="2560708" y="1081634"/>
                  <a:pt x="2533438" y="1088250"/>
                  <a:pt x="2497026" y="1088250"/>
                </a:cubicBezTo>
                <a:lnTo>
                  <a:pt x="2478783" y="1088250"/>
                </a:lnTo>
                <a:close/>
                <a:moveTo>
                  <a:pt x="5009761" y="935999"/>
                </a:moveTo>
                <a:cubicBezTo>
                  <a:pt x="5031890" y="935999"/>
                  <a:pt x="5049773" y="952594"/>
                  <a:pt x="5063412" y="985785"/>
                </a:cubicBezTo>
                <a:cubicBezTo>
                  <a:pt x="5077051" y="1018976"/>
                  <a:pt x="5083870" y="1066672"/>
                  <a:pt x="5083870" y="1128873"/>
                </a:cubicBezTo>
                <a:cubicBezTo>
                  <a:pt x="5083870" y="1190860"/>
                  <a:pt x="5076993" y="1238356"/>
                  <a:pt x="5063238" y="1271361"/>
                </a:cubicBezTo>
                <a:cubicBezTo>
                  <a:pt x="5049483" y="1304366"/>
                  <a:pt x="5031657" y="1320868"/>
                  <a:pt x="5009761" y="1320868"/>
                </a:cubicBezTo>
                <a:cubicBezTo>
                  <a:pt x="4988343" y="1320868"/>
                  <a:pt x="4970784" y="1304293"/>
                  <a:pt x="4957083" y="1271141"/>
                </a:cubicBezTo>
                <a:cubicBezTo>
                  <a:pt x="4943381" y="1237990"/>
                  <a:pt x="4936530" y="1190567"/>
                  <a:pt x="4936530" y="1128873"/>
                </a:cubicBezTo>
                <a:cubicBezTo>
                  <a:pt x="4936530" y="1066988"/>
                  <a:pt x="4943461" y="1019372"/>
                  <a:pt x="4957323" y="986022"/>
                </a:cubicBezTo>
                <a:cubicBezTo>
                  <a:pt x="4971185" y="952673"/>
                  <a:pt x="4988664" y="935999"/>
                  <a:pt x="5009761" y="935999"/>
                </a:cubicBezTo>
                <a:close/>
                <a:moveTo>
                  <a:pt x="3579218" y="935999"/>
                </a:moveTo>
                <a:lnTo>
                  <a:pt x="3594845" y="935999"/>
                </a:lnTo>
                <a:cubicBezTo>
                  <a:pt x="3637038" y="935999"/>
                  <a:pt x="3666933" y="942091"/>
                  <a:pt x="3684532" y="954277"/>
                </a:cubicBezTo>
                <a:cubicBezTo>
                  <a:pt x="3702131" y="966462"/>
                  <a:pt x="3710931" y="986128"/>
                  <a:pt x="3710931" y="1013275"/>
                </a:cubicBezTo>
                <a:cubicBezTo>
                  <a:pt x="3710931" y="1039288"/>
                  <a:pt x="3701848" y="1059254"/>
                  <a:pt x="3683681" y="1073174"/>
                </a:cubicBezTo>
                <a:cubicBezTo>
                  <a:pt x="3665515" y="1087094"/>
                  <a:pt x="3638242" y="1094054"/>
                  <a:pt x="3601863" y="1094054"/>
                </a:cubicBezTo>
                <a:lnTo>
                  <a:pt x="3579218" y="1094054"/>
                </a:lnTo>
                <a:close/>
                <a:moveTo>
                  <a:pt x="3931792" y="802500"/>
                </a:moveTo>
                <a:lnTo>
                  <a:pt x="3931792" y="952965"/>
                </a:lnTo>
                <a:lnTo>
                  <a:pt x="4133603" y="952965"/>
                </a:lnTo>
                <a:lnTo>
                  <a:pt x="4133603" y="1455260"/>
                </a:lnTo>
                <a:lnTo>
                  <a:pt x="4303267" y="1455260"/>
                </a:lnTo>
                <a:lnTo>
                  <a:pt x="4303267" y="952965"/>
                </a:lnTo>
                <a:lnTo>
                  <a:pt x="4504185" y="952965"/>
                </a:lnTo>
                <a:lnTo>
                  <a:pt x="4504185" y="802500"/>
                </a:lnTo>
                <a:close/>
                <a:moveTo>
                  <a:pt x="3414019" y="802500"/>
                </a:moveTo>
                <a:lnTo>
                  <a:pt x="3414019" y="1455260"/>
                </a:lnTo>
                <a:lnTo>
                  <a:pt x="3579218" y="1455260"/>
                </a:lnTo>
                <a:lnTo>
                  <a:pt x="3579218" y="1206122"/>
                </a:lnTo>
                <a:lnTo>
                  <a:pt x="3586494" y="1206122"/>
                </a:lnTo>
                <a:lnTo>
                  <a:pt x="3756165" y="1455260"/>
                </a:lnTo>
                <a:lnTo>
                  <a:pt x="3943549" y="1455260"/>
                </a:lnTo>
                <a:lnTo>
                  <a:pt x="3749824" y="1177226"/>
                </a:lnTo>
                <a:cubicBezTo>
                  <a:pt x="3786105" y="1162506"/>
                  <a:pt x="3814887" y="1139384"/>
                  <a:pt x="3836170" y="1107860"/>
                </a:cubicBezTo>
                <a:cubicBezTo>
                  <a:pt x="3857452" y="1076337"/>
                  <a:pt x="3868093" y="1039702"/>
                  <a:pt x="3868093" y="997955"/>
                </a:cubicBezTo>
                <a:cubicBezTo>
                  <a:pt x="3868093" y="969027"/>
                  <a:pt x="3861227" y="941385"/>
                  <a:pt x="3847496" y="915028"/>
                </a:cubicBezTo>
                <a:cubicBezTo>
                  <a:pt x="3833764" y="888671"/>
                  <a:pt x="3809687" y="866050"/>
                  <a:pt x="3775266" y="847162"/>
                </a:cubicBezTo>
                <a:cubicBezTo>
                  <a:pt x="3761616" y="831587"/>
                  <a:pt x="3739894" y="820249"/>
                  <a:pt x="3710101" y="813149"/>
                </a:cubicBezTo>
                <a:cubicBezTo>
                  <a:pt x="3680307" y="806050"/>
                  <a:pt x="3638963" y="802500"/>
                  <a:pt x="3586069" y="802500"/>
                </a:cubicBezTo>
                <a:close/>
                <a:moveTo>
                  <a:pt x="2309119" y="802500"/>
                </a:moveTo>
                <a:lnTo>
                  <a:pt x="2309119" y="1455260"/>
                </a:lnTo>
                <a:lnTo>
                  <a:pt x="2478783" y="1455260"/>
                </a:lnTo>
                <a:lnTo>
                  <a:pt x="2478783" y="1223102"/>
                </a:lnTo>
                <a:cubicBezTo>
                  <a:pt x="2475285" y="1223377"/>
                  <a:pt x="2475700" y="1223592"/>
                  <a:pt x="2480028" y="1223748"/>
                </a:cubicBezTo>
                <a:cubicBezTo>
                  <a:pt x="2484356" y="1223903"/>
                  <a:pt x="2490750" y="1223981"/>
                  <a:pt x="2499209" y="1223981"/>
                </a:cubicBezTo>
                <a:cubicBezTo>
                  <a:pt x="2579828" y="1223981"/>
                  <a:pt x="2643980" y="1204349"/>
                  <a:pt x="2691665" y="1165084"/>
                </a:cubicBezTo>
                <a:cubicBezTo>
                  <a:pt x="2739351" y="1125819"/>
                  <a:pt x="2763193" y="1072723"/>
                  <a:pt x="2763193" y="1005797"/>
                </a:cubicBezTo>
                <a:cubicBezTo>
                  <a:pt x="2763193" y="975659"/>
                  <a:pt x="2756380" y="947054"/>
                  <a:pt x="2742753" y="919981"/>
                </a:cubicBezTo>
                <a:cubicBezTo>
                  <a:pt x="2729126" y="892908"/>
                  <a:pt x="2711106" y="871221"/>
                  <a:pt x="2688693" y="854920"/>
                </a:cubicBezTo>
                <a:cubicBezTo>
                  <a:pt x="2662444" y="835079"/>
                  <a:pt x="2634047" y="821383"/>
                  <a:pt x="2603502" y="813830"/>
                </a:cubicBezTo>
                <a:cubicBezTo>
                  <a:pt x="2572957" y="806276"/>
                  <a:pt x="2532205" y="802500"/>
                  <a:pt x="2481245" y="802500"/>
                </a:cubicBezTo>
                <a:close/>
                <a:moveTo>
                  <a:pt x="3022196" y="782855"/>
                </a:moveTo>
                <a:lnTo>
                  <a:pt x="2695328" y="1455260"/>
                </a:lnTo>
                <a:lnTo>
                  <a:pt x="2862871" y="1455260"/>
                </a:lnTo>
                <a:lnTo>
                  <a:pt x="2904010" y="1362838"/>
                </a:lnTo>
                <a:lnTo>
                  <a:pt x="3149256" y="1362838"/>
                </a:lnTo>
                <a:lnTo>
                  <a:pt x="3189523" y="1455260"/>
                </a:lnTo>
                <a:lnTo>
                  <a:pt x="3363268" y="1455260"/>
                </a:lnTo>
                <a:lnTo>
                  <a:pt x="3043285" y="782855"/>
                </a:lnTo>
                <a:close/>
                <a:moveTo>
                  <a:pt x="5534359" y="781962"/>
                </a:moveTo>
                <a:cubicBezTo>
                  <a:pt x="5481771" y="781962"/>
                  <a:pt x="5435828" y="795695"/>
                  <a:pt x="5396528" y="823160"/>
                </a:cubicBezTo>
                <a:cubicBezTo>
                  <a:pt x="5357228" y="850626"/>
                  <a:pt x="5327869" y="891839"/>
                  <a:pt x="5308452" y="946798"/>
                </a:cubicBezTo>
                <a:lnTo>
                  <a:pt x="5445048" y="1011008"/>
                </a:lnTo>
                <a:cubicBezTo>
                  <a:pt x="5451564" y="983949"/>
                  <a:pt x="5461880" y="964088"/>
                  <a:pt x="5475995" y="951423"/>
                </a:cubicBezTo>
                <a:cubicBezTo>
                  <a:pt x="5490110" y="938759"/>
                  <a:pt x="5506728" y="932427"/>
                  <a:pt x="5525848" y="932427"/>
                </a:cubicBezTo>
                <a:cubicBezTo>
                  <a:pt x="5547195" y="932427"/>
                  <a:pt x="5564520" y="938828"/>
                  <a:pt x="5577821" y="951629"/>
                </a:cubicBezTo>
                <a:cubicBezTo>
                  <a:pt x="5591123" y="964431"/>
                  <a:pt x="5597774" y="980729"/>
                  <a:pt x="5597774" y="1000523"/>
                </a:cubicBezTo>
                <a:cubicBezTo>
                  <a:pt x="5597774" y="1026084"/>
                  <a:pt x="5577745" y="1062631"/>
                  <a:pt x="5537687" y="1110163"/>
                </a:cubicBezTo>
                <a:lnTo>
                  <a:pt x="5534171" y="1114495"/>
                </a:lnTo>
                <a:lnTo>
                  <a:pt x="5303094" y="1391845"/>
                </a:lnTo>
                <a:lnTo>
                  <a:pt x="5303094" y="1455260"/>
                </a:lnTo>
                <a:lnTo>
                  <a:pt x="5766384" y="1455260"/>
                </a:lnTo>
                <a:lnTo>
                  <a:pt x="5789315" y="1307474"/>
                </a:lnTo>
                <a:lnTo>
                  <a:pt x="5561448" y="1307474"/>
                </a:lnTo>
                <a:lnTo>
                  <a:pt x="5642080" y="1229904"/>
                </a:lnTo>
                <a:cubicBezTo>
                  <a:pt x="5681957" y="1185907"/>
                  <a:pt x="5711479" y="1144537"/>
                  <a:pt x="5730648" y="1105795"/>
                </a:cubicBezTo>
                <a:cubicBezTo>
                  <a:pt x="5749817" y="1067054"/>
                  <a:pt x="5759401" y="1029365"/>
                  <a:pt x="5759401" y="992730"/>
                </a:cubicBezTo>
                <a:cubicBezTo>
                  <a:pt x="5759401" y="932855"/>
                  <a:pt x="5737733" y="882758"/>
                  <a:pt x="5694396" y="842439"/>
                </a:cubicBezTo>
                <a:cubicBezTo>
                  <a:pt x="5651059" y="802121"/>
                  <a:pt x="5597713" y="781962"/>
                  <a:pt x="5534359" y="781962"/>
                </a:cubicBezTo>
                <a:close/>
                <a:moveTo>
                  <a:pt x="5009761" y="781962"/>
                </a:moveTo>
                <a:cubicBezTo>
                  <a:pt x="4935719" y="781962"/>
                  <a:pt x="4877768" y="812857"/>
                  <a:pt x="4835907" y="874649"/>
                </a:cubicBezTo>
                <a:cubicBezTo>
                  <a:pt x="4794047" y="936441"/>
                  <a:pt x="4773117" y="1021184"/>
                  <a:pt x="4773117" y="1128880"/>
                </a:cubicBezTo>
                <a:cubicBezTo>
                  <a:pt x="4773117" y="1236674"/>
                  <a:pt x="4794031" y="1321442"/>
                  <a:pt x="4835859" y="1383184"/>
                </a:cubicBezTo>
                <a:cubicBezTo>
                  <a:pt x="4877686" y="1444927"/>
                  <a:pt x="4935654" y="1475798"/>
                  <a:pt x="5009761" y="1475798"/>
                </a:cubicBezTo>
                <a:cubicBezTo>
                  <a:pt x="5084072" y="1475798"/>
                  <a:pt x="5142312" y="1444824"/>
                  <a:pt x="5184479" y="1382874"/>
                </a:cubicBezTo>
                <a:cubicBezTo>
                  <a:pt x="5226646" y="1320924"/>
                  <a:pt x="5247730" y="1236260"/>
                  <a:pt x="5247730" y="1128880"/>
                </a:cubicBezTo>
                <a:cubicBezTo>
                  <a:pt x="5247730" y="1021594"/>
                  <a:pt x="5226631" y="936952"/>
                  <a:pt x="5184434" y="874956"/>
                </a:cubicBezTo>
                <a:cubicBezTo>
                  <a:pt x="5142236" y="812960"/>
                  <a:pt x="5084012" y="781962"/>
                  <a:pt x="5009761" y="781962"/>
                </a:cubicBezTo>
                <a:close/>
                <a:moveTo>
                  <a:pt x="0" y="0"/>
                </a:moveTo>
                <a:lnTo>
                  <a:pt x="8069944" y="0"/>
                </a:lnTo>
                <a:lnTo>
                  <a:pt x="8069944" y="3927156"/>
                </a:lnTo>
                <a:lnTo>
                  <a:pt x="0" y="39271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254526" y="3283858"/>
            <a:ext cx="5682967" cy="132343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8000" dirty="0">
                <a:blipFill dpi="0" rotWithShape="1">
                  <a:blip r:embed="rId2"/>
                  <a:srcRect/>
                  <a:tile tx="0" ty="0" sx="100000" sy="100000" flip="none" algn="tl"/>
                </a:blipFill>
                <a:effectLst>
                  <a:innerShdw blurRad="114300">
                    <a:prstClr val="black">
                      <a:alpha val="34000"/>
                    </a:prstClr>
                  </a:innerShdw>
                </a:effectLst>
                <a:latin typeface="Geometr415 Blk BT" panose="020B0802020204020303" pitchFamily="34" charset="0"/>
                <a:ea typeface="+mn-ea"/>
              </a:rPr>
              <a:t>TEXT HERE</a:t>
            </a:r>
            <a:endParaRPr lang="zh-CN" altLang="en-US" sz="8000" dirty="0">
              <a:blipFill dpi="0" rotWithShape="1">
                <a:blip r:embed="rId2"/>
                <a:srcRect/>
                <a:tile tx="0" ty="0" sx="100000" sy="100000" flip="none" algn="tl"/>
              </a:blipFill>
              <a:effectLst>
                <a:innerShdw blurRad="114300">
                  <a:prstClr val="black">
                    <a:alpha val="34000"/>
                  </a:prstClr>
                </a:innerShdw>
              </a:effectLst>
              <a:latin typeface="Geometr415 Blk BT" panose="020B0802020204020303" pitchFamily="34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主题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2618</Words>
  <Application>WPS 演示</Application>
  <PresentationFormat>宽屏</PresentationFormat>
  <Paragraphs>393</Paragraphs>
  <Slides>25</Slides>
  <Notes>26</Notes>
  <HiddenSlides>0</HiddenSlides>
  <MMClips>2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52" baseType="lpstr">
      <vt:lpstr>Arial</vt:lpstr>
      <vt:lpstr>宋体</vt:lpstr>
      <vt:lpstr>Wingdings</vt:lpstr>
      <vt:lpstr>微软雅黑</vt:lpstr>
      <vt:lpstr>Geometr415 Blk BT</vt:lpstr>
      <vt:lpstr>Yu Gothic UI Semibold</vt:lpstr>
      <vt:lpstr>Century Gothic</vt:lpstr>
      <vt:lpstr>造字工房悦圆演示版常规体</vt:lpstr>
      <vt:lpstr>Open Sans</vt:lpstr>
      <vt:lpstr>Helvetica Light</vt:lpstr>
      <vt:lpstr>Kontrapunkt Bob Bold</vt:lpstr>
      <vt:lpstr>Lato Regular</vt:lpstr>
      <vt:lpstr>Gill Sans</vt:lpstr>
      <vt:lpstr>Arial Unicode MS</vt:lpstr>
      <vt:lpstr>等线</vt:lpstr>
      <vt:lpstr>Lato</vt:lpstr>
      <vt:lpstr>Calibri</vt:lpstr>
      <vt:lpstr>Lato Black</vt:lpstr>
      <vt:lpstr>Lato Light</vt:lpstr>
      <vt:lpstr>MS PGothic</vt:lpstr>
      <vt:lpstr>Calibri</vt:lpstr>
      <vt:lpstr>Adobe Naskh Medium</vt:lpstr>
      <vt:lpstr>Agency FB</vt:lpstr>
      <vt:lpstr>Segoe Print</vt:lpstr>
      <vt:lpstr>Trebuchet MS</vt:lpstr>
      <vt:lpstr>Microsoft Himalaya</vt:lpstr>
      <vt:lpstr>office主题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一颗苹果</cp:lastModifiedBy>
  <cp:revision>68</cp:revision>
  <dcterms:created xsi:type="dcterms:W3CDTF">2017-08-18T03:02:00Z</dcterms:created>
  <dcterms:modified xsi:type="dcterms:W3CDTF">2021-09-10T08:18:21Z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34847A06D8CA47C5ABEFA109057785FD</vt:lpwstr>
  </property>
</Properties>
</file>