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256" r:id="rId3"/>
    <p:sldId id="258" r:id="rId5"/>
    <p:sldId id="257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9" r:id="rId25"/>
    <p:sldId id="275" r:id="rId26"/>
    <p:sldId id="278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829"/>
    <a:srgbClr val="3B7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>
        <p:scale>
          <a:sx n="100" d="100"/>
          <a:sy n="100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6D4FD-9B54-415C-82B9-38EC39BA71A3}" type="datetimeFigureOut">
              <a:rPr lang="en-US" smtClean="0"/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C966-C7E9-451C-A7C3-701C313575D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2098-B24C-42B5-B3B7-D1B99DD325D6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75CB9-1D47-4828-B573-36D4397E236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0" y="612952"/>
            <a:ext cx="11224961" cy="4091266"/>
          </a:xfrm>
          <a:custGeom>
            <a:avLst/>
            <a:gdLst>
              <a:gd name="connsiteX0" fmla="*/ 14763258 w 22444076"/>
              <a:gd name="connsiteY0" fmla="*/ 6139523 h 8182532"/>
              <a:gd name="connsiteX1" fmla="*/ 14709604 w 22444076"/>
              <a:gd name="connsiteY1" fmla="*/ 6188343 h 8182532"/>
              <a:gd name="connsiteX2" fmla="*/ 14768872 w 22444076"/>
              <a:gd name="connsiteY2" fmla="*/ 6277932 h 8182532"/>
              <a:gd name="connsiteX3" fmla="*/ 14887408 w 22444076"/>
              <a:gd name="connsiteY3" fmla="*/ 6248069 h 8182532"/>
              <a:gd name="connsiteX4" fmla="*/ 14887408 w 22444076"/>
              <a:gd name="connsiteY4" fmla="*/ 6158480 h 8182532"/>
              <a:gd name="connsiteX5" fmla="*/ 14763258 w 22444076"/>
              <a:gd name="connsiteY5" fmla="*/ 6139523 h 8182532"/>
              <a:gd name="connsiteX6" fmla="*/ 14321569 w 22444076"/>
              <a:gd name="connsiteY6" fmla="*/ 5732493 h 8182532"/>
              <a:gd name="connsiteX7" fmla="*/ 13909486 w 22444076"/>
              <a:gd name="connsiteY7" fmla="*/ 5859849 h 8182532"/>
              <a:gd name="connsiteX8" fmla="*/ 13790950 w 22444076"/>
              <a:gd name="connsiteY8" fmla="*/ 5800123 h 8182532"/>
              <a:gd name="connsiteX9" fmla="*/ 13879852 w 22444076"/>
              <a:gd name="connsiteY9" fmla="*/ 5979301 h 8182532"/>
              <a:gd name="connsiteX10" fmla="*/ 13731682 w 22444076"/>
              <a:gd name="connsiteY10" fmla="*/ 6039027 h 8182532"/>
              <a:gd name="connsiteX11" fmla="*/ 13731682 w 22444076"/>
              <a:gd name="connsiteY11" fmla="*/ 6068890 h 8182532"/>
              <a:gd name="connsiteX12" fmla="*/ 15065212 w 22444076"/>
              <a:gd name="connsiteY12" fmla="*/ 5919575 h 8182532"/>
              <a:gd name="connsiteX13" fmla="*/ 14442898 w 22444076"/>
              <a:gd name="connsiteY13" fmla="*/ 5919575 h 8182532"/>
              <a:gd name="connsiteX14" fmla="*/ 14321569 w 22444076"/>
              <a:gd name="connsiteY14" fmla="*/ 5732493 h 8182532"/>
              <a:gd name="connsiteX15" fmla="*/ 21896310 w 22444076"/>
              <a:gd name="connsiteY15" fmla="*/ 3792297 h 8182532"/>
              <a:gd name="connsiteX16" fmla="*/ 21792128 w 22444076"/>
              <a:gd name="connsiteY16" fmla="*/ 3888886 h 8182532"/>
              <a:gd name="connsiteX17" fmla="*/ 21851396 w 22444076"/>
              <a:gd name="connsiteY17" fmla="*/ 3888886 h 8182532"/>
              <a:gd name="connsiteX18" fmla="*/ 21940298 w 22444076"/>
              <a:gd name="connsiteY18" fmla="*/ 3829159 h 8182532"/>
              <a:gd name="connsiteX19" fmla="*/ 21896310 w 22444076"/>
              <a:gd name="connsiteY19" fmla="*/ 3792297 h 8182532"/>
              <a:gd name="connsiteX20" fmla="*/ 20251160 w 22444076"/>
              <a:gd name="connsiteY20" fmla="*/ 3567858 h 8182532"/>
              <a:gd name="connsiteX21" fmla="*/ 20073356 w 22444076"/>
              <a:gd name="connsiteY21" fmla="*/ 3590255 h 8182532"/>
              <a:gd name="connsiteX22" fmla="*/ 21169814 w 22444076"/>
              <a:gd name="connsiteY22" fmla="*/ 3620118 h 8182532"/>
              <a:gd name="connsiteX23" fmla="*/ 20428964 w 22444076"/>
              <a:gd name="connsiteY23" fmla="*/ 3590255 h 8182532"/>
              <a:gd name="connsiteX24" fmla="*/ 20251160 w 22444076"/>
              <a:gd name="connsiteY24" fmla="*/ 3567858 h 8182532"/>
              <a:gd name="connsiteX25" fmla="*/ 20547500 w 22444076"/>
              <a:gd name="connsiteY25" fmla="*/ 2992993 h 8182532"/>
              <a:gd name="connsiteX26" fmla="*/ 20488232 w 22444076"/>
              <a:gd name="connsiteY26" fmla="*/ 3022856 h 8182532"/>
              <a:gd name="connsiteX27" fmla="*/ 20666036 w 22444076"/>
              <a:gd name="connsiteY27" fmla="*/ 2992993 h 8182532"/>
              <a:gd name="connsiteX28" fmla="*/ 20547500 w 22444076"/>
              <a:gd name="connsiteY28" fmla="*/ 2992993 h 8182532"/>
              <a:gd name="connsiteX29" fmla="*/ 13920888 w 22444076"/>
              <a:gd name="connsiteY29" fmla="*/ 412112 h 8182532"/>
              <a:gd name="connsiteX30" fmla="*/ 13050101 w 22444076"/>
              <a:gd name="connsiteY30" fmla="*/ 544221 h 8182532"/>
              <a:gd name="connsiteX31" fmla="*/ 14768872 w 22444076"/>
              <a:gd name="connsiteY31" fmla="*/ 633810 h 8182532"/>
              <a:gd name="connsiteX32" fmla="*/ 14650336 w 22444076"/>
              <a:gd name="connsiteY32" fmla="*/ 514358 h 8182532"/>
              <a:gd name="connsiteX33" fmla="*/ 14472532 w 22444076"/>
              <a:gd name="connsiteY33" fmla="*/ 454632 h 8182532"/>
              <a:gd name="connsiteX34" fmla="*/ 13920888 w 22444076"/>
              <a:gd name="connsiteY34" fmla="*/ 412112 h 8182532"/>
              <a:gd name="connsiteX35" fmla="*/ 13968754 w 22444076"/>
              <a:gd name="connsiteY35" fmla="*/ 279186 h 8182532"/>
              <a:gd name="connsiteX36" fmla="*/ 13464976 w 22444076"/>
              <a:gd name="connsiteY36" fmla="*/ 335179 h 8182532"/>
              <a:gd name="connsiteX37" fmla="*/ 14472532 w 22444076"/>
              <a:gd name="connsiteY37" fmla="*/ 424769 h 8182532"/>
              <a:gd name="connsiteX38" fmla="*/ 15065212 w 22444076"/>
              <a:gd name="connsiteY38" fmla="*/ 394905 h 8182532"/>
              <a:gd name="connsiteX39" fmla="*/ 14472532 w 22444076"/>
              <a:gd name="connsiteY39" fmla="*/ 335179 h 8182532"/>
              <a:gd name="connsiteX40" fmla="*/ 13968754 w 22444076"/>
              <a:gd name="connsiteY40" fmla="*/ 279186 h 8182532"/>
              <a:gd name="connsiteX41" fmla="*/ 13761316 w 22444076"/>
              <a:gd name="connsiteY41" fmla="*/ 126138 h 8182532"/>
              <a:gd name="connsiteX42" fmla="*/ 13642780 w 22444076"/>
              <a:gd name="connsiteY42" fmla="*/ 185864 h 8182532"/>
              <a:gd name="connsiteX43" fmla="*/ 13820584 w 22444076"/>
              <a:gd name="connsiteY43" fmla="*/ 156001 h 8182532"/>
              <a:gd name="connsiteX44" fmla="*/ 13761316 w 22444076"/>
              <a:gd name="connsiteY44" fmla="*/ 126138 h 8182532"/>
              <a:gd name="connsiteX45" fmla="*/ 4195095 w 22444076"/>
              <a:gd name="connsiteY45" fmla="*/ 619 h 8182532"/>
              <a:gd name="connsiteX46" fmla="*/ 5345264 w 22444076"/>
              <a:gd name="connsiteY46" fmla="*/ 156001 h 8182532"/>
              <a:gd name="connsiteX47" fmla="*/ 8634637 w 22444076"/>
              <a:gd name="connsiteY47" fmla="*/ 842852 h 8182532"/>
              <a:gd name="connsiteX48" fmla="*/ 9731094 w 22444076"/>
              <a:gd name="connsiteY48" fmla="*/ 932441 h 8182532"/>
              <a:gd name="connsiteX49" fmla="*/ 12813029 w 22444076"/>
              <a:gd name="connsiteY49" fmla="*/ 126138 h 8182532"/>
              <a:gd name="connsiteX50" fmla="*/ 13761316 w 22444076"/>
              <a:gd name="connsiteY50" fmla="*/ 96275 h 8182532"/>
              <a:gd name="connsiteX51" fmla="*/ 14442898 w 22444076"/>
              <a:gd name="connsiteY51" fmla="*/ 126138 h 8182532"/>
              <a:gd name="connsiteX52" fmla="*/ 14353996 w 22444076"/>
              <a:gd name="connsiteY52" fmla="*/ 185864 h 8182532"/>
              <a:gd name="connsiteX53" fmla="*/ 14472532 w 22444076"/>
              <a:gd name="connsiteY53" fmla="*/ 275453 h 8182532"/>
              <a:gd name="connsiteX54" fmla="*/ 14531800 w 22444076"/>
              <a:gd name="connsiteY54" fmla="*/ 275453 h 8182532"/>
              <a:gd name="connsiteX55" fmla="*/ 14561434 w 22444076"/>
              <a:gd name="connsiteY55" fmla="*/ 156001 h 8182532"/>
              <a:gd name="connsiteX56" fmla="*/ 14857774 w 22444076"/>
              <a:gd name="connsiteY56" fmla="*/ 156001 h 8182532"/>
              <a:gd name="connsiteX57" fmla="*/ 14739238 w 22444076"/>
              <a:gd name="connsiteY57" fmla="*/ 245590 h 8182532"/>
              <a:gd name="connsiteX58" fmla="*/ 15035578 w 22444076"/>
              <a:gd name="connsiteY58" fmla="*/ 305316 h 8182532"/>
              <a:gd name="connsiteX59" fmla="*/ 15035578 w 22444076"/>
              <a:gd name="connsiteY59" fmla="*/ 215727 h 8182532"/>
              <a:gd name="connsiteX60" fmla="*/ 15243016 w 22444076"/>
              <a:gd name="connsiteY60" fmla="*/ 305316 h 8182532"/>
              <a:gd name="connsiteX61" fmla="*/ 16132036 w 22444076"/>
              <a:gd name="connsiteY61" fmla="*/ 394905 h 8182532"/>
              <a:gd name="connsiteX62" fmla="*/ 16191304 w 22444076"/>
              <a:gd name="connsiteY62" fmla="*/ 544221 h 8182532"/>
              <a:gd name="connsiteX63" fmla="*/ 16517278 w 22444076"/>
              <a:gd name="connsiteY63" fmla="*/ 574084 h 8182532"/>
              <a:gd name="connsiteX64" fmla="*/ 17376662 w 22444076"/>
              <a:gd name="connsiteY64" fmla="*/ 872715 h 8182532"/>
              <a:gd name="connsiteX65" fmla="*/ 17317394 w 22444076"/>
              <a:gd name="connsiteY65" fmla="*/ 962304 h 8182532"/>
              <a:gd name="connsiteX66" fmla="*/ 17880440 w 22444076"/>
              <a:gd name="connsiteY66" fmla="*/ 1290798 h 8182532"/>
              <a:gd name="connsiteX67" fmla="*/ 17850806 w 22444076"/>
              <a:gd name="connsiteY67" fmla="*/ 1440113 h 8182532"/>
              <a:gd name="connsiteX68" fmla="*/ 18147146 w 22444076"/>
              <a:gd name="connsiteY68" fmla="*/ 1559566 h 8182532"/>
              <a:gd name="connsiteX69" fmla="*/ 17939708 w 22444076"/>
              <a:gd name="connsiteY69" fmla="*/ 1529703 h 8182532"/>
              <a:gd name="connsiteX70" fmla="*/ 18176780 w 22444076"/>
              <a:gd name="connsiteY70" fmla="*/ 1798470 h 8182532"/>
              <a:gd name="connsiteX71" fmla="*/ 17998976 w 22444076"/>
              <a:gd name="connsiteY71" fmla="*/ 1828333 h 8182532"/>
              <a:gd name="connsiteX72" fmla="*/ 18413852 w 22444076"/>
              <a:gd name="connsiteY72" fmla="*/ 2097101 h 8182532"/>
              <a:gd name="connsiteX73" fmla="*/ 18413852 w 22444076"/>
              <a:gd name="connsiteY73" fmla="*/ 2216553 h 8182532"/>
              <a:gd name="connsiteX74" fmla="*/ 19806650 w 22444076"/>
              <a:gd name="connsiteY74" fmla="*/ 2843678 h 8182532"/>
              <a:gd name="connsiteX75" fmla="*/ 19747382 w 22444076"/>
              <a:gd name="connsiteY75" fmla="*/ 2843678 h 8182532"/>
              <a:gd name="connsiteX76" fmla="*/ 19836284 w 22444076"/>
              <a:gd name="connsiteY76" fmla="*/ 2903404 h 8182532"/>
              <a:gd name="connsiteX77" fmla="*/ 19836284 w 22444076"/>
              <a:gd name="connsiteY77" fmla="*/ 2873541 h 8182532"/>
              <a:gd name="connsiteX78" fmla="*/ 20547500 w 22444076"/>
              <a:gd name="connsiteY78" fmla="*/ 2963130 h 8182532"/>
              <a:gd name="connsiteX79" fmla="*/ 20932742 w 22444076"/>
              <a:gd name="connsiteY79" fmla="*/ 2963130 h 8182532"/>
              <a:gd name="connsiteX80" fmla="*/ 20903108 w 22444076"/>
              <a:gd name="connsiteY80" fmla="*/ 3022856 h 8182532"/>
              <a:gd name="connsiteX81" fmla="*/ 21792128 w 22444076"/>
              <a:gd name="connsiteY81" fmla="*/ 2873541 h 8182532"/>
              <a:gd name="connsiteX82" fmla="*/ 22118102 w 22444076"/>
              <a:gd name="connsiteY82" fmla="*/ 2903404 h 8182532"/>
              <a:gd name="connsiteX83" fmla="*/ 21703226 w 22444076"/>
              <a:gd name="connsiteY83" fmla="*/ 3052719 h 8182532"/>
              <a:gd name="connsiteX84" fmla="*/ 21940298 w 22444076"/>
              <a:gd name="connsiteY84" fmla="*/ 3082582 h 8182532"/>
              <a:gd name="connsiteX85" fmla="*/ 20073356 w 22444076"/>
              <a:gd name="connsiteY85" fmla="*/ 3142309 h 8182532"/>
              <a:gd name="connsiteX86" fmla="*/ 20014088 w 22444076"/>
              <a:gd name="connsiteY86" fmla="*/ 3022856 h 8182532"/>
              <a:gd name="connsiteX87" fmla="*/ 20193280 w 22444076"/>
              <a:gd name="connsiteY87" fmla="*/ 3001859 h 8182532"/>
              <a:gd name="connsiteX88" fmla="*/ 20212440 w 22444076"/>
              <a:gd name="connsiteY88" fmla="*/ 3021819 h 8182532"/>
              <a:gd name="connsiteX89" fmla="*/ 20221526 w 22444076"/>
              <a:gd name="connsiteY89" fmla="*/ 3052719 h 8182532"/>
              <a:gd name="connsiteX90" fmla="*/ 20213828 w 22444076"/>
              <a:gd name="connsiteY90" fmla="*/ 3023265 h 8182532"/>
              <a:gd name="connsiteX91" fmla="*/ 20212440 w 22444076"/>
              <a:gd name="connsiteY91" fmla="*/ 3021819 h 8182532"/>
              <a:gd name="connsiteX92" fmla="*/ 20208402 w 22444076"/>
              <a:gd name="connsiteY92" fmla="*/ 3008085 h 8182532"/>
              <a:gd name="connsiteX93" fmla="*/ 19806650 w 22444076"/>
              <a:gd name="connsiteY93" fmla="*/ 2992993 h 8182532"/>
              <a:gd name="connsiteX94" fmla="*/ 19895552 w 22444076"/>
              <a:gd name="connsiteY94" fmla="*/ 3112446 h 8182532"/>
              <a:gd name="connsiteX95" fmla="*/ 19688114 w 22444076"/>
              <a:gd name="connsiteY95" fmla="*/ 3082582 h 8182532"/>
              <a:gd name="connsiteX96" fmla="*/ 19777016 w 22444076"/>
              <a:gd name="connsiteY96" fmla="*/ 3022856 h 8182532"/>
              <a:gd name="connsiteX97" fmla="*/ 19065800 w 22444076"/>
              <a:gd name="connsiteY97" fmla="*/ 2903404 h 8182532"/>
              <a:gd name="connsiteX98" fmla="*/ 19747382 w 22444076"/>
              <a:gd name="connsiteY98" fmla="*/ 3172172 h 8182532"/>
              <a:gd name="connsiteX99" fmla="*/ 19747382 w 22444076"/>
              <a:gd name="connsiteY99" fmla="*/ 3381213 h 8182532"/>
              <a:gd name="connsiteX100" fmla="*/ 20428964 w 22444076"/>
              <a:gd name="connsiteY100" fmla="*/ 3470802 h 8182532"/>
              <a:gd name="connsiteX101" fmla="*/ 22029200 w 22444076"/>
              <a:gd name="connsiteY101" fmla="*/ 3500666 h 8182532"/>
              <a:gd name="connsiteX102" fmla="*/ 21792128 w 22444076"/>
              <a:gd name="connsiteY102" fmla="*/ 3560392 h 8182532"/>
              <a:gd name="connsiteX103" fmla="*/ 21169814 w 22444076"/>
              <a:gd name="connsiteY103" fmla="*/ 3649981 h 8182532"/>
              <a:gd name="connsiteX104" fmla="*/ 22444076 w 22444076"/>
              <a:gd name="connsiteY104" fmla="*/ 3590255 h 8182532"/>
              <a:gd name="connsiteX105" fmla="*/ 22029200 w 22444076"/>
              <a:gd name="connsiteY105" fmla="*/ 3829159 h 8182532"/>
              <a:gd name="connsiteX106" fmla="*/ 22355174 w 22444076"/>
              <a:gd name="connsiteY106" fmla="*/ 3859022 h 8182532"/>
              <a:gd name="connsiteX107" fmla="*/ 21881030 w 22444076"/>
              <a:gd name="connsiteY107" fmla="*/ 3948612 h 8182532"/>
              <a:gd name="connsiteX108" fmla="*/ 21851396 w 22444076"/>
              <a:gd name="connsiteY108" fmla="*/ 3978475 h 8182532"/>
              <a:gd name="connsiteX109" fmla="*/ 21466154 w 22444076"/>
              <a:gd name="connsiteY109" fmla="*/ 4097927 h 8182532"/>
              <a:gd name="connsiteX110" fmla="*/ 21466154 w 22444076"/>
              <a:gd name="connsiteY110" fmla="*/ 3978475 h 8182532"/>
              <a:gd name="connsiteX111" fmla="*/ 21555056 w 22444076"/>
              <a:gd name="connsiteY111" fmla="*/ 3948612 h 8182532"/>
              <a:gd name="connsiteX112" fmla="*/ 21555056 w 22444076"/>
              <a:gd name="connsiteY112" fmla="*/ 3859022 h 8182532"/>
              <a:gd name="connsiteX113" fmla="*/ 21406886 w 22444076"/>
              <a:gd name="connsiteY113" fmla="*/ 3918749 h 8182532"/>
              <a:gd name="connsiteX114" fmla="*/ 21436520 w 22444076"/>
              <a:gd name="connsiteY114" fmla="*/ 3978475 h 8182532"/>
              <a:gd name="connsiteX115" fmla="*/ 21436520 w 22444076"/>
              <a:gd name="connsiteY115" fmla="*/ 4097927 h 8182532"/>
              <a:gd name="connsiteX116" fmla="*/ 20873474 w 22444076"/>
              <a:gd name="connsiteY116" fmla="*/ 4068064 h 8182532"/>
              <a:gd name="connsiteX117" fmla="*/ 20873474 w 22444076"/>
              <a:gd name="connsiteY117" fmla="*/ 3978475 h 8182532"/>
              <a:gd name="connsiteX118" fmla="*/ 21110546 w 22444076"/>
              <a:gd name="connsiteY118" fmla="*/ 3888886 h 8182532"/>
              <a:gd name="connsiteX119" fmla="*/ 20784572 w 22444076"/>
              <a:gd name="connsiteY119" fmla="*/ 3948612 h 8182532"/>
              <a:gd name="connsiteX120" fmla="*/ 20843840 w 22444076"/>
              <a:gd name="connsiteY120" fmla="*/ 3978475 h 8182532"/>
              <a:gd name="connsiteX121" fmla="*/ 20843840 w 22444076"/>
              <a:gd name="connsiteY121" fmla="*/ 4068064 h 8182532"/>
              <a:gd name="connsiteX122" fmla="*/ 20606768 w 22444076"/>
              <a:gd name="connsiteY122" fmla="*/ 4097927 h 8182532"/>
              <a:gd name="connsiteX123" fmla="*/ 20606768 w 22444076"/>
              <a:gd name="connsiteY123" fmla="*/ 3918749 h 8182532"/>
              <a:gd name="connsiteX124" fmla="*/ 20695670 w 22444076"/>
              <a:gd name="connsiteY124" fmla="*/ 3888886 h 8182532"/>
              <a:gd name="connsiteX125" fmla="*/ 20458598 w 22444076"/>
              <a:gd name="connsiteY125" fmla="*/ 3918749 h 8182532"/>
              <a:gd name="connsiteX126" fmla="*/ 20577134 w 22444076"/>
              <a:gd name="connsiteY126" fmla="*/ 3918749 h 8182532"/>
              <a:gd name="connsiteX127" fmla="*/ 20577134 w 22444076"/>
              <a:gd name="connsiteY127" fmla="*/ 4097927 h 8182532"/>
              <a:gd name="connsiteX128" fmla="*/ 20517866 w 22444076"/>
              <a:gd name="connsiteY128" fmla="*/ 4127790 h 8182532"/>
              <a:gd name="connsiteX129" fmla="*/ 20221526 w 22444076"/>
              <a:gd name="connsiteY129" fmla="*/ 3948612 h 8182532"/>
              <a:gd name="connsiteX130" fmla="*/ 20399330 w 22444076"/>
              <a:gd name="connsiteY130" fmla="*/ 3888886 h 8182532"/>
              <a:gd name="connsiteX131" fmla="*/ 19628846 w 22444076"/>
              <a:gd name="connsiteY131" fmla="*/ 3739570 h 8182532"/>
              <a:gd name="connsiteX132" fmla="*/ 19717748 w 22444076"/>
              <a:gd name="connsiteY132" fmla="*/ 3530529 h 8182532"/>
              <a:gd name="connsiteX133" fmla="*/ 19125068 w 22444076"/>
              <a:gd name="connsiteY133" fmla="*/ 3560392 h 8182532"/>
              <a:gd name="connsiteX134" fmla="*/ 19125068 w 22444076"/>
              <a:gd name="connsiteY134" fmla="*/ 3411076 h 8182532"/>
              <a:gd name="connsiteX135" fmla="*/ 19095434 w 22444076"/>
              <a:gd name="connsiteY135" fmla="*/ 3649981 h 8182532"/>
              <a:gd name="connsiteX136" fmla="*/ 19243604 w 22444076"/>
              <a:gd name="connsiteY136" fmla="*/ 3679844 h 8182532"/>
              <a:gd name="connsiteX137" fmla="*/ 19154702 w 22444076"/>
              <a:gd name="connsiteY137" fmla="*/ 3799296 h 8182532"/>
              <a:gd name="connsiteX138" fmla="*/ 19036166 w 22444076"/>
              <a:gd name="connsiteY138" fmla="*/ 3799296 h 8182532"/>
              <a:gd name="connsiteX139" fmla="*/ 19036166 w 22444076"/>
              <a:gd name="connsiteY139" fmla="*/ 3769433 h 8182532"/>
              <a:gd name="connsiteX140" fmla="*/ 18680558 w 22444076"/>
              <a:gd name="connsiteY140" fmla="*/ 3620118 h 8182532"/>
              <a:gd name="connsiteX141" fmla="*/ 18828728 w 22444076"/>
              <a:gd name="connsiteY141" fmla="*/ 3739570 h 8182532"/>
              <a:gd name="connsiteX142" fmla="*/ 18858362 w 22444076"/>
              <a:gd name="connsiteY142" fmla="*/ 3649981 h 8182532"/>
              <a:gd name="connsiteX143" fmla="*/ 18858362 w 22444076"/>
              <a:gd name="connsiteY143" fmla="*/ 3769433 h 8182532"/>
              <a:gd name="connsiteX144" fmla="*/ 18976898 w 22444076"/>
              <a:gd name="connsiteY144" fmla="*/ 3859022 h 8182532"/>
              <a:gd name="connsiteX145" fmla="*/ 19036166 w 22444076"/>
              <a:gd name="connsiteY145" fmla="*/ 3829159 h 8182532"/>
              <a:gd name="connsiteX146" fmla="*/ 19125068 w 22444076"/>
              <a:gd name="connsiteY146" fmla="*/ 3829159 h 8182532"/>
              <a:gd name="connsiteX147" fmla="*/ 19184336 w 22444076"/>
              <a:gd name="connsiteY147" fmla="*/ 3978475 h 8182532"/>
              <a:gd name="connsiteX148" fmla="*/ 18502754 w 22444076"/>
              <a:gd name="connsiteY148" fmla="*/ 3888886 h 8182532"/>
              <a:gd name="connsiteX149" fmla="*/ 18739826 w 22444076"/>
              <a:gd name="connsiteY149" fmla="*/ 4008338 h 8182532"/>
              <a:gd name="connsiteX150" fmla="*/ 18680558 w 22444076"/>
              <a:gd name="connsiteY150" fmla="*/ 4097927 h 8182532"/>
              <a:gd name="connsiteX151" fmla="*/ 19302872 w 22444076"/>
              <a:gd name="connsiteY151" fmla="*/ 4336832 h 8182532"/>
              <a:gd name="connsiteX152" fmla="*/ 19184336 w 22444076"/>
              <a:gd name="connsiteY152" fmla="*/ 4396558 h 8182532"/>
              <a:gd name="connsiteX153" fmla="*/ 19510310 w 22444076"/>
              <a:gd name="connsiteY153" fmla="*/ 4575736 h 8182532"/>
              <a:gd name="connsiteX154" fmla="*/ 18799094 w 22444076"/>
              <a:gd name="connsiteY154" fmla="*/ 4396558 h 8182532"/>
              <a:gd name="connsiteX155" fmla="*/ 18917630 w 22444076"/>
              <a:gd name="connsiteY155" fmla="*/ 4575736 h 8182532"/>
              <a:gd name="connsiteX156" fmla="*/ 18295316 w 22444076"/>
              <a:gd name="connsiteY156" fmla="*/ 4426421 h 8182532"/>
              <a:gd name="connsiteX157" fmla="*/ 18354584 w 22444076"/>
              <a:gd name="connsiteY157" fmla="*/ 4575736 h 8182532"/>
              <a:gd name="connsiteX158" fmla="*/ 18265682 w 22444076"/>
              <a:gd name="connsiteY158" fmla="*/ 4575736 h 8182532"/>
              <a:gd name="connsiteX159" fmla="*/ 18265682 w 22444076"/>
              <a:gd name="connsiteY159" fmla="*/ 4784778 h 8182532"/>
              <a:gd name="connsiteX160" fmla="*/ 18443486 w 22444076"/>
              <a:gd name="connsiteY160" fmla="*/ 4993820 h 8182532"/>
              <a:gd name="connsiteX161" fmla="*/ 18354584 w 22444076"/>
              <a:gd name="connsiteY161" fmla="*/ 5113272 h 8182532"/>
              <a:gd name="connsiteX162" fmla="*/ 18443486 w 22444076"/>
              <a:gd name="connsiteY162" fmla="*/ 5202861 h 8182532"/>
              <a:gd name="connsiteX163" fmla="*/ 18176780 w 22444076"/>
              <a:gd name="connsiteY163" fmla="*/ 5292450 h 8182532"/>
              <a:gd name="connsiteX164" fmla="*/ 18295316 w 22444076"/>
              <a:gd name="connsiteY164" fmla="*/ 5411903 h 8182532"/>
              <a:gd name="connsiteX165" fmla="*/ 18147146 w 22444076"/>
              <a:gd name="connsiteY165" fmla="*/ 5501492 h 8182532"/>
              <a:gd name="connsiteX166" fmla="*/ 18176780 w 22444076"/>
              <a:gd name="connsiteY166" fmla="*/ 5800123 h 8182532"/>
              <a:gd name="connsiteX167" fmla="*/ 18058244 w 22444076"/>
              <a:gd name="connsiteY167" fmla="*/ 5979301 h 8182532"/>
              <a:gd name="connsiteX168" fmla="*/ 17613734 w 22444076"/>
              <a:gd name="connsiteY168" fmla="*/ 6098753 h 8182532"/>
              <a:gd name="connsiteX169" fmla="*/ 17732270 w 22444076"/>
              <a:gd name="connsiteY169" fmla="*/ 6277932 h 8182532"/>
              <a:gd name="connsiteX170" fmla="*/ 17465564 w 22444076"/>
              <a:gd name="connsiteY170" fmla="*/ 6307795 h 8182532"/>
              <a:gd name="connsiteX171" fmla="*/ 18236048 w 22444076"/>
              <a:gd name="connsiteY171" fmla="*/ 7203687 h 8182532"/>
              <a:gd name="connsiteX172" fmla="*/ 18206414 w 22444076"/>
              <a:gd name="connsiteY172" fmla="*/ 7323140 h 8182532"/>
              <a:gd name="connsiteX173" fmla="*/ 15746794 w 22444076"/>
              <a:gd name="connsiteY173" fmla="*/ 6875193 h 8182532"/>
              <a:gd name="connsiteX174" fmla="*/ 13850218 w 22444076"/>
              <a:gd name="connsiteY174" fmla="*/ 6875193 h 8182532"/>
              <a:gd name="connsiteX175" fmla="*/ 12635225 w 22444076"/>
              <a:gd name="connsiteY175" fmla="*/ 7472455 h 8182532"/>
              <a:gd name="connsiteX176" fmla="*/ 12309251 w 22444076"/>
              <a:gd name="connsiteY176" fmla="*/ 7562044 h 8182532"/>
              <a:gd name="connsiteX177" fmla="*/ 11568401 w 22444076"/>
              <a:gd name="connsiteY177" fmla="*/ 7950264 h 8182532"/>
              <a:gd name="connsiteX178" fmla="*/ 11094257 w 22444076"/>
              <a:gd name="connsiteY178" fmla="*/ 8129442 h 8182532"/>
              <a:gd name="connsiteX179" fmla="*/ 9997800 w 22444076"/>
              <a:gd name="connsiteY179" fmla="*/ 8129442 h 8182532"/>
              <a:gd name="connsiteX180" fmla="*/ 9612558 w 22444076"/>
              <a:gd name="connsiteY180" fmla="*/ 7950264 h 8182532"/>
              <a:gd name="connsiteX181" fmla="*/ 9612558 w 22444076"/>
              <a:gd name="connsiteY181" fmla="*/ 7890538 h 8182532"/>
              <a:gd name="connsiteX182" fmla="*/ 12961199 w 22444076"/>
              <a:gd name="connsiteY182" fmla="*/ 6934920 h 8182532"/>
              <a:gd name="connsiteX183" fmla="*/ 12961199 w 22444076"/>
              <a:gd name="connsiteY183" fmla="*/ 6845330 h 8182532"/>
              <a:gd name="connsiteX184" fmla="*/ 13168636 w 22444076"/>
              <a:gd name="connsiteY184" fmla="*/ 6785604 h 8182532"/>
              <a:gd name="connsiteX185" fmla="*/ 13405708 w 22444076"/>
              <a:gd name="connsiteY185" fmla="*/ 6486973 h 8182532"/>
              <a:gd name="connsiteX186" fmla="*/ 13524244 w 22444076"/>
              <a:gd name="connsiteY186" fmla="*/ 6486973 h 8182532"/>
              <a:gd name="connsiteX187" fmla="*/ 13524244 w 22444076"/>
              <a:gd name="connsiteY187" fmla="*/ 6457110 h 8182532"/>
              <a:gd name="connsiteX188" fmla="*/ 14265094 w 22444076"/>
              <a:gd name="connsiteY188" fmla="*/ 6337658 h 8182532"/>
              <a:gd name="connsiteX189" fmla="*/ 14265094 w 22444076"/>
              <a:gd name="connsiteY189" fmla="*/ 6307795 h 8182532"/>
              <a:gd name="connsiteX190" fmla="*/ 14442898 w 22444076"/>
              <a:gd name="connsiteY190" fmla="*/ 6307795 h 8182532"/>
              <a:gd name="connsiteX191" fmla="*/ 14442898 w 22444076"/>
              <a:gd name="connsiteY191" fmla="*/ 6337658 h 8182532"/>
              <a:gd name="connsiteX192" fmla="*/ 14709604 w 22444076"/>
              <a:gd name="connsiteY192" fmla="*/ 6337658 h 8182532"/>
              <a:gd name="connsiteX193" fmla="*/ 14709604 w 22444076"/>
              <a:gd name="connsiteY193" fmla="*/ 6277932 h 8182532"/>
              <a:gd name="connsiteX194" fmla="*/ 14734608 w 22444076"/>
              <a:gd name="connsiteY194" fmla="*/ 6277932 h 8182532"/>
              <a:gd name="connsiteX195" fmla="*/ 14739238 w 22444076"/>
              <a:gd name="connsiteY195" fmla="*/ 6277932 h 8182532"/>
              <a:gd name="connsiteX196" fmla="*/ 14739238 w 22444076"/>
              <a:gd name="connsiteY196" fmla="*/ 6248069 h 8182532"/>
              <a:gd name="connsiteX197" fmla="*/ 14472532 w 22444076"/>
              <a:gd name="connsiteY197" fmla="*/ 6277932 h 8182532"/>
              <a:gd name="connsiteX198" fmla="*/ 14265094 w 22444076"/>
              <a:gd name="connsiteY198" fmla="*/ 6277932 h 8182532"/>
              <a:gd name="connsiteX199" fmla="*/ 14265094 w 22444076"/>
              <a:gd name="connsiteY199" fmla="*/ 6248069 h 8182532"/>
              <a:gd name="connsiteX200" fmla="*/ 13494610 w 22444076"/>
              <a:gd name="connsiteY200" fmla="*/ 6457110 h 8182532"/>
              <a:gd name="connsiteX201" fmla="*/ 13405708 w 22444076"/>
              <a:gd name="connsiteY201" fmla="*/ 6457110 h 8182532"/>
              <a:gd name="connsiteX202" fmla="*/ 13405708 w 22444076"/>
              <a:gd name="connsiteY202" fmla="*/ 6486973 h 8182532"/>
              <a:gd name="connsiteX203" fmla="*/ 13287172 w 22444076"/>
              <a:gd name="connsiteY203" fmla="*/ 6516837 h 8182532"/>
              <a:gd name="connsiteX204" fmla="*/ 13316806 w 22444076"/>
              <a:gd name="connsiteY204" fmla="*/ 6457110 h 8182532"/>
              <a:gd name="connsiteX205" fmla="*/ 13198270 w 22444076"/>
              <a:gd name="connsiteY205" fmla="*/ 6307795 h 8182532"/>
              <a:gd name="connsiteX206" fmla="*/ 13257538 w 22444076"/>
              <a:gd name="connsiteY206" fmla="*/ 6307795 h 8182532"/>
              <a:gd name="connsiteX207" fmla="*/ 13257538 w 22444076"/>
              <a:gd name="connsiteY207" fmla="*/ 6277932 h 8182532"/>
              <a:gd name="connsiteX208" fmla="*/ 13613146 w 22444076"/>
              <a:gd name="connsiteY208" fmla="*/ 6188343 h 8182532"/>
              <a:gd name="connsiteX209" fmla="*/ 13613146 w 22444076"/>
              <a:gd name="connsiteY209" fmla="*/ 6039027 h 8182532"/>
              <a:gd name="connsiteX210" fmla="*/ 13613146 w 22444076"/>
              <a:gd name="connsiteY210" fmla="*/ 5979301 h 8182532"/>
              <a:gd name="connsiteX211" fmla="*/ 13346440 w 22444076"/>
              <a:gd name="connsiteY211" fmla="*/ 6039027 h 8182532"/>
              <a:gd name="connsiteX212" fmla="*/ 13227904 w 22444076"/>
              <a:gd name="connsiteY212" fmla="*/ 6277932 h 8182532"/>
              <a:gd name="connsiteX213" fmla="*/ 13168636 w 22444076"/>
              <a:gd name="connsiteY213" fmla="*/ 6277932 h 8182532"/>
              <a:gd name="connsiteX214" fmla="*/ 13079735 w 22444076"/>
              <a:gd name="connsiteY214" fmla="*/ 6188343 h 8182532"/>
              <a:gd name="connsiteX215" fmla="*/ 13079735 w 22444076"/>
              <a:gd name="connsiteY215" fmla="*/ 6068890 h 8182532"/>
              <a:gd name="connsiteX216" fmla="*/ 12516689 w 22444076"/>
              <a:gd name="connsiteY216" fmla="*/ 6218206 h 8182532"/>
              <a:gd name="connsiteX217" fmla="*/ 13109369 w 22444076"/>
              <a:gd name="connsiteY217" fmla="*/ 5829986 h 8182532"/>
              <a:gd name="connsiteX218" fmla="*/ 13139002 w 22444076"/>
              <a:gd name="connsiteY218" fmla="*/ 5620944 h 8182532"/>
              <a:gd name="connsiteX219" fmla="*/ 13464976 w 22444076"/>
              <a:gd name="connsiteY219" fmla="*/ 5591081 h 8182532"/>
              <a:gd name="connsiteX220" fmla="*/ 13464976 w 22444076"/>
              <a:gd name="connsiteY220" fmla="*/ 5322313 h 8182532"/>
              <a:gd name="connsiteX221" fmla="*/ 12516689 w 22444076"/>
              <a:gd name="connsiteY221" fmla="*/ 5680670 h 8182532"/>
              <a:gd name="connsiteX222" fmla="*/ 12101813 w 22444076"/>
              <a:gd name="connsiteY222" fmla="*/ 5859849 h 8182532"/>
              <a:gd name="connsiteX223" fmla="*/ 12042545 w 22444076"/>
              <a:gd name="connsiteY223" fmla="*/ 5889712 h 8182532"/>
              <a:gd name="connsiteX224" fmla="*/ 12042545 w 22444076"/>
              <a:gd name="connsiteY224" fmla="*/ 5829986 h 8182532"/>
              <a:gd name="connsiteX225" fmla="*/ 12131447 w 22444076"/>
              <a:gd name="connsiteY225" fmla="*/ 5740397 h 8182532"/>
              <a:gd name="connsiteX226" fmla="*/ 11805473 w 22444076"/>
              <a:gd name="connsiteY226" fmla="*/ 5829986 h 8182532"/>
              <a:gd name="connsiteX227" fmla="*/ 12101813 w 22444076"/>
              <a:gd name="connsiteY227" fmla="*/ 5591081 h 8182532"/>
              <a:gd name="connsiteX228" fmla="*/ 12249983 w 22444076"/>
              <a:gd name="connsiteY228" fmla="*/ 5471629 h 8182532"/>
              <a:gd name="connsiteX229" fmla="*/ 11924009 w 22444076"/>
              <a:gd name="connsiteY229" fmla="*/ 5531355 h 8182532"/>
              <a:gd name="connsiteX230" fmla="*/ 12190715 w 22444076"/>
              <a:gd name="connsiteY230" fmla="*/ 5322313 h 8182532"/>
              <a:gd name="connsiteX231" fmla="*/ 11212793 w 22444076"/>
              <a:gd name="connsiteY231" fmla="*/ 5859849 h 8182532"/>
              <a:gd name="connsiteX232" fmla="*/ 11686937 w 22444076"/>
              <a:gd name="connsiteY232" fmla="*/ 5710533 h 8182532"/>
              <a:gd name="connsiteX233" fmla="*/ 10827551 w 22444076"/>
              <a:gd name="connsiteY233" fmla="*/ 6158480 h 8182532"/>
              <a:gd name="connsiteX234" fmla="*/ 11775839 w 22444076"/>
              <a:gd name="connsiteY234" fmla="*/ 5889712 h 8182532"/>
              <a:gd name="connsiteX235" fmla="*/ 11598035 w 22444076"/>
              <a:gd name="connsiteY235" fmla="*/ 5979301 h 8182532"/>
              <a:gd name="connsiteX236" fmla="*/ 12012911 w 22444076"/>
              <a:gd name="connsiteY236" fmla="*/ 5829986 h 8182532"/>
              <a:gd name="connsiteX237" fmla="*/ 12012911 w 22444076"/>
              <a:gd name="connsiteY237" fmla="*/ 5919575 h 8182532"/>
              <a:gd name="connsiteX238" fmla="*/ 10886820 w 22444076"/>
              <a:gd name="connsiteY238" fmla="*/ 6516837 h 8182532"/>
              <a:gd name="connsiteX239" fmla="*/ 10916453 w 22444076"/>
              <a:gd name="connsiteY239" fmla="*/ 6636289 h 8182532"/>
              <a:gd name="connsiteX240" fmla="*/ 9790362 w 22444076"/>
              <a:gd name="connsiteY240" fmla="*/ 6815467 h 8182532"/>
              <a:gd name="connsiteX241" fmla="*/ 10116337 w 22444076"/>
              <a:gd name="connsiteY241" fmla="*/ 6964783 h 8182532"/>
              <a:gd name="connsiteX242" fmla="*/ 11005355 w 22444076"/>
              <a:gd name="connsiteY242" fmla="*/ 6934920 h 8182532"/>
              <a:gd name="connsiteX243" fmla="*/ 9464388 w 22444076"/>
              <a:gd name="connsiteY243" fmla="*/ 7412728 h 8182532"/>
              <a:gd name="connsiteX244" fmla="*/ 9553290 w 22444076"/>
              <a:gd name="connsiteY244" fmla="*/ 7502318 h 8182532"/>
              <a:gd name="connsiteX245" fmla="*/ 9494022 w 22444076"/>
              <a:gd name="connsiteY245" fmla="*/ 7621770 h 8182532"/>
              <a:gd name="connsiteX246" fmla="*/ 9345852 w 22444076"/>
              <a:gd name="connsiteY246" fmla="*/ 7771086 h 8182532"/>
              <a:gd name="connsiteX247" fmla="*/ 9582924 w 22444076"/>
              <a:gd name="connsiteY247" fmla="*/ 7890538 h 8182532"/>
              <a:gd name="connsiteX248" fmla="*/ 9582924 w 22444076"/>
              <a:gd name="connsiteY248" fmla="*/ 7950264 h 8182532"/>
              <a:gd name="connsiteX249" fmla="*/ 7834518 w 22444076"/>
              <a:gd name="connsiteY249" fmla="*/ 7472455 h 8182532"/>
              <a:gd name="connsiteX250" fmla="*/ 5700872 w 22444076"/>
              <a:gd name="connsiteY250" fmla="*/ 6964783 h 8182532"/>
              <a:gd name="connsiteX251" fmla="*/ 4900754 w 22444076"/>
              <a:gd name="connsiteY251" fmla="*/ 6785604 h 8182532"/>
              <a:gd name="connsiteX252" fmla="*/ 3181983 w 22444076"/>
              <a:gd name="connsiteY252" fmla="*/ 6905057 h 8182532"/>
              <a:gd name="connsiteX253" fmla="*/ 2856009 w 22444076"/>
              <a:gd name="connsiteY253" fmla="*/ 6964783 h 8182532"/>
              <a:gd name="connsiteX254" fmla="*/ 781629 w 22444076"/>
              <a:gd name="connsiteY254" fmla="*/ 7382866 h 8182532"/>
              <a:gd name="connsiteX255" fmla="*/ 81526 w 22444076"/>
              <a:gd name="connsiteY255" fmla="*/ 7567643 h 8182532"/>
              <a:gd name="connsiteX256" fmla="*/ 0 w 22444076"/>
              <a:gd name="connsiteY256" fmla="*/ 7572673 h 8182532"/>
              <a:gd name="connsiteX257" fmla="*/ 0 w 22444076"/>
              <a:gd name="connsiteY257" fmla="*/ 1216757 h 8182532"/>
              <a:gd name="connsiteX258" fmla="*/ 264482 w 22444076"/>
              <a:gd name="connsiteY258" fmla="*/ 1147665 h 8182532"/>
              <a:gd name="connsiteX259" fmla="*/ 2115159 w 22444076"/>
              <a:gd name="connsiteY259" fmla="*/ 484495 h 8182532"/>
              <a:gd name="connsiteX260" fmla="*/ 4752584 w 22444076"/>
              <a:gd name="connsiteY260" fmla="*/ 245590 h 8182532"/>
              <a:gd name="connsiteX261" fmla="*/ 3448689 w 22444076"/>
              <a:gd name="connsiteY261" fmla="*/ 305316 h 8182532"/>
              <a:gd name="connsiteX262" fmla="*/ 2204061 w 22444076"/>
              <a:gd name="connsiteY262" fmla="*/ 365042 h 8182532"/>
              <a:gd name="connsiteX263" fmla="*/ 1581747 w 22444076"/>
              <a:gd name="connsiteY263" fmla="*/ 603947 h 8182532"/>
              <a:gd name="connsiteX264" fmla="*/ 989067 w 22444076"/>
              <a:gd name="connsiteY264" fmla="*/ 812989 h 8182532"/>
              <a:gd name="connsiteX265" fmla="*/ 188950 w 22444076"/>
              <a:gd name="connsiteY265" fmla="*/ 783125 h 8182532"/>
              <a:gd name="connsiteX266" fmla="*/ 1344675 w 22444076"/>
              <a:gd name="connsiteY266" fmla="*/ 544221 h 8182532"/>
              <a:gd name="connsiteX267" fmla="*/ 2144793 w 22444076"/>
              <a:gd name="connsiteY267" fmla="*/ 156001 h 8182532"/>
              <a:gd name="connsiteX268" fmla="*/ 3804296 w 22444076"/>
              <a:gd name="connsiteY268" fmla="*/ 36548 h 8182532"/>
              <a:gd name="connsiteX269" fmla="*/ 4195095 w 22444076"/>
              <a:gd name="connsiteY269" fmla="*/ 619 h 818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</a:cxnLst>
            <a:rect l="l" t="t" r="r" b="b"/>
            <a:pathLst>
              <a:path w="22444076" h="8182532">
                <a:moveTo>
                  <a:pt x="14763258" y="6139523"/>
                </a:moveTo>
                <a:cubicBezTo>
                  <a:pt x="14740164" y="6142148"/>
                  <a:pt x="14720717" y="6154747"/>
                  <a:pt x="14709604" y="6188343"/>
                </a:cubicBezTo>
                <a:cubicBezTo>
                  <a:pt x="14739238" y="6188343"/>
                  <a:pt x="14768872" y="6218206"/>
                  <a:pt x="14768872" y="6277932"/>
                </a:cubicBezTo>
                <a:cubicBezTo>
                  <a:pt x="14828140" y="6307795"/>
                  <a:pt x="14828140" y="6248069"/>
                  <a:pt x="14887408" y="6248069"/>
                </a:cubicBezTo>
                <a:cubicBezTo>
                  <a:pt x="14887408" y="6218206"/>
                  <a:pt x="14887408" y="6188343"/>
                  <a:pt x="14887408" y="6158480"/>
                </a:cubicBezTo>
                <a:cubicBezTo>
                  <a:pt x="14850365" y="6158480"/>
                  <a:pt x="14801747" y="6135149"/>
                  <a:pt x="14763258" y="6139523"/>
                </a:cubicBezTo>
                <a:close/>
                <a:moveTo>
                  <a:pt x="14321569" y="5732493"/>
                </a:moveTo>
                <a:cubicBezTo>
                  <a:pt x="14208720" y="5716133"/>
                  <a:pt x="14052100" y="5900910"/>
                  <a:pt x="13909486" y="5859849"/>
                </a:cubicBezTo>
                <a:cubicBezTo>
                  <a:pt x="13879852" y="5770260"/>
                  <a:pt x="13850218" y="5770260"/>
                  <a:pt x="13790950" y="5800123"/>
                </a:cubicBezTo>
                <a:cubicBezTo>
                  <a:pt x="13790950" y="5979301"/>
                  <a:pt x="13909486" y="5859849"/>
                  <a:pt x="13879852" y="5979301"/>
                </a:cubicBezTo>
                <a:cubicBezTo>
                  <a:pt x="13820584" y="5949438"/>
                  <a:pt x="13761316" y="5979301"/>
                  <a:pt x="13731682" y="6039027"/>
                </a:cubicBezTo>
                <a:cubicBezTo>
                  <a:pt x="13731682" y="6039027"/>
                  <a:pt x="13731682" y="6068890"/>
                  <a:pt x="13731682" y="6068890"/>
                </a:cubicBezTo>
                <a:cubicBezTo>
                  <a:pt x="14176192" y="6039027"/>
                  <a:pt x="14650336" y="6009164"/>
                  <a:pt x="15065212" y="5919575"/>
                </a:cubicBezTo>
                <a:cubicBezTo>
                  <a:pt x="14828140" y="5829986"/>
                  <a:pt x="14650336" y="5979301"/>
                  <a:pt x="14442898" y="5919575"/>
                </a:cubicBezTo>
                <a:cubicBezTo>
                  <a:pt x="14415116" y="5788924"/>
                  <a:pt x="14372865" y="5739930"/>
                  <a:pt x="14321569" y="5732493"/>
                </a:cubicBezTo>
                <a:close/>
                <a:moveTo>
                  <a:pt x="21896310" y="3792297"/>
                </a:moveTo>
                <a:cubicBezTo>
                  <a:pt x="21853248" y="3782499"/>
                  <a:pt x="21814354" y="3844091"/>
                  <a:pt x="21792128" y="3888886"/>
                </a:cubicBezTo>
                <a:cubicBezTo>
                  <a:pt x="21792128" y="3888886"/>
                  <a:pt x="21821762" y="3888886"/>
                  <a:pt x="21851396" y="3888886"/>
                </a:cubicBezTo>
                <a:cubicBezTo>
                  <a:pt x="21881030" y="3888886"/>
                  <a:pt x="21940298" y="3859022"/>
                  <a:pt x="21940298" y="3829159"/>
                </a:cubicBezTo>
                <a:cubicBezTo>
                  <a:pt x="21925482" y="3806762"/>
                  <a:pt x="21910664" y="3795564"/>
                  <a:pt x="21896310" y="3792297"/>
                </a:cubicBezTo>
                <a:close/>
                <a:moveTo>
                  <a:pt x="20251160" y="3567858"/>
                </a:moveTo>
                <a:cubicBezTo>
                  <a:pt x="20191892" y="3567858"/>
                  <a:pt x="20132624" y="3575324"/>
                  <a:pt x="20073356" y="3590255"/>
                </a:cubicBezTo>
                <a:cubicBezTo>
                  <a:pt x="20399330" y="3649981"/>
                  <a:pt x="20814206" y="3769433"/>
                  <a:pt x="21169814" y="3620118"/>
                </a:cubicBezTo>
                <a:cubicBezTo>
                  <a:pt x="20903108" y="3649981"/>
                  <a:pt x="20666036" y="3620118"/>
                  <a:pt x="20428964" y="3590255"/>
                </a:cubicBezTo>
                <a:cubicBezTo>
                  <a:pt x="20369696" y="3575324"/>
                  <a:pt x="20310428" y="3567858"/>
                  <a:pt x="20251160" y="3567858"/>
                </a:cubicBezTo>
                <a:close/>
                <a:moveTo>
                  <a:pt x="20547500" y="2992993"/>
                </a:moveTo>
                <a:cubicBezTo>
                  <a:pt x="20517866" y="2992993"/>
                  <a:pt x="20488232" y="2992993"/>
                  <a:pt x="20488232" y="3022856"/>
                </a:cubicBezTo>
                <a:cubicBezTo>
                  <a:pt x="20547500" y="3022856"/>
                  <a:pt x="20606768" y="3112446"/>
                  <a:pt x="20666036" y="2992993"/>
                </a:cubicBezTo>
                <a:cubicBezTo>
                  <a:pt x="20636402" y="3022856"/>
                  <a:pt x="20577134" y="2992993"/>
                  <a:pt x="20547500" y="2992993"/>
                </a:cubicBezTo>
                <a:close/>
                <a:moveTo>
                  <a:pt x="13920888" y="412112"/>
                </a:moveTo>
                <a:cubicBezTo>
                  <a:pt x="13598792" y="418236"/>
                  <a:pt x="13272355" y="469563"/>
                  <a:pt x="13050101" y="544221"/>
                </a:cubicBezTo>
                <a:cubicBezTo>
                  <a:pt x="13642780" y="544221"/>
                  <a:pt x="14294728" y="723399"/>
                  <a:pt x="14768872" y="633810"/>
                </a:cubicBezTo>
                <a:cubicBezTo>
                  <a:pt x="14768872" y="424769"/>
                  <a:pt x="14709604" y="514358"/>
                  <a:pt x="14650336" y="514358"/>
                </a:cubicBezTo>
                <a:cubicBezTo>
                  <a:pt x="14591068" y="484495"/>
                  <a:pt x="14531800" y="454632"/>
                  <a:pt x="14472532" y="454632"/>
                </a:cubicBezTo>
                <a:cubicBezTo>
                  <a:pt x="14305841" y="421036"/>
                  <a:pt x="14114146" y="408437"/>
                  <a:pt x="13920888" y="412112"/>
                </a:cubicBezTo>
                <a:close/>
                <a:moveTo>
                  <a:pt x="13968754" y="279186"/>
                </a:moveTo>
                <a:cubicBezTo>
                  <a:pt x="13798359" y="275453"/>
                  <a:pt x="13627963" y="290385"/>
                  <a:pt x="13464976" y="335179"/>
                </a:cubicBezTo>
                <a:cubicBezTo>
                  <a:pt x="13820584" y="305316"/>
                  <a:pt x="14146558" y="365042"/>
                  <a:pt x="14472532" y="424769"/>
                </a:cubicBezTo>
                <a:cubicBezTo>
                  <a:pt x="14679970" y="454632"/>
                  <a:pt x="14887408" y="454632"/>
                  <a:pt x="15065212" y="394905"/>
                </a:cubicBezTo>
                <a:cubicBezTo>
                  <a:pt x="14887408" y="424769"/>
                  <a:pt x="14679970" y="365042"/>
                  <a:pt x="14472532" y="335179"/>
                </a:cubicBezTo>
                <a:cubicBezTo>
                  <a:pt x="14309545" y="305316"/>
                  <a:pt x="14139150" y="282919"/>
                  <a:pt x="13968754" y="279186"/>
                </a:cubicBezTo>
                <a:close/>
                <a:moveTo>
                  <a:pt x="13761316" y="126138"/>
                </a:moveTo>
                <a:cubicBezTo>
                  <a:pt x="13731682" y="126138"/>
                  <a:pt x="13672414" y="156001"/>
                  <a:pt x="13642780" y="185864"/>
                </a:cubicBezTo>
                <a:cubicBezTo>
                  <a:pt x="13702048" y="245590"/>
                  <a:pt x="13790950" y="215727"/>
                  <a:pt x="13820584" y="156001"/>
                </a:cubicBezTo>
                <a:cubicBezTo>
                  <a:pt x="13820584" y="156001"/>
                  <a:pt x="13790950" y="156001"/>
                  <a:pt x="13761316" y="126138"/>
                </a:cubicBezTo>
                <a:close/>
                <a:moveTo>
                  <a:pt x="4195095" y="619"/>
                </a:moveTo>
                <a:cubicBezTo>
                  <a:pt x="4578485" y="10418"/>
                  <a:pt x="4945205" y="133603"/>
                  <a:pt x="5345264" y="156001"/>
                </a:cubicBezTo>
                <a:cubicBezTo>
                  <a:pt x="6441722" y="275453"/>
                  <a:pt x="7508546" y="723399"/>
                  <a:pt x="8634637" y="842852"/>
                </a:cubicBezTo>
                <a:cubicBezTo>
                  <a:pt x="8990244" y="872715"/>
                  <a:pt x="9375487" y="902578"/>
                  <a:pt x="9731094" y="932441"/>
                </a:cubicBezTo>
                <a:cubicBezTo>
                  <a:pt x="10797917" y="1022030"/>
                  <a:pt x="11864741" y="305316"/>
                  <a:pt x="12813029" y="126138"/>
                </a:cubicBezTo>
                <a:cubicBezTo>
                  <a:pt x="13139002" y="66412"/>
                  <a:pt x="13435342" y="66412"/>
                  <a:pt x="13761316" y="96275"/>
                </a:cubicBezTo>
                <a:cubicBezTo>
                  <a:pt x="13998388" y="96275"/>
                  <a:pt x="14205826" y="126138"/>
                  <a:pt x="14442898" y="126138"/>
                </a:cubicBezTo>
                <a:cubicBezTo>
                  <a:pt x="14442898" y="245590"/>
                  <a:pt x="14383630" y="185864"/>
                  <a:pt x="14353996" y="185864"/>
                </a:cubicBezTo>
                <a:cubicBezTo>
                  <a:pt x="14383630" y="215727"/>
                  <a:pt x="14413264" y="275453"/>
                  <a:pt x="14472532" y="275453"/>
                </a:cubicBezTo>
                <a:cubicBezTo>
                  <a:pt x="14502166" y="275453"/>
                  <a:pt x="14502166" y="275453"/>
                  <a:pt x="14531800" y="275453"/>
                </a:cubicBezTo>
                <a:cubicBezTo>
                  <a:pt x="14591068" y="275453"/>
                  <a:pt x="14531800" y="215727"/>
                  <a:pt x="14561434" y="156001"/>
                </a:cubicBezTo>
                <a:cubicBezTo>
                  <a:pt x="14650336" y="126138"/>
                  <a:pt x="14739238" y="185864"/>
                  <a:pt x="14857774" y="156001"/>
                </a:cubicBezTo>
                <a:cubicBezTo>
                  <a:pt x="14857774" y="305316"/>
                  <a:pt x="14739238" y="156001"/>
                  <a:pt x="14739238" y="245590"/>
                </a:cubicBezTo>
                <a:cubicBezTo>
                  <a:pt x="14798506" y="335179"/>
                  <a:pt x="14976310" y="305316"/>
                  <a:pt x="15035578" y="305316"/>
                </a:cubicBezTo>
                <a:cubicBezTo>
                  <a:pt x="15094846" y="305316"/>
                  <a:pt x="14976310" y="215727"/>
                  <a:pt x="15035578" y="215727"/>
                </a:cubicBezTo>
                <a:cubicBezTo>
                  <a:pt x="15065212" y="215727"/>
                  <a:pt x="15272650" y="156001"/>
                  <a:pt x="15243016" y="305316"/>
                </a:cubicBezTo>
                <a:cubicBezTo>
                  <a:pt x="15539356" y="156001"/>
                  <a:pt x="15865330" y="424769"/>
                  <a:pt x="16132036" y="394905"/>
                </a:cubicBezTo>
                <a:cubicBezTo>
                  <a:pt x="16220938" y="394905"/>
                  <a:pt x="16132036" y="484495"/>
                  <a:pt x="16191304" y="544221"/>
                </a:cubicBezTo>
                <a:cubicBezTo>
                  <a:pt x="16309840" y="514358"/>
                  <a:pt x="16398742" y="574084"/>
                  <a:pt x="16517278" y="574084"/>
                </a:cubicBezTo>
                <a:cubicBezTo>
                  <a:pt x="16665448" y="932441"/>
                  <a:pt x="17139590" y="693536"/>
                  <a:pt x="17376662" y="872715"/>
                </a:cubicBezTo>
                <a:cubicBezTo>
                  <a:pt x="17406296" y="992167"/>
                  <a:pt x="17317394" y="872715"/>
                  <a:pt x="17317394" y="962304"/>
                </a:cubicBezTo>
                <a:cubicBezTo>
                  <a:pt x="17495198" y="1111619"/>
                  <a:pt x="17702636" y="1171346"/>
                  <a:pt x="17880440" y="1290798"/>
                </a:cubicBezTo>
                <a:cubicBezTo>
                  <a:pt x="17910074" y="1380387"/>
                  <a:pt x="17850806" y="1350524"/>
                  <a:pt x="17850806" y="1440113"/>
                </a:cubicBezTo>
                <a:cubicBezTo>
                  <a:pt x="17939708" y="1469976"/>
                  <a:pt x="18028610" y="1529703"/>
                  <a:pt x="18147146" y="1559566"/>
                </a:cubicBezTo>
                <a:cubicBezTo>
                  <a:pt x="18058244" y="1649155"/>
                  <a:pt x="17998976" y="1559566"/>
                  <a:pt x="17939708" y="1529703"/>
                </a:cubicBezTo>
                <a:cubicBezTo>
                  <a:pt x="17939708" y="1738744"/>
                  <a:pt x="18028610" y="1798470"/>
                  <a:pt x="18176780" y="1798470"/>
                </a:cubicBezTo>
                <a:cubicBezTo>
                  <a:pt x="18176780" y="1917922"/>
                  <a:pt x="18058244" y="1798470"/>
                  <a:pt x="17998976" y="1828333"/>
                </a:cubicBezTo>
                <a:cubicBezTo>
                  <a:pt x="18087878" y="2037375"/>
                  <a:pt x="18236048" y="2037375"/>
                  <a:pt x="18413852" y="2097101"/>
                </a:cubicBezTo>
                <a:cubicBezTo>
                  <a:pt x="18413852" y="2186690"/>
                  <a:pt x="18384218" y="2156827"/>
                  <a:pt x="18413852" y="2216553"/>
                </a:cubicBezTo>
                <a:cubicBezTo>
                  <a:pt x="18828728" y="2485321"/>
                  <a:pt x="19362140" y="2664500"/>
                  <a:pt x="19806650" y="2843678"/>
                </a:cubicBezTo>
                <a:cubicBezTo>
                  <a:pt x="19806650" y="2903404"/>
                  <a:pt x="19777016" y="2843678"/>
                  <a:pt x="19747382" y="2843678"/>
                </a:cubicBezTo>
                <a:cubicBezTo>
                  <a:pt x="19717748" y="2873541"/>
                  <a:pt x="19806650" y="2933267"/>
                  <a:pt x="19836284" y="2903404"/>
                </a:cubicBezTo>
                <a:cubicBezTo>
                  <a:pt x="19865918" y="2903404"/>
                  <a:pt x="19836284" y="2873541"/>
                  <a:pt x="19836284" y="2873541"/>
                </a:cubicBezTo>
                <a:cubicBezTo>
                  <a:pt x="20043722" y="2873541"/>
                  <a:pt x="20280794" y="2933267"/>
                  <a:pt x="20547500" y="2963130"/>
                </a:cubicBezTo>
                <a:cubicBezTo>
                  <a:pt x="20666036" y="2963130"/>
                  <a:pt x="20814206" y="2963130"/>
                  <a:pt x="20932742" y="2963130"/>
                </a:cubicBezTo>
                <a:cubicBezTo>
                  <a:pt x="20932742" y="2992993"/>
                  <a:pt x="20903108" y="2992993"/>
                  <a:pt x="20903108" y="3022856"/>
                </a:cubicBezTo>
                <a:cubicBezTo>
                  <a:pt x="21169814" y="2843678"/>
                  <a:pt x="21703226" y="2992993"/>
                  <a:pt x="21792128" y="2873541"/>
                </a:cubicBezTo>
                <a:cubicBezTo>
                  <a:pt x="21940298" y="2903404"/>
                  <a:pt x="21969932" y="2963130"/>
                  <a:pt x="22118102" y="2903404"/>
                </a:cubicBezTo>
                <a:cubicBezTo>
                  <a:pt x="22029200" y="3082582"/>
                  <a:pt x="21821762" y="2963130"/>
                  <a:pt x="21703226" y="3052719"/>
                </a:cubicBezTo>
                <a:cubicBezTo>
                  <a:pt x="21732860" y="3261761"/>
                  <a:pt x="21881030" y="2963130"/>
                  <a:pt x="21940298" y="3082582"/>
                </a:cubicBezTo>
                <a:cubicBezTo>
                  <a:pt x="21436520" y="3291624"/>
                  <a:pt x="20636402" y="3291624"/>
                  <a:pt x="20073356" y="3142309"/>
                </a:cubicBezTo>
                <a:cubicBezTo>
                  <a:pt x="20132624" y="3082582"/>
                  <a:pt x="20043722" y="3052719"/>
                  <a:pt x="20014088" y="3022856"/>
                </a:cubicBezTo>
                <a:cubicBezTo>
                  <a:pt x="20036314" y="2978062"/>
                  <a:pt x="20141884" y="2966863"/>
                  <a:pt x="20193280" y="3001859"/>
                </a:cubicBezTo>
                <a:lnTo>
                  <a:pt x="20212440" y="3021819"/>
                </a:lnTo>
                <a:lnTo>
                  <a:pt x="20221526" y="3052719"/>
                </a:lnTo>
                <a:cubicBezTo>
                  <a:pt x="20221526" y="3041521"/>
                  <a:pt x="20218748" y="3031722"/>
                  <a:pt x="20213828" y="3023265"/>
                </a:cubicBezTo>
                <a:lnTo>
                  <a:pt x="20212440" y="3021819"/>
                </a:lnTo>
                <a:lnTo>
                  <a:pt x="20208402" y="3008085"/>
                </a:lnTo>
                <a:cubicBezTo>
                  <a:pt x="20133086" y="2812765"/>
                  <a:pt x="19917778" y="3020990"/>
                  <a:pt x="19806650" y="2992993"/>
                </a:cubicBezTo>
                <a:cubicBezTo>
                  <a:pt x="19777016" y="3142309"/>
                  <a:pt x="19895552" y="2992993"/>
                  <a:pt x="19895552" y="3112446"/>
                </a:cubicBezTo>
                <a:cubicBezTo>
                  <a:pt x="19806650" y="3142309"/>
                  <a:pt x="19747382" y="3112446"/>
                  <a:pt x="19688114" y="3082582"/>
                </a:cubicBezTo>
                <a:cubicBezTo>
                  <a:pt x="19658480" y="2992993"/>
                  <a:pt x="19747382" y="3052719"/>
                  <a:pt x="19777016" y="3022856"/>
                </a:cubicBezTo>
                <a:cubicBezTo>
                  <a:pt x="19569578" y="2873541"/>
                  <a:pt x="19302872" y="3052719"/>
                  <a:pt x="19065800" y="2903404"/>
                </a:cubicBezTo>
                <a:cubicBezTo>
                  <a:pt x="19243604" y="3082582"/>
                  <a:pt x="19510310" y="3082582"/>
                  <a:pt x="19747382" y="3172172"/>
                </a:cubicBezTo>
                <a:cubicBezTo>
                  <a:pt x="19717748" y="3321487"/>
                  <a:pt x="19806650" y="3291624"/>
                  <a:pt x="19747382" y="3381213"/>
                </a:cubicBezTo>
                <a:cubicBezTo>
                  <a:pt x="19984454" y="3440939"/>
                  <a:pt x="20191892" y="3470802"/>
                  <a:pt x="20428964" y="3470802"/>
                </a:cubicBezTo>
                <a:cubicBezTo>
                  <a:pt x="20932742" y="3530529"/>
                  <a:pt x="21466154" y="3500666"/>
                  <a:pt x="22029200" y="3500666"/>
                </a:cubicBezTo>
                <a:cubicBezTo>
                  <a:pt x="22207004" y="3530529"/>
                  <a:pt x="21881030" y="3530529"/>
                  <a:pt x="21792128" y="3560392"/>
                </a:cubicBezTo>
                <a:cubicBezTo>
                  <a:pt x="21584690" y="3590255"/>
                  <a:pt x="21377252" y="3620118"/>
                  <a:pt x="21169814" y="3649981"/>
                </a:cubicBezTo>
                <a:cubicBezTo>
                  <a:pt x="21614324" y="3739570"/>
                  <a:pt x="22118102" y="3560392"/>
                  <a:pt x="22444076" y="3590255"/>
                </a:cubicBezTo>
                <a:cubicBezTo>
                  <a:pt x="22384808" y="3888886"/>
                  <a:pt x="22147736" y="3679844"/>
                  <a:pt x="22029200" y="3829159"/>
                </a:cubicBezTo>
                <a:cubicBezTo>
                  <a:pt x="22118102" y="3918749"/>
                  <a:pt x="22266272" y="3829159"/>
                  <a:pt x="22355174" y="3859022"/>
                </a:cubicBezTo>
                <a:cubicBezTo>
                  <a:pt x="22295906" y="4068064"/>
                  <a:pt x="21851396" y="4097927"/>
                  <a:pt x="21881030" y="3948612"/>
                </a:cubicBezTo>
                <a:cubicBezTo>
                  <a:pt x="21851396" y="3978475"/>
                  <a:pt x="21851396" y="3978475"/>
                  <a:pt x="21851396" y="3978475"/>
                </a:cubicBezTo>
                <a:cubicBezTo>
                  <a:pt x="21732860" y="4068064"/>
                  <a:pt x="21614324" y="4097927"/>
                  <a:pt x="21466154" y="4097927"/>
                </a:cubicBezTo>
                <a:cubicBezTo>
                  <a:pt x="21466154" y="4097927"/>
                  <a:pt x="21466154" y="4097927"/>
                  <a:pt x="21466154" y="3978475"/>
                </a:cubicBezTo>
                <a:cubicBezTo>
                  <a:pt x="21495788" y="3978475"/>
                  <a:pt x="21525422" y="3978475"/>
                  <a:pt x="21555056" y="3948612"/>
                </a:cubicBezTo>
                <a:cubicBezTo>
                  <a:pt x="21555056" y="3918749"/>
                  <a:pt x="21555056" y="3888886"/>
                  <a:pt x="21555056" y="3859022"/>
                </a:cubicBezTo>
                <a:cubicBezTo>
                  <a:pt x="21495788" y="3888886"/>
                  <a:pt x="21406886" y="3829159"/>
                  <a:pt x="21406886" y="3918749"/>
                </a:cubicBezTo>
                <a:cubicBezTo>
                  <a:pt x="21406886" y="3948612"/>
                  <a:pt x="21436520" y="3948612"/>
                  <a:pt x="21436520" y="3978475"/>
                </a:cubicBezTo>
                <a:cubicBezTo>
                  <a:pt x="21436520" y="3978475"/>
                  <a:pt x="21436520" y="3978475"/>
                  <a:pt x="21436520" y="4097927"/>
                </a:cubicBezTo>
                <a:cubicBezTo>
                  <a:pt x="21258716" y="4097927"/>
                  <a:pt x="21051278" y="4068064"/>
                  <a:pt x="20873474" y="4068064"/>
                </a:cubicBezTo>
                <a:cubicBezTo>
                  <a:pt x="20873474" y="4068064"/>
                  <a:pt x="20873474" y="4068064"/>
                  <a:pt x="20873474" y="3978475"/>
                </a:cubicBezTo>
                <a:cubicBezTo>
                  <a:pt x="20962376" y="3978475"/>
                  <a:pt x="21051278" y="3978475"/>
                  <a:pt x="21110546" y="3888886"/>
                </a:cubicBezTo>
                <a:cubicBezTo>
                  <a:pt x="20992010" y="3859022"/>
                  <a:pt x="20873474" y="3918749"/>
                  <a:pt x="20784572" y="3948612"/>
                </a:cubicBezTo>
                <a:cubicBezTo>
                  <a:pt x="20784572" y="3978475"/>
                  <a:pt x="20814206" y="3978475"/>
                  <a:pt x="20843840" y="3978475"/>
                </a:cubicBezTo>
                <a:cubicBezTo>
                  <a:pt x="20843840" y="3978475"/>
                  <a:pt x="20843840" y="3978475"/>
                  <a:pt x="20843840" y="4068064"/>
                </a:cubicBezTo>
                <a:cubicBezTo>
                  <a:pt x="20754938" y="4068064"/>
                  <a:pt x="20666036" y="4068064"/>
                  <a:pt x="20606768" y="4097927"/>
                </a:cubicBezTo>
                <a:cubicBezTo>
                  <a:pt x="20606768" y="4097927"/>
                  <a:pt x="20606768" y="4097927"/>
                  <a:pt x="20606768" y="3918749"/>
                </a:cubicBezTo>
                <a:cubicBezTo>
                  <a:pt x="20636402" y="3948612"/>
                  <a:pt x="20666036" y="3918749"/>
                  <a:pt x="20695670" y="3888886"/>
                </a:cubicBezTo>
                <a:cubicBezTo>
                  <a:pt x="20636402" y="3859022"/>
                  <a:pt x="20458598" y="3799296"/>
                  <a:pt x="20458598" y="3918749"/>
                </a:cubicBezTo>
                <a:cubicBezTo>
                  <a:pt x="20488232" y="3918749"/>
                  <a:pt x="20547500" y="3918749"/>
                  <a:pt x="20577134" y="3918749"/>
                </a:cubicBezTo>
                <a:cubicBezTo>
                  <a:pt x="20577134" y="3918749"/>
                  <a:pt x="20577134" y="3918749"/>
                  <a:pt x="20577134" y="4097927"/>
                </a:cubicBezTo>
                <a:cubicBezTo>
                  <a:pt x="20577134" y="4097927"/>
                  <a:pt x="20547500" y="4097927"/>
                  <a:pt x="20517866" y="4127790"/>
                </a:cubicBezTo>
                <a:cubicBezTo>
                  <a:pt x="20458598" y="4008338"/>
                  <a:pt x="20310428" y="4008338"/>
                  <a:pt x="20221526" y="3948612"/>
                </a:cubicBezTo>
                <a:cubicBezTo>
                  <a:pt x="20280794" y="3918749"/>
                  <a:pt x="20340062" y="3918749"/>
                  <a:pt x="20399330" y="3888886"/>
                </a:cubicBezTo>
                <a:cubicBezTo>
                  <a:pt x="20132624" y="3769433"/>
                  <a:pt x="19865918" y="3769433"/>
                  <a:pt x="19628846" y="3739570"/>
                </a:cubicBezTo>
                <a:cubicBezTo>
                  <a:pt x="19628846" y="3649981"/>
                  <a:pt x="19658480" y="3530529"/>
                  <a:pt x="19717748" y="3530529"/>
                </a:cubicBezTo>
                <a:cubicBezTo>
                  <a:pt x="19539944" y="3530529"/>
                  <a:pt x="19332506" y="3560392"/>
                  <a:pt x="19125068" y="3560392"/>
                </a:cubicBezTo>
                <a:cubicBezTo>
                  <a:pt x="19125068" y="3500666"/>
                  <a:pt x="19154702" y="3411076"/>
                  <a:pt x="19125068" y="3411076"/>
                </a:cubicBezTo>
                <a:cubicBezTo>
                  <a:pt x="19095434" y="3500666"/>
                  <a:pt x="19125068" y="3500666"/>
                  <a:pt x="19095434" y="3649981"/>
                </a:cubicBezTo>
                <a:cubicBezTo>
                  <a:pt x="19125068" y="3709707"/>
                  <a:pt x="19184336" y="3679844"/>
                  <a:pt x="19243604" y="3679844"/>
                </a:cubicBezTo>
                <a:cubicBezTo>
                  <a:pt x="19243604" y="3769433"/>
                  <a:pt x="19213970" y="3799296"/>
                  <a:pt x="19154702" y="3799296"/>
                </a:cubicBezTo>
                <a:cubicBezTo>
                  <a:pt x="19154702" y="3799296"/>
                  <a:pt x="19154702" y="3799296"/>
                  <a:pt x="19036166" y="3799296"/>
                </a:cubicBezTo>
                <a:cubicBezTo>
                  <a:pt x="19036166" y="3799296"/>
                  <a:pt x="19036166" y="3799296"/>
                  <a:pt x="19036166" y="3769433"/>
                </a:cubicBezTo>
                <a:cubicBezTo>
                  <a:pt x="18947264" y="3679844"/>
                  <a:pt x="18828728" y="3530529"/>
                  <a:pt x="18680558" y="3620118"/>
                </a:cubicBezTo>
                <a:cubicBezTo>
                  <a:pt x="18710192" y="3709707"/>
                  <a:pt x="18739826" y="3769433"/>
                  <a:pt x="18828728" y="3739570"/>
                </a:cubicBezTo>
                <a:cubicBezTo>
                  <a:pt x="18799094" y="3649981"/>
                  <a:pt x="18828728" y="3620118"/>
                  <a:pt x="18858362" y="3649981"/>
                </a:cubicBezTo>
                <a:cubicBezTo>
                  <a:pt x="18858362" y="3679844"/>
                  <a:pt x="18858362" y="3709707"/>
                  <a:pt x="18858362" y="3769433"/>
                </a:cubicBezTo>
                <a:cubicBezTo>
                  <a:pt x="18947264" y="3709707"/>
                  <a:pt x="18947264" y="3799296"/>
                  <a:pt x="18976898" y="3859022"/>
                </a:cubicBezTo>
                <a:cubicBezTo>
                  <a:pt x="18976898" y="3799296"/>
                  <a:pt x="19036166" y="3859022"/>
                  <a:pt x="19036166" y="3829159"/>
                </a:cubicBezTo>
                <a:cubicBezTo>
                  <a:pt x="19036166" y="3829159"/>
                  <a:pt x="19036166" y="3829159"/>
                  <a:pt x="19125068" y="3829159"/>
                </a:cubicBezTo>
                <a:cubicBezTo>
                  <a:pt x="19125068" y="3918749"/>
                  <a:pt x="19154702" y="3948612"/>
                  <a:pt x="19184336" y="3978475"/>
                </a:cubicBezTo>
                <a:cubicBezTo>
                  <a:pt x="19036166" y="4008338"/>
                  <a:pt x="18710192" y="3829159"/>
                  <a:pt x="18502754" y="3888886"/>
                </a:cubicBezTo>
                <a:cubicBezTo>
                  <a:pt x="18532388" y="3978475"/>
                  <a:pt x="18621290" y="3978475"/>
                  <a:pt x="18739826" y="4008338"/>
                </a:cubicBezTo>
                <a:cubicBezTo>
                  <a:pt x="18739826" y="4068064"/>
                  <a:pt x="18710192" y="4097927"/>
                  <a:pt x="18680558" y="4097927"/>
                </a:cubicBezTo>
                <a:cubicBezTo>
                  <a:pt x="18887996" y="4217380"/>
                  <a:pt x="19065800" y="4247243"/>
                  <a:pt x="19302872" y="4336832"/>
                </a:cubicBezTo>
                <a:cubicBezTo>
                  <a:pt x="19302872" y="4456284"/>
                  <a:pt x="19213970" y="4366695"/>
                  <a:pt x="19184336" y="4396558"/>
                </a:cubicBezTo>
                <a:cubicBezTo>
                  <a:pt x="19273238" y="4486147"/>
                  <a:pt x="19391774" y="4516010"/>
                  <a:pt x="19510310" y="4575736"/>
                </a:cubicBezTo>
                <a:cubicBezTo>
                  <a:pt x="19273238" y="4635463"/>
                  <a:pt x="19065800" y="4396558"/>
                  <a:pt x="18799094" y="4396558"/>
                </a:cubicBezTo>
                <a:cubicBezTo>
                  <a:pt x="18769460" y="4545873"/>
                  <a:pt x="18917630" y="4426421"/>
                  <a:pt x="18917630" y="4575736"/>
                </a:cubicBezTo>
                <a:cubicBezTo>
                  <a:pt x="18739826" y="4575736"/>
                  <a:pt x="18502754" y="4486147"/>
                  <a:pt x="18295316" y="4426421"/>
                </a:cubicBezTo>
                <a:cubicBezTo>
                  <a:pt x="18265682" y="4545873"/>
                  <a:pt x="18384218" y="4426421"/>
                  <a:pt x="18354584" y="4575736"/>
                </a:cubicBezTo>
                <a:cubicBezTo>
                  <a:pt x="18295316" y="4486147"/>
                  <a:pt x="18324950" y="4575736"/>
                  <a:pt x="18265682" y="4575736"/>
                </a:cubicBezTo>
                <a:cubicBezTo>
                  <a:pt x="18265682" y="4665326"/>
                  <a:pt x="18265682" y="4725052"/>
                  <a:pt x="18265682" y="4784778"/>
                </a:cubicBezTo>
                <a:cubicBezTo>
                  <a:pt x="18295316" y="4904230"/>
                  <a:pt x="18413852" y="4874367"/>
                  <a:pt x="18443486" y="4993820"/>
                </a:cubicBezTo>
                <a:cubicBezTo>
                  <a:pt x="18443486" y="5083409"/>
                  <a:pt x="18384218" y="5083409"/>
                  <a:pt x="18354584" y="5113272"/>
                </a:cubicBezTo>
                <a:cubicBezTo>
                  <a:pt x="18354584" y="5172998"/>
                  <a:pt x="18413852" y="5172998"/>
                  <a:pt x="18443486" y="5202861"/>
                </a:cubicBezTo>
                <a:cubicBezTo>
                  <a:pt x="18413852" y="5352176"/>
                  <a:pt x="18265682" y="5232724"/>
                  <a:pt x="18176780" y="5292450"/>
                </a:cubicBezTo>
                <a:cubicBezTo>
                  <a:pt x="18206414" y="5441766"/>
                  <a:pt x="18236048" y="5352176"/>
                  <a:pt x="18295316" y="5411903"/>
                </a:cubicBezTo>
                <a:cubicBezTo>
                  <a:pt x="18295316" y="5531355"/>
                  <a:pt x="18176780" y="5441766"/>
                  <a:pt x="18147146" y="5501492"/>
                </a:cubicBezTo>
                <a:cubicBezTo>
                  <a:pt x="18087878" y="5620944"/>
                  <a:pt x="18176780" y="5680670"/>
                  <a:pt x="18176780" y="5800123"/>
                </a:cubicBezTo>
                <a:cubicBezTo>
                  <a:pt x="18117512" y="5829986"/>
                  <a:pt x="18058244" y="5859849"/>
                  <a:pt x="18058244" y="5979301"/>
                </a:cubicBezTo>
                <a:cubicBezTo>
                  <a:pt x="17821172" y="5949438"/>
                  <a:pt x="17761904" y="6068890"/>
                  <a:pt x="17613734" y="6098753"/>
                </a:cubicBezTo>
                <a:cubicBezTo>
                  <a:pt x="17643368" y="6158480"/>
                  <a:pt x="17732270" y="6158480"/>
                  <a:pt x="17732270" y="6277932"/>
                </a:cubicBezTo>
                <a:cubicBezTo>
                  <a:pt x="17613734" y="6188343"/>
                  <a:pt x="17554466" y="6218206"/>
                  <a:pt x="17465564" y="6307795"/>
                </a:cubicBezTo>
                <a:cubicBezTo>
                  <a:pt x="17732270" y="6546700"/>
                  <a:pt x="18117512" y="6636289"/>
                  <a:pt x="18236048" y="7203687"/>
                </a:cubicBezTo>
                <a:cubicBezTo>
                  <a:pt x="18206414" y="7233550"/>
                  <a:pt x="18206414" y="7263414"/>
                  <a:pt x="18206414" y="7323140"/>
                </a:cubicBezTo>
                <a:cubicBezTo>
                  <a:pt x="17465564" y="7323140"/>
                  <a:pt x="16695082" y="6815467"/>
                  <a:pt x="15746794" y="6875193"/>
                </a:cubicBezTo>
                <a:cubicBezTo>
                  <a:pt x="15154114" y="6905057"/>
                  <a:pt x="14442898" y="6696015"/>
                  <a:pt x="13850218" y="6875193"/>
                </a:cubicBezTo>
                <a:cubicBezTo>
                  <a:pt x="13435342" y="6994646"/>
                  <a:pt x="13050101" y="7293276"/>
                  <a:pt x="12635225" y="7472455"/>
                </a:cubicBezTo>
                <a:cubicBezTo>
                  <a:pt x="12516689" y="7502318"/>
                  <a:pt x="12398153" y="7502318"/>
                  <a:pt x="12309251" y="7562044"/>
                </a:cubicBezTo>
                <a:cubicBezTo>
                  <a:pt x="12042545" y="7681496"/>
                  <a:pt x="11805473" y="7860675"/>
                  <a:pt x="11568401" y="7950264"/>
                </a:cubicBezTo>
                <a:cubicBezTo>
                  <a:pt x="11390597" y="8039854"/>
                  <a:pt x="11301695" y="8159306"/>
                  <a:pt x="11094257" y="8129442"/>
                </a:cubicBezTo>
                <a:cubicBezTo>
                  <a:pt x="10738649" y="8129442"/>
                  <a:pt x="10323775" y="8248895"/>
                  <a:pt x="9997800" y="8129442"/>
                </a:cubicBezTo>
                <a:cubicBezTo>
                  <a:pt x="9849631" y="8099580"/>
                  <a:pt x="9731094" y="8009990"/>
                  <a:pt x="9612558" y="7950264"/>
                </a:cubicBezTo>
                <a:cubicBezTo>
                  <a:pt x="9612558" y="7950264"/>
                  <a:pt x="9612558" y="7950264"/>
                  <a:pt x="9612558" y="7890538"/>
                </a:cubicBezTo>
                <a:cubicBezTo>
                  <a:pt x="10738649" y="8308621"/>
                  <a:pt x="12012911" y="7591907"/>
                  <a:pt x="12961199" y="6934920"/>
                </a:cubicBezTo>
                <a:cubicBezTo>
                  <a:pt x="12990833" y="6875193"/>
                  <a:pt x="12901931" y="6875193"/>
                  <a:pt x="12961199" y="6845330"/>
                </a:cubicBezTo>
                <a:cubicBezTo>
                  <a:pt x="13020467" y="6725878"/>
                  <a:pt x="13079735" y="6785604"/>
                  <a:pt x="13168636" y="6785604"/>
                </a:cubicBezTo>
                <a:cubicBezTo>
                  <a:pt x="13227904" y="6636289"/>
                  <a:pt x="13316806" y="6636289"/>
                  <a:pt x="13405708" y="6486973"/>
                </a:cubicBezTo>
                <a:cubicBezTo>
                  <a:pt x="13405708" y="6486973"/>
                  <a:pt x="13405708" y="6486973"/>
                  <a:pt x="13524244" y="6486973"/>
                </a:cubicBezTo>
                <a:cubicBezTo>
                  <a:pt x="13524244" y="6486973"/>
                  <a:pt x="13524244" y="6486973"/>
                  <a:pt x="13524244" y="6457110"/>
                </a:cubicBezTo>
                <a:cubicBezTo>
                  <a:pt x="13820584" y="6457110"/>
                  <a:pt x="13968754" y="6337658"/>
                  <a:pt x="14265094" y="6337658"/>
                </a:cubicBezTo>
                <a:cubicBezTo>
                  <a:pt x="14265094" y="6337658"/>
                  <a:pt x="14265094" y="6307795"/>
                  <a:pt x="14265094" y="6307795"/>
                </a:cubicBezTo>
                <a:cubicBezTo>
                  <a:pt x="14265094" y="6307795"/>
                  <a:pt x="14265094" y="6307795"/>
                  <a:pt x="14442898" y="6307795"/>
                </a:cubicBezTo>
                <a:cubicBezTo>
                  <a:pt x="14442898" y="6307795"/>
                  <a:pt x="14442898" y="6337658"/>
                  <a:pt x="14442898" y="6337658"/>
                </a:cubicBezTo>
                <a:cubicBezTo>
                  <a:pt x="14531800" y="6337658"/>
                  <a:pt x="14620702" y="6337658"/>
                  <a:pt x="14709604" y="6337658"/>
                </a:cubicBezTo>
                <a:cubicBezTo>
                  <a:pt x="14709604" y="6307795"/>
                  <a:pt x="14709604" y="6277932"/>
                  <a:pt x="14709604" y="6277932"/>
                </a:cubicBezTo>
                <a:cubicBezTo>
                  <a:pt x="14709604" y="6277932"/>
                  <a:pt x="14709604" y="6277932"/>
                  <a:pt x="14734608" y="6277932"/>
                </a:cubicBezTo>
                <a:lnTo>
                  <a:pt x="14739238" y="6277932"/>
                </a:lnTo>
                <a:cubicBezTo>
                  <a:pt x="14739238" y="6248069"/>
                  <a:pt x="14739238" y="6248069"/>
                  <a:pt x="14739238" y="6248069"/>
                </a:cubicBezTo>
                <a:cubicBezTo>
                  <a:pt x="14620702" y="6218206"/>
                  <a:pt x="14531800" y="6158480"/>
                  <a:pt x="14472532" y="6277932"/>
                </a:cubicBezTo>
                <a:cubicBezTo>
                  <a:pt x="14472532" y="6277932"/>
                  <a:pt x="14472532" y="6277932"/>
                  <a:pt x="14265094" y="6277932"/>
                </a:cubicBezTo>
                <a:cubicBezTo>
                  <a:pt x="14265094" y="6277932"/>
                  <a:pt x="14265094" y="6248069"/>
                  <a:pt x="14265094" y="6248069"/>
                </a:cubicBezTo>
                <a:cubicBezTo>
                  <a:pt x="14028022" y="6158480"/>
                  <a:pt x="13702048" y="6218206"/>
                  <a:pt x="13494610" y="6457110"/>
                </a:cubicBezTo>
                <a:cubicBezTo>
                  <a:pt x="13494610" y="6457110"/>
                  <a:pt x="13494610" y="6457110"/>
                  <a:pt x="13405708" y="6457110"/>
                </a:cubicBezTo>
                <a:cubicBezTo>
                  <a:pt x="13405708" y="6457110"/>
                  <a:pt x="13405708" y="6457110"/>
                  <a:pt x="13405708" y="6486973"/>
                </a:cubicBezTo>
                <a:cubicBezTo>
                  <a:pt x="13346440" y="6457110"/>
                  <a:pt x="13316806" y="6636289"/>
                  <a:pt x="13287172" y="6516837"/>
                </a:cubicBezTo>
                <a:cubicBezTo>
                  <a:pt x="13287172" y="6486973"/>
                  <a:pt x="13316806" y="6516837"/>
                  <a:pt x="13316806" y="6457110"/>
                </a:cubicBezTo>
                <a:cubicBezTo>
                  <a:pt x="13257538" y="6457110"/>
                  <a:pt x="13198270" y="6457110"/>
                  <a:pt x="13198270" y="6307795"/>
                </a:cubicBezTo>
                <a:cubicBezTo>
                  <a:pt x="13198270" y="6307795"/>
                  <a:pt x="13198270" y="6307795"/>
                  <a:pt x="13257538" y="6307795"/>
                </a:cubicBezTo>
                <a:cubicBezTo>
                  <a:pt x="13257538" y="6307795"/>
                  <a:pt x="13257538" y="6307795"/>
                  <a:pt x="13257538" y="6277932"/>
                </a:cubicBezTo>
                <a:cubicBezTo>
                  <a:pt x="13376074" y="6277932"/>
                  <a:pt x="13464976" y="6188343"/>
                  <a:pt x="13613146" y="6188343"/>
                </a:cubicBezTo>
                <a:cubicBezTo>
                  <a:pt x="13613146" y="6098753"/>
                  <a:pt x="13613146" y="6098753"/>
                  <a:pt x="13613146" y="6039027"/>
                </a:cubicBezTo>
                <a:cubicBezTo>
                  <a:pt x="13613146" y="6009164"/>
                  <a:pt x="13613146" y="6009164"/>
                  <a:pt x="13613146" y="5979301"/>
                </a:cubicBezTo>
                <a:cubicBezTo>
                  <a:pt x="13494610" y="5949438"/>
                  <a:pt x="13435342" y="6009164"/>
                  <a:pt x="13346440" y="6039027"/>
                </a:cubicBezTo>
                <a:cubicBezTo>
                  <a:pt x="13346440" y="6218206"/>
                  <a:pt x="13257538" y="6158480"/>
                  <a:pt x="13227904" y="6277932"/>
                </a:cubicBezTo>
                <a:cubicBezTo>
                  <a:pt x="13227904" y="6277932"/>
                  <a:pt x="13227904" y="6277932"/>
                  <a:pt x="13168636" y="6277932"/>
                </a:cubicBezTo>
                <a:cubicBezTo>
                  <a:pt x="13109369" y="6277932"/>
                  <a:pt x="13109369" y="6248069"/>
                  <a:pt x="13079735" y="6188343"/>
                </a:cubicBezTo>
                <a:cubicBezTo>
                  <a:pt x="13079735" y="6158480"/>
                  <a:pt x="13139002" y="6068890"/>
                  <a:pt x="13079735" y="6068890"/>
                </a:cubicBezTo>
                <a:cubicBezTo>
                  <a:pt x="12901931" y="6128617"/>
                  <a:pt x="12546323" y="6427247"/>
                  <a:pt x="12516689" y="6218206"/>
                </a:cubicBezTo>
                <a:cubicBezTo>
                  <a:pt x="12694493" y="6068890"/>
                  <a:pt x="12842663" y="5829986"/>
                  <a:pt x="13109369" y="5829986"/>
                </a:cubicBezTo>
                <a:cubicBezTo>
                  <a:pt x="13139002" y="5770260"/>
                  <a:pt x="13109369" y="5680670"/>
                  <a:pt x="13139002" y="5620944"/>
                </a:cubicBezTo>
                <a:cubicBezTo>
                  <a:pt x="13227904" y="5531355"/>
                  <a:pt x="13346440" y="5591081"/>
                  <a:pt x="13464976" y="5591081"/>
                </a:cubicBezTo>
                <a:cubicBezTo>
                  <a:pt x="13494610" y="5561218"/>
                  <a:pt x="13494610" y="5382040"/>
                  <a:pt x="13464976" y="5322313"/>
                </a:cubicBezTo>
                <a:cubicBezTo>
                  <a:pt x="13139002" y="5382040"/>
                  <a:pt x="12783395" y="5531355"/>
                  <a:pt x="12516689" y="5680670"/>
                </a:cubicBezTo>
                <a:cubicBezTo>
                  <a:pt x="12368519" y="5710533"/>
                  <a:pt x="12279617" y="5949438"/>
                  <a:pt x="12101813" y="5859849"/>
                </a:cubicBezTo>
                <a:cubicBezTo>
                  <a:pt x="12072179" y="5859849"/>
                  <a:pt x="12042545" y="5889712"/>
                  <a:pt x="12042545" y="5889712"/>
                </a:cubicBezTo>
                <a:cubicBezTo>
                  <a:pt x="12042545" y="5889712"/>
                  <a:pt x="12042545" y="5889712"/>
                  <a:pt x="12042545" y="5829986"/>
                </a:cubicBezTo>
                <a:cubicBezTo>
                  <a:pt x="12072179" y="5800123"/>
                  <a:pt x="12101813" y="5770260"/>
                  <a:pt x="12131447" y="5740397"/>
                </a:cubicBezTo>
                <a:cubicBezTo>
                  <a:pt x="12012911" y="5680670"/>
                  <a:pt x="11894375" y="5859849"/>
                  <a:pt x="11805473" y="5829986"/>
                </a:cubicBezTo>
                <a:cubicBezTo>
                  <a:pt x="11894375" y="5740397"/>
                  <a:pt x="12012911" y="5680670"/>
                  <a:pt x="12101813" y="5591081"/>
                </a:cubicBezTo>
                <a:cubicBezTo>
                  <a:pt x="12161081" y="5591081"/>
                  <a:pt x="12279617" y="5650807"/>
                  <a:pt x="12249983" y="5471629"/>
                </a:cubicBezTo>
                <a:cubicBezTo>
                  <a:pt x="12131447" y="5441766"/>
                  <a:pt x="12012911" y="5680670"/>
                  <a:pt x="11924009" y="5531355"/>
                </a:cubicBezTo>
                <a:cubicBezTo>
                  <a:pt x="12012911" y="5471629"/>
                  <a:pt x="12161081" y="5531355"/>
                  <a:pt x="12190715" y="5322313"/>
                </a:cubicBezTo>
                <a:cubicBezTo>
                  <a:pt x="11835107" y="5471629"/>
                  <a:pt x="11509133" y="5620944"/>
                  <a:pt x="11212793" y="5859849"/>
                </a:cubicBezTo>
                <a:cubicBezTo>
                  <a:pt x="11390597" y="5829986"/>
                  <a:pt x="11568401" y="5650807"/>
                  <a:pt x="11686937" y="5710533"/>
                </a:cubicBezTo>
                <a:cubicBezTo>
                  <a:pt x="11420231" y="5889712"/>
                  <a:pt x="11064623" y="5919575"/>
                  <a:pt x="10827551" y="6158480"/>
                </a:cubicBezTo>
                <a:cubicBezTo>
                  <a:pt x="11212793" y="6188343"/>
                  <a:pt x="11420231" y="5859849"/>
                  <a:pt x="11775839" y="5889712"/>
                </a:cubicBezTo>
                <a:cubicBezTo>
                  <a:pt x="11716571" y="5949438"/>
                  <a:pt x="11627669" y="5859849"/>
                  <a:pt x="11598035" y="5979301"/>
                </a:cubicBezTo>
                <a:cubicBezTo>
                  <a:pt x="11746205" y="5949438"/>
                  <a:pt x="11894375" y="5919575"/>
                  <a:pt x="12012911" y="5829986"/>
                </a:cubicBezTo>
                <a:cubicBezTo>
                  <a:pt x="12012911" y="5829986"/>
                  <a:pt x="12012911" y="5829986"/>
                  <a:pt x="12012911" y="5919575"/>
                </a:cubicBezTo>
                <a:cubicBezTo>
                  <a:pt x="11627669" y="6158480"/>
                  <a:pt x="11242427" y="6248069"/>
                  <a:pt x="10886820" y="6516837"/>
                </a:cubicBezTo>
                <a:cubicBezTo>
                  <a:pt x="10857185" y="6606426"/>
                  <a:pt x="10916453" y="6576563"/>
                  <a:pt x="10916453" y="6636289"/>
                </a:cubicBezTo>
                <a:cubicBezTo>
                  <a:pt x="10590479" y="6785604"/>
                  <a:pt x="10205238" y="6815467"/>
                  <a:pt x="9790362" y="6815467"/>
                </a:cubicBezTo>
                <a:cubicBezTo>
                  <a:pt x="9849631" y="6934920"/>
                  <a:pt x="9997800" y="6964783"/>
                  <a:pt x="10116337" y="6964783"/>
                </a:cubicBezTo>
                <a:cubicBezTo>
                  <a:pt x="10412676" y="7024509"/>
                  <a:pt x="10797917" y="6934920"/>
                  <a:pt x="11005355" y="6934920"/>
                </a:cubicBezTo>
                <a:cubicBezTo>
                  <a:pt x="10620113" y="7382866"/>
                  <a:pt x="9908898" y="7114098"/>
                  <a:pt x="9464388" y="7412728"/>
                </a:cubicBezTo>
                <a:cubicBezTo>
                  <a:pt x="9464388" y="7442592"/>
                  <a:pt x="9523656" y="7442592"/>
                  <a:pt x="9553290" y="7502318"/>
                </a:cubicBezTo>
                <a:cubicBezTo>
                  <a:pt x="9494022" y="7532181"/>
                  <a:pt x="9464388" y="7562044"/>
                  <a:pt x="9494022" y="7621770"/>
                </a:cubicBezTo>
                <a:cubicBezTo>
                  <a:pt x="9434754" y="7621770"/>
                  <a:pt x="9375487" y="7681496"/>
                  <a:pt x="9345852" y="7771086"/>
                </a:cubicBezTo>
                <a:cubicBezTo>
                  <a:pt x="9434754" y="7830812"/>
                  <a:pt x="9494022" y="7860675"/>
                  <a:pt x="9582924" y="7890538"/>
                </a:cubicBezTo>
                <a:cubicBezTo>
                  <a:pt x="9582924" y="7890538"/>
                  <a:pt x="9582924" y="7890538"/>
                  <a:pt x="9582924" y="7950264"/>
                </a:cubicBezTo>
                <a:cubicBezTo>
                  <a:pt x="8990244" y="7950264"/>
                  <a:pt x="8338297" y="7681496"/>
                  <a:pt x="7834518" y="7472455"/>
                </a:cubicBezTo>
                <a:cubicBezTo>
                  <a:pt x="7152938" y="7293276"/>
                  <a:pt x="6441722" y="7173824"/>
                  <a:pt x="5700872" y="6964783"/>
                </a:cubicBezTo>
                <a:cubicBezTo>
                  <a:pt x="5434166" y="6905057"/>
                  <a:pt x="5226728" y="6815467"/>
                  <a:pt x="4900754" y="6785604"/>
                </a:cubicBezTo>
                <a:cubicBezTo>
                  <a:pt x="4367343" y="6755741"/>
                  <a:pt x="3745028" y="6845330"/>
                  <a:pt x="3181983" y="6905057"/>
                </a:cubicBezTo>
                <a:cubicBezTo>
                  <a:pt x="3033813" y="6934920"/>
                  <a:pt x="2944911" y="6934920"/>
                  <a:pt x="2856009" y="6964783"/>
                </a:cubicBezTo>
                <a:cubicBezTo>
                  <a:pt x="2233695" y="7143961"/>
                  <a:pt x="1403944" y="7203687"/>
                  <a:pt x="781629" y="7382866"/>
                </a:cubicBezTo>
                <a:cubicBezTo>
                  <a:pt x="581600" y="7427661"/>
                  <a:pt x="298225" y="7539647"/>
                  <a:pt x="81526" y="7567643"/>
                </a:cubicBezTo>
                <a:lnTo>
                  <a:pt x="0" y="7572673"/>
                </a:lnTo>
                <a:lnTo>
                  <a:pt x="0" y="1216757"/>
                </a:lnTo>
                <a:lnTo>
                  <a:pt x="264482" y="1147665"/>
                </a:lnTo>
                <a:cubicBezTo>
                  <a:pt x="911278" y="979102"/>
                  <a:pt x="1559522" y="801790"/>
                  <a:pt x="2115159" y="484495"/>
                </a:cubicBezTo>
                <a:cubicBezTo>
                  <a:pt x="2974545" y="394905"/>
                  <a:pt x="3863565" y="335179"/>
                  <a:pt x="4752584" y="245590"/>
                </a:cubicBezTo>
                <a:cubicBezTo>
                  <a:pt x="4367343" y="6686"/>
                  <a:pt x="3893198" y="275453"/>
                  <a:pt x="3448689" y="305316"/>
                </a:cubicBezTo>
                <a:cubicBezTo>
                  <a:pt x="3004179" y="305316"/>
                  <a:pt x="2559669" y="185864"/>
                  <a:pt x="2204061" y="365042"/>
                </a:cubicBezTo>
                <a:cubicBezTo>
                  <a:pt x="1966989" y="454632"/>
                  <a:pt x="1789185" y="603947"/>
                  <a:pt x="1581747" y="603947"/>
                </a:cubicBezTo>
                <a:cubicBezTo>
                  <a:pt x="1433577" y="663673"/>
                  <a:pt x="1196506" y="783125"/>
                  <a:pt x="989067" y="812989"/>
                </a:cubicBezTo>
                <a:cubicBezTo>
                  <a:pt x="722362" y="872715"/>
                  <a:pt x="366754" y="962304"/>
                  <a:pt x="188950" y="783125"/>
                </a:cubicBezTo>
                <a:cubicBezTo>
                  <a:pt x="574192" y="633810"/>
                  <a:pt x="959433" y="663673"/>
                  <a:pt x="1344675" y="544221"/>
                </a:cubicBezTo>
                <a:cubicBezTo>
                  <a:pt x="1611381" y="454632"/>
                  <a:pt x="1878087" y="245590"/>
                  <a:pt x="2144793" y="156001"/>
                </a:cubicBezTo>
                <a:cubicBezTo>
                  <a:pt x="2678205" y="36548"/>
                  <a:pt x="3300519" y="156001"/>
                  <a:pt x="3804296" y="36548"/>
                </a:cubicBezTo>
                <a:cubicBezTo>
                  <a:pt x="3937649" y="6685"/>
                  <a:pt x="4067298" y="-2647"/>
                  <a:pt x="4195095" y="6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03859" y="571500"/>
            <a:ext cx="11042562" cy="4267200"/>
          </a:xfrm>
          <a:custGeom>
            <a:avLst/>
            <a:gdLst>
              <a:gd name="connsiteX0" fmla="*/ 2184733 w 22079372"/>
              <a:gd name="connsiteY0" fmla="*/ 6862713 h 8534400"/>
              <a:gd name="connsiteX1" fmla="*/ 3349924 w 22079372"/>
              <a:gd name="connsiteY1" fmla="*/ 7390615 h 8534400"/>
              <a:gd name="connsiteX2" fmla="*/ 4369466 w 22079372"/>
              <a:gd name="connsiteY2" fmla="*/ 7302631 h 8534400"/>
              <a:gd name="connsiteX3" fmla="*/ 4369466 w 22079372"/>
              <a:gd name="connsiteY3" fmla="*/ 7214647 h 8534400"/>
              <a:gd name="connsiteX4" fmla="*/ 4252947 w 22079372"/>
              <a:gd name="connsiteY4" fmla="*/ 7155992 h 8534400"/>
              <a:gd name="connsiteX5" fmla="*/ 2184733 w 22079372"/>
              <a:gd name="connsiteY5" fmla="*/ 6862713 h 8534400"/>
              <a:gd name="connsiteX6" fmla="*/ 15711867 w 22079372"/>
              <a:gd name="connsiteY6" fmla="*/ 3962924 h 8534400"/>
              <a:gd name="connsiteX7" fmla="*/ 15409646 w 22079372"/>
              <a:gd name="connsiteY7" fmla="*/ 4135225 h 8534400"/>
              <a:gd name="connsiteX8" fmla="*/ 15497035 w 22079372"/>
              <a:gd name="connsiteY8" fmla="*/ 4223208 h 8534400"/>
              <a:gd name="connsiteX9" fmla="*/ 15613554 w 22079372"/>
              <a:gd name="connsiteY9" fmla="*/ 4223208 h 8534400"/>
              <a:gd name="connsiteX10" fmla="*/ 15584425 w 22079372"/>
              <a:gd name="connsiteY10" fmla="*/ 4457831 h 8534400"/>
              <a:gd name="connsiteX11" fmla="*/ 15759203 w 22079372"/>
              <a:gd name="connsiteY11" fmla="*/ 4575143 h 8534400"/>
              <a:gd name="connsiteX12" fmla="*/ 15613554 w 22079372"/>
              <a:gd name="connsiteY12" fmla="*/ 4692454 h 8534400"/>
              <a:gd name="connsiteX13" fmla="*/ 15875721 w 22079372"/>
              <a:gd name="connsiteY13" fmla="*/ 4809765 h 8534400"/>
              <a:gd name="connsiteX14" fmla="*/ 16137889 w 22079372"/>
              <a:gd name="connsiteY14" fmla="*/ 4663126 h 8534400"/>
              <a:gd name="connsiteX15" fmla="*/ 15933981 w 22079372"/>
              <a:gd name="connsiteY15" fmla="*/ 4604470 h 8534400"/>
              <a:gd name="connsiteX16" fmla="*/ 16021371 w 22079372"/>
              <a:gd name="connsiteY16" fmla="*/ 4369848 h 8534400"/>
              <a:gd name="connsiteX17" fmla="*/ 16312669 w 22079372"/>
              <a:gd name="connsiteY17" fmla="*/ 4428503 h 8534400"/>
              <a:gd name="connsiteX18" fmla="*/ 16516577 w 22079372"/>
              <a:gd name="connsiteY18" fmla="*/ 4164553 h 8534400"/>
              <a:gd name="connsiteX19" fmla="*/ 16196149 w 22079372"/>
              <a:gd name="connsiteY19" fmla="*/ 4105897 h 8534400"/>
              <a:gd name="connsiteX20" fmla="*/ 16167021 w 22079372"/>
              <a:gd name="connsiteY20" fmla="*/ 4311193 h 8534400"/>
              <a:gd name="connsiteX21" fmla="*/ 15671814 w 22079372"/>
              <a:gd name="connsiteY21" fmla="*/ 4223208 h 8534400"/>
              <a:gd name="connsiteX22" fmla="*/ 15933981 w 22079372"/>
              <a:gd name="connsiteY22" fmla="*/ 4193881 h 8534400"/>
              <a:gd name="connsiteX23" fmla="*/ 15992241 w 22079372"/>
              <a:gd name="connsiteY23" fmla="*/ 4076569 h 8534400"/>
              <a:gd name="connsiteX24" fmla="*/ 15711867 w 22079372"/>
              <a:gd name="connsiteY24" fmla="*/ 3962924 h 8534400"/>
              <a:gd name="connsiteX25" fmla="*/ 15693832 w 22079372"/>
              <a:gd name="connsiteY25" fmla="*/ 3272804 h 8534400"/>
              <a:gd name="connsiteX26" fmla="*/ 15409646 w 22079372"/>
              <a:gd name="connsiteY26" fmla="*/ 3460685 h 8534400"/>
              <a:gd name="connsiteX27" fmla="*/ 15613554 w 22079372"/>
              <a:gd name="connsiteY27" fmla="*/ 3665980 h 8534400"/>
              <a:gd name="connsiteX28" fmla="*/ 16050501 w 22079372"/>
              <a:gd name="connsiteY28" fmla="*/ 3490012 h 8534400"/>
              <a:gd name="connsiteX29" fmla="*/ 16137889 w 22079372"/>
              <a:gd name="connsiteY29" fmla="*/ 3343373 h 8534400"/>
              <a:gd name="connsiteX30" fmla="*/ 15933981 w 22079372"/>
              <a:gd name="connsiteY30" fmla="*/ 3314046 h 8534400"/>
              <a:gd name="connsiteX31" fmla="*/ 15693832 w 22079372"/>
              <a:gd name="connsiteY31" fmla="*/ 3272804 h 8534400"/>
              <a:gd name="connsiteX32" fmla="*/ 16418435 w 22079372"/>
              <a:gd name="connsiteY32" fmla="*/ 3043680 h 8534400"/>
              <a:gd name="connsiteX33" fmla="*/ 16167021 w 22079372"/>
              <a:gd name="connsiteY33" fmla="*/ 3167407 h 8534400"/>
              <a:gd name="connsiteX34" fmla="*/ 16137891 w 22079372"/>
              <a:gd name="connsiteY34" fmla="*/ 3167407 h 8534400"/>
              <a:gd name="connsiteX35" fmla="*/ 16137889 w 22079372"/>
              <a:gd name="connsiteY35" fmla="*/ 3167407 h 8534400"/>
              <a:gd name="connsiteX36" fmla="*/ 16137889 w 22079372"/>
              <a:gd name="connsiteY36" fmla="*/ 3196734 h 8534400"/>
              <a:gd name="connsiteX37" fmla="*/ 16953525 w 22079372"/>
              <a:gd name="connsiteY37" fmla="*/ 3167407 h 8534400"/>
              <a:gd name="connsiteX38" fmla="*/ 16418435 w 22079372"/>
              <a:gd name="connsiteY38" fmla="*/ 3043680 h 8534400"/>
              <a:gd name="connsiteX39" fmla="*/ 16535239 w 22079372"/>
              <a:gd name="connsiteY39" fmla="*/ 2351268 h 8534400"/>
              <a:gd name="connsiteX40" fmla="*/ 16137889 w 22079372"/>
              <a:gd name="connsiteY40" fmla="*/ 2404883 h 8534400"/>
              <a:gd name="connsiteX41" fmla="*/ 15933981 w 22079372"/>
              <a:gd name="connsiteY41" fmla="*/ 2434211 h 8534400"/>
              <a:gd name="connsiteX42" fmla="*/ 15584425 w 22079372"/>
              <a:gd name="connsiteY42" fmla="*/ 2668833 h 8534400"/>
              <a:gd name="connsiteX43" fmla="*/ 15933981 w 22079372"/>
              <a:gd name="connsiteY43" fmla="*/ 2668833 h 8534400"/>
              <a:gd name="connsiteX44" fmla="*/ 16691357 w 22079372"/>
              <a:gd name="connsiteY44" fmla="*/ 2375555 h 8534400"/>
              <a:gd name="connsiteX45" fmla="*/ 16535239 w 22079372"/>
              <a:gd name="connsiteY45" fmla="*/ 2351268 h 8534400"/>
              <a:gd name="connsiteX46" fmla="*/ 11477128 w 22079372"/>
              <a:gd name="connsiteY46" fmla="*/ 0 h 8534400"/>
              <a:gd name="connsiteX47" fmla="*/ 13836639 w 22079372"/>
              <a:gd name="connsiteY47" fmla="*/ 557229 h 8534400"/>
              <a:gd name="connsiteX48" fmla="*/ 14477494 w 22079372"/>
              <a:gd name="connsiteY48" fmla="*/ 791852 h 8534400"/>
              <a:gd name="connsiteX49" fmla="*/ 14273585 w 22079372"/>
              <a:gd name="connsiteY49" fmla="*/ 762524 h 8534400"/>
              <a:gd name="connsiteX50" fmla="*/ 14739661 w 22079372"/>
              <a:gd name="connsiteY50" fmla="*/ 967819 h 8534400"/>
              <a:gd name="connsiteX51" fmla="*/ 14419234 w 22079372"/>
              <a:gd name="connsiteY51" fmla="*/ 1055802 h 8534400"/>
              <a:gd name="connsiteX52" fmla="*/ 14360975 w 22079372"/>
              <a:gd name="connsiteY52" fmla="*/ 1319753 h 8534400"/>
              <a:gd name="connsiteX53" fmla="*/ 14477494 w 22079372"/>
              <a:gd name="connsiteY53" fmla="*/ 1378408 h 8534400"/>
              <a:gd name="connsiteX54" fmla="*/ 14069677 w 22079372"/>
              <a:gd name="connsiteY54" fmla="*/ 1407736 h 8534400"/>
              <a:gd name="connsiteX55" fmla="*/ 13953158 w 22079372"/>
              <a:gd name="connsiteY55" fmla="*/ 1554376 h 8534400"/>
              <a:gd name="connsiteX56" fmla="*/ 14797921 w 22079372"/>
              <a:gd name="connsiteY56" fmla="*/ 1671687 h 8534400"/>
              <a:gd name="connsiteX57" fmla="*/ 14629969 w 22079372"/>
              <a:gd name="connsiteY57" fmla="*/ 1791290 h 8534400"/>
              <a:gd name="connsiteX58" fmla="*/ 14609736 w 22079372"/>
              <a:gd name="connsiteY58" fmla="*/ 1784457 h 8534400"/>
              <a:gd name="connsiteX59" fmla="*/ 14564883 w 22079372"/>
              <a:gd name="connsiteY59" fmla="*/ 1759670 h 8534400"/>
              <a:gd name="connsiteX60" fmla="*/ 14592818 w 22079372"/>
              <a:gd name="connsiteY60" fmla="*/ 1778745 h 8534400"/>
              <a:gd name="connsiteX61" fmla="*/ 14609736 w 22079372"/>
              <a:gd name="connsiteY61" fmla="*/ 1784457 h 8534400"/>
              <a:gd name="connsiteX62" fmla="*/ 14709166 w 22079372"/>
              <a:gd name="connsiteY62" fmla="*/ 1839405 h 8534400"/>
              <a:gd name="connsiteX63" fmla="*/ 15147478 w 22079372"/>
              <a:gd name="connsiteY63" fmla="*/ 2111604 h 8534400"/>
              <a:gd name="connsiteX64" fmla="*/ 14856181 w 22079372"/>
              <a:gd name="connsiteY64" fmla="*/ 2228916 h 8534400"/>
              <a:gd name="connsiteX65" fmla="*/ 15030959 w 22079372"/>
              <a:gd name="connsiteY65" fmla="*/ 2316899 h 8534400"/>
              <a:gd name="connsiteX66" fmla="*/ 14652272 w 22079372"/>
              <a:gd name="connsiteY66" fmla="*/ 2404883 h 8534400"/>
              <a:gd name="connsiteX67" fmla="*/ 15788333 w 22079372"/>
              <a:gd name="connsiteY67" fmla="*/ 2287572 h 8534400"/>
              <a:gd name="connsiteX68" fmla="*/ 15933981 w 22079372"/>
              <a:gd name="connsiteY68" fmla="*/ 2316899 h 8534400"/>
              <a:gd name="connsiteX69" fmla="*/ 15963113 w 22079372"/>
              <a:gd name="connsiteY69" fmla="*/ 2316899 h 8534400"/>
              <a:gd name="connsiteX70" fmla="*/ 15992241 w 22079372"/>
              <a:gd name="connsiteY70" fmla="*/ 2082277 h 8534400"/>
              <a:gd name="connsiteX71" fmla="*/ 17070041 w 22079372"/>
              <a:gd name="connsiteY71" fmla="*/ 1935637 h 8534400"/>
              <a:gd name="connsiteX72" fmla="*/ 17186561 w 22079372"/>
              <a:gd name="connsiteY72" fmla="*/ 2052949 h 8534400"/>
              <a:gd name="connsiteX73" fmla="*/ 16953525 w 22079372"/>
              <a:gd name="connsiteY73" fmla="*/ 2111604 h 8534400"/>
              <a:gd name="connsiteX74" fmla="*/ 17623509 w 22079372"/>
              <a:gd name="connsiteY74" fmla="*/ 1994293 h 8534400"/>
              <a:gd name="connsiteX75" fmla="*/ 17798285 w 22079372"/>
              <a:gd name="connsiteY75" fmla="*/ 2082277 h 8534400"/>
              <a:gd name="connsiteX76" fmla="*/ 20216057 w 22079372"/>
              <a:gd name="connsiteY76" fmla="*/ 1642359 h 8534400"/>
              <a:gd name="connsiteX77" fmla="*/ 20711265 w 22079372"/>
              <a:gd name="connsiteY77" fmla="*/ 1525048 h 8534400"/>
              <a:gd name="connsiteX78" fmla="*/ 21206469 w 22079372"/>
              <a:gd name="connsiteY78" fmla="*/ 1525048 h 8534400"/>
              <a:gd name="connsiteX79" fmla="*/ 21206469 w 22079372"/>
              <a:gd name="connsiteY79" fmla="*/ 1554376 h 8534400"/>
              <a:gd name="connsiteX80" fmla="*/ 20740393 w 22079372"/>
              <a:gd name="connsiteY80" fmla="*/ 1613031 h 8534400"/>
              <a:gd name="connsiteX81" fmla="*/ 21206469 w 22079372"/>
              <a:gd name="connsiteY81" fmla="*/ 1701015 h 8534400"/>
              <a:gd name="connsiteX82" fmla="*/ 20944301 w 22079372"/>
              <a:gd name="connsiteY82" fmla="*/ 1759670 h 8534400"/>
              <a:gd name="connsiteX83" fmla="*/ 21759937 w 22079372"/>
              <a:gd name="connsiteY83" fmla="*/ 1788998 h 8534400"/>
              <a:gd name="connsiteX84" fmla="*/ 21992973 w 22079372"/>
              <a:gd name="connsiteY84" fmla="*/ 1788998 h 8534400"/>
              <a:gd name="connsiteX85" fmla="*/ 21963845 w 22079372"/>
              <a:gd name="connsiteY85" fmla="*/ 1818326 h 8534400"/>
              <a:gd name="connsiteX86" fmla="*/ 21759937 w 22079372"/>
              <a:gd name="connsiteY86" fmla="*/ 1818326 h 8534400"/>
              <a:gd name="connsiteX87" fmla="*/ 18235233 w 22079372"/>
              <a:gd name="connsiteY87" fmla="*/ 2492866 h 8534400"/>
              <a:gd name="connsiteX88" fmla="*/ 17681769 w 22079372"/>
              <a:gd name="connsiteY88" fmla="*/ 2698161 h 8534400"/>
              <a:gd name="connsiteX89" fmla="*/ 17128301 w 22079372"/>
              <a:gd name="connsiteY89" fmla="*/ 2756817 h 8534400"/>
              <a:gd name="connsiteX90" fmla="*/ 18002197 w 22079372"/>
              <a:gd name="connsiteY90" fmla="*/ 2874129 h 8534400"/>
              <a:gd name="connsiteX91" fmla="*/ 17943937 w 22079372"/>
              <a:gd name="connsiteY91" fmla="*/ 2756817 h 8534400"/>
              <a:gd name="connsiteX92" fmla="*/ 19749981 w 22079372"/>
              <a:gd name="connsiteY92" fmla="*/ 2434211 h 8534400"/>
              <a:gd name="connsiteX93" fmla="*/ 21701677 w 22079372"/>
              <a:gd name="connsiteY93" fmla="*/ 2434211 h 8534400"/>
              <a:gd name="connsiteX94" fmla="*/ 20419965 w 22079372"/>
              <a:gd name="connsiteY94" fmla="*/ 2698161 h 8534400"/>
              <a:gd name="connsiteX95" fmla="*/ 19604333 w 22079372"/>
              <a:gd name="connsiteY95" fmla="*/ 2874129 h 8534400"/>
              <a:gd name="connsiteX96" fmla="*/ 19050865 w 22079372"/>
              <a:gd name="connsiteY96" fmla="*/ 2903456 h 8534400"/>
              <a:gd name="connsiteX97" fmla="*/ 18905217 w 22079372"/>
              <a:gd name="connsiteY97" fmla="*/ 3138078 h 8534400"/>
              <a:gd name="connsiteX98" fmla="*/ 19371293 w 22079372"/>
              <a:gd name="connsiteY98" fmla="*/ 3372701 h 8534400"/>
              <a:gd name="connsiteX99" fmla="*/ 19458685 w 22079372"/>
              <a:gd name="connsiteY99" fmla="*/ 3167407 h 8534400"/>
              <a:gd name="connsiteX100" fmla="*/ 19837369 w 22079372"/>
              <a:gd name="connsiteY100" fmla="*/ 3079423 h 8534400"/>
              <a:gd name="connsiteX101" fmla="*/ 19720853 w 22079372"/>
              <a:gd name="connsiteY101" fmla="*/ 3284718 h 8534400"/>
              <a:gd name="connsiteX102" fmla="*/ 20012149 w 22079372"/>
              <a:gd name="connsiteY102" fmla="*/ 3255390 h 8534400"/>
              <a:gd name="connsiteX103" fmla="*/ 19691721 w 22079372"/>
              <a:gd name="connsiteY103" fmla="*/ 3372701 h 8534400"/>
              <a:gd name="connsiteX104" fmla="*/ 20419965 w 22079372"/>
              <a:gd name="connsiteY104" fmla="*/ 3284718 h 8534400"/>
              <a:gd name="connsiteX105" fmla="*/ 20856913 w 22079372"/>
              <a:gd name="connsiteY105" fmla="*/ 3402029 h 8534400"/>
              <a:gd name="connsiteX106" fmla="*/ 20419965 w 22079372"/>
              <a:gd name="connsiteY106" fmla="*/ 3431358 h 8534400"/>
              <a:gd name="connsiteX107" fmla="*/ 20507357 w 22079372"/>
              <a:gd name="connsiteY107" fmla="*/ 3519340 h 8534400"/>
              <a:gd name="connsiteX108" fmla="*/ 19079997 w 22079372"/>
              <a:gd name="connsiteY108" fmla="*/ 3841947 h 8534400"/>
              <a:gd name="connsiteX109" fmla="*/ 20565613 w 22079372"/>
              <a:gd name="connsiteY109" fmla="*/ 3665980 h 8534400"/>
              <a:gd name="connsiteX110" fmla="*/ 20216057 w 22079372"/>
              <a:gd name="connsiteY110" fmla="*/ 3812619 h 8534400"/>
              <a:gd name="connsiteX111" fmla="*/ 19050865 w 22079372"/>
              <a:gd name="connsiteY111" fmla="*/ 4135225 h 8534400"/>
              <a:gd name="connsiteX112" fmla="*/ 19342165 w 22079372"/>
              <a:gd name="connsiteY112" fmla="*/ 4281864 h 8534400"/>
              <a:gd name="connsiteX113" fmla="*/ 19487813 w 22079372"/>
              <a:gd name="connsiteY113" fmla="*/ 4135225 h 8534400"/>
              <a:gd name="connsiteX114" fmla="*/ 19749981 w 22079372"/>
              <a:gd name="connsiteY114" fmla="*/ 4193881 h 8534400"/>
              <a:gd name="connsiteX115" fmla="*/ 19691721 w 22079372"/>
              <a:gd name="connsiteY115" fmla="*/ 4076569 h 8534400"/>
              <a:gd name="connsiteX116" fmla="*/ 20099537 w 22079372"/>
              <a:gd name="connsiteY116" fmla="*/ 4047241 h 8534400"/>
              <a:gd name="connsiteX117" fmla="*/ 19633461 w 22079372"/>
              <a:gd name="connsiteY117" fmla="*/ 4369848 h 8534400"/>
              <a:gd name="connsiteX118" fmla="*/ 19575201 w 22079372"/>
              <a:gd name="connsiteY118" fmla="*/ 4487159 h 8534400"/>
              <a:gd name="connsiteX119" fmla="*/ 18846957 w 22079372"/>
              <a:gd name="connsiteY119" fmla="*/ 4487159 h 8534400"/>
              <a:gd name="connsiteX120" fmla="*/ 19079997 w 22079372"/>
              <a:gd name="connsiteY120" fmla="*/ 4663126 h 8534400"/>
              <a:gd name="connsiteX121" fmla="*/ 19050865 w 22079372"/>
              <a:gd name="connsiteY121" fmla="*/ 4839093 h 8534400"/>
              <a:gd name="connsiteX122" fmla="*/ 18759569 w 22079372"/>
              <a:gd name="connsiteY122" fmla="*/ 4985732 h 8534400"/>
              <a:gd name="connsiteX123" fmla="*/ 18264365 w 22079372"/>
              <a:gd name="connsiteY123" fmla="*/ 5044388 h 8534400"/>
              <a:gd name="connsiteX124" fmla="*/ 18526533 w 22079372"/>
              <a:gd name="connsiteY124" fmla="*/ 5161699 h 8534400"/>
              <a:gd name="connsiteX125" fmla="*/ 18235233 w 22079372"/>
              <a:gd name="connsiteY125" fmla="*/ 5161699 h 8534400"/>
              <a:gd name="connsiteX126" fmla="*/ 18031325 w 22079372"/>
              <a:gd name="connsiteY126" fmla="*/ 5279011 h 8534400"/>
              <a:gd name="connsiteX127" fmla="*/ 18031325 w 22079372"/>
              <a:gd name="connsiteY127" fmla="*/ 5161699 h 8534400"/>
              <a:gd name="connsiteX128" fmla="*/ 17565249 w 22079372"/>
              <a:gd name="connsiteY128" fmla="*/ 5279011 h 8534400"/>
              <a:gd name="connsiteX129" fmla="*/ 17477861 w 22079372"/>
              <a:gd name="connsiteY129" fmla="*/ 5103044 h 8534400"/>
              <a:gd name="connsiteX130" fmla="*/ 17361341 w 22079372"/>
              <a:gd name="connsiteY130" fmla="*/ 5366994 h 8534400"/>
              <a:gd name="connsiteX131" fmla="*/ 17506989 w 22079372"/>
              <a:gd name="connsiteY131" fmla="*/ 5484305 h 8534400"/>
              <a:gd name="connsiteX132" fmla="*/ 17215693 w 22079372"/>
              <a:gd name="connsiteY132" fmla="*/ 5513633 h 8534400"/>
              <a:gd name="connsiteX133" fmla="*/ 17332209 w 22079372"/>
              <a:gd name="connsiteY133" fmla="*/ 5454978 h 8534400"/>
              <a:gd name="connsiteX134" fmla="*/ 17186561 w 22079372"/>
              <a:gd name="connsiteY134" fmla="*/ 5396322 h 8534400"/>
              <a:gd name="connsiteX135" fmla="*/ 17099173 w 22079372"/>
              <a:gd name="connsiteY135" fmla="*/ 5513633 h 8534400"/>
              <a:gd name="connsiteX136" fmla="*/ 17040913 w 22079372"/>
              <a:gd name="connsiteY136" fmla="*/ 5161699 h 8534400"/>
              <a:gd name="connsiteX137" fmla="*/ 17128301 w 22079372"/>
              <a:gd name="connsiteY137" fmla="*/ 5044388 h 8534400"/>
              <a:gd name="connsiteX138" fmla="*/ 16778745 w 22079372"/>
              <a:gd name="connsiteY138" fmla="*/ 4868421 h 8534400"/>
              <a:gd name="connsiteX139" fmla="*/ 16749615 w 22079372"/>
              <a:gd name="connsiteY139" fmla="*/ 5073716 h 8534400"/>
              <a:gd name="connsiteX140" fmla="*/ 16953525 w 22079372"/>
              <a:gd name="connsiteY140" fmla="*/ 5191027 h 8534400"/>
              <a:gd name="connsiteX141" fmla="*/ 16574837 w 22079372"/>
              <a:gd name="connsiteY141" fmla="*/ 5161699 h 8534400"/>
              <a:gd name="connsiteX142" fmla="*/ 16603965 w 22079372"/>
              <a:gd name="connsiteY142" fmla="*/ 5044388 h 8534400"/>
              <a:gd name="connsiteX143" fmla="*/ 15875721 w 22079372"/>
              <a:gd name="connsiteY143" fmla="*/ 4927077 h 8534400"/>
              <a:gd name="connsiteX144" fmla="*/ 15118348 w 22079372"/>
              <a:gd name="connsiteY144" fmla="*/ 5073716 h 8534400"/>
              <a:gd name="connsiteX145" fmla="*/ 15176608 w 22079372"/>
              <a:gd name="connsiteY145" fmla="*/ 5191027 h 8534400"/>
              <a:gd name="connsiteX146" fmla="*/ 15001829 w 22079372"/>
              <a:gd name="connsiteY146" fmla="*/ 5366994 h 8534400"/>
              <a:gd name="connsiteX147" fmla="*/ 15060089 w 22079372"/>
              <a:gd name="connsiteY147" fmla="*/ 5279011 h 8534400"/>
              <a:gd name="connsiteX148" fmla="*/ 14564883 w 22079372"/>
              <a:gd name="connsiteY148" fmla="*/ 5161699 h 8534400"/>
              <a:gd name="connsiteX149" fmla="*/ 14681402 w 22079372"/>
              <a:gd name="connsiteY149" fmla="*/ 5396322 h 8534400"/>
              <a:gd name="connsiteX150" fmla="*/ 15001829 w 22079372"/>
              <a:gd name="connsiteY150" fmla="*/ 5454978 h 8534400"/>
              <a:gd name="connsiteX151" fmla="*/ 14360975 w 22079372"/>
              <a:gd name="connsiteY151" fmla="*/ 5513633 h 8534400"/>
              <a:gd name="connsiteX152" fmla="*/ 14710532 w 22079372"/>
              <a:gd name="connsiteY152" fmla="*/ 5718928 h 8534400"/>
              <a:gd name="connsiteX153" fmla="*/ 13836639 w 22079372"/>
              <a:gd name="connsiteY153" fmla="*/ 5660272 h 8534400"/>
              <a:gd name="connsiteX154" fmla="*/ 13865769 w 22079372"/>
              <a:gd name="connsiteY154" fmla="*/ 5748256 h 8534400"/>
              <a:gd name="connsiteX155" fmla="*/ 14244455 w 22079372"/>
              <a:gd name="connsiteY155" fmla="*/ 5777584 h 8534400"/>
              <a:gd name="connsiteX156" fmla="*/ 14040547 w 22079372"/>
              <a:gd name="connsiteY156" fmla="*/ 5953551 h 8534400"/>
              <a:gd name="connsiteX157" fmla="*/ 13749249 w 22079372"/>
              <a:gd name="connsiteY157" fmla="*/ 5982879 h 8534400"/>
              <a:gd name="connsiteX158" fmla="*/ 14127936 w 22079372"/>
              <a:gd name="connsiteY158" fmla="*/ 6100190 h 8534400"/>
              <a:gd name="connsiteX159" fmla="*/ 14040547 w 22079372"/>
              <a:gd name="connsiteY159" fmla="*/ 6276157 h 8534400"/>
              <a:gd name="connsiteX160" fmla="*/ 13778379 w 22079372"/>
              <a:gd name="connsiteY160" fmla="*/ 6246829 h 8534400"/>
              <a:gd name="connsiteX161" fmla="*/ 14040547 w 22079372"/>
              <a:gd name="connsiteY161" fmla="*/ 6628091 h 8534400"/>
              <a:gd name="connsiteX162" fmla="*/ 13720120 w 22079372"/>
              <a:gd name="connsiteY162" fmla="*/ 6540107 h 8534400"/>
              <a:gd name="connsiteX163" fmla="*/ 13457952 w 22079372"/>
              <a:gd name="connsiteY163" fmla="*/ 6686747 h 8534400"/>
              <a:gd name="connsiteX164" fmla="*/ 13370562 w 22079372"/>
              <a:gd name="connsiteY164" fmla="*/ 6569435 h 8534400"/>
              <a:gd name="connsiteX165" fmla="*/ 13341433 w 22079372"/>
              <a:gd name="connsiteY165" fmla="*/ 6686747 h 8534400"/>
              <a:gd name="connsiteX166" fmla="*/ 12438410 w 22079372"/>
              <a:gd name="connsiteY166" fmla="*/ 6628091 h 8534400"/>
              <a:gd name="connsiteX167" fmla="*/ 13166654 w 22079372"/>
              <a:gd name="connsiteY167" fmla="*/ 6745402 h 8534400"/>
              <a:gd name="connsiteX168" fmla="*/ 12991876 w 22079372"/>
              <a:gd name="connsiteY168" fmla="*/ 6774730 h 8534400"/>
              <a:gd name="connsiteX169" fmla="*/ 13428822 w 22079372"/>
              <a:gd name="connsiteY169" fmla="*/ 6921369 h 8534400"/>
              <a:gd name="connsiteX170" fmla="*/ 13079265 w 22079372"/>
              <a:gd name="connsiteY170" fmla="*/ 7243975 h 8534400"/>
              <a:gd name="connsiteX171" fmla="*/ 12380150 w 22079372"/>
              <a:gd name="connsiteY171" fmla="*/ 7273303 h 8534400"/>
              <a:gd name="connsiteX172" fmla="*/ 12962746 w 22079372"/>
              <a:gd name="connsiteY172" fmla="*/ 7507926 h 8534400"/>
              <a:gd name="connsiteX173" fmla="*/ 12962746 w 22079372"/>
              <a:gd name="connsiteY173" fmla="*/ 7771877 h 8534400"/>
              <a:gd name="connsiteX174" fmla="*/ 12758837 w 22079372"/>
              <a:gd name="connsiteY174" fmla="*/ 7771877 h 8534400"/>
              <a:gd name="connsiteX175" fmla="*/ 12846227 w 22079372"/>
              <a:gd name="connsiteY175" fmla="*/ 8006499 h 8534400"/>
              <a:gd name="connsiteX176" fmla="*/ 11943204 w 22079372"/>
              <a:gd name="connsiteY176" fmla="*/ 8094483 h 8534400"/>
              <a:gd name="connsiteX177" fmla="*/ 12088853 w 22079372"/>
              <a:gd name="connsiteY177" fmla="*/ 8153138 h 8534400"/>
              <a:gd name="connsiteX178" fmla="*/ 12001464 w 22079372"/>
              <a:gd name="connsiteY178" fmla="*/ 8329105 h 8534400"/>
              <a:gd name="connsiteX179" fmla="*/ 12176242 w 22079372"/>
              <a:gd name="connsiteY179" fmla="*/ 8534400 h 8534400"/>
              <a:gd name="connsiteX180" fmla="*/ 11214960 w 22079372"/>
              <a:gd name="connsiteY180" fmla="*/ 8153138 h 8534400"/>
              <a:gd name="connsiteX181" fmla="*/ 11156700 w 22079372"/>
              <a:gd name="connsiteY181" fmla="*/ 8241121 h 8534400"/>
              <a:gd name="connsiteX182" fmla="*/ 9962380 w 22079372"/>
              <a:gd name="connsiteY182" fmla="*/ 8094483 h 8534400"/>
              <a:gd name="connsiteX183" fmla="*/ 9001098 w 22079372"/>
              <a:gd name="connsiteY183" fmla="*/ 7947843 h 8534400"/>
              <a:gd name="connsiteX184" fmla="*/ 8098075 w 22079372"/>
              <a:gd name="connsiteY184" fmla="*/ 7859860 h 8534400"/>
              <a:gd name="connsiteX185" fmla="*/ 6962015 w 22079372"/>
              <a:gd name="connsiteY185" fmla="*/ 7566581 h 8534400"/>
              <a:gd name="connsiteX186" fmla="*/ 7282442 w 22079372"/>
              <a:gd name="connsiteY186" fmla="*/ 7595909 h 8534400"/>
              <a:gd name="connsiteX187" fmla="*/ 7952427 w 22079372"/>
              <a:gd name="connsiteY187" fmla="*/ 7771877 h 8534400"/>
              <a:gd name="connsiteX188" fmla="*/ 7369831 w 22079372"/>
              <a:gd name="connsiteY188" fmla="*/ 7801204 h 8534400"/>
              <a:gd name="connsiteX189" fmla="*/ 7340701 w 22079372"/>
              <a:gd name="connsiteY189" fmla="*/ 7918515 h 8534400"/>
              <a:gd name="connsiteX190" fmla="*/ 5913343 w 22079372"/>
              <a:gd name="connsiteY190" fmla="*/ 7859860 h 8534400"/>
              <a:gd name="connsiteX191" fmla="*/ 4864672 w 22079372"/>
              <a:gd name="connsiteY191" fmla="*/ 7771877 h 8534400"/>
              <a:gd name="connsiteX192" fmla="*/ 4748153 w 22079372"/>
              <a:gd name="connsiteY192" fmla="*/ 7859860 h 8534400"/>
              <a:gd name="connsiteX193" fmla="*/ 3670351 w 22079372"/>
              <a:gd name="connsiteY193" fmla="*/ 7977171 h 8534400"/>
              <a:gd name="connsiteX194" fmla="*/ 3349924 w 22079372"/>
              <a:gd name="connsiteY194" fmla="*/ 7889187 h 8534400"/>
              <a:gd name="connsiteX195" fmla="*/ 3204275 w 22079372"/>
              <a:gd name="connsiteY195" fmla="*/ 7977171 h 8534400"/>
              <a:gd name="connsiteX196" fmla="*/ 2213863 w 22079372"/>
              <a:gd name="connsiteY196" fmla="*/ 7595909 h 8534400"/>
              <a:gd name="connsiteX197" fmla="*/ 1776916 w 22079372"/>
              <a:gd name="connsiteY197" fmla="*/ 7273303 h 8534400"/>
              <a:gd name="connsiteX198" fmla="*/ 757375 w 22079372"/>
              <a:gd name="connsiteY198" fmla="*/ 6158846 h 8534400"/>
              <a:gd name="connsiteX199" fmla="*/ 903023 w 22079372"/>
              <a:gd name="connsiteY199" fmla="*/ 6158846 h 8534400"/>
              <a:gd name="connsiteX200" fmla="*/ 378687 w 22079372"/>
              <a:gd name="connsiteY200" fmla="*/ 5308338 h 8534400"/>
              <a:gd name="connsiteX201" fmla="*/ 611725 w 22079372"/>
              <a:gd name="connsiteY201" fmla="*/ 5396322 h 8534400"/>
              <a:gd name="connsiteX202" fmla="*/ 1369100 w 22079372"/>
              <a:gd name="connsiteY202" fmla="*/ 5660272 h 8534400"/>
              <a:gd name="connsiteX203" fmla="*/ 1573008 w 22079372"/>
              <a:gd name="connsiteY203" fmla="*/ 5660272 h 8534400"/>
              <a:gd name="connsiteX204" fmla="*/ 1951695 w 22079372"/>
              <a:gd name="connsiteY204" fmla="*/ 5806912 h 8534400"/>
              <a:gd name="connsiteX205" fmla="*/ 2155603 w 22079372"/>
              <a:gd name="connsiteY205" fmla="*/ 5924223 h 8534400"/>
              <a:gd name="connsiteX206" fmla="*/ 2164986 w 22079372"/>
              <a:gd name="connsiteY206" fmla="*/ 5926213 h 8534400"/>
              <a:gd name="connsiteX207" fmla="*/ 2213863 w 22079372"/>
              <a:gd name="connsiteY207" fmla="*/ 5953551 h 8534400"/>
              <a:gd name="connsiteX208" fmla="*/ 3320794 w 22079372"/>
              <a:gd name="connsiteY208" fmla="*/ 6276157 h 8534400"/>
              <a:gd name="connsiteX209" fmla="*/ 2289304 w 22079372"/>
              <a:gd name="connsiteY209" fmla="*/ 5952577 h 8534400"/>
              <a:gd name="connsiteX210" fmla="*/ 2164986 w 22079372"/>
              <a:gd name="connsiteY210" fmla="*/ 5926213 h 8534400"/>
              <a:gd name="connsiteX211" fmla="*/ 2127327 w 22079372"/>
              <a:gd name="connsiteY211" fmla="*/ 5905149 h 8534400"/>
              <a:gd name="connsiteX212" fmla="*/ 1951695 w 22079372"/>
              <a:gd name="connsiteY212" fmla="*/ 5806912 h 8534400"/>
              <a:gd name="connsiteX213" fmla="*/ 1893435 w 22079372"/>
              <a:gd name="connsiteY213" fmla="*/ 5718928 h 8534400"/>
              <a:gd name="connsiteX214" fmla="*/ 1631268 w 22079372"/>
              <a:gd name="connsiteY214" fmla="*/ 5630945 h 8534400"/>
              <a:gd name="connsiteX215" fmla="*/ 233039 w 22079372"/>
              <a:gd name="connsiteY215" fmla="*/ 4809765 h 8534400"/>
              <a:gd name="connsiteX216" fmla="*/ 320428 w 22079372"/>
              <a:gd name="connsiteY216" fmla="*/ 4545815 h 8534400"/>
              <a:gd name="connsiteX217" fmla="*/ 699115 w 22079372"/>
              <a:gd name="connsiteY217" fmla="*/ 4604470 h 8534400"/>
              <a:gd name="connsiteX218" fmla="*/ 407817 w 22079372"/>
              <a:gd name="connsiteY218" fmla="*/ 4340520 h 8534400"/>
              <a:gd name="connsiteX219" fmla="*/ 786504 w 22079372"/>
              <a:gd name="connsiteY219" fmla="*/ 4399176 h 8534400"/>
              <a:gd name="connsiteX220" fmla="*/ 0 w 22079372"/>
              <a:gd name="connsiteY220" fmla="*/ 3959258 h 8534400"/>
              <a:gd name="connsiteX221" fmla="*/ 0 w 22079372"/>
              <a:gd name="connsiteY221" fmla="*/ 3724636 h 8534400"/>
              <a:gd name="connsiteX222" fmla="*/ 349558 w 22079372"/>
              <a:gd name="connsiteY222" fmla="*/ 3812619 h 8534400"/>
              <a:gd name="connsiteX223" fmla="*/ 524336 w 22079372"/>
              <a:gd name="connsiteY223" fmla="*/ 3724636 h 8534400"/>
              <a:gd name="connsiteX224" fmla="*/ 378687 w 22079372"/>
              <a:gd name="connsiteY224" fmla="*/ 3548668 h 8534400"/>
              <a:gd name="connsiteX225" fmla="*/ 786504 w 22079372"/>
              <a:gd name="connsiteY225" fmla="*/ 3607324 h 8534400"/>
              <a:gd name="connsiteX226" fmla="*/ 524336 w 22079372"/>
              <a:gd name="connsiteY226" fmla="*/ 3343373 h 8534400"/>
              <a:gd name="connsiteX227" fmla="*/ 786504 w 22079372"/>
              <a:gd name="connsiteY227" fmla="*/ 3284718 h 8534400"/>
              <a:gd name="connsiteX228" fmla="*/ 757375 w 22079372"/>
              <a:gd name="connsiteY228" fmla="*/ 3108751 h 8534400"/>
              <a:gd name="connsiteX229" fmla="*/ 1514748 w 22079372"/>
              <a:gd name="connsiteY229" fmla="*/ 3196734 h 8534400"/>
              <a:gd name="connsiteX230" fmla="*/ 1136062 w 22079372"/>
              <a:gd name="connsiteY230" fmla="*/ 2932784 h 8534400"/>
              <a:gd name="connsiteX231" fmla="*/ 990412 w 22079372"/>
              <a:gd name="connsiteY231" fmla="*/ 2639505 h 8534400"/>
              <a:gd name="connsiteX232" fmla="*/ 2126474 w 22079372"/>
              <a:gd name="connsiteY232" fmla="*/ 2962111 h 8534400"/>
              <a:gd name="connsiteX233" fmla="*/ 2097344 w 22079372"/>
              <a:gd name="connsiteY233" fmla="*/ 2786144 h 8534400"/>
              <a:gd name="connsiteX234" fmla="*/ 2301252 w 22079372"/>
              <a:gd name="connsiteY234" fmla="*/ 2932784 h 8534400"/>
              <a:gd name="connsiteX235" fmla="*/ 2563420 w 22079372"/>
              <a:gd name="connsiteY235" fmla="*/ 2874129 h 8534400"/>
              <a:gd name="connsiteX236" fmla="*/ 961283 w 22079372"/>
              <a:gd name="connsiteY236" fmla="*/ 2023621 h 8534400"/>
              <a:gd name="connsiteX237" fmla="*/ 2767328 w 22079372"/>
              <a:gd name="connsiteY237" fmla="*/ 2316899 h 8534400"/>
              <a:gd name="connsiteX238" fmla="*/ 1485618 w 22079372"/>
              <a:gd name="connsiteY238" fmla="*/ 1642359 h 8534400"/>
              <a:gd name="connsiteX239" fmla="*/ 2039084 w 22079372"/>
              <a:gd name="connsiteY239" fmla="*/ 1847654 h 8534400"/>
              <a:gd name="connsiteX240" fmla="*/ 1864305 w 22079372"/>
              <a:gd name="connsiteY240" fmla="*/ 1730343 h 8534400"/>
              <a:gd name="connsiteX241" fmla="*/ 2650809 w 22079372"/>
              <a:gd name="connsiteY241" fmla="*/ 1876982 h 8534400"/>
              <a:gd name="connsiteX242" fmla="*/ 2272122 w 22079372"/>
              <a:gd name="connsiteY242" fmla="*/ 1701015 h 8534400"/>
              <a:gd name="connsiteX243" fmla="*/ 3233405 w 22079372"/>
              <a:gd name="connsiteY243" fmla="*/ 1642359 h 8534400"/>
              <a:gd name="connsiteX244" fmla="*/ 3524703 w 22079372"/>
              <a:gd name="connsiteY244" fmla="*/ 1613031 h 8534400"/>
              <a:gd name="connsiteX245" fmla="*/ 2242993 w 22079372"/>
              <a:gd name="connsiteY245" fmla="*/ 1407736 h 8534400"/>
              <a:gd name="connsiteX246" fmla="*/ 3670351 w 22079372"/>
              <a:gd name="connsiteY246" fmla="*/ 1349081 h 8534400"/>
              <a:gd name="connsiteX247" fmla="*/ 2505160 w 22079372"/>
              <a:gd name="connsiteY247" fmla="*/ 1290425 h 8534400"/>
              <a:gd name="connsiteX248" fmla="*/ 5709435 w 22079372"/>
              <a:gd name="connsiteY248" fmla="*/ 1231769 h 8534400"/>
              <a:gd name="connsiteX249" fmla="*/ 4398595 w 22079372"/>
              <a:gd name="connsiteY249" fmla="*/ 1231769 h 8534400"/>
              <a:gd name="connsiteX250" fmla="*/ 3961649 w 22079372"/>
              <a:gd name="connsiteY250" fmla="*/ 1261097 h 8534400"/>
              <a:gd name="connsiteX251" fmla="*/ 5330748 w 22079372"/>
              <a:gd name="connsiteY251" fmla="*/ 1378408 h 8534400"/>
              <a:gd name="connsiteX252" fmla="*/ 4398595 w 22079372"/>
              <a:gd name="connsiteY252" fmla="*/ 1554376 h 8534400"/>
              <a:gd name="connsiteX253" fmla="*/ 5447266 w 22079372"/>
              <a:gd name="connsiteY253" fmla="*/ 1613031 h 8534400"/>
              <a:gd name="connsiteX254" fmla="*/ 5476397 w 22079372"/>
              <a:gd name="connsiteY254" fmla="*/ 1437064 h 8534400"/>
              <a:gd name="connsiteX255" fmla="*/ 9496304 w 22079372"/>
              <a:gd name="connsiteY255" fmla="*/ 1818326 h 8534400"/>
              <a:gd name="connsiteX256" fmla="*/ 9146746 w 22079372"/>
              <a:gd name="connsiteY256" fmla="*/ 1730343 h 8534400"/>
              <a:gd name="connsiteX257" fmla="*/ 11127571 w 22079372"/>
              <a:gd name="connsiteY257" fmla="*/ 1759670 h 8534400"/>
              <a:gd name="connsiteX258" fmla="*/ 10836273 w 22079372"/>
              <a:gd name="connsiteY258" fmla="*/ 1642359 h 8534400"/>
              <a:gd name="connsiteX259" fmla="*/ 11273219 w 22079372"/>
              <a:gd name="connsiteY259" fmla="*/ 1525048 h 8534400"/>
              <a:gd name="connsiteX260" fmla="*/ 11040181 w 22079372"/>
              <a:gd name="connsiteY260" fmla="*/ 1319753 h 8534400"/>
              <a:gd name="connsiteX261" fmla="*/ 11040181 w 22079372"/>
              <a:gd name="connsiteY261" fmla="*/ 1026475 h 8534400"/>
              <a:gd name="connsiteX262" fmla="*/ 11273219 w 22079372"/>
              <a:gd name="connsiteY262" fmla="*/ 1026475 h 8534400"/>
              <a:gd name="connsiteX263" fmla="*/ 11098441 w 22079372"/>
              <a:gd name="connsiteY263" fmla="*/ 850508 h 8534400"/>
              <a:gd name="connsiteX264" fmla="*/ 10807144 w 22079372"/>
              <a:gd name="connsiteY264" fmla="*/ 527901 h 8534400"/>
              <a:gd name="connsiteX265" fmla="*/ 11331479 w 22079372"/>
              <a:gd name="connsiteY265" fmla="*/ 351934 h 8534400"/>
              <a:gd name="connsiteX266" fmla="*/ 11040181 w 22079372"/>
              <a:gd name="connsiteY266" fmla="*/ 29328 h 8534400"/>
              <a:gd name="connsiteX267" fmla="*/ 11477128 w 22079372"/>
              <a:gd name="connsiteY267" fmla="*/ 0 h 853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22079372" h="8534400">
                <a:moveTo>
                  <a:pt x="2184733" y="6862713"/>
                </a:moveTo>
                <a:cubicBezTo>
                  <a:pt x="2417771" y="7243975"/>
                  <a:pt x="2854717" y="7390615"/>
                  <a:pt x="3349924" y="7390615"/>
                </a:cubicBezTo>
                <a:cubicBezTo>
                  <a:pt x="3699481" y="7390615"/>
                  <a:pt x="4049038" y="7361287"/>
                  <a:pt x="4369466" y="7302631"/>
                </a:cubicBezTo>
                <a:cubicBezTo>
                  <a:pt x="4369466" y="7273303"/>
                  <a:pt x="4369466" y="7243975"/>
                  <a:pt x="4369466" y="7214647"/>
                </a:cubicBezTo>
                <a:cubicBezTo>
                  <a:pt x="4340336" y="7155992"/>
                  <a:pt x="4252947" y="7214647"/>
                  <a:pt x="4252947" y="7155992"/>
                </a:cubicBezTo>
                <a:cubicBezTo>
                  <a:pt x="3524703" y="7243975"/>
                  <a:pt x="2709069" y="7185319"/>
                  <a:pt x="2184733" y="6862713"/>
                </a:cubicBezTo>
                <a:close/>
                <a:moveTo>
                  <a:pt x="15711867" y="3962924"/>
                </a:moveTo>
                <a:cubicBezTo>
                  <a:pt x="15591707" y="3966590"/>
                  <a:pt x="15467905" y="4017914"/>
                  <a:pt x="15409646" y="4135225"/>
                </a:cubicBezTo>
                <a:cubicBezTo>
                  <a:pt x="15497035" y="4076569"/>
                  <a:pt x="15438776" y="4223208"/>
                  <a:pt x="15497035" y="4223208"/>
                </a:cubicBezTo>
                <a:cubicBezTo>
                  <a:pt x="15467906" y="4164553"/>
                  <a:pt x="15613554" y="4164553"/>
                  <a:pt x="15613554" y="4223208"/>
                </a:cubicBezTo>
                <a:cubicBezTo>
                  <a:pt x="15555295" y="4281864"/>
                  <a:pt x="15642684" y="4399176"/>
                  <a:pt x="15584425" y="4457831"/>
                </a:cubicBezTo>
                <a:cubicBezTo>
                  <a:pt x="15642684" y="4516487"/>
                  <a:pt x="15730074" y="4516487"/>
                  <a:pt x="15759203" y="4575143"/>
                </a:cubicBezTo>
                <a:cubicBezTo>
                  <a:pt x="15730074" y="4663126"/>
                  <a:pt x="15671814" y="4663126"/>
                  <a:pt x="15613554" y="4692454"/>
                </a:cubicBezTo>
                <a:cubicBezTo>
                  <a:pt x="15671814" y="4809765"/>
                  <a:pt x="15759203" y="4809765"/>
                  <a:pt x="15875721" y="4809765"/>
                </a:cubicBezTo>
                <a:cubicBezTo>
                  <a:pt x="15992241" y="4780437"/>
                  <a:pt x="16108761" y="4751110"/>
                  <a:pt x="16137889" y="4663126"/>
                </a:cubicBezTo>
                <a:cubicBezTo>
                  <a:pt x="16021371" y="4692454"/>
                  <a:pt x="15992241" y="4604470"/>
                  <a:pt x="15933981" y="4604470"/>
                </a:cubicBezTo>
                <a:cubicBezTo>
                  <a:pt x="15963113" y="4487159"/>
                  <a:pt x="15963113" y="4457831"/>
                  <a:pt x="16021371" y="4369848"/>
                </a:cubicBezTo>
                <a:cubicBezTo>
                  <a:pt x="16167021" y="4399176"/>
                  <a:pt x="16196149" y="4399176"/>
                  <a:pt x="16312669" y="4428503"/>
                </a:cubicBezTo>
                <a:cubicBezTo>
                  <a:pt x="16370929" y="4311193"/>
                  <a:pt x="16516577" y="4340520"/>
                  <a:pt x="16516577" y="4164553"/>
                </a:cubicBezTo>
                <a:cubicBezTo>
                  <a:pt x="16429189" y="4135225"/>
                  <a:pt x="16283539" y="4017914"/>
                  <a:pt x="16196149" y="4105897"/>
                </a:cubicBezTo>
                <a:cubicBezTo>
                  <a:pt x="16196149" y="4193881"/>
                  <a:pt x="16225281" y="4252536"/>
                  <a:pt x="16167021" y="4311193"/>
                </a:cubicBezTo>
                <a:cubicBezTo>
                  <a:pt x="16050501" y="4281864"/>
                  <a:pt x="15730074" y="4340520"/>
                  <a:pt x="15671814" y="4223208"/>
                </a:cubicBezTo>
                <a:cubicBezTo>
                  <a:pt x="15788333" y="4164553"/>
                  <a:pt x="15817463" y="4193881"/>
                  <a:pt x="15933981" y="4193881"/>
                </a:cubicBezTo>
                <a:cubicBezTo>
                  <a:pt x="15904853" y="4105897"/>
                  <a:pt x="16021371" y="4164553"/>
                  <a:pt x="15992241" y="4076569"/>
                </a:cubicBezTo>
                <a:cubicBezTo>
                  <a:pt x="15948547" y="4003250"/>
                  <a:pt x="15832029" y="3959258"/>
                  <a:pt x="15711867" y="3962924"/>
                </a:cubicBezTo>
                <a:close/>
                <a:moveTo>
                  <a:pt x="15693832" y="3272804"/>
                </a:moveTo>
                <a:cubicBezTo>
                  <a:pt x="15562123" y="3270512"/>
                  <a:pt x="15446059" y="3314046"/>
                  <a:pt x="15409646" y="3460685"/>
                </a:cubicBezTo>
                <a:cubicBezTo>
                  <a:pt x="15497035" y="3490012"/>
                  <a:pt x="15497035" y="3665980"/>
                  <a:pt x="15613554" y="3665980"/>
                </a:cubicBezTo>
                <a:cubicBezTo>
                  <a:pt x="15584425" y="3402029"/>
                  <a:pt x="15992241" y="3460685"/>
                  <a:pt x="16050501" y="3490012"/>
                </a:cubicBezTo>
                <a:cubicBezTo>
                  <a:pt x="15992241" y="3460685"/>
                  <a:pt x="16167021" y="3431358"/>
                  <a:pt x="16137889" y="3343373"/>
                </a:cubicBezTo>
                <a:cubicBezTo>
                  <a:pt x="16079631" y="3343373"/>
                  <a:pt x="16021371" y="3314046"/>
                  <a:pt x="15933981" y="3314046"/>
                </a:cubicBezTo>
                <a:cubicBezTo>
                  <a:pt x="15857515" y="3292050"/>
                  <a:pt x="15772857" y="3274178"/>
                  <a:pt x="15693832" y="3272804"/>
                </a:cubicBezTo>
                <a:close/>
                <a:moveTo>
                  <a:pt x="16418435" y="3043680"/>
                </a:moveTo>
                <a:cubicBezTo>
                  <a:pt x="16313125" y="3039556"/>
                  <a:pt x="16221639" y="3068425"/>
                  <a:pt x="16167021" y="3167407"/>
                </a:cubicBezTo>
                <a:cubicBezTo>
                  <a:pt x="16167021" y="3167407"/>
                  <a:pt x="16167021" y="3167407"/>
                  <a:pt x="16137891" y="3167407"/>
                </a:cubicBezTo>
                <a:lnTo>
                  <a:pt x="16137889" y="3167407"/>
                </a:lnTo>
                <a:cubicBezTo>
                  <a:pt x="16137889" y="3167407"/>
                  <a:pt x="16137889" y="3167407"/>
                  <a:pt x="16137889" y="3196734"/>
                </a:cubicBezTo>
                <a:cubicBezTo>
                  <a:pt x="16400057" y="3196734"/>
                  <a:pt x="16749615" y="3255390"/>
                  <a:pt x="16953525" y="3167407"/>
                </a:cubicBezTo>
                <a:cubicBezTo>
                  <a:pt x="16807875" y="3149076"/>
                  <a:pt x="16593953" y="3050553"/>
                  <a:pt x="16418435" y="3043680"/>
                </a:cubicBezTo>
                <a:close/>
                <a:moveTo>
                  <a:pt x="16535239" y="2351268"/>
                </a:moveTo>
                <a:cubicBezTo>
                  <a:pt x="16378211" y="2344394"/>
                  <a:pt x="16225279" y="2382887"/>
                  <a:pt x="16137889" y="2404883"/>
                </a:cubicBezTo>
                <a:cubicBezTo>
                  <a:pt x="16079631" y="2404883"/>
                  <a:pt x="16021371" y="2404883"/>
                  <a:pt x="15933981" y="2434211"/>
                </a:cubicBezTo>
                <a:cubicBezTo>
                  <a:pt x="15788333" y="2434211"/>
                  <a:pt x="15613554" y="2492866"/>
                  <a:pt x="15584425" y="2668833"/>
                </a:cubicBezTo>
                <a:cubicBezTo>
                  <a:pt x="15700944" y="2698161"/>
                  <a:pt x="15817463" y="2698161"/>
                  <a:pt x="15933981" y="2668833"/>
                </a:cubicBezTo>
                <a:cubicBezTo>
                  <a:pt x="16225281" y="2668833"/>
                  <a:pt x="16487447" y="2551522"/>
                  <a:pt x="16691357" y="2375555"/>
                </a:cubicBezTo>
                <a:cubicBezTo>
                  <a:pt x="16640379" y="2360891"/>
                  <a:pt x="16587581" y="2353559"/>
                  <a:pt x="16535239" y="2351268"/>
                </a:cubicBezTo>
                <a:close/>
                <a:moveTo>
                  <a:pt x="11477128" y="0"/>
                </a:moveTo>
                <a:cubicBezTo>
                  <a:pt x="12292761" y="87984"/>
                  <a:pt x="13108395" y="351934"/>
                  <a:pt x="13836639" y="557229"/>
                </a:cubicBezTo>
                <a:cubicBezTo>
                  <a:pt x="14040547" y="615885"/>
                  <a:pt x="14331845" y="527901"/>
                  <a:pt x="14477494" y="791852"/>
                </a:cubicBezTo>
                <a:cubicBezTo>
                  <a:pt x="14390104" y="821180"/>
                  <a:pt x="14360975" y="762524"/>
                  <a:pt x="14273585" y="762524"/>
                </a:cubicBezTo>
                <a:cubicBezTo>
                  <a:pt x="14390104" y="909163"/>
                  <a:pt x="14681402" y="821180"/>
                  <a:pt x="14739661" y="967819"/>
                </a:cubicBezTo>
                <a:cubicBezTo>
                  <a:pt x="14652272" y="1114458"/>
                  <a:pt x="14535753" y="997147"/>
                  <a:pt x="14419234" y="1055802"/>
                </a:cubicBezTo>
                <a:cubicBezTo>
                  <a:pt x="14506623" y="1173114"/>
                  <a:pt x="14390104" y="1173114"/>
                  <a:pt x="14360975" y="1319753"/>
                </a:cubicBezTo>
                <a:cubicBezTo>
                  <a:pt x="14390104" y="1349081"/>
                  <a:pt x="14448364" y="1319753"/>
                  <a:pt x="14477494" y="1378408"/>
                </a:cubicBezTo>
                <a:cubicBezTo>
                  <a:pt x="14448364" y="1437064"/>
                  <a:pt x="14157066" y="1525048"/>
                  <a:pt x="14069677" y="1407736"/>
                </a:cubicBezTo>
                <a:cubicBezTo>
                  <a:pt x="13982288" y="1437064"/>
                  <a:pt x="14069677" y="1554376"/>
                  <a:pt x="13953158" y="1554376"/>
                </a:cubicBezTo>
                <a:cubicBezTo>
                  <a:pt x="14157066" y="1759670"/>
                  <a:pt x="14594013" y="1495720"/>
                  <a:pt x="14797921" y="1671687"/>
                </a:cubicBezTo>
                <a:cubicBezTo>
                  <a:pt x="14819768" y="1781666"/>
                  <a:pt x="14710531" y="1809161"/>
                  <a:pt x="14629969" y="1791290"/>
                </a:cubicBezTo>
                <a:lnTo>
                  <a:pt x="14609736" y="1784457"/>
                </a:lnTo>
                <a:lnTo>
                  <a:pt x="14564883" y="1759670"/>
                </a:lnTo>
                <a:cubicBezTo>
                  <a:pt x="14572165" y="1767002"/>
                  <a:pt x="14581723" y="1773418"/>
                  <a:pt x="14592818" y="1778745"/>
                </a:cubicBezTo>
                <a:lnTo>
                  <a:pt x="14609736" y="1784457"/>
                </a:lnTo>
                <a:lnTo>
                  <a:pt x="14709166" y="1839405"/>
                </a:lnTo>
                <a:cubicBezTo>
                  <a:pt x="14863462" y="1913642"/>
                  <a:pt x="15038241" y="1979629"/>
                  <a:pt x="15147478" y="2111604"/>
                </a:cubicBezTo>
                <a:cubicBezTo>
                  <a:pt x="15001829" y="2111604"/>
                  <a:pt x="14914440" y="2170260"/>
                  <a:pt x="14856181" y="2228916"/>
                </a:cubicBezTo>
                <a:cubicBezTo>
                  <a:pt x="14914440" y="2258244"/>
                  <a:pt x="15001829" y="2258244"/>
                  <a:pt x="15030959" y="2316899"/>
                </a:cubicBezTo>
                <a:cubicBezTo>
                  <a:pt x="14972700" y="2463539"/>
                  <a:pt x="14797921" y="2316899"/>
                  <a:pt x="14652272" y="2404883"/>
                </a:cubicBezTo>
                <a:cubicBezTo>
                  <a:pt x="15001829" y="2698161"/>
                  <a:pt x="15497035" y="2551522"/>
                  <a:pt x="15788333" y="2287572"/>
                </a:cubicBezTo>
                <a:cubicBezTo>
                  <a:pt x="15875721" y="2258244"/>
                  <a:pt x="15875721" y="2287572"/>
                  <a:pt x="15933981" y="2316899"/>
                </a:cubicBezTo>
                <a:cubicBezTo>
                  <a:pt x="15963113" y="2316899"/>
                  <a:pt x="15963113" y="2316899"/>
                  <a:pt x="15963113" y="2316899"/>
                </a:cubicBezTo>
                <a:cubicBezTo>
                  <a:pt x="16021371" y="2287572"/>
                  <a:pt x="15963113" y="2170260"/>
                  <a:pt x="15992241" y="2082277"/>
                </a:cubicBezTo>
                <a:cubicBezTo>
                  <a:pt x="16341799" y="2140932"/>
                  <a:pt x="16749615" y="2082277"/>
                  <a:pt x="17070041" y="1935637"/>
                </a:cubicBezTo>
                <a:cubicBezTo>
                  <a:pt x="17070041" y="2023621"/>
                  <a:pt x="17186561" y="1935637"/>
                  <a:pt x="17186561" y="2052949"/>
                </a:cubicBezTo>
                <a:cubicBezTo>
                  <a:pt x="17070041" y="2052949"/>
                  <a:pt x="16982653" y="2052949"/>
                  <a:pt x="16953525" y="2111604"/>
                </a:cubicBezTo>
                <a:cubicBezTo>
                  <a:pt x="17157433" y="2316899"/>
                  <a:pt x="17536121" y="2258244"/>
                  <a:pt x="17623509" y="1994293"/>
                </a:cubicBezTo>
                <a:cubicBezTo>
                  <a:pt x="17681769" y="2023621"/>
                  <a:pt x="17740029" y="2052949"/>
                  <a:pt x="17798285" y="2082277"/>
                </a:cubicBezTo>
                <a:cubicBezTo>
                  <a:pt x="18613921" y="1935637"/>
                  <a:pt x="19400425" y="1759670"/>
                  <a:pt x="20216057" y="1642359"/>
                </a:cubicBezTo>
                <a:cubicBezTo>
                  <a:pt x="20099537" y="1759670"/>
                  <a:pt x="20682133" y="1671687"/>
                  <a:pt x="20711265" y="1525048"/>
                </a:cubicBezTo>
                <a:cubicBezTo>
                  <a:pt x="20856913" y="1525048"/>
                  <a:pt x="21031689" y="1525048"/>
                  <a:pt x="21206469" y="1525048"/>
                </a:cubicBezTo>
                <a:cubicBezTo>
                  <a:pt x="21293857" y="1495720"/>
                  <a:pt x="21293857" y="1554376"/>
                  <a:pt x="21206469" y="1554376"/>
                </a:cubicBezTo>
                <a:cubicBezTo>
                  <a:pt x="21031689" y="1583703"/>
                  <a:pt x="20915173" y="1554376"/>
                  <a:pt x="20740393" y="1613031"/>
                </a:cubicBezTo>
                <a:cubicBezTo>
                  <a:pt x="20915173" y="1701015"/>
                  <a:pt x="21089949" y="1583703"/>
                  <a:pt x="21206469" y="1701015"/>
                </a:cubicBezTo>
                <a:cubicBezTo>
                  <a:pt x="21177341" y="1818326"/>
                  <a:pt x="21031689" y="1730343"/>
                  <a:pt x="20944301" y="1759670"/>
                </a:cubicBezTo>
                <a:cubicBezTo>
                  <a:pt x="21148209" y="1876982"/>
                  <a:pt x="21468637" y="1701015"/>
                  <a:pt x="21759937" y="1788998"/>
                </a:cubicBezTo>
                <a:cubicBezTo>
                  <a:pt x="21818193" y="1788998"/>
                  <a:pt x="21905585" y="1788998"/>
                  <a:pt x="21992973" y="1788998"/>
                </a:cubicBezTo>
                <a:cubicBezTo>
                  <a:pt x="22138621" y="1759670"/>
                  <a:pt x="22080361" y="1847654"/>
                  <a:pt x="21963845" y="1818326"/>
                </a:cubicBezTo>
                <a:cubicBezTo>
                  <a:pt x="21905585" y="1818326"/>
                  <a:pt x="21818193" y="1818326"/>
                  <a:pt x="21759937" y="1818326"/>
                </a:cubicBezTo>
                <a:cubicBezTo>
                  <a:pt x="20536485" y="1935637"/>
                  <a:pt x="19342165" y="2258244"/>
                  <a:pt x="18235233" y="2492866"/>
                </a:cubicBezTo>
                <a:cubicBezTo>
                  <a:pt x="18031325" y="2522194"/>
                  <a:pt x="17798285" y="2463539"/>
                  <a:pt x="17681769" y="2698161"/>
                </a:cubicBezTo>
                <a:cubicBezTo>
                  <a:pt x="17477861" y="2668833"/>
                  <a:pt x="17390469" y="2698161"/>
                  <a:pt x="17128301" y="2756817"/>
                </a:cubicBezTo>
                <a:cubicBezTo>
                  <a:pt x="17332209" y="2962111"/>
                  <a:pt x="17681769" y="2903456"/>
                  <a:pt x="18002197" y="2874129"/>
                </a:cubicBezTo>
                <a:cubicBezTo>
                  <a:pt x="17973065" y="2844800"/>
                  <a:pt x="17914805" y="2844800"/>
                  <a:pt x="17943937" y="2756817"/>
                </a:cubicBezTo>
                <a:cubicBezTo>
                  <a:pt x="18584789" y="2580850"/>
                  <a:pt x="19225645" y="2727490"/>
                  <a:pt x="19749981" y="2434211"/>
                </a:cubicBezTo>
                <a:cubicBezTo>
                  <a:pt x="20157797" y="2492866"/>
                  <a:pt x="21089949" y="2228916"/>
                  <a:pt x="21701677" y="2434211"/>
                </a:cubicBezTo>
                <a:cubicBezTo>
                  <a:pt x="21206469" y="2463539"/>
                  <a:pt x="20740393" y="2522194"/>
                  <a:pt x="20419965" y="2698161"/>
                </a:cubicBezTo>
                <a:cubicBezTo>
                  <a:pt x="20245189" y="2668833"/>
                  <a:pt x="19779109" y="2668833"/>
                  <a:pt x="19604333" y="2874129"/>
                </a:cubicBezTo>
                <a:cubicBezTo>
                  <a:pt x="19400425" y="2756817"/>
                  <a:pt x="19313033" y="3050095"/>
                  <a:pt x="19050865" y="2903456"/>
                </a:cubicBezTo>
                <a:cubicBezTo>
                  <a:pt x="19021737" y="3020768"/>
                  <a:pt x="18934349" y="3020768"/>
                  <a:pt x="18905217" y="3138078"/>
                </a:cubicBezTo>
                <a:cubicBezTo>
                  <a:pt x="18905217" y="3314046"/>
                  <a:pt x="19429553" y="3079423"/>
                  <a:pt x="19371293" y="3372701"/>
                </a:cubicBezTo>
                <a:cubicBezTo>
                  <a:pt x="19458685" y="3372701"/>
                  <a:pt x="19400425" y="3196734"/>
                  <a:pt x="19458685" y="3167407"/>
                </a:cubicBezTo>
                <a:cubicBezTo>
                  <a:pt x="19604333" y="3167407"/>
                  <a:pt x="19662593" y="3050095"/>
                  <a:pt x="19837369" y="3079423"/>
                </a:cubicBezTo>
                <a:cubicBezTo>
                  <a:pt x="19837369" y="3196734"/>
                  <a:pt x="19779109" y="3226062"/>
                  <a:pt x="19720853" y="3284718"/>
                </a:cubicBezTo>
                <a:cubicBezTo>
                  <a:pt x="19808241" y="3343373"/>
                  <a:pt x="19953889" y="3196734"/>
                  <a:pt x="20012149" y="3255390"/>
                </a:cubicBezTo>
                <a:cubicBezTo>
                  <a:pt x="20012149" y="3402029"/>
                  <a:pt x="19779109" y="3284718"/>
                  <a:pt x="19691721" y="3372701"/>
                </a:cubicBezTo>
                <a:cubicBezTo>
                  <a:pt x="19866501" y="3460685"/>
                  <a:pt x="20157797" y="3314046"/>
                  <a:pt x="20419965" y="3284718"/>
                </a:cubicBezTo>
                <a:cubicBezTo>
                  <a:pt x="20565613" y="3255390"/>
                  <a:pt x="20856913" y="3196734"/>
                  <a:pt x="20856913" y="3402029"/>
                </a:cubicBezTo>
                <a:cubicBezTo>
                  <a:pt x="20769525" y="3314046"/>
                  <a:pt x="20594745" y="3402029"/>
                  <a:pt x="20419965" y="3431358"/>
                </a:cubicBezTo>
                <a:cubicBezTo>
                  <a:pt x="20419965" y="3519340"/>
                  <a:pt x="20565613" y="3402029"/>
                  <a:pt x="20507357" y="3519340"/>
                </a:cubicBezTo>
                <a:cubicBezTo>
                  <a:pt x="20070409" y="3724636"/>
                  <a:pt x="19546073" y="3695307"/>
                  <a:pt x="19079997" y="3841947"/>
                </a:cubicBezTo>
                <a:cubicBezTo>
                  <a:pt x="19604333" y="3988586"/>
                  <a:pt x="19983021" y="3636652"/>
                  <a:pt x="20565613" y="3665980"/>
                </a:cubicBezTo>
                <a:cubicBezTo>
                  <a:pt x="20565613" y="3871274"/>
                  <a:pt x="20361705" y="3812619"/>
                  <a:pt x="20216057" y="3812619"/>
                </a:cubicBezTo>
                <a:cubicBezTo>
                  <a:pt x="19837369" y="3988586"/>
                  <a:pt x="19458685" y="3988586"/>
                  <a:pt x="19050865" y="4135225"/>
                </a:cubicBezTo>
                <a:cubicBezTo>
                  <a:pt x="19109125" y="4223208"/>
                  <a:pt x="19371293" y="4076569"/>
                  <a:pt x="19342165" y="4281864"/>
                </a:cubicBezTo>
                <a:cubicBezTo>
                  <a:pt x="19429553" y="4281864"/>
                  <a:pt x="19400425" y="4135225"/>
                  <a:pt x="19487813" y="4135225"/>
                </a:cubicBezTo>
                <a:cubicBezTo>
                  <a:pt x="19604333" y="4105897"/>
                  <a:pt x="19633461" y="4281864"/>
                  <a:pt x="19749981" y="4193881"/>
                </a:cubicBezTo>
                <a:cubicBezTo>
                  <a:pt x="19779109" y="4076569"/>
                  <a:pt x="19662593" y="4164553"/>
                  <a:pt x="19691721" y="4076569"/>
                </a:cubicBezTo>
                <a:cubicBezTo>
                  <a:pt x="19779109" y="4017914"/>
                  <a:pt x="19983021" y="3959258"/>
                  <a:pt x="20099537" y="4047241"/>
                </a:cubicBezTo>
                <a:cubicBezTo>
                  <a:pt x="20012149" y="4311193"/>
                  <a:pt x="19866501" y="4545815"/>
                  <a:pt x="19633461" y="4369848"/>
                </a:cubicBezTo>
                <a:cubicBezTo>
                  <a:pt x="19604333" y="4399176"/>
                  <a:pt x="19604333" y="4457831"/>
                  <a:pt x="19575201" y="4487159"/>
                </a:cubicBezTo>
                <a:cubicBezTo>
                  <a:pt x="19371293" y="4369848"/>
                  <a:pt x="19138257" y="4487159"/>
                  <a:pt x="18846957" y="4487159"/>
                </a:cubicBezTo>
                <a:cubicBezTo>
                  <a:pt x="18876089" y="4633798"/>
                  <a:pt x="18963477" y="4663126"/>
                  <a:pt x="19079997" y="4663126"/>
                </a:cubicBezTo>
                <a:cubicBezTo>
                  <a:pt x="19050865" y="4721782"/>
                  <a:pt x="19021737" y="4721782"/>
                  <a:pt x="19050865" y="4839093"/>
                </a:cubicBezTo>
                <a:cubicBezTo>
                  <a:pt x="18992609" y="4721782"/>
                  <a:pt x="18730441" y="4809765"/>
                  <a:pt x="18759569" y="4985732"/>
                </a:cubicBezTo>
                <a:cubicBezTo>
                  <a:pt x="18555661" y="4985732"/>
                  <a:pt x="18380881" y="4956404"/>
                  <a:pt x="18264365" y="5044388"/>
                </a:cubicBezTo>
                <a:cubicBezTo>
                  <a:pt x="18322621" y="5132371"/>
                  <a:pt x="18439141" y="5132371"/>
                  <a:pt x="18526533" y="5161699"/>
                </a:cubicBezTo>
                <a:cubicBezTo>
                  <a:pt x="18439141" y="5249683"/>
                  <a:pt x="18293493" y="5220355"/>
                  <a:pt x="18235233" y="5161699"/>
                </a:cubicBezTo>
                <a:cubicBezTo>
                  <a:pt x="18147845" y="5161699"/>
                  <a:pt x="18147845" y="5425650"/>
                  <a:pt x="18031325" y="5279011"/>
                </a:cubicBezTo>
                <a:cubicBezTo>
                  <a:pt x="17914805" y="5279011"/>
                  <a:pt x="18060453" y="5249683"/>
                  <a:pt x="18031325" y="5161699"/>
                </a:cubicBezTo>
                <a:cubicBezTo>
                  <a:pt x="17856545" y="5044388"/>
                  <a:pt x="17798285" y="5366994"/>
                  <a:pt x="17565249" y="5279011"/>
                </a:cubicBezTo>
                <a:cubicBezTo>
                  <a:pt x="17594377" y="5161699"/>
                  <a:pt x="17536121" y="5132371"/>
                  <a:pt x="17477861" y="5103044"/>
                </a:cubicBezTo>
                <a:cubicBezTo>
                  <a:pt x="17565249" y="5279011"/>
                  <a:pt x="17390469" y="5220355"/>
                  <a:pt x="17361341" y="5366994"/>
                </a:cubicBezTo>
                <a:cubicBezTo>
                  <a:pt x="17361341" y="5454978"/>
                  <a:pt x="17506989" y="5396322"/>
                  <a:pt x="17506989" y="5484305"/>
                </a:cubicBezTo>
                <a:cubicBezTo>
                  <a:pt x="17536121" y="5748256"/>
                  <a:pt x="17303081" y="5572289"/>
                  <a:pt x="17215693" y="5513633"/>
                </a:cubicBezTo>
                <a:cubicBezTo>
                  <a:pt x="17215693" y="5425650"/>
                  <a:pt x="17273953" y="5542961"/>
                  <a:pt x="17332209" y="5454978"/>
                </a:cubicBezTo>
                <a:cubicBezTo>
                  <a:pt x="17303081" y="5425650"/>
                  <a:pt x="17244821" y="5396322"/>
                  <a:pt x="17186561" y="5396322"/>
                </a:cubicBezTo>
                <a:cubicBezTo>
                  <a:pt x="17128301" y="5396322"/>
                  <a:pt x="17099173" y="5454978"/>
                  <a:pt x="17099173" y="5513633"/>
                </a:cubicBezTo>
                <a:cubicBezTo>
                  <a:pt x="17011785" y="5454978"/>
                  <a:pt x="17157433" y="5279011"/>
                  <a:pt x="17040913" y="5161699"/>
                </a:cubicBezTo>
                <a:cubicBezTo>
                  <a:pt x="17128301" y="5191027"/>
                  <a:pt x="17157433" y="5132371"/>
                  <a:pt x="17128301" y="5044388"/>
                </a:cubicBezTo>
                <a:cubicBezTo>
                  <a:pt x="16982653" y="5044388"/>
                  <a:pt x="16953525" y="4868421"/>
                  <a:pt x="16778745" y="4868421"/>
                </a:cubicBezTo>
                <a:cubicBezTo>
                  <a:pt x="16749615" y="4897749"/>
                  <a:pt x="16720485" y="5044388"/>
                  <a:pt x="16749615" y="5073716"/>
                </a:cubicBezTo>
                <a:cubicBezTo>
                  <a:pt x="16807873" y="5161699"/>
                  <a:pt x="16953525" y="5103044"/>
                  <a:pt x="16953525" y="5191027"/>
                </a:cubicBezTo>
                <a:cubicBezTo>
                  <a:pt x="16837005" y="5132371"/>
                  <a:pt x="16691357" y="5249683"/>
                  <a:pt x="16574837" y="5161699"/>
                </a:cubicBezTo>
                <a:cubicBezTo>
                  <a:pt x="16487447" y="5161699"/>
                  <a:pt x="16603965" y="5103044"/>
                  <a:pt x="16603965" y="5044388"/>
                </a:cubicBezTo>
                <a:cubicBezTo>
                  <a:pt x="16429189" y="4780437"/>
                  <a:pt x="16137889" y="4839093"/>
                  <a:pt x="15875721" y="4927077"/>
                </a:cubicBezTo>
                <a:cubicBezTo>
                  <a:pt x="15584425" y="5015060"/>
                  <a:pt x="15322257" y="5161699"/>
                  <a:pt x="15118348" y="5073716"/>
                </a:cubicBezTo>
                <a:cubicBezTo>
                  <a:pt x="15089219" y="5161699"/>
                  <a:pt x="15118348" y="5161699"/>
                  <a:pt x="15176608" y="5191027"/>
                </a:cubicBezTo>
                <a:cubicBezTo>
                  <a:pt x="15176608" y="5308338"/>
                  <a:pt x="15089219" y="5366994"/>
                  <a:pt x="15001829" y="5366994"/>
                </a:cubicBezTo>
                <a:cubicBezTo>
                  <a:pt x="15001829" y="5308338"/>
                  <a:pt x="15060089" y="5366994"/>
                  <a:pt x="15060089" y="5279011"/>
                </a:cubicBezTo>
                <a:cubicBezTo>
                  <a:pt x="14943570" y="5220355"/>
                  <a:pt x="14739661" y="5132371"/>
                  <a:pt x="14564883" y="5161699"/>
                </a:cubicBezTo>
                <a:cubicBezTo>
                  <a:pt x="14564883" y="5308338"/>
                  <a:pt x="14710532" y="5249683"/>
                  <a:pt x="14681402" y="5396322"/>
                </a:cubicBezTo>
                <a:cubicBezTo>
                  <a:pt x="14768791" y="5366994"/>
                  <a:pt x="14943570" y="5366994"/>
                  <a:pt x="15001829" y="5454978"/>
                </a:cubicBezTo>
                <a:cubicBezTo>
                  <a:pt x="14827051" y="5630945"/>
                  <a:pt x="14564883" y="5484305"/>
                  <a:pt x="14360975" y="5513633"/>
                </a:cubicBezTo>
                <a:cubicBezTo>
                  <a:pt x="14302715" y="5836239"/>
                  <a:pt x="14652272" y="5513633"/>
                  <a:pt x="14710532" y="5718928"/>
                </a:cubicBezTo>
                <a:cubicBezTo>
                  <a:pt x="14360975" y="5836239"/>
                  <a:pt x="14127936" y="5630945"/>
                  <a:pt x="13836639" y="5660272"/>
                </a:cubicBezTo>
                <a:cubicBezTo>
                  <a:pt x="13836639" y="5660272"/>
                  <a:pt x="13865769" y="5689600"/>
                  <a:pt x="13865769" y="5748256"/>
                </a:cubicBezTo>
                <a:cubicBezTo>
                  <a:pt x="13953158" y="5836239"/>
                  <a:pt x="14098807" y="5777584"/>
                  <a:pt x="14244455" y="5777584"/>
                </a:cubicBezTo>
                <a:cubicBezTo>
                  <a:pt x="14186196" y="5924223"/>
                  <a:pt x="14069677" y="5777584"/>
                  <a:pt x="14040547" y="5953551"/>
                </a:cubicBezTo>
                <a:cubicBezTo>
                  <a:pt x="13982288" y="5865567"/>
                  <a:pt x="13865769" y="5953551"/>
                  <a:pt x="13749249" y="5982879"/>
                </a:cubicBezTo>
                <a:cubicBezTo>
                  <a:pt x="13807509" y="6129518"/>
                  <a:pt x="14040547" y="6041534"/>
                  <a:pt x="14127936" y="6100190"/>
                </a:cubicBezTo>
                <a:cubicBezTo>
                  <a:pt x="14098807" y="6158846"/>
                  <a:pt x="14011417" y="6158846"/>
                  <a:pt x="14040547" y="6276157"/>
                </a:cubicBezTo>
                <a:cubicBezTo>
                  <a:pt x="13924028" y="6305485"/>
                  <a:pt x="13865769" y="6246829"/>
                  <a:pt x="13778379" y="6246829"/>
                </a:cubicBezTo>
                <a:cubicBezTo>
                  <a:pt x="13749249" y="6393468"/>
                  <a:pt x="14011417" y="6452124"/>
                  <a:pt x="14040547" y="6628091"/>
                </a:cubicBezTo>
                <a:cubicBezTo>
                  <a:pt x="13924028" y="6716074"/>
                  <a:pt x="13778379" y="6598763"/>
                  <a:pt x="13720120" y="6540107"/>
                </a:cubicBezTo>
                <a:cubicBezTo>
                  <a:pt x="13690990" y="6657419"/>
                  <a:pt x="13516211" y="6598763"/>
                  <a:pt x="13457952" y="6686747"/>
                </a:cubicBezTo>
                <a:cubicBezTo>
                  <a:pt x="13341433" y="6686747"/>
                  <a:pt x="13428822" y="6569435"/>
                  <a:pt x="13370562" y="6569435"/>
                </a:cubicBezTo>
                <a:cubicBezTo>
                  <a:pt x="13283173" y="6540107"/>
                  <a:pt x="13370562" y="6598763"/>
                  <a:pt x="13341433" y="6686747"/>
                </a:cubicBezTo>
                <a:cubicBezTo>
                  <a:pt x="13079265" y="6598763"/>
                  <a:pt x="12758837" y="6628091"/>
                  <a:pt x="12438410" y="6628091"/>
                </a:cubicBezTo>
                <a:cubicBezTo>
                  <a:pt x="12584059" y="6774730"/>
                  <a:pt x="12991876" y="6598763"/>
                  <a:pt x="13166654" y="6745402"/>
                </a:cubicBezTo>
                <a:cubicBezTo>
                  <a:pt x="13137524" y="6804057"/>
                  <a:pt x="13050135" y="6745402"/>
                  <a:pt x="12991876" y="6774730"/>
                </a:cubicBezTo>
                <a:cubicBezTo>
                  <a:pt x="13137524" y="6833385"/>
                  <a:pt x="13283173" y="6892041"/>
                  <a:pt x="13428822" y="6921369"/>
                </a:cubicBezTo>
                <a:cubicBezTo>
                  <a:pt x="13341433" y="6980025"/>
                  <a:pt x="13050135" y="7038681"/>
                  <a:pt x="13079265" y="7243975"/>
                </a:cubicBezTo>
                <a:cubicBezTo>
                  <a:pt x="12904486" y="7155992"/>
                  <a:pt x="12671448" y="7273303"/>
                  <a:pt x="12380150" y="7273303"/>
                </a:cubicBezTo>
                <a:cubicBezTo>
                  <a:pt x="12496670" y="7449270"/>
                  <a:pt x="12787967" y="7390615"/>
                  <a:pt x="12962746" y="7507926"/>
                </a:cubicBezTo>
                <a:cubicBezTo>
                  <a:pt x="12962746" y="7595909"/>
                  <a:pt x="12962746" y="7683893"/>
                  <a:pt x="12962746" y="7771877"/>
                </a:cubicBezTo>
                <a:cubicBezTo>
                  <a:pt x="12875356" y="7771877"/>
                  <a:pt x="12817097" y="7771877"/>
                  <a:pt x="12758837" y="7771877"/>
                </a:cubicBezTo>
                <a:cubicBezTo>
                  <a:pt x="12729708" y="7947843"/>
                  <a:pt x="12875356" y="7889187"/>
                  <a:pt x="12846227" y="8006499"/>
                </a:cubicBezTo>
                <a:cubicBezTo>
                  <a:pt x="12613189" y="8035827"/>
                  <a:pt x="12292761" y="8065155"/>
                  <a:pt x="11943204" y="8094483"/>
                </a:cubicBezTo>
                <a:cubicBezTo>
                  <a:pt x="11914074" y="8182466"/>
                  <a:pt x="12030593" y="8123811"/>
                  <a:pt x="12088853" y="8153138"/>
                </a:cubicBezTo>
                <a:cubicBezTo>
                  <a:pt x="12059723" y="8211794"/>
                  <a:pt x="12059723" y="8299777"/>
                  <a:pt x="12001464" y="8329105"/>
                </a:cubicBezTo>
                <a:cubicBezTo>
                  <a:pt x="12030593" y="8417089"/>
                  <a:pt x="12176242" y="8387761"/>
                  <a:pt x="12176242" y="8534400"/>
                </a:cubicBezTo>
                <a:cubicBezTo>
                  <a:pt x="11768425" y="8534400"/>
                  <a:pt x="11506257" y="8299777"/>
                  <a:pt x="11214960" y="8153138"/>
                </a:cubicBezTo>
                <a:cubicBezTo>
                  <a:pt x="11185830" y="8153138"/>
                  <a:pt x="11214960" y="8241121"/>
                  <a:pt x="11156700" y="8241121"/>
                </a:cubicBezTo>
                <a:cubicBezTo>
                  <a:pt x="10807144" y="8035827"/>
                  <a:pt x="10399327" y="8094483"/>
                  <a:pt x="9962380" y="8094483"/>
                </a:cubicBezTo>
                <a:cubicBezTo>
                  <a:pt x="9641952" y="8065155"/>
                  <a:pt x="9321525" y="7889187"/>
                  <a:pt x="9001098" y="7947843"/>
                </a:cubicBezTo>
                <a:cubicBezTo>
                  <a:pt x="8768060" y="8006499"/>
                  <a:pt x="8389373" y="7918515"/>
                  <a:pt x="8098075" y="7859860"/>
                </a:cubicBezTo>
                <a:cubicBezTo>
                  <a:pt x="7923297" y="7419943"/>
                  <a:pt x="7340701" y="7390615"/>
                  <a:pt x="6962015" y="7566581"/>
                </a:cubicBezTo>
                <a:cubicBezTo>
                  <a:pt x="7020274" y="7595909"/>
                  <a:pt x="7282442" y="7771877"/>
                  <a:pt x="7282442" y="7595909"/>
                </a:cubicBezTo>
                <a:cubicBezTo>
                  <a:pt x="7486350" y="7801204"/>
                  <a:pt x="7719388" y="7683893"/>
                  <a:pt x="7952427" y="7771877"/>
                </a:cubicBezTo>
                <a:cubicBezTo>
                  <a:pt x="7777647" y="7830532"/>
                  <a:pt x="7515479" y="7918515"/>
                  <a:pt x="7369831" y="7801204"/>
                </a:cubicBezTo>
                <a:cubicBezTo>
                  <a:pt x="7340701" y="7830532"/>
                  <a:pt x="7398961" y="7889187"/>
                  <a:pt x="7340701" y="7918515"/>
                </a:cubicBezTo>
                <a:cubicBezTo>
                  <a:pt x="6845495" y="7859860"/>
                  <a:pt x="6437678" y="7713221"/>
                  <a:pt x="5913343" y="7859860"/>
                </a:cubicBezTo>
                <a:cubicBezTo>
                  <a:pt x="5592916" y="7683893"/>
                  <a:pt x="5214229" y="7859860"/>
                  <a:pt x="4864672" y="7771877"/>
                </a:cubicBezTo>
                <a:cubicBezTo>
                  <a:pt x="4777282" y="7771877"/>
                  <a:pt x="4806412" y="7859860"/>
                  <a:pt x="4748153" y="7859860"/>
                </a:cubicBezTo>
                <a:cubicBezTo>
                  <a:pt x="4398595" y="7859860"/>
                  <a:pt x="4019909" y="7801204"/>
                  <a:pt x="3670351" y="7977171"/>
                </a:cubicBezTo>
                <a:cubicBezTo>
                  <a:pt x="3582961" y="7918515"/>
                  <a:pt x="3466443" y="7859860"/>
                  <a:pt x="3349924" y="7889187"/>
                </a:cubicBezTo>
                <a:cubicBezTo>
                  <a:pt x="3291664" y="7889187"/>
                  <a:pt x="3233405" y="7918515"/>
                  <a:pt x="3204275" y="7977171"/>
                </a:cubicBezTo>
                <a:cubicBezTo>
                  <a:pt x="2854717" y="7859860"/>
                  <a:pt x="2534290" y="7713221"/>
                  <a:pt x="2213863" y="7595909"/>
                </a:cubicBezTo>
                <a:cubicBezTo>
                  <a:pt x="2068214" y="7478598"/>
                  <a:pt x="1980824" y="7273303"/>
                  <a:pt x="1776916" y="7273303"/>
                </a:cubicBezTo>
                <a:cubicBezTo>
                  <a:pt x="1427359" y="6892041"/>
                  <a:pt x="1136062" y="6481452"/>
                  <a:pt x="757375" y="6158846"/>
                </a:cubicBezTo>
                <a:cubicBezTo>
                  <a:pt x="815634" y="6158846"/>
                  <a:pt x="844764" y="6158846"/>
                  <a:pt x="903023" y="6158846"/>
                </a:cubicBezTo>
                <a:cubicBezTo>
                  <a:pt x="757375" y="5806912"/>
                  <a:pt x="553466" y="5572289"/>
                  <a:pt x="378687" y="5308338"/>
                </a:cubicBezTo>
                <a:cubicBezTo>
                  <a:pt x="466077" y="5191027"/>
                  <a:pt x="553466" y="5337666"/>
                  <a:pt x="611725" y="5396322"/>
                </a:cubicBezTo>
                <a:cubicBezTo>
                  <a:pt x="844764" y="5542961"/>
                  <a:pt x="1194321" y="5484305"/>
                  <a:pt x="1369100" y="5660272"/>
                </a:cubicBezTo>
                <a:cubicBezTo>
                  <a:pt x="1456489" y="5660272"/>
                  <a:pt x="1514748" y="5660272"/>
                  <a:pt x="1573008" y="5660272"/>
                </a:cubicBezTo>
                <a:cubicBezTo>
                  <a:pt x="1660397" y="5748256"/>
                  <a:pt x="1835176" y="5806912"/>
                  <a:pt x="1951695" y="5806912"/>
                </a:cubicBezTo>
                <a:cubicBezTo>
                  <a:pt x="2155603" y="5924223"/>
                  <a:pt x="2155603" y="5924223"/>
                  <a:pt x="2155603" y="5924223"/>
                </a:cubicBezTo>
                <a:lnTo>
                  <a:pt x="2164986" y="5926213"/>
                </a:lnTo>
                <a:lnTo>
                  <a:pt x="2213863" y="5953551"/>
                </a:lnTo>
                <a:cubicBezTo>
                  <a:pt x="2476030" y="6217501"/>
                  <a:pt x="2971236" y="6364140"/>
                  <a:pt x="3320794" y="6276157"/>
                </a:cubicBezTo>
                <a:cubicBezTo>
                  <a:pt x="2963954" y="6199171"/>
                  <a:pt x="2607114" y="6032369"/>
                  <a:pt x="2289304" y="5952577"/>
                </a:cubicBezTo>
                <a:lnTo>
                  <a:pt x="2164986" y="5926213"/>
                </a:lnTo>
                <a:lnTo>
                  <a:pt x="2127327" y="5905149"/>
                </a:lnTo>
                <a:cubicBezTo>
                  <a:pt x="1951695" y="5806912"/>
                  <a:pt x="1951695" y="5806912"/>
                  <a:pt x="1951695" y="5806912"/>
                </a:cubicBezTo>
                <a:cubicBezTo>
                  <a:pt x="1922565" y="5777584"/>
                  <a:pt x="1893435" y="5777584"/>
                  <a:pt x="1893435" y="5718928"/>
                </a:cubicBezTo>
                <a:cubicBezTo>
                  <a:pt x="1835176" y="5630945"/>
                  <a:pt x="1718657" y="5630945"/>
                  <a:pt x="1631268" y="5630945"/>
                </a:cubicBezTo>
                <a:cubicBezTo>
                  <a:pt x="1252581" y="5249683"/>
                  <a:pt x="582596" y="5249683"/>
                  <a:pt x="233039" y="4809765"/>
                </a:cubicBezTo>
                <a:cubicBezTo>
                  <a:pt x="407817" y="4751110"/>
                  <a:pt x="262168" y="4663126"/>
                  <a:pt x="320428" y="4545815"/>
                </a:cubicBezTo>
                <a:cubicBezTo>
                  <a:pt x="436947" y="4545815"/>
                  <a:pt x="582596" y="4545815"/>
                  <a:pt x="699115" y="4604470"/>
                </a:cubicBezTo>
                <a:cubicBezTo>
                  <a:pt x="640855" y="4457831"/>
                  <a:pt x="436947" y="4516487"/>
                  <a:pt x="407817" y="4340520"/>
                </a:cubicBezTo>
                <a:cubicBezTo>
                  <a:pt x="553466" y="4340520"/>
                  <a:pt x="669985" y="4487159"/>
                  <a:pt x="786504" y="4399176"/>
                </a:cubicBezTo>
                <a:cubicBezTo>
                  <a:pt x="582596" y="4193881"/>
                  <a:pt x="203909" y="4193881"/>
                  <a:pt x="0" y="3959258"/>
                </a:cubicBezTo>
                <a:cubicBezTo>
                  <a:pt x="0" y="3871274"/>
                  <a:pt x="0" y="3783291"/>
                  <a:pt x="0" y="3724636"/>
                </a:cubicBezTo>
                <a:cubicBezTo>
                  <a:pt x="116519" y="3753963"/>
                  <a:pt x="203909" y="3812619"/>
                  <a:pt x="349558" y="3812619"/>
                </a:cubicBezTo>
                <a:cubicBezTo>
                  <a:pt x="320428" y="3665980"/>
                  <a:pt x="378687" y="3783291"/>
                  <a:pt x="524336" y="3724636"/>
                </a:cubicBezTo>
                <a:cubicBezTo>
                  <a:pt x="466077" y="3665980"/>
                  <a:pt x="436947" y="3607324"/>
                  <a:pt x="378687" y="3548668"/>
                </a:cubicBezTo>
                <a:cubicBezTo>
                  <a:pt x="495206" y="3490012"/>
                  <a:pt x="699115" y="3548668"/>
                  <a:pt x="786504" y="3607324"/>
                </a:cubicBezTo>
                <a:cubicBezTo>
                  <a:pt x="815634" y="3460685"/>
                  <a:pt x="524336" y="3519340"/>
                  <a:pt x="524336" y="3343373"/>
                </a:cubicBezTo>
                <a:cubicBezTo>
                  <a:pt x="611725" y="3314046"/>
                  <a:pt x="728245" y="3167407"/>
                  <a:pt x="786504" y="3284718"/>
                </a:cubicBezTo>
                <a:cubicBezTo>
                  <a:pt x="757375" y="3255390"/>
                  <a:pt x="757375" y="3196734"/>
                  <a:pt x="757375" y="3108751"/>
                </a:cubicBezTo>
                <a:cubicBezTo>
                  <a:pt x="1019542" y="3020768"/>
                  <a:pt x="1252581" y="3314046"/>
                  <a:pt x="1514748" y="3196734"/>
                </a:cubicBezTo>
                <a:cubicBezTo>
                  <a:pt x="1427359" y="3079423"/>
                  <a:pt x="1281710" y="2991439"/>
                  <a:pt x="1136062" y="2932784"/>
                </a:cubicBezTo>
                <a:cubicBezTo>
                  <a:pt x="1194321" y="2698161"/>
                  <a:pt x="961283" y="2756817"/>
                  <a:pt x="990412" y="2639505"/>
                </a:cubicBezTo>
                <a:cubicBezTo>
                  <a:pt x="1398229" y="2610178"/>
                  <a:pt x="1718657" y="2932784"/>
                  <a:pt x="2126474" y="2962111"/>
                </a:cubicBezTo>
                <a:cubicBezTo>
                  <a:pt x="2213863" y="2903456"/>
                  <a:pt x="2039084" y="2903456"/>
                  <a:pt x="2097344" y="2786144"/>
                </a:cubicBezTo>
                <a:cubicBezTo>
                  <a:pt x="2126474" y="2874129"/>
                  <a:pt x="2301252" y="2786144"/>
                  <a:pt x="2301252" y="2932784"/>
                </a:cubicBezTo>
                <a:cubicBezTo>
                  <a:pt x="2417771" y="2903456"/>
                  <a:pt x="2388641" y="2844800"/>
                  <a:pt x="2563420" y="2874129"/>
                </a:cubicBezTo>
                <a:cubicBezTo>
                  <a:pt x="2126474" y="2580850"/>
                  <a:pt x="1485618" y="2287572"/>
                  <a:pt x="961283" y="2023621"/>
                </a:cubicBezTo>
                <a:cubicBezTo>
                  <a:pt x="1427359" y="1818326"/>
                  <a:pt x="2126474" y="2639505"/>
                  <a:pt x="2767328" y="2316899"/>
                </a:cubicBezTo>
                <a:cubicBezTo>
                  <a:pt x="2359511" y="2111604"/>
                  <a:pt x="1806046" y="1964965"/>
                  <a:pt x="1485618" y="1642359"/>
                </a:cubicBezTo>
                <a:cubicBezTo>
                  <a:pt x="1689527" y="1671687"/>
                  <a:pt x="1835176" y="1906310"/>
                  <a:pt x="2039084" y="1847654"/>
                </a:cubicBezTo>
                <a:cubicBezTo>
                  <a:pt x="2009954" y="1759670"/>
                  <a:pt x="1893435" y="1788998"/>
                  <a:pt x="1864305" y="1730343"/>
                </a:cubicBezTo>
                <a:cubicBezTo>
                  <a:pt x="2097344" y="1730343"/>
                  <a:pt x="2330382" y="1935637"/>
                  <a:pt x="2650809" y="1876982"/>
                </a:cubicBezTo>
                <a:cubicBezTo>
                  <a:pt x="2650809" y="1701015"/>
                  <a:pt x="2330382" y="1847654"/>
                  <a:pt x="2272122" y="1701015"/>
                </a:cubicBezTo>
                <a:cubicBezTo>
                  <a:pt x="2476030" y="1583703"/>
                  <a:pt x="3000366" y="1847654"/>
                  <a:pt x="3233405" y="1642359"/>
                </a:cubicBezTo>
                <a:cubicBezTo>
                  <a:pt x="3262535" y="1730343"/>
                  <a:pt x="3524703" y="1759670"/>
                  <a:pt x="3524703" y="1613031"/>
                </a:cubicBezTo>
                <a:cubicBezTo>
                  <a:pt x="3204275" y="1407736"/>
                  <a:pt x="2621680" y="1701015"/>
                  <a:pt x="2242993" y="1407736"/>
                </a:cubicBezTo>
                <a:cubicBezTo>
                  <a:pt x="2679939" y="1407736"/>
                  <a:pt x="3175145" y="1466392"/>
                  <a:pt x="3670351" y="1349081"/>
                </a:cubicBezTo>
                <a:cubicBezTo>
                  <a:pt x="3408183" y="1231769"/>
                  <a:pt x="2825588" y="1437064"/>
                  <a:pt x="2505160" y="1290425"/>
                </a:cubicBezTo>
                <a:cubicBezTo>
                  <a:pt x="3641222" y="1173114"/>
                  <a:pt x="4631634" y="938491"/>
                  <a:pt x="5709435" y="1231769"/>
                </a:cubicBezTo>
                <a:cubicBezTo>
                  <a:pt x="5301618" y="1437064"/>
                  <a:pt x="4777282" y="938491"/>
                  <a:pt x="4398595" y="1231769"/>
                </a:cubicBezTo>
                <a:cubicBezTo>
                  <a:pt x="4223817" y="1231769"/>
                  <a:pt x="4078167" y="1143786"/>
                  <a:pt x="3961649" y="1261097"/>
                </a:cubicBezTo>
                <a:cubicBezTo>
                  <a:pt x="4311206" y="1349081"/>
                  <a:pt x="5010320" y="1173114"/>
                  <a:pt x="5330748" y="1378408"/>
                </a:cubicBezTo>
                <a:cubicBezTo>
                  <a:pt x="5010320" y="1554376"/>
                  <a:pt x="4777282" y="1495720"/>
                  <a:pt x="4398595" y="1554376"/>
                </a:cubicBezTo>
                <a:cubicBezTo>
                  <a:pt x="4748153" y="1554376"/>
                  <a:pt x="5097710" y="1701015"/>
                  <a:pt x="5447266" y="1613031"/>
                </a:cubicBezTo>
                <a:cubicBezTo>
                  <a:pt x="5505526" y="1554376"/>
                  <a:pt x="5418137" y="1495720"/>
                  <a:pt x="5476397" y="1437064"/>
                </a:cubicBezTo>
                <a:cubicBezTo>
                  <a:pt x="6612458" y="1671687"/>
                  <a:pt x="8068945" y="1935637"/>
                  <a:pt x="9496304" y="1818326"/>
                </a:cubicBezTo>
                <a:cubicBezTo>
                  <a:pt x="9467174" y="1671687"/>
                  <a:pt x="9205006" y="1818326"/>
                  <a:pt x="9146746" y="1730343"/>
                </a:cubicBezTo>
                <a:cubicBezTo>
                  <a:pt x="9700212" y="1495720"/>
                  <a:pt x="10603235" y="2082277"/>
                  <a:pt x="11127571" y="1759670"/>
                </a:cubicBezTo>
                <a:cubicBezTo>
                  <a:pt x="11098441" y="1671687"/>
                  <a:pt x="10952792" y="1671687"/>
                  <a:pt x="10836273" y="1642359"/>
                </a:cubicBezTo>
                <a:cubicBezTo>
                  <a:pt x="10952792" y="1495720"/>
                  <a:pt x="11214960" y="1613031"/>
                  <a:pt x="11273219" y="1525048"/>
                </a:cubicBezTo>
                <a:cubicBezTo>
                  <a:pt x="11214960" y="1407736"/>
                  <a:pt x="11156700" y="1349081"/>
                  <a:pt x="11040181" y="1319753"/>
                </a:cubicBezTo>
                <a:cubicBezTo>
                  <a:pt x="11040181" y="1202442"/>
                  <a:pt x="11040181" y="1114458"/>
                  <a:pt x="11040181" y="1026475"/>
                </a:cubicBezTo>
                <a:cubicBezTo>
                  <a:pt x="11069311" y="997147"/>
                  <a:pt x="11185830" y="1055802"/>
                  <a:pt x="11273219" y="1026475"/>
                </a:cubicBezTo>
                <a:cubicBezTo>
                  <a:pt x="11273219" y="909163"/>
                  <a:pt x="11185830" y="879835"/>
                  <a:pt x="11098441" y="850508"/>
                </a:cubicBezTo>
                <a:cubicBezTo>
                  <a:pt x="11127571" y="645213"/>
                  <a:pt x="10923662" y="586557"/>
                  <a:pt x="10807144" y="527901"/>
                </a:cubicBezTo>
                <a:cubicBezTo>
                  <a:pt x="10923662" y="410590"/>
                  <a:pt x="11302349" y="557229"/>
                  <a:pt x="11331479" y="351934"/>
                </a:cubicBezTo>
                <a:cubicBezTo>
                  <a:pt x="11244090" y="234623"/>
                  <a:pt x="11069311" y="205295"/>
                  <a:pt x="11040181" y="29328"/>
                </a:cubicBezTo>
                <a:cubicBezTo>
                  <a:pt x="11098441" y="0"/>
                  <a:pt x="11418868" y="87984"/>
                  <a:pt x="114771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5868135" y="323946"/>
            <a:ext cx="5753804" cy="6183413"/>
          </a:xfrm>
          <a:custGeom>
            <a:avLst/>
            <a:gdLst>
              <a:gd name="connsiteX0" fmla="*/ 3525607 w 11504611"/>
              <a:gd name="connsiteY0" fmla="*/ 3338842 h 12366826"/>
              <a:gd name="connsiteX1" fmla="*/ 3265825 w 11504611"/>
              <a:gd name="connsiteY1" fmla="*/ 3932414 h 12366826"/>
              <a:gd name="connsiteX2" fmla="*/ 3161450 w 11504611"/>
              <a:gd name="connsiteY2" fmla="*/ 4318468 h 12366826"/>
              <a:gd name="connsiteX3" fmla="*/ 3155700 w 11504611"/>
              <a:gd name="connsiteY3" fmla="*/ 4428636 h 12366826"/>
              <a:gd name="connsiteX4" fmla="*/ 3155071 w 11504611"/>
              <a:gd name="connsiteY4" fmla="*/ 4430342 h 12366826"/>
              <a:gd name="connsiteX5" fmla="*/ 3154491 w 11504611"/>
              <a:gd name="connsiteY5" fmla="*/ 4451789 h 12366826"/>
              <a:gd name="connsiteX6" fmla="*/ 3155700 w 11504611"/>
              <a:gd name="connsiteY6" fmla="*/ 4428636 h 12366826"/>
              <a:gd name="connsiteX7" fmla="*/ 3159130 w 11504611"/>
              <a:gd name="connsiteY7" fmla="*/ 4419328 h 12366826"/>
              <a:gd name="connsiteX8" fmla="*/ 3191602 w 11504611"/>
              <a:gd name="connsiteY8" fmla="*/ 4414691 h 12366826"/>
              <a:gd name="connsiteX9" fmla="*/ 3228714 w 11504611"/>
              <a:gd name="connsiteY9" fmla="*/ 4563084 h 12366826"/>
              <a:gd name="connsiteX10" fmla="*/ 3302937 w 11504611"/>
              <a:gd name="connsiteY10" fmla="*/ 4674379 h 12366826"/>
              <a:gd name="connsiteX11" fmla="*/ 3377160 w 11504611"/>
              <a:gd name="connsiteY11" fmla="*/ 4340495 h 12366826"/>
              <a:gd name="connsiteX12" fmla="*/ 3377160 w 11504611"/>
              <a:gd name="connsiteY12" fmla="*/ 4637281 h 12366826"/>
              <a:gd name="connsiteX13" fmla="*/ 3525607 w 11504611"/>
              <a:gd name="connsiteY13" fmla="*/ 3338842 h 12366826"/>
              <a:gd name="connsiteX14" fmla="*/ 3618386 w 11504611"/>
              <a:gd name="connsiteY14" fmla="*/ 1542476 h 12366826"/>
              <a:gd name="connsiteX15" fmla="*/ 3562719 w 11504611"/>
              <a:gd name="connsiteY15" fmla="*/ 1558126 h 12366826"/>
              <a:gd name="connsiteX16" fmla="*/ 3414272 w 11504611"/>
              <a:gd name="connsiteY16" fmla="*/ 1929109 h 12366826"/>
              <a:gd name="connsiteX17" fmla="*/ 3414272 w 11504611"/>
              <a:gd name="connsiteY17" fmla="*/ 1780716 h 12366826"/>
              <a:gd name="connsiteX18" fmla="*/ 3525607 w 11504611"/>
              <a:gd name="connsiteY18" fmla="*/ 1780716 h 12366826"/>
              <a:gd name="connsiteX19" fmla="*/ 3525607 w 11504611"/>
              <a:gd name="connsiteY19" fmla="*/ 1632323 h 12366826"/>
              <a:gd name="connsiteX20" fmla="*/ 3377160 w 11504611"/>
              <a:gd name="connsiteY20" fmla="*/ 1854912 h 12366826"/>
              <a:gd name="connsiteX21" fmla="*/ 3302937 w 11504611"/>
              <a:gd name="connsiteY21" fmla="*/ 2077502 h 12366826"/>
              <a:gd name="connsiteX22" fmla="*/ 3377160 w 11504611"/>
              <a:gd name="connsiteY22" fmla="*/ 2003305 h 12366826"/>
              <a:gd name="connsiteX23" fmla="*/ 3302937 w 11504611"/>
              <a:gd name="connsiteY23" fmla="*/ 2262993 h 12366826"/>
              <a:gd name="connsiteX24" fmla="*/ 3191602 w 11504611"/>
              <a:gd name="connsiteY24" fmla="*/ 2262993 h 12366826"/>
              <a:gd name="connsiteX25" fmla="*/ 3265825 w 11504611"/>
              <a:gd name="connsiteY25" fmla="*/ 2337190 h 12366826"/>
              <a:gd name="connsiteX26" fmla="*/ 3228714 w 11504611"/>
              <a:gd name="connsiteY26" fmla="*/ 2782368 h 12366826"/>
              <a:gd name="connsiteX27" fmla="*/ 3377160 w 11504611"/>
              <a:gd name="connsiteY27" fmla="*/ 2411386 h 12366826"/>
              <a:gd name="connsiteX28" fmla="*/ 3451383 w 11504611"/>
              <a:gd name="connsiteY28" fmla="*/ 2485582 h 12366826"/>
              <a:gd name="connsiteX29" fmla="*/ 3414272 w 11504611"/>
              <a:gd name="connsiteY29" fmla="*/ 2708172 h 12366826"/>
              <a:gd name="connsiteX30" fmla="*/ 3525607 w 11504611"/>
              <a:gd name="connsiteY30" fmla="*/ 2745270 h 12366826"/>
              <a:gd name="connsiteX31" fmla="*/ 3785389 w 11504611"/>
              <a:gd name="connsiteY31" fmla="*/ 2151698 h 12366826"/>
              <a:gd name="connsiteX32" fmla="*/ 4008058 w 11504611"/>
              <a:gd name="connsiteY32" fmla="*/ 2225895 h 12366826"/>
              <a:gd name="connsiteX33" fmla="*/ 3896723 w 11504611"/>
              <a:gd name="connsiteY33" fmla="*/ 2262993 h 12366826"/>
              <a:gd name="connsiteX34" fmla="*/ 3970947 w 11504611"/>
              <a:gd name="connsiteY34" fmla="*/ 2411386 h 12366826"/>
              <a:gd name="connsiteX35" fmla="*/ 4342063 w 11504611"/>
              <a:gd name="connsiteY35" fmla="*/ 2003305 h 12366826"/>
              <a:gd name="connsiteX36" fmla="*/ 4230729 w 11504611"/>
              <a:gd name="connsiteY36" fmla="*/ 1854912 h 12366826"/>
              <a:gd name="connsiteX37" fmla="*/ 4156505 w 11504611"/>
              <a:gd name="connsiteY37" fmla="*/ 2003305 h 12366826"/>
              <a:gd name="connsiteX38" fmla="*/ 4230729 w 11504611"/>
              <a:gd name="connsiteY38" fmla="*/ 1706519 h 12366826"/>
              <a:gd name="connsiteX39" fmla="*/ 4008058 w 11504611"/>
              <a:gd name="connsiteY39" fmla="*/ 1632323 h 12366826"/>
              <a:gd name="connsiteX40" fmla="*/ 3933835 w 11504611"/>
              <a:gd name="connsiteY40" fmla="*/ 1706519 h 12366826"/>
              <a:gd name="connsiteX41" fmla="*/ 4045170 w 11504611"/>
              <a:gd name="connsiteY41" fmla="*/ 1966207 h 12366826"/>
              <a:gd name="connsiteX42" fmla="*/ 3785389 w 11504611"/>
              <a:gd name="connsiteY42" fmla="*/ 2077502 h 12366826"/>
              <a:gd name="connsiteX43" fmla="*/ 3933835 w 11504611"/>
              <a:gd name="connsiteY43" fmla="*/ 1558126 h 12366826"/>
              <a:gd name="connsiteX44" fmla="*/ 3599830 w 11504611"/>
              <a:gd name="connsiteY44" fmla="*/ 2003305 h 12366826"/>
              <a:gd name="connsiteX45" fmla="*/ 3785389 w 11504611"/>
              <a:gd name="connsiteY45" fmla="*/ 1558126 h 12366826"/>
              <a:gd name="connsiteX46" fmla="*/ 3618386 w 11504611"/>
              <a:gd name="connsiteY46" fmla="*/ 1542476 h 12366826"/>
              <a:gd name="connsiteX47" fmla="*/ 4527621 w 11504611"/>
              <a:gd name="connsiteY47" fmla="*/ 0 h 12366826"/>
              <a:gd name="connsiteX48" fmla="*/ 3933835 w 11504611"/>
              <a:gd name="connsiteY48" fmla="*/ 1075849 h 12366826"/>
              <a:gd name="connsiteX49" fmla="*/ 4119393 w 11504611"/>
              <a:gd name="connsiteY49" fmla="*/ 964555 h 12366826"/>
              <a:gd name="connsiteX50" fmla="*/ 4008058 w 11504611"/>
              <a:gd name="connsiteY50" fmla="*/ 1075849 h 12366826"/>
              <a:gd name="connsiteX51" fmla="*/ 3970947 w 11504611"/>
              <a:gd name="connsiteY51" fmla="*/ 1335537 h 12366826"/>
              <a:gd name="connsiteX52" fmla="*/ 4045170 w 11504611"/>
              <a:gd name="connsiteY52" fmla="*/ 1372635 h 12366826"/>
              <a:gd name="connsiteX53" fmla="*/ 4193617 w 11504611"/>
              <a:gd name="connsiteY53" fmla="*/ 1150046 h 12366826"/>
              <a:gd name="connsiteX54" fmla="*/ 4342063 w 11504611"/>
              <a:gd name="connsiteY54" fmla="*/ 1224242 h 12366826"/>
              <a:gd name="connsiteX55" fmla="*/ 4230729 w 11504611"/>
              <a:gd name="connsiteY55" fmla="*/ 1483930 h 12366826"/>
              <a:gd name="connsiteX56" fmla="*/ 4416287 w 11504611"/>
              <a:gd name="connsiteY56" fmla="*/ 1372635 h 12366826"/>
              <a:gd name="connsiteX57" fmla="*/ 4342063 w 11504611"/>
              <a:gd name="connsiteY57" fmla="*/ 1372635 h 12366826"/>
              <a:gd name="connsiteX58" fmla="*/ 4564733 w 11504611"/>
              <a:gd name="connsiteY58" fmla="*/ 1150046 h 12366826"/>
              <a:gd name="connsiteX59" fmla="*/ 4824515 w 11504611"/>
              <a:gd name="connsiteY59" fmla="*/ 1372635 h 12366826"/>
              <a:gd name="connsiteX60" fmla="*/ 4898738 w 11504611"/>
              <a:gd name="connsiteY60" fmla="*/ 1261340 h 12366826"/>
              <a:gd name="connsiteX61" fmla="*/ 4787403 w 11504611"/>
              <a:gd name="connsiteY61" fmla="*/ 1261340 h 12366826"/>
              <a:gd name="connsiteX62" fmla="*/ 4972961 w 11504611"/>
              <a:gd name="connsiteY62" fmla="*/ 1187144 h 12366826"/>
              <a:gd name="connsiteX63" fmla="*/ 5047185 w 11504611"/>
              <a:gd name="connsiteY63" fmla="*/ 1632323 h 12366826"/>
              <a:gd name="connsiteX64" fmla="*/ 5084297 w 11504611"/>
              <a:gd name="connsiteY64" fmla="*/ 1298439 h 12366826"/>
              <a:gd name="connsiteX65" fmla="*/ 5269855 w 11504611"/>
              <a:gd name="connsiteY65" fmla="*/ 1372635 h 12366826"/>
              <a:gd name="connsiteX66" fmla="*/ 5306966 w 11504611"/>
              <a:gd name="connsiteY66" fmla="*/ 1150046 h 12366826"/>
              <a:gd name="connsiteX67" fmla="*/ 5529636 w 11504611"/>
              <a:gd name="connsiteY67" fmla="*/ 1112948 h 12366826"/>
              <a:gd name="connsiteX68" fmla="*/ 5529636 w 11504611"/>
              <a:gd name="connsiteY68" fmla="*/ 1224242 h 12366826"/>
              <a:gd name="connsiteX69" fmla="*/ 5306966 w 11504611"/>
              <a:gd name="connsiteY69" fmla="*/ 1446832 h 12366826"/>
              <a:gd name="connsiteX70" fmla="*/ 5566747 w 11504611"/>
              <a:gd name="connsiteY70" fmla="*/ 1298439 h 12366826"/>
              <a:gd name="connsiteX71" fmla="*/ 6012087 w 11504611"/>
              <a:gd name="connsiteY71" fmla="*/ 964555 h 12366826"/>
              <a:gd name="connsiteX72" fmla="*/ 5418301 w 11504611"/>
              <a:gd name="connsiteY72" fmla="*/ 2522681 h 12366826"/>
              <a:gd name="connsiteX73" fmla="*/ 6271869 w 11504611"/>
              <a:gd name="connsiteY73" fmla="*/ 1001653 h 12366826"/>
              <a:gd name="connsiteX74" fmla="*/ 6902767 w 11504611"/>
              <a:gd name="connsiteY74" fmla="*/ 1112948 h 12366826"/>
              <a:gd name="connsiteX75" fmla="*/ 6976991 w 11504611"/>
              <a:gd name="connsiteY75" fmla="*/ 1150046 h 12366826"/>
              <a:gd name="connsiteX76" fmla="*/ 6346093 w 11504611"/>
              <a:gd name="connsiteY76" fmla="*/ 2485582 h 12366826"/>
              <a:gd name="connsiteX77" fmla="*/ 7310995 w 11504611"/>
              <a:gd name="connsiteY77" fmla="*/ 1409733 h 12366826"/>
              <a:gd name="connsiteX78" fmla="*/ 7756335 w 11504611"/>
              <a:gd name="connsiteY78" fmla="*/ 927456 h 12366826"/>
              <a:gd name="connsiteX79" fmla="*/ 8164563 w 11504611"/>
              <a:gd name="connsiteY79" fmla="*/ 482277 h 12366826"/>
              <a:gd name="connsiteX80" fmla="*/ 7867670 w 11504611"/>
              <a:gd name="connsiteY80" fmla="*/ 853260 h 12366826"/>
              <a:gd name="connsiteX81" fmla="*/ 8609903 w 11504611"/>
              <a:gd name="connsiteY81" fmla="*/ 296786 h 12366826"/>
              <a:gd name="connsiteX82" fmla="*/ 8498568 w 11504611"/>
              <a:gd name="connsiteY82" fmla="*/ 519376 h 12366826"/>
              <a:gd name="connsiteX83" fmla="*/ 8721238 w 11504611"/>
              <a:gd name="connsiteY83" fmla="*/ 482277 h 12366826"/>
              <a:gd name="connsiteX84" fmla="*/ 8461457 w 11504611"/>
              <a:gd name="connsiteY84" fmla="*/ 853260 h 12366826"/>
              <a:gd name="connsiteX85" fmla="*/ 8869685 w 11504611"/>
              <a:gd name="connsiteY85" fmla="*/ 482277 h 12366826"/>
              <a:gd name="connsiteX86" fmla="*/ 8981020 w 11504611"/>
              <a:gd name="connsiteY86" fmla="*/ 482277 h 12366826"/>
              <a:gd name="connsiteX87" fmla="*/ 8016117 w 11504611"/>
              <a:gd name="connsiteY87" fmla="*/ 2040404 h 12366826"/>
              <a:gd name="connsiteX88" fmla="*/ 8943908 w 11504611"/>
              <a:gd name="connsiteY88" fmla="*/ 2448484 h 12366826"/>
              <a:gd name="connsiteX89" fmla="*/ 9797475 w 11504611"/>
              <a:gd name="connsiteY89" fmla="*/ 2819467 h 12366826"/>
              <a:gd name="connsiteX90" fmla="*/ 10651043 w 11504611"/>
              <a:gd name="connsiteY90" fmla="*/ 3301744 h 12366826"/>
              <a:gd name="connsiteX91" fmla="*/ 10873715 w 11504611"/>
              <a:gd name="connsiteY91" fmla="*/ 3598530 h 12366826"/>
              <a:gd name="connsiteX92" fmla="*/ 11207719 w 11504611"/>
              <a:gd name="connsiteY92" fmla="*/ 3821119 h 12366826"/>
              <a:gd name="connsiteX93" fmla="*/ 11096383 w 11504611"/>
              <a:gd name="connsiteY93" fmla="*/ 3895316 h 12366826"/>
              <a:gd name="connsiteX94" fmla="*/ 11504611 w 11504611"/>
              <a:gd name="connsiteY94" fmla="*/ 4117905 h 12366826"/>
              <a:gd name="connsiteX95" fmla="*/ 11244831 w 11504611"/>
              <a:gd name="connsiteY95" fmla="*/ 4117905 h 12366826"/>
              <a:gd name="connsiteX96" fmla="*/ 10947937 w 11504611"/>
              <a:gd name="connsiteY96" fmla="*/ 3932414 h 12366826"/>
              <a:gd name="connsiteX97" fmla="*/ 11096383 w 11504611"/>
              <a:gd name="connsiteY97" fmla="*/ 3821119 h 12366826"/>
              <a:gd name="connsiteX98" fmla="*/ 10910827 w 11504611"/>
              <a:gd name="connsiteY98" fmla="*/ 3709824 h 12366826"/>
              <a:gd name="connsiteX99" fmla="*/ 10873715 w 11504611"/>
              <a:gd name="connsiteY99" fmla="*/ 3784021 h 12366826"/>
              <a:gd name="connsiteX100" fmla="*/ 10613931 w 11504611"/>
              <a:gd name="connsiteY100" fmla="*/ 3635628 h 12366826"/>
              <a:gd name="connsiteX101" fmla="*/ 10688155 w 11504611"/>
              <a:gd name="connsiteY101" fmla="*/ 3561432 h 12366826"/>
              <a:gd name="connsiteX102" fmla="*/ 8943908 w 11504611"/>
              <a:gd name="connsiteY102" fmla="*/ 2856565 h 12366826"/>
              <a:gd name="connsiteX103" fmla="*/ 9240801 w 11504611"/>
              <a:gd name="connsiteY103" fmla="*/ 3153351 h 12366826"/>
              <a:gd name="connsiteX104" fmla="*/ 9983035 w 11504611"/>
              <a:gd name="connsiteY104" fmla="*/ 3635628 h 12366826"/>
              <a:gd name="connsiteX105" fmla="*/ 7867670 w 11504611"/>
              <a:gd name="connsiteY105" fmla="*/ 2819467 h 12366826"/>
              <a:gd name="connsiteX106" fmla="*/ 9352136 w 11504611"/>
              <a:gd name="connsiteY106" fmla="*/ 3598530 h 12366826"/>
              <a:gd name="connsiteX107" fmla="*/ 9240801 w 11504611"/>
              <a:gd name="connsiteY107" fmla="*/ 3598530 h 12366826"/>
              <a:gd name="connsiteX108" fmla="*/ 11207719 w 11504611"/>
              <a:gd name="connsiteY108" fmla="*/ 5453442 h 12366826"/>
              <a:gd name="connsiteX109" fmla="*/ 10985049 w 11504611"/>
              <a:gd name="connsiteY109" fmla="*/ 5379245 h 12366826"/>
              <a:gd name="connsiteX110" fmla="*/ 9983035 w 11504611"/>
              <a:gd name="connsiteY110" fmla="*/ 4340495 h 12366826"/>
              <a:gd name="connsiteX111" fmla="*/ 8721238 w 11504611"/>
              <a:gd name="connsiteY111" fmla="*/ 3672726 h 12366826"/>
              <a:gd name="connsiteX112" fmla="*/ 9389248 w 11504611"/>
              <a:gd name="connsiteY112" fmla="*/ 4637281 h 12366826"/>
              <a:gd name="connsiteX113" fmla="*/ 9797475 w 11504611"/>
              <a:gd name="connsiteY113" fmla="*/ 5008263 h 12366826"/>
              <a:gd name="connsiteX114" fmla="*/ 10873715 w 11504611"/>
              <a:gd name="connsiteY114" fmla="*/ 6529291 h 12366826"/>
              <a:gd name="connsiteX115" fmla="*/ 10947937 w 11504611"/>
              <a:gd name="connsiteY115" fmla="*/ 6714782 h 12366826"/>
              <a:gd name="connsiteX116" fmla="*/ 10576821 w 11504611"/>
              <a:gd name="connsiteY116" fmla="*/ 6714782 h 12366826"/>
              <a:gd name="connsiteX117" fmla="*/ 10428375 w 11504611"/>
              <a:gd name="connsiteY117" fmla="*/ 6603487 h 12366826"/>
              <a:gd name="connsiteX118" fmla="*/ 10465487 w 11504611"/>
              <a:gd name="connsiteY118" fmla="*/ 6714782 h 12366826"/>
              <a:gd name="connsiteX119" fmla="*/ 9723253 w 11504611"/>
              <a:gd name="connsiteY119" fmla="*/ 6714782 h 12366826"/>
              <a:gd name="connsiteX120" fmla="*/ 9649029 w 11504611"/>
              <a:gd name="connsiteY120" fmla="*/ 6640585 h 12366826"/>
              <a:gd name="connsiteX121" fmla="*/ 10020147 w 11504611"/>
              <a:gd name="connsiteY121" fmla="*/ 7197059 h 12366826"/>
              <a:gd name="connsiteX122" fmla="*/ 9908811 w 11504611"/>
              <a:gd name="connsiteY122" fmla="*/ 6826077 h 12366826"/>
              <a:gd name="connsiteX123" fmla="*/ 9760363 w 11504611"/>
              <a:gd name="connsiteY123" fmla="*/ 6788978 h 12366826"/>
              <a:gd name="connsiteX124" fmla="*/ 9723253 w 11504611"/>
              <a:gd name="connsiteY124" fmla="*/ 6751880 h 12366826"/>
              <a:gd name="connsiteX125" fmla="*/ 10465487 w 11504611"/>
              <a:gd name="connsiteY125" fmla="*/ 6751880 h 12366826"/>
              <a:gd name="connsiteX126" fmla="*/ 10539709 w 11504611"/>
              <a:gd name="connsiteY126" fmla="*/ 6788978 h 12366826"/>
              <a:gd name="connsiteX127" fmla="*/ 10688155 w 11504611"/>
              <a:gd name="connsiteY127" fmla="*/ 7456747 h 12366826"/>
              <a:gd name="connsiteX128" fmla="*/ 10651043 w 11504611"/>
              <a:gd name="connsiteY128" fmla="*/ 6751880 h 12366826"/>
              <a:gd name="connsiteX129" fmla="*/ 10655681 w 11504611"/>
              <a:gd name="connsiteY129" fmla="*/ 6751880 h 12366826"/>
              <a:gd name="connsiteX130" fmla="*/ 10947937 w 11504611"/>
              <a:gd name="connsiteY130" fmla="*/ 6751880 h 12366826"/>
              <a:gd name="connsiteX131" fmla="*/ 11096383 w 11504611"/>
              <a:gd name="connsiteY131" fmla="*/ 7901926 h 12366826"/>
              <a:gd name="connsiteX132" fmla="*/ 10836603 w 11504611"/>
              <a:gd name="connsiteY132" fmla="*/ 6863175 h 12366826"/>
              <a:gd name="connsiteX133" fmla="*/ 10947937 w 11504611"/>
              <a:gd name="connsiteY133" fmla="*/ 7827730 h 12366826"/>
              <a:gd name="connsiteX134" fmla="*/ 10762379 w 11504611"/>
              <a:gd name="connsiteY134" fmla="*/ 7939024 h 12366826"/>
              <a:gd name="connsiteX135" fmla="*/ 10725267 w 11504611"/>
              <a:gd name="connsiteY135" fmla="*/ 7530943 h 12366826"/>
              <a:gd name="connsiteX136" fmla="*/ 10242815 w 11504611"/>
              <a:gd name="connsiteY136" fmla="*/ 8569694 h 12366826"/>
              <a:gd name="connsiteX137" fmla="*/ 9834587 w 11504611"/>
              <a:gd name="connsiteY137" fmla="*/ 8643891 h 12366826"/>
              <a:gd name="connsiteX138" fmla="*/ 9871699 w 11504611"/>
              <a:gd name="connsiteY138" fmla="*/ 8272908 h 12366826"/>
              <a:gd name="connsiteX139" fmla="*/ 9945923 w 11504611"/>
              <a:gd name="connsiteY139" fmla="*/ 7716435 h 12366826"/>
              <a:gd name="connsiteX140" fmla="*/ 9500583 w 11504611"/>
              <a:gd name="connsiteY140" fmla="*/ 8643891 h 12366826"/>
              <a:gd name="connsiteX141" fmla="*/ 9018131 w 11504611"/>
              <a:gd name="connsiteY141" fmla="*/ 8977775 h 12366826"/>
              <a:gd name="connsiteX142" fmla="*/ 8016117 w 11504611"/>
              <a:gd name="connsiteY142" fmla="*/ 9051972 h 12366826"/>
              <a:gd name="connsiteX143" fmla="*/ 8053229 w 11504611"/>
              <a:gd name="connsiteY143" fmla="*/ 10387508 h 12366826"/>
              <a:gd name="connsiteX144" fmla="*/ 7867670 w 11504611"/>
              <a:gd name="connsiteY144" fmla="*/ 10424607 h 12366826"/>
              <a:gd name="connsiteX145" fmla="*/ 7236772 w 11504611"/>
              <a:gd name="connsiteY145" fmla="*/ 10424607 h 12366826"/>
              <a:gd name="connsiteX146" fmla="*/ 7719223 w 11504611"/>
              <a:gd name="connsiteY146" fmla="*/ 11092375 h 12366826"/>
              <a:gd name="connsiteX147" fmla="*/ 7496553 w 11504611"/>
              <a:gd name="connsiteY147" fmla="*/ 10535901 h 12366826"/>
              <a:gd name="connsiteX148" fmla="*/ 7607889 w 11504611"/>
              <a:gd name="connsiteY148" fmla="*/ 11500456 h 12366826"/>
              <a:gd name="connsiteX149" fmla="*/ 7719223 w 11504611"/>
              <a:gd name="connsiteY149" fmla="*/ 11723045 h 12366826"/>
              <a:gd name="connsiteX150" fmla="*/ 7348107 w 11504611"/>
              <a:gd name="connsiteY150" fmla="*/ 12353715 h 12366826"/>
              <a:gd name="connsiteX151" fmla="*/ 7422331 w 11504611"/>
              <a:gd name="connsiteY151" fmla="*/ 12205322 h 12366826"/>
              <a:gd name="connsiteX152" fmla="*/ 6680097 w 11504611"/>
              <a:gd name="connsiteY152" fmla="*/ 11685947 h 12366826"/>
              <a:gd name="connsiteX153" fmla="*/ 6271869 w 11504611"/>
              <a:gd name="connsiteY153" fmla="*/ 11574652 h 12366826"/>
              <a:gd name="connsiteX154" fmla="*/ 6494539 w 11504611"/>
              <a:gd name="connsiteY154" fmla="*/ 11426259 h 12366826"/>
              <a:gd name="connsiteX155" fmla="*/ 5047185 w 11504611"/>
              <a:gd name="connsiteY155" fmla="*/ 10943982 h 12366826"/>
              <a:gd name="connsiteX156" fmla="*/ 4972961 w 11504611"/>
              <a:gd name="connsiteY156" fmla="*/ 11240768 h 12366826"/>
              <a:gd name="connsiteX157" fmla="*/ 4676068 w 11504611"/>
              <a:gd name="connsiteY157" fmla="*/ 10906884 h 12366826"/>
              <a:gd name="connsiteX158" fmla="*/ 4676068 w 11504611"/>
              <a:gd name="connsiteY158" fmla="*/ 10758491 h 12366826"/>
              <a:gd name="connsiteX159" fmla="*/ 4861627 w 11504611"/>
              <a:gd name="connsiteY159" fmla="*/ 10610098 h 12366826"/>
              <a:gd name="connsiteX160" fmla="*/ 4676068 w 11504611"/>
              <a:gd name="connsiteY160" fmla="*/ 10387508 h 12366826"/>
              <a:gd name="connsiteX161" fmla="*/ 4750291 w 11504611"/>
              <a:gd name="connsiteY161" fmla="*/ 10276214 h 12366826"/>
              <a:gd name="connsiteX162" fmla="*/ 4564733 w 11504611"/>
              <a:gd name="connsiteY162" fmla="*/ 10202017 h 12366826"/>
              <a:gd name="connsiteX163" fmla="*/ 4564733 w 11504611"/>
              <a:gd name="connsiteY163" fmla="*/ 9905231 h 12366826"/>
              <a:gd name="connsiteX164" fmla="*/ 4416287 w 11504611"/>
              <a:gd name="connsiteY164" fmla="*/ 10090722 h 12366826"/>
              <a:gd name="connsiteX165" fmla="*/ 4342063 w 11504611"/>
              <a:gd name="connsiteY165" fmla="*/ 9831035 h 12366826"/>
              <a:gd name="connsiteX166" fmla="*/ 4638957 w 11504611"/>
              <a:gd name="connsiteY166" fmla="*/ 9534249 h 12366826"/>
              <a:gd name="connsiteX167" fmla="*/ 4527621 w 11504611"/>
              <a:gd name="connsiteY167" fmla="*/ 9051972 h 12366826"/>
              <a:gd name="connsiteX168" fmla="*/ 4230729 w 11504611"/>
              <a:gd name="connsiteY168" fmla="*/ 9126168 h 12366826"/>
              <a:gd name="connsiteX169" fmla="*/ 2523592 w 11504611"/>
              <a:gd name="connsiteY169" fmla="*/ 8718087 h 12366826"/>
              <a:gd name="connsiteX170" fmla="*/ 1929806 w 11504611"/>
              <a:gd name="connsiteY170" fmla="*/ 8458400 h 12366826"/>
              <a:gd name="connsiteX171" fmla="*/ 2375146 w 11504611"/>
              <a:gd name="connsiteY171" fmla="*/ 8458400 h 12366826"/>
              <a:gd name="connsiteX172" fmla="*/ 1966917 w 11504611"/>
              <a:gd name="connsiteY172" fmla="*/ 8161614 h 12366826"/>
              <a:gd name="connsiteX173" fmla="*/ 1929806 w 11504611"/>
              <a:gd name="connsiteY173" fmla="*/ 8013220 h 12366826"/>
              <a:gd name="connsiteX174" fmla="*/ 2709151 w 11504611"/>
              <a:gd name="connsiteY174" fmla="*/ 8272908 h 12366826"/>
              <a:gd name="connsiteX175" fmla="*/ 3302937 w 11504611"/>
              <a:gd name="connsiteY175" fmla="*/ 8384203 h 12366826"/>
              <a:gd name="connsiteX176" fmla="*/ 3265825 w 11504611"/>
              <a:gd name="connsiteY176" fmla="*/ 8272908 h 12366826"/>
              <a:gd name="connsiteX177" fmla="*/ 3138254 w 11504611"/>
              <a:gd name="connsiteY177" fmla="*/ 8177264 h 12366826"/>
              <a:gd name="connsiteX178" fmla="*/ 3075756 w 11504611"/>
              <a:gd name="connsiteY178" fmla="*/ 8115108 h 12366826"/>
              <a:gd name="connsiteX179" fmla="*/ 3004456 w 11504611"/>
              <a:gd name="connsiteY179" fmla="*/ 8115108 h 12366826"/>
              <a:gd name="connsiteX180" fmla="*/ 3004456 w 11504611"/>
              <a:gd name="connsiteY180" fmla="*/ 8042965 h 12366826"/>
              <a:gd name="connsiteX181" fmla="*/ 2910945 w 11504611"/>
              <a:gd name="connsiteY181" fmla="*/ 7944241 h 12366826"/>
              <a:gd name="connsiteX182" fmla="*/ 2783374 w 11504611"/>
              <a:gd name="connsiteY182" fmla="*/ 7827730 h 12366826"/>
              <a:gd name="connsiteX183" fmla="*/ 2931821 w 11504611"/>
              <a:gd name="connsiteY183" fmla="*/ 7827730 h 12366826"/>
              <a:gd name="connsiteX184" fmla="*/ 2560704 w 11504611"/>
              <a:gd name="connsiteY184" fmla="*/ 7456747 h 12366826"/>
              <a:gd name="connsiteX185" fmla="*/ 2857597 w 11504611"/>
              <a:gd name="connsiteY185" fmla="*/ 7568042 h 12366826"/>
              <a:gd name="connsiteX186" fmla="*/ 3117379 w 11504611"/>
              <a:gd name="connsiteY186" fmla="*/ 7568042 h 12366826"/>
              <a:gd name="connsiteX187" fmla="*/ 3006044 w 11504611"/>
              <a:gd name="connsiteY187" fmla="*/ 7419649 h 12366826"/>
              <a:gd name="connsiteX188" fmla="*/ 3154491 w 11504611"/>
              <a:gd name="connsiteY188" fmla="*/ 7345452 h 12366826"/>
              <a:gd name="connsiteX189" fmla="*/ 2783374 w 11504611"/>
              <a:gd name="connsiteY189" fmla="*/ 6751880 h 12366826"/>
              <a:gd name="connsiteX190" fmla="*/ 3006044 w 11504611"/>
              <a:gd name="connsiteY190" fmla="*/ 7345452 h 12366826"/>
              <a:gd name="connsiteX191" fmla="*/ 2931821 w 11504611"/>
              <a:gd name="connsiteY191" fmla="*/ 7345452 h 12366826"/>
              <a:gd name="connsiteX192" fmla="*/ 2783374 w 11504611"/>
              <a:gd name="connsiteY192" fmla="*/ 7197059 h 12366826"/>
              <a:gd name="connsiteX193" fmla="*/ 2709151 w 11504611"/>
              <a:gd name="connsiteY193" fmla="*/ 6937371 h 12366826"/>
              <a:gd name="connsiteX194" fmla="*/ 2597815 w 11504611"/>
              <a:gd name="connsiteY194" fmla="*/ 7345452 h 12366826"/>
              <a:gd name="connsiteX195" fmla="*/ 2449369 w 11504611"/>
              <a:gd name="connsiteY195" fmla="*/ 7271256 h 12366826"/>
              <a:gd name="connsiteX196" fmla="*/ 2412257 w 11504611"/>
              <a:gd name="connsiteY196" fmla="*/ 7456747 h 12366826"/>
              <a:gd name="connsiteX197" fmla="*/ 2300923 w 11504611"/>
              <a:gd name="connsiteY197" fmla="*/ 7197059 h 12366826"/>
              <a:gd name="connsiteX198" fmla="*/ 1929806 w 11504611"/>
              <a:gd name="connsiteY198" fmla="*/ 6677684 h 12366826"/>
              <a:gd name="connsiteX199" fmla="*/ 1632913 w 11504611"/>
              <a:gd name="connsiteY199" fmla="*/ 6455094 h 12366826"/>
              <a:gd name="connsiteX200" fmla="*/ 1298908 w 11504611"/>
              <a:gd name="connsiteY200" fmla="*/ 5935719 h 12366826"/>
              <a:gd name="connsiteX201" fmla="*/ 1002014 w 11504611"/>
              <a:gd name="connsiteY201" fmla="*/ 5564737 h 12366826"/>
              <a:gd name="connsiteX202" fmla="*/ 556675 w 11504611"/>
              <a:gd name="connsiteY202" fmla="*/ 5082459 h 12366826"/>
              <a:gd name="connsiteX203" fmla="*/ 408228 w 11504611"/>
              <a:gd name="connsiteY203" fmla="*/ 4934066 h 12366826"/>
              <a:gd name="connsiteX204" fmla="*/ 111335 w 11504611"/>
              <a:gd name="connsiteY204" fmla="*/ 3858217 h 12366826"/>
              <a:gd name="connsiteX205" fmla="*/ 0 w 11504611"/>
              <a:gd name="connsiteY205" fmla="*/ 3746923 h 12366826"/>
              <a:gd name="connsiteX206" fmla="*/ 111335 w 11504611"/>
              <a:gd name="connsiteY206" fmla="*/ 3746923 h 12366826"/>
              <a:gd name="connsiteX207" fmla="*/ 0 w 11504611"/>
              <a:gd name="connsiteY207" fmla="*/ 3264646 h 12366826"/>
              <a:gd name="connsiteX208" fmla="*/ 222670 w 11504611"/>
              <a:gd name="connsiteY208" fmla="*/ 3004958 h 12366826"/>
              <a:gd name="connsiteX209" fmla="*/ 445340 w 11504611"/>
              <a:gd name="connsiteY209" fmla="*/ 3301744 h 12366826"/>
              <a:gd name="connsiteX210" fmla="*/ 519563 w 11504611"/>
              <a:gd name="connsiteY210" fmla="*/ 2782368 h 12366826"/>
              <a:gd name="connsiteX211" fmla="*/ 1039126 w 11504611"/>
              <a:gd name="connsiteY211" fmla="*/ 2596877 h 12366826"/>
              <a:gd name="connsiteX212" fmla="*/ 1336019 w 11504611"/>
              <a:gd name="connsiteY212" fmla="*/ 2300091 h 12366826"/>
              <a:gd name="connsiteX213" fmla="*/ 1076238 w 11504611"/>
              <a:gd name="connsiteY213" fmla="*/ 2374288 h 12366826"/>
              <a:gd name="connsiteX214" fmla="*/ 1113349 w 11504611"/>
              <a:gd name="connsiteY214" fmla="*/ 2003305 h 12366826"/>
              <a:gd name="connsiteX215" fmla="*/ 927791 w 11504611"/>
              <a:gd name="connsiteY215" fmla="*/ 2003305 h 12366826"/>
              <a:gd name="connsiteX216" fmla="*/ 1336019 w 11504611"/>
              <a:gd name="connsiteY216" fmla="*/ 1483930 h 12366826"/>
              <a:gd name="connsiteX217" fmla="*/ 1224684 w 11504611"/>
              <a:gd name="connsiteY217" fmla="*/ 2114600 h 12366826"/>
              <a:gd name="connsiteX218" fmla="*/ 1336019 w 11504611"/>
              <a:gd name="connsiteY218" fmla="*/ 2188797 h 12366826"/>
              <a:gd name="connsiteX219" fmla="*/ 1670024 w 11504611"/>
              <a:gd name="connsiteY219" fmla="*/ 1706519 h 12366826"/>
              <a:gd name="connsiteX220" fmla="*/ 2004029 w 11504611"/>
              <a:gd name="connsiteY220" fmla="*/ 964555 h 12366826"/>
              <a:gd name="connsiteX221" fmla="*/ 1781359 w 11504611"/>
              <a:gd name="connsiteY221" fmla="*/ 1483930 h 12366826"/>
              <a:gd name="connsiteX222" fmla="*/ 1558689 w 11504611"/>
              <a:gd name="connsiteY222" fmla="*/ 2151698 h 12366826"/>
              <a:gd name="connsiteX223" fmla="*/ 2152476 w 11504611"/>
              <a:gd name="connsiteY223" fmla="*/ 1483930 h 12366826"/>
              <a:gd name="connsiteX224" fmla="*/ 2338034 w 11504611"/>
              <a:gd name="connsiteY224" fmla="*/ 1187144 h 12366826"/>
              <a:gd name="connsiteX225" fmla="*/ 2449369 w 11504611"/>
              <a:gd name="connsiteY225" fmla="*/ 964555 h 12366826"/>
              <a:gd name="connsiteX226" fmla="*/ 2078253 w 11504611"/>
              <a:gd name="connsiteY226" fmla="*/ 1632323 h 12366826"/>
              <a:gd name="connsiteX227" fmla="*/ 2115364 w 11504611"/>
              <a:gd name="connsiteY227" fmla="*/ 1817814 h 12366826"/>
              <a:gd name="connsiteX228" fmla="*/ 1670024 w 11504611"/>
              <a:gd name="connsiteY228" fmla="*/ 2856565 h 12366826"/>
              <a:gd name="connsiteX229" fmla="*/ 1632913 w 11504611"/>
              <a:gd name="connsiteY229" fmla="*/ 2819467 h 12366826"/>
              <a:gd name="connsiteX230" fmla="*/ 1410243 w 11504611"/>
              <a:gd name="connsiteY230" fmla="*/ 3375940 h 12366826"/>
              <a:gd name="connsiteX231" fmla="*/ 1373131 w 11504611"/>
              <a:gd name="connsiteY231" fmla="*/ 3524333 h 12366826"/>
              <a:gd name="connsiteX232" fmla="*/ 1298908 w 11504611"/>
              <a:gd name="connsiteY232" fmla="*/ 3598530 h 12366826"/>
              <a:gd name="connsiteX233" fmla="*/ 1039126 w 11504611"/>
              <a:gd name="connsiteY233" fmla="*/ 4451789 h 12366826"/>
              <a:gd name="connsiteX234" fmla="*/ 1261796 w 11504611"/>
              <a:gd name="connsiteY234" fmla="*/ 4080807 h 12366826"/>
              <a:gd name="connsiteX235" fmla="*/ 1150461 w 11504611"/>
              <a:gd name="connsiteY235" fmla="*/ 4451789 h 12366826"/>
              <a:gd name="connsiteX236" fmla="*/ 1484466 w 11504611"/>
              <a:gd name="connsiteY236" fmla="*/ 5638933 h 12366826"/>
              <a:gd name="connsiteX237" fmla="*/ 1595801 w 11504611"/>
              <a:gd name="connsiteY237" fmla="*/ 5601835 h 12366826"/>
              <a:gd name="connsiteX238" fmla="*/ 1595801 w 11504611"/>
              <a:gd name="connsiteY238" fmla="*/ 5628499 h 12366826"/>
              <a:gd name="connsiteX239" fmla="*/ 1595801 w 11504611"/>
              <a:gd name="connsiteY239" fmla="*/ 5638933 h 12366826"/>
              <a:gd name="connsiteX240" fmla="*/ 1744248 w 11504611"/>
              <a:gd name="connsiteY240" fmla="*/ 5935719 h 12366826"/>
              <a:gd name="connsiteX241" fmla="*/ 1818471 w 11504611"/>
              <a:gd name="connsiteY241" fmla="*/ 5564737 h 12366826"/>
              <a:gd name="connsiteX242" fmla="*/ 1892694 w 11504611"/>
              <a:gd name="connsiteY242" fmla="*/ 5638933 h 12366826"/>
              <a:gd name="connsiteX243" fmla="*/ 1892694 w 11504611"/>
              <a:gd name="connsiteY243" fmla="*/ 4934066 h 12366826"/>
              <a:gd name="connsiteX244" fmla="*/ 2041141 w 11504611"/>
              <a:gd name="connsiteY244" fmla="*/ 6047014 h 12366826"/>
              <a:gd name="connsiteX245" fmla="*/ 1966917 w 11504611"/>
              <a:gd name="connsiteY245" fmla="*/ 6009915 h 12366826"/>
              <a:gd name="connsiteX246" fmla="*/ 2449369 w 11504611"/>
              <a:gd name="connsiteY246" fmla="*/ 6826077 h 12366826"/>
              <a:gd name="connsiteX247" fmla="*/ 2338034 w 11504611"/>
              <a:gd name="connsiteY247" fmla="*/ 6158308 h 12366826"/>
              <a:gd name="connsiteX248" fmla="*/ 2263811 w 11504611"/>
              <a:gd name="connsiteY248" fmla="*/ 4971165 h 12366826"/>
              <a:gd name="connsiteX249" fmla="*/ 2375146 w 11504611"/>
              <a:gd name="connsiteY249" fmla="*/ 4600182 h 12366826"/>
              <a:gd name="connsiteX250" fmla="*/ 2449369 w 11504611"/>
              <a:gd name="connsiteY250" fmla="*/ 3821119 h 12366826"/>
              <a:gd name="connsiteX251" fmla="*/ 2486481 w 11504611"/>
              <a:gd name="connsiteY251" fmla="*/ 3969512 h 12366826"/>
              <a:gd name="connsiteX252" fmla="*/ 2523592 w 11504611"/>
              <a:gd name="connsiteY252" fmla="*/ 3821119 h 12366826"/>
              <a:gd name="connsiteX253" fmla="*/ 2672039 w 11504611"/>
              <a:gd name="connsiteY253" fmla="*/ 3858217 h 12366826"/>
              <a:gd name="connsiteX254" fmla="*/ 2486481 w 11504611"/>
              <a:gd name="connsiteY254" fmla="*/ 6232505 h 12366826"/>
              <a:gd name="connsiteX255" fmla="*/ 2746262 w 11504611"/>
              <a:gd name="connsiteY255" fmla="*/ 6714782 h 12366826"/>
              <a:gd name="connsiteX256" fmla="*/ 2560704 w 11504611"/>
              <a:gd name="connsiteY256" fmla="*/ 5305049 h 12366826"/>
              <a:gd name="connsiteX257" fmla="*/ 2672039 w 11504611"/>
              <a:gd name="connsiteY257" fmla="*/ 4563084 h 12366826"/>
              <a:gd name="connsiteX258" fmla="*/ 2820485 w 11504611"/>
              <a:gd name="connsiteY258" fmla="*/ 3858217 h 12366826"/>
              <a:gd name="connsiteX259" fmla="*/ 2823385 w 11504611"/>
              <a:gd name="connsiteY259" fmla="*/ 3858797 h 12366826"/>
              <a:gd name="connsiteX260" fmla="*/ 2828618 w 11504611"/>
              <a:gd name="connsiteY260" fmla="*/ 3859843 h 12366826"/>
              <a:gd name="connsiteX261" fmla="*/ 2852460 w 11504611"/>
              <a:gd name="connsiteY261" fmla="*/ 3864610 h 12366826"/>
              <a:gd name="connsiteX262" fmla="*/ 2865788 w 11504611"/>
              <a:gd name="connsiteY262" fmla="*/ 3867275 h 12366826"/>
              <a:gd name="connsiteX263" fmla="*/ 2886547 w 11504611"/>
              <a:gd name="connsiteY263" fmla="*/ 3871425 h 12366826"/>
              <a:gd name="connsiteX264" fmla="*/ 2927761 w 11504611"/>
              <a:gd name="connsiteY264" fmla="*/ 3879665 h 12366826"/>
              <a:gd name="connsiteX265" fmla="*/ 2939983 w 11504611"/>
              <a:gd name="connsiteY265" fmla="*/ 3882108 h 12366826"/>
              <a:gd name="connsiteX266" fmla="*/ 2944795 w 11504611"/>
              <a:gd name="connsiteY266" fmla="*/ 3883070 h 12366826"/>
              <a:gd name="connsiteX267" fmla="*/ 2974069 w 11504611"/>
              <a:gd name="connsiteY267" fmla="*/ 3888923 h 12366826"/>
              <a:gd name="connsiteX268" fmla="*/ 2982849 w 11504611"/>
              <a:gd name="connsiteY268" fmla="*/ 3890678 h 12366826"/>
              <a:gd name="connsiteX269" fmla="*/ 2996259 w 11504611"/>
              <a:gd name="connsiteY269" fmla="*/ 3893359 h 12366826"/>
              <a:gd name="connsiteX270" fmla="*/ 2997911 w 11504611"/>
              <a:gd name="connsiteY270" fmla="*/ 3893690 h 12366826"/>
              <a:gd name="connsiteX271" fmla="*/ 3006044 w 11504611"/>
              <a:gd name="connsiteY271" fmla="*/ 3895316 h 12366826"/>
              <a:gd name="connsiteX272" fmla="*/ 2931821 w 11504611"/>
              <a:gd name="connsiteY272" fmla="*/ 5193754 h 12366826"/>
              <a:gd name="connsiteX273" fmla="*/ 3080267 w 11504611"/>
              <a:gd name="connsiteY273" fmla="*/ 4748575 h 12366826"/>
              <a:gd name="connsiteX274" fmla="*/ 3117379 w 11504611"/>
              <a:gd name="connsiteY274" fmla="*/ 5045361 h 12366826"/>
              <a:gd name="connsiteX275" fmla="*/ 3191602 w 11504611"/>
              <a:gd name="connsiteY275" fmla="*/ 4600182 h 12366826"/>
              <a:gd name="connsiteX276" fmla="*/ 3006044 w 11504611"/>
              <a:gd name="connsiteY276" fmla="*/ 4711477 h 12366826"/>
              <a:gd name="connsiteX277" fmla="*/ 3117379 w 11504611"/>
              <a:gd name="connsiteY277" fmla="*/ 3932414 h 12366826"/>
              <a:gd name="connsiteX278" fmla="*/ 3228714 w 11504611"/>
              <a:gd name="connsiteY278" fmla="*/ 3190449 h 12366826"/>
              <a:gd name="connsiteX279" fmla="*/ 3006044 w 11504611"/>
              <a:gd name="connsiteY279" fmla="*/ 3895316 h 12366826"/>
              <a:gd name="connsiteX280" fmla="*/ 3003145 w 11504611"/>
              <a:gd name="connsiteY280" fmla="*/ 3894736 h 12366826"/>
              <a:gd name="connsiteX281" fmla="*/ 2997911 w 11504611"/>
              <a:gd name="connsiteY281" fmla="*/ 3893690 h 12366826"/>
              <a:gd name="connsiteX282" fmla="*/ 2974069 w 11504611"/>
              <a:gd name="connsiteY282" fmla="*/ 3888923 h 12366826"/>
              <a:gd name="connsiteX283" fmla="*/ 2960742 w 11504611"/>
              <a:gd name="connsiteY283" fmla="*/ 3886258 h 12366826"/>
              <a:gd name="connsiteX284" fmla="*/ 2939983 w 11504611"/>
              <a:gd name="connsiteY284" fmla="*/ 3882108 h 12366826"/>
              <a:gd name="connsiteX285" fmla="*/ 2898768 w 11504611"/>
              <a:gd name="connsiteY285" fmla="*/ 3873868 h 12366826"/>
              <a:gd name="connsiteX286" fmla="*/ 2886547 w 11504611"/>
              <a:gd name="connsiteY286" fmla="*/ 3871425 h 12366826"/>
              <a:gd name="connsiteX287" fmla="*/ 2881734 w 11504611"/>
              <a:gd name="connsiteY287" fmla="*/ 3870463 h 12366826"/>
              <a:gd name="connsiteX288" fmla="*/ 2852460 w 11504611"/>
              <a:gd name="connsiteY288" fmla="*/ 3864610 h 12366826"/>
              <a:gd name="connsiteX289" fmla="*/ 2843680 w 11504611"/>
              <a:gd name="connsiteY289" fmla="*/ 3862855 h 12366826"/>
              <a:gd name="connsiteX290" fmla="*/ 2830271 w 11504611"/>
              <a:gd name="connsiteY290" fmla="*/ 3860174 h 12366826"/>
              <a:gd name="connsiteX291" fmla="*/ 2828618 w 11504611"/>
              <a:gd name="connsiteY291" fmla="*/ 3859843 h 12366826"/>
              <a:gd name="connsiteX292" fmla="*/ 2820485 w 11504611"/>
              <a:gd name="connsiteY292" fmla="*/ 3858217 h 12366826"/>
              <a:gd name="connsiteX293" fmla="*/ 2894709 w 11504611"/>
              <a:gd name="connsiteY293" fmla="*/ 3487235 h 12366826"/>
              <a:gd name="connsiteX294" fmla="*/ 2931821 w 11504611"/>
              <a:gd name="connsiteY294" fmla="*/ 3709824 h 12366826"/>
              <a:gd name="connsiteX295" fmla="*/ 3006044 w 11504611"/>
              <a:gd name="connsiteY295" fmla="*/ 3413039 h 12366826"/>
              <a:gd name="connsiteX296" fmla="*/ 2894709 w 11504611"/>
              <a:gd name="connsiteY296" fmla="*/ 3487235 h 12366826"/>
              <a:gd name="connsiteX297" fmla="*/ 2968932 w 11504611"/>
              <a:gd name="connsiteY297" fmla="*/ 3190449 h 12366826"/>
              <a:gd name="connsiteX298" fmla="*/ 2894709 w 11504611"/>
              <a:gd name="connsiteY298" fmla="*/ 3190449 h 12366826"/>
              <a:gd name="connsiteX299" fmla="*/ 2857597 w 11504611"/>
              <a:gd name="connsiteY299" fmla="*/ 3190449 h 12366826"/>
              <a:gd name="connsiteX300" fmla="*/ 2672039 w 11504611"/>
              <a:gd name="connsiteY300" fmla="*/ 3821119 h 12366826"/>
              <a:gd name="connsiteX301" fmla="*/ 2523592 w 11504611"/>
              <a:gd name="connsiteY301" fmla="*/ 3821119 h 12366826"/>
              <a:gd name="connsiteX302" fmla="*/ 2523592 w 11504611"/>
              <a:gd name="connsiteY302" fmla="*/ 3561432 h 12366826"/>
              <a:gd name="connsiteX303" fmla="*/ 2783374 w 11504611"/>
              <a:gd name="connsiteY303" fmla="*/ 2893663 h 12366826"/>
              <a:gd name="connsiteX304" fmla="*/ 2783374 w 11504611"/>
              <a:gd name="connsiteY304" fmla="*/ 2708172 h 12366826"/>
              <a:gd name="connsiteX305" fmla="*/ 2968932 w 11504611"/>
              <a:gd name="connsiteY305" fmla="*/ 2448484 h 12366826"/>
              <a:gd name="connsiteX306" fmla="*/ 2931821 w 11504611"/>
              <a:gd name="connsiteY306" fmla="*/ 2411386 h 12366826"/>
              <a:gd name="connsiteX307" fmla="*/ 3043155 w 11504611"/>
              <a:gd name="connsiteY307" fmla="*/ 2300091 h 12366826"/>
              <a:gd name="connsiteX308" fmla="*/ 3043155 w 11504611"/>
              <a:gd name="connsiteY308" fmla="*/ 2077502 h 12366826"/>
              <a:gd name="connsiteX309" fmla="*/ 3154491 w 11504611"/>
              <a:gd name="connsiteY309" fmla="*/ 2003305 h 12366826"/>
              <a:gd name="connsiteX310" fmla="*/ 3191602 w 11504611"/>
              <a:gd name="connsiteY310" fmla="*/ 1854912 h 12366826"/>
              <a:gd name="connsiteX311" fmla="*/ 4527621 w 11504611"/>
              <a:gd name="connsiteY311" fmla="*/ 0 h 123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11504611" h="12366826">
                <a:moveTo>
                  <a:pt x="3525607" y="3338842"/>
                </a:moveTo>
                <a:cubicBezTo>
                  <a:pt x="3414272" y="3524333"/>
                  <a:pt x="3302937" y="3746923"/>
                  <a:pt x="3265825" y="3932414"/>
                </a:cubicBezTo>
                <a:cubicBezTo>
                  <a:pt x="3210158" y="4071532"/>
                  <a:pt x="3175366" y="4189783"/>
                  <a:pt x="3161450" y="4318468"/>
                </a:cubicBezTo>
                <a:lnTo>
                  <a:pt x="3155700" y="4428636"/>
                </a:lnTo>
                <a:lnTo>
                  <a:pt x="3155071" y="4430342"/>
                </a:lnTo>
                <a:cubicBezTo>
                  <a:pt x="3154491" y="4435559"/>
                  <a:pt x="3154491" y="4442515"/>
                  <a:pt x="3154491" y="4451789"/>
                </a:cubicBezTo>
                <a:lnTo>
                  <a:pt x="3155700" y="4428636"/>
                </a:lnTo>
                <a:lnTo>
                  <a:pt x="3159130" y="4419328"/>
                </a:lnTo>
                <a:cubicBezTo>
                  <a:pt x="3163769" y="4414691"/>
                  <a:pt x="3173047" y="4414691"/>
                  <a:pt x="3191602" y="4414691"/>
                </a:cubicBezTo>
                <a:cubicBezTo>
                  <a:pt x="3191602" y="4488888"/>
                  <a:pt x="3191602" y="4563084"/>
                  <a:pt x="3228714" y="4563084"/>
                </a:cubicBezTo>
                <a:cubicBezTo>
                  <a:pt x="3154491" y="4563084"/>
                  <a:pt x="3228714" y="4674379"/>
                  <a:pt x="3302937" y="4674379"/>
                </a:cubicBezTo>
                <a:cubicBezTo>
                  <a:pt x="3302937" y="4563084"/>
                  <a:pt x="3302937" y="4451789"/>
                  <a:pt x="3377160" y="4340495"/>
                </a:cubicBezTo>
                <a:cubicBezTo>
                  <a:pt x="3377160" y="4414691"/>
                  <a:pt x="3302937" y="4563084"/>
                  <a:pt x="3377160" y="4637281"/>
                </a:cubicBezTo>
                <a:cubicBezTo>
                  <a:pt x="3377160" y="4192102"/>
                  <a:pt x="3674053" y="3709824"/>
                  <a:pt x="3525607" y="3338842"/>
                </a:cubicBezTo>
                <a:close/>
                <a:moveTo>
                  <a:pt x="3618386" y="1542476"/>
                </a:moveTo>
                <a:cubicBezTo>
                  <a:pt x="3599831" y="1544214"/>
                  <a:pt x="3581275" y="1548852"/>
                  <a:pt x="3562719" y="1558126"/>
                </a:cubicBezTo>
                <a:cubicBezTo>
                  <a:pt x="3636942" y="1669421"/>
                  <a:pt x="3525607" y="1817814"/>
                  <a:pt x="3414272" y="1929109"/>
                </a:cubicBezTo>
                <a:cubicBezTo>
                  <a:pt x="3414272" y="1854912"/>
                  <a:pt x="3414272" y="1817814"/>
                  <a:pt x="3414272" y="1780716"/>
                </a:cubicBezTo>
                <a:cubicBezTo>
                  <a:pt x="3488495" y="1780716"/>
                  <a:pt x="3488495" y="1780716"/>
                  <a:pt x="3525607" y="1780716"/>
                </a:cubicBezTo>
                <a:cubicBezTo>
                  <a:pt x="3488495" y="1706519"/>
                  <a:pt x="3525607" y="1706519"/>
                  <a:pt x="3525607" y="1632323"/>
                </a:cubicBezTo>
                <a:cubicBezTo>
                  <a:pt x="3451383" y="1669421"/>
                  <a:pt x="3414272" y="1780716"/>
                  <a:pt x="3377160" y="1854912"/>
                </a:cubicBezTo>
                <a:cubicBezTo>
                  <a:pt x="3302937" y="1966207"/>
                  <a:pt x="3302937" y="2040404"/>
                  <a:pt x="3302937" y="2077502"/>
                </a:cubicBezTo>
                <a:cubicBezTo>
                  <a:pt x="3302937" y="2040404"/>
                  <a:pt x="3302937" y="2003305"/>
                  <a:pt x="3377160" y="2003305"/>
                </a:cubicBezTo>
                <a:cubicBezTo>
                  <a:pt x="3377160" y="2114600"/>
                  <a:pt x="3265825" y="2151698"/>
                  <a:pt x="3302937" y="2262993"/>
                </a:cubicBezTo>
                <a:cubicBezTo>
                  <a:pt x="3265825" y="2300091"/>
                  <a:pt x="3265825" y="2262993"/>
                  <a:pt x="3191602" y="2262993"/>
                </a:cubicBezTo>
                <a:cubicBezTo>
                  <a:pt x="3191602" y="2337190"/>
                  <a:pt x="3191602" y="2448484"/>
                  <a:pt x="3265825" y="2337190"/>
                </a:cubicBezTo>
                <a:cubicBezTo>
                  <a:pt x="3302937" y="2522681"/>
                  <a:pt x="3154491" y="2671074"/>
                  <a:pt x="3228714" y="2782368"/>
                </a:cubicBezTo>
                <a:cubicBezTo>
                  <a:pt x="3265825" y="2633975"/>
                  <a:pt x="3302937" y="2522681"/>
                  <a:pt x="3377160" y="2411386"/>
                </a:cubicBezTo>
                <a:cubicBezTo>
                  <a:pt x="3377160" y="2485582"/>
                  <a:pt x="3451383" y="2448484"/>
                  <a:pt x="3451383" y="2485582"/>
                </a:cubicBezTo>
                <a:cubicBezTo>
                  <a:pt x="3414272" y="2522681"/>
                  <a:pt x="3414272" y="2633975"/>
                  <a:pt x="3414272" y="2708172"/>
                </a:cubicBezTo>
                <a:cubicBezTo>
                  <a:pt x="3488495" y="2671074"/>
                  <a:pt x="3488495" y="2708172"/>
                  <a:pt x="3525607" y="2745270"/>
                </a:cubicBezTo>
                <a:cubicBezTo>
                  <a:pt x="3599830" y="2522681"/>
                  <a:pt x="3525607" y="2225895"/>
                  <a:pt x="3785389" y="2151698"/>
                </a:cubicBezTo>
                <a:cubicBezTo>
                  <a:pt x="3896723" y="2151698"/>
                  <a:pt x="3933835" y="2151698"/>
                  <a:pt x="4008058" y="2225895"/>
                </a:cubicBezTo>
                <a:cubicBezTo>
                  <a:pt x="4008058" y="2262993"/>
                  <a:pt x="3933835" y="2262993"/>
                  <a:pt x="3896723" y="2262993"/>
                </a:cubicBezTo>
                <a:cubicBezTo>
                  <a:pt x="3896723" y="2300091"/>
                  <a:pt x="3933835" y="2337190"/>
                  <a:pt x="3970947" y="2411386"/>
                </a:cubicBezTo>
                <a:cubicBezTo>
                  <a:pt x="4008058" y="2188797"/>
                  <a:pt x="4156505" y="2003305"/>
                  <a:pt x="4342063" y="2003305"/>
                </a:cubicBezTo>
                <a:cubicBezTo>
                  <a:pt x="4342063" y="1929109"/>
                  <a:pt x="4304951" y="1854912"/>
                  <a:pt x="4230729" y="1854912"/>
                </a:cubicBezTo>
                <a:cubicBezTo>
                  <a:pt x="4156505" y="1929109"/>
                  <a:pt x="4304951" y="2040404"/>
                  <a:pt x="4156505" y="2003305"/>
                </a:cubicBezTo>
                <a:cubicBezTo>
                  <a:pt x="4156505" y="1892011"/>
                  <a:pt x="4267840" y="1854912"/>
                  <a:pt x="4230729" y="1706519"/>
                </a:cubicBezTo>
                <a:cubicBezTo>
                  <a:pt x="4119393" y="1669421"/>
                  <a:pt x="4156505" y="1632323"/>
                  <a:pt x="4008058" y="1632323"/>
                </a:cubicBezTo>
                <a:cubicBezTo>
                  <a:pt x="4008058" y="1669421"/>
                  <a:pt x="4008058" y="1706519"/>
                  <a:pt x="3933835" y="1706519"/>
                </a:cubicBezTo>
                <a:cubicBezTo>
                  <a:pt x="4008058" y="1780716"/>
                  <a:pt x="4045170" y="1854912"/>
                  <a:pt x="4045170" y="1966207"/>
                </a:cubicBezTo>
                <a:cubicBezTo>
                  <a:pt x="4008058" y="1929109"/>
                  <a:pt x="3896723" y="2077502"/>
                  <a:pt x="3785389" y="2077502"/>
                </a:cubicBezTo>
                <a:cubicBezTo>
                  <a:pt x="3748277" y="1817814"/>
                  <a:pt x="3970947" y="1780716"/>
                  <a:pt x="3933835" y="1558126"/>
                </a:cubicBezTo>
                <a:cubicBezTo>
                  <a:pt x="3674053" y="1558126"/>
                  <a:pt x="3748277" y="1892011"/>
                  <a:pt x="3599830" y="2003305"/>
                </a:cubicBezTo>
                <a:cubicBezTo>
                  <a:pt x="3636942" y="1817814"/>
                  <a:pt x="3599830" y="1706519"/>
                  <a:pt x="3785389" y="1558126"/>
                </a:cubicBezTo>
                <a:cubicBezTo>
                  <a:pt x="3729721" y="1558126"/>
                  <a:pt x="3674054" y="1537259"/>
                  <a:pt x="3618386" y="1542476"/>
                </a:cubicBezTo>
                <a:close/>
                <a:moveTo>
                  <a:pt x="4527621" y="0"/>
                </a:moveTo>
                <a:cubicBezTo>
                  <a:pt x="4342063" y="370983"/>
                  <a:pt x="4045170" y="593572"/>
                  <a:pt x="3933835" y="1075849"/>
                </a:cubicBezTo>
                <a:cubicBezTo>
                  <a:pt x="4008058" y="1038751"/>
                  <a:pt x="4045170" y="964555"/>
                  <a:pt x="4119393" y="964555"/>
                </a:cubicBezTo>
                <a:cubicBezTo>
                  <a:pt x="4193617" y="1038751"/>
                  <a:pt x="4045170" y="1075849"/>
                  <a:pt x="4008058" y="1075849"/>
                </a:cubicBezTo>
                <a:cubicBezTo>
                  <a:pt x="4008058" y="1187144"/>
                  <a:pt x="4008058" y="1298439"/>
                  <a:pt x="3970947" y="1335537"/>
                </a:cubicBezTo>
                <a:cubicBezTo>
                  <a:pt x="3970947" y="1372635"/>
                  <a:pt x="4045170" y="1335537"/>
                  <a:pt x="4045170" y="1372635"/>
                </a:cubicBezTo>
                <a:cubicBezTo>
                  <a:pt x="4156505" y="1372635"/>
                  <a:pt x="4156505" y="1261340"/>
                  <a:pt x="4193617" y="1150046"/>
                </a:cubicBezTo>
                <a:cubicBezTo>
                  <a:pt x="4267840" y="1112948"/>
                  <a:pt x="4193617" y="1298439"/>
                  <a:pt x="4342063" y="1224242"/>
                </a:cubicBezTo>
                <a:cubicBezTo>
                  <a:pt x="4342063" y="1372635"/>
                  <a:pt x="4193617" y="1335537"/>
                  <a:pt x="4230729" y="1483930"/>
                </a:cubicBezTo>
                <a:cubicBezTo>
                  <a:pt x="4342063" y="1446832"/>
                  <a:pt x="4379175" y="1483930"/>
                  <a:pt x="4416287" y="1372635"/>
                </a:cubicBezTo>
                <a:cubicBezTo>
                  <a:pt x="4416287" y="1335537"/>
                  <a:pt x="4379175" y="1372635"/>
                  <a:pt x="4342063" y="1372635"/>
                </a:cubicBezTo>
                <a:cubicBezTo>
                  <a:pt x="4379175" y="1187144"/>
                  <a:pt x="4527621" y="1261340"/>
                  <a:pt x="4564733" y="1150046"/>
                </a:cubicBezTo>
                <a:cubicBezTo>
                  <a:pt x="4676068" y="1187144"/>
                  <a:pt x="4713180" y="1224242"/>
                  <a:pt x="4824515" y="1372635"/>
                </a:cubicBezTo>
                <a:cubicBezTo>
                  <a:pt x="4861627" y="1335537"/>
                  <a:pt x="4898738" y="1298439"/>
                  <a:pt x="4898738" y="1261340"/>
                </a:cubicBezTo>
                <a:cubicBezTo>
                  <a:pt x="4898738" y="1224242"/>
                  <a:pt x="4787403" y="1224242"/>
                  <a:pt x="4787403" y="1261340"/>
                </a:cubicBezTo>
                <a:cubicBezTo>
                  <a:pt x="4750291" y="1187144"/>
                  <a:pt x="4861627" y="1150046"/>
                  <a:pt x="4972961" y="1187144"/>
                </a:cubicBezTo>
                <a:cubicBezTo>
                  <a:pt x="4898738" y="1261340"/>
                  <a:pt x="4972961" y="1521028"/>
                  <a:pt x="5047185" y="1632323"/>
                </a:cubicBezTo>
                <a:cubicBezTo>
                  <a:pt x="5121408" y="1521028"/>
                  <a:pt x="5084297" y="1446832"/>
                  <a:pt x="5084297" y="1298439"/>
                </a:cubicBezTo>
                <a:cubicBezTo>
                  <a:pt x="5121408" y="1335537"/>
                  <a:pt x="5232743" y="1335537"/>
                  <a:pt x="5269855" y="1372635"/>
                </a:cubicBezTo>
                <a:cubicBezTo>
                  <a:pt x="5344078" y="1335537"/>
                  <a:pt x="5344078" y="1224242"/>
                  <a:pt x="5306966" y="1150046"/>
                </a:cubicBezTo>
                <a:cubicBezTo>
                  <a:pt x="5344078" y="1187144"/>
                  <a:pt x="5492525" y="1224242"/>
                  <a:pt x="5529636" y="1112948"/>
                </a:cubicBezTo>
                <a:cubicBezTo>
                  <a:pt x="5566747" y="1112948"/>
                  <a:pt x="5529636" y="1224242"/>
                  <a:pt x="5529636" y="1224242"/>
                </a:cubicBezTo>
                <a:cubicBezTo>
                  <a:pt x="5344078" y="1224242"/>
                  <a:pt x="5306966" y="1335537"/>
                  <a:pt x="5306966" y="1446832"/>
                </a:cubicBezTo>
                <a:cubicBezTo>
                  <a:pt x="5418301" y="1409733"/>
                  <a:pt x="5381189" y="1261340"/>
                  <a:pt x="5566747" y="1298439"/>
                </a:cubicBezTo>
                <a:cubicBezTo>
                  <a:pt x="5529636" y="1112948"/>
                  <a:pt x="5900753" y="927456"/>
                  <a:pt x="6012087" y="964555"/>
                </a:cubicBezTo>
                <a:cubicBezTo>
                  <a:pt x="5974976" y="1521028"/>
                  <a:pt x="5492525" y="1892011"/>
                  <a:pt x="5418301" y="2522681"/>
                </a:cubicBezTo>
                <a:cubicBezTo>
                  <a:pt x="5752306" y="2040404"/>
                  <a:pt x="5900753" y="1446832"/>
                  <a:pt x="6271869" y="1001653"/>
                </a:cubicBezTo>
                <a:cubicBezTo>
                  <a:pt x="6346093" y="1224242"/>
                  <a:pt x="6717209" y="1112948"/>
                  <a:pt x="6902767" y="1112948"/>
                </a:cubicBezTo>
                <a:cubicBezTo>
                  <a:pt x="6902767" y="1150046"/>
                  <a:pt x="6939879" y="1150046"/>
                  <a:pt x="6976991" y="1150046"/>
                </a:cubicBezTo>
                <a:cubicBezTo>
                  <a:pt x="6754321" y="1595225"/>
                  <a:pt x="6457427" y="1966207"/>
                  <a:pt x="6346093" y="2485582"/>
                </a:cubicBezTo>
                <a:cubicBezTo>
                  <a:pt x="6754321" y="2225895"/>
                  <a:pt x="6902767" y="1706519"/>
                  <a:pt x="7310995" y="1409733"/>
                </a:cubicBezTo>
                <a:cubicBezTo>
                  <a:pt x="7385219" y="1187144"/>
                  <a:pt x="7533665" y="1001653"/>
                  <a:pt x="7756335" y="927456"/>
                </a:cubicBezTo>
                <a:cubicBezTo>
                  <a:pt x="7830559" y="704867"/>
                  <a:pt x="7979005" y="593572"/>
                  <a:pt x="8164563" y="482277"/>
                </a:cubicBezTo>
                <a:cubicBezTo>
                  <a:pt x="8053229" y="593572"/>
                  <a:pt x="7979005" y="741965"/>
                  <a:pt x="7867670" y="853260"/>
                </a:cubicBezTo>
                <a:cubicBezTo>
                  <a:pt x="8201675" y="741965"/>
                  <a:pt x="8387233" y="482277"/>
                  <a:pt x="8609903" y="296786"/>
                </a:cubicBezTo>
                <a:cubicBezTo>
                  <a:pt x="8684126" y="370983"/>
                  <a:pt x="8498568" y="445179"/>
                  <a:pt x="8498568" y="519376"/>
                </a:cubicBezTo>
                <a:cubicBezTo>
                  <a:pt x="8535680" y="593572"/>
                  <a:pt x="8684126" y="519376"/>
                  <a:pt x="8721238" y="482277"/>
                </a:cubicBezTo>
                <a:cubicBezTo>
                  <a:pt x="8758350" y="593572"/>
                  <a:pt x="8535680" y="741965"/>
                  <a:pt x="8461457" y="853260"/>
                </a:cubicBezTo>
                <a:cubicBezTo>
                  <a:pt x="8647015" y="890358"/>
                  <a:pt x="8758350" y="630670"/>
                  <a:pt x="8869685" y="482277"/>
                </a:cubicBezTo>
                <a:cubicBezTo>
                  <a:pt x="8869685" y="482277"/>
                  <a:pt x="8943908" y="482277"/>
                  <a:pt x="8981020" y="482277"/>
                </a:cubicBezTo>
                <a:cubicBezTo>
                  <a:pt x="8721238" y="964555"/>
                  <a:pt x="8238787" y="1446832"/>
                  <a:pt x="8016117" y="2040404"/>
                </a:cubicBezTo>
                <a:cubicBezTo>
                  <a:pt x="8387233" y="2114600"/>
                  <a:pt x="8795461" y="2188797"/>
                  <a:pt x="8943908" y="2448484"/>
                </a:cubicBezTo>
                <a:cubicBezTo>
                  <a:pt x="9315025" y="2485582"/>
                  <a:pt x="9537694" y="2671074"/>
                  <a:pt x="9797475" y="2819467"/>
                </a:cubicBezTo>
                <a:cubicBezTo>
                  <a:pt x="10242815" y="2893663"/>
                  <a:pt x="10242815" y="3264646"/>
                  <a:pt x="10651043" y="3301744"/>
                </a:cubicBezTo>
                <a:cubicBezTo>
                  <a:pt x="10688155" y="3450137"/>
                  <a:pt x="10873715" y="3450137"/>
                  <a:pt x="10873715" y="3598530"/>
                </a:cubicBezTo>
                <a:cubicBezTo>
                  <a:pt x="11059271" y="3635628"/>
                  <a:pt x="11096383" y="3746923"/>
                  <a:pt x="11207719" y="3821119"/>
                </a:cubicBezTo>
                <a:cubicBezTo>
                  <a:pt x="11244831" y="3895316"/>
                  <a:pt x="11133495" y="3858217"/>
                  <a:pt x="11096383" y="3895316"/>
                </a:cubicBezTo>
                <a:cubicBezTo>
                  <a:pt x="11170607" y="4080807"/>
                  <a:pt x="11467499" y="3895316"/>
                  <a:pt x="11504611" y="4117905"/>
                </a:cubicBezTo>
                <a:cubicBezTo>
                  <a:pt x="11356165" y="4080807"/>
                  <a:pt x="11356165" y="4043709"/>
                  <a:pt x="11244831" y="4117905"/>
                </a:cubicBezTo>
                <a:cubicBezTo>
                  <a:pt x="11133495" y="4043709"/>
                  <a:pt x="11022161" y="3932414"/>
                  <a:pt x="10947937" y="3932414"/>
                </a:cubicBezTo>
                <a:cubicBezTo>
                  <a:pt x="10910827" y="3821119"/>
                  <a:pt x="11022161" y="3858217"/>
                  <a:pt x="11096383" y="3821119"/>
                </a:cubicBezTo>
                <a:cubicBezTo>
                  <a:pt x="11059271" y="3709824"/>
                  <a:pt x="10985049" y="3784021"/>
                  <a:pt x="10910827" y="3709824"/>
                </a:cubicBezTo>
                <a:cubicBezTo>
                  <a:pt x="10873715" y="3709824"/>
                  <a:pt x="10873715" y="3746923"/>
                  <a:pt x="10873715" y="3784021"/>
                </a:cubicBezTo>
                <a:cubicBezTo>
                  <a:pt x="10762379" y="3784021"/>
                  <a:pt x="10762379" y="3672726"/>
                  <a:pt x="10613931" y="3635628"/>
                </a:cubicBezTo>
                <a:cubicBezTo>
                  <a:pt x="10651043" y="3598530"/>
                  <a:pt x="10688155" y="3598530"/>
                  <a:pt x="10688155" y="3561432"/>
                </a:cubicBezTo>
                <a:cubicBezTo>
                  <a:pt x="10094369" y="3338842"/>
                  <a:pt x="9574806" y="3042056"/>
                  <a:pt x="8943908" y="2856565"/>
                </a:cubicBezTo>
                <a:cubicBezTo>
                  <a:pt x="9018131" y="2967860"/>
                  <a:pt x="9240801" y="2930761"/>
                  <a:pt x="9240801" y="3153351"/>
                </a:cubicBezTo>
                <a:cubicBezTo>
                  <a:pt x="9500583" y="3264646"/>
                  <a:pt x="9945923" y="3375940"/>
                  <a:pt x="9983035" y="3635628"/>
                </a:cubicBezTo>
                <a:cubicBezTo>
                  <a:pt x="9240801" y="3413039"/>
                  <a:pt x="8795461" y="2893663"/>
                  <a:pt x="7867670" y="2819467"/>
                </a:cubicBezTo>
                <a:cubicBezTo>
                  <a:pt x="8350121" y="3079154"/>
                  <a:pt x="8832573" y="3338842"/>
                  <a:pt x="9352136" y="3598530"/>
                </a:cubicBezTo>
                <a:cubicBezTo>
                  <a:pt x="9352136" y="3672726"/>
                  <a:pt x="9315025" y="3561432"/>
                  <a:pt x="9240801" y="3598530"/>
                </a:cubicBezTo>
                <a:cubicBezTo>
                  <a:pt x="9945923" y="4155003"/>
                  <a:pt x="10688155" y="4711477"/>
                  <a:pt x="11207719" y="5453442"/>
                </a:cubicBezTo>
                <a:cubicBezTo>
                  <a:pt x="11096383" y="5453442"/>
                  <a:pt x="11096383" y="5379245"/>
                  <a:pt x="10985049" y="5379245"/>
                </a:cubicBezTo>
                <a:cubicBezTo>
                  <a:pt x="10725267" y="4971165"/>
                  <a:pt x="10205703" y="4748575"/>
                  <a:pt x="9983035" y="4340495"/>
                </a:cubicBezTo>
                <a:cubicBezTo>
                  <a:pt x="9500583" y="4155003"/>
                  <a:pt x="9240801" y="3784021"/>
                  <a:pt x="8721238" y="3672726"/>
                </a:cubicBezTo>
                <a:cubicBezTo>
                  <a:pt x="8498568" y="4006610"/>
                  <a:pt x="9166578" y="4414691"/>
                  <a:pt x="9389248" y="4637281"/>
                </a:cubicBezTo>
                <a:cubicBezTo>
                  <a:pt x="9500583" y="4711477"/>
                  <a:pt x="9649029" y="4896968"/>
                  <a:pt x="9797475" y="5008263"/>
                </a:cubicBezTo>
                <a:cubicBezTo>
                  <a:pt x="10205703" y="5416344"/>
                  <a:pt x="10651043" y="5972817"/>
                  <a:pt x="10873715" y="6529291"/>
                </a:cubicBezTo>
                <a:cubicBezTo>
                  <a:pt x="10910827" y="6603487"/>
                  <a:pt x="10910827" y="6640585"/>
                  <a:pt x="10947937" y="6714782"/>
                </a:cubicBezTo>
                <a:cubicBezTo>
                  <a:pt x="10947937" y="6714782"/>
                  <a:pt x="10947937" y="6714782"/>
                  <a:pt x="10576821" y="6714782"/>
                </a:cubicBezTo>
                <a:cubicBezTo>
                  <a:pt x="10539709" y="6677684"/>
                  <a:pt x="10502597" y="6640585"/>
                  <a:pt x="10428375" y="6603487"/>
                </a:cubicBezTo>
                <a:cubicBezTo>
                  <a:pt x="10428375" y="6640585"/>
                  <a:pt x="10428375" y="6677684"/>
                  <a:pt x="10465487" y="6714782"/>
                </a:cubicBezTo>
                <a:cubicBezTo>
                  <a:pt x="10465487" y="6714782"/>
                  <a:pt x="10465487" y="6714782"/>
                  <a:pt x="9723253" y="6714782"/>
                </a:cubicBezTo>
                <a:cubicBezTo>
                  <a:pt x="9723253" y="6677684"/>
                  <a:pt x="9723253" y="6640585"/>
                  <a:pt x="9649029" y="6640585"/>
                </a:cubicBezTo>
                <a:cubicBezTo>
                  <a:pt x="9649029" y="6937371"/>
                  <a:pt x="9797475" y="7085764"/>
                  <a:pt x="10020147" y="7197059"/>
                </a:cubicBezTo>
                <a:cubicBezTo>
                  <a:pt x="9983035" y="7048666"/>
                  <a:pt x="9908811" y="6937371"/>
                  <a:pt x="9908811" y="6826077"/>
                </a:cubicBezTo>
                <a:cubicBezTo>
                  <a:pt x="9871699" y="6788978"/>
                  <a:pt x="9871699" y="6826077"/>
                  <a:pt x="9760363" y="6788978"/>
                </a:cubicBezTo>
                <a:cubicBezTo>
                  <a:pt x="9760363" y="6788978"/>
                  <a:pt x="9760363" y="6751880"/>
                  <a:pt x="9723253" y="6751880"/>
                </a:cubicBezTo>
                <a:cubicBezTo>
                  <a:pt x="9723253" y="6751880"/>
                  <a:pt x="9723253" y="6751880"/>
                  <a:pt x="10465487" y="6751880"/>
                </a:cubicBezTo>
                <a:cubicBezTo>
                  <a:pt x="10465487" y="6826077"/>
                  <a:pt x="10465487" y="6863175"/>
                  <a:pt x="10539709" y="6788978"/>
                </a:cubicBezTo>
                <a:cubicBezTo>
                  <a:pt x="10465487" y="7122863"/>
                  <a:pt x="10725267" y="7159961"/>
                  <a:pt x="10688155" y="7456747"/>
                </a:cubicBezTo>
                <a:cubicBezTo>
                  <a:pt x="10985049" y="7345452"/>
                  <a:pt x="10613931" y="6974470"/>
                  <a:pt x="10651043" y="6751880"/>
                </a:cubicBezTo>
                <a:lnTo>
                  <a:pt x="10655681" y="6751880"/>
                </a:lnTo>
                <a:cubicBezTo>
                  <a:pt x="10697433" y="6751880"/>
                  <a:pt x="10780935" y="6751880"/>
                  <a:pt x="10947937" y="6751880"/>
                </a:cubicBezTo>
                <a:cubicBezTo>
                  <a:pt x="11059271" y="7085764"/>
                  <a:pt x="11133495" y="7456747"/>
                  <a:pt x="11096383" y="7901926"/>
                </a:cubicBezTo>
                <a:cubicBezTo>
                  <a:pt x="11022161" y="7530943"/>
                  <a:pt x="10985049" y="7159961"/>
                  <a:pt x="10836603" y="6863175"/>
                </a:cubicBezTo>
                <a:cubicBezTo>
                  <a:pt x="10799491" y="7159961"/>
                  <a:pt x="11022161" y="7530943"/>
                  <a:pt x="10947937" y="7827730"/>
                </a:cubicBezTo>
                <a:cubicBezTo>
                  <a:pt x="10836603" y="7827730"/>
                  <a:pt x="10799491" y="7864828"/>
                  <a:pt x="10762379" y="7939024"/>
                </a:cubicBezTo>
                <a:cubicBezTo>
                  <a:pt x="10725267" y="7753533"/>
                  <a:pt x="10799491" y="7642238"/>
                  <a:pt x="10725267" y="7530943"/>
                </a:cubicBezTo>
                <a:cubicBezTo>
                  <a:pt x="10725267" y="8013220"/>
                  <a:pt x="10576821" y="8384203"/>
                  <a:pt x="10242815" y="8569694"/>
                </a:cubicBezTo>
                <a:cubicBezTo>
                  <a:pt x="10020147" y="8532596"/>
                  <a:pt x="10020147" y="8718087"/>
                  <a:pt x="9834587" y="8643891"/>
                </a:cubicBezTo>
                <a:cubicBezTo>
                  <a:pt x="9871699" y="8532596"/>
                  <a:pt x="9945923" y="8421301"/>
                  <a:pt x="9871699" y="8272908"/>
                </a:cubicBezTo>
                <a:cubicBezTo>
                  <a:pt x="10057259" y="8235810"/>
                  <a:pt x="10057259" y="7827730"/>
                  <a:pt x="9945923" y="7716435"/>
                </a:cubicBezTo>
                <a:cubicBezTo>
                  <a:pt x="9908811" y="8087417"/>
                  <a:pt x="9649029" y="8310006"/>
                  <a:pt x="9500583" y="8643891"/>
                </a:cubicBezTo>
                <a:cubicBezTo>
                  <a:pt x="9240801" y="8680989"/>
                  <a:pt x="9055243" y="8829382"/>
                  <a:pt x="9018131" y="8977775"/>
                </a:cubicBezTo>
                <a:cubicBezTo>
                  <a:pt x="8758350" y="9051972"/>
                  <a:pt x="8424345" y="9014873"/>
                  <a:pt x="8016117" y="9051972"/>
                </a:cubicBezTo>
                <a:cubicBezTo>
                  <a:pt x="8313010" y="9422954"/>
                  <a:pt x="8053229" y="9942329"/>
                  <a:pt x="8053229" y="10387508"/>
                </a:cubicBezTo>
                <a:cubicBezTo>
                  <a:pt x="7979005" y="10350410"/>
                  <a:pt x="7979005" y="10461705"/>
                  <a:pt x="7867670" y="10424607"/>
                </a:cubicBezTo>
                <a:cubicBezTo>
                  <a:pt x="7682112" y="10276214"/>
                  <a:pt x="7385219" y="10202017"/>
                  <a:pt x="7236772" y="10424607"/>
                </a:cubicBezTo>
                <a:cubicBezTo>
                  <a:pt x="7348107" y="10684294"/>
                  <a:pt x="7645000" y="10795589"/>
                  <a:pt x="7719223" y="11092375"/>
                </a:cubicBezTo>
                <a:cubicBezTo>
                  <a:pt x="7830559" y="10832687"/>
                  <a:pt x="7533665" y="10721393"/>
                  <a:pt x="7496553" y="10535901"/>
                </a:cubicBezTo>
                <a:cubicBezTo>
                  <a:pt x="7793447" y="10647196"/>
                  <a:pt x="8016117" y="11352063"/>
                  <a:pt x="7607889" y="11500456"/>
                </a:cubicBezTo>
                <a:cubicBezTo>
                  <a:pt x="7607889" y="11574652"/>
                  <a:pt x="7682112" y="11648849"/>
                  <a:pt x="7719223" y="11723045"/>
                </a:cubicBezTo>
                <a:cubicBezTo>
                  <a:pt x="7496553" y="11834340"/>
                  <a:pt x="7830559" y="12465010"/>
                  <a:pt x="7348107" y="12353715"/>
                </a:cubicBezTo>
                <a:cubicBezTo>
                  <a:pt x="7348107" y="12279519"/>
                  <a:pt x="7422331" y="12279519"/>
                  <a:pt x="7422331" y="12205322"/>
                </a:cubicBezTo>
                <a:cubicBezTo>
                  <a:pt x="7162549" y="12056929"/>
                  <a:pt x="6642985" y="12019831"/>
                  <a:pt x="6680097" y="11685947"/>
                </a:cubicBezTo>
                <a:cubicBezTo>
                  <a:pt x="6605874" y="11574652"/>
                  <a:pt x="6383204" y="11648849"/>
                  <a:pt x="6271869" y="11574652"/>
                </a:cubicBezTo>
                <a:cubicBezTo>
                  <a:pt x="6308981" y="11463357"/>
                  <a:pt x="6494539" y="11500456"/>
                  <a:pt x="6494539" y="11426259"/>
                </a:cubicBezTo>
                <a:cubicBezTo>
                  <a:pt x="6234757" y="11092375"/>
                  <a:pt x="5603859" y="10981080"/>
                  <a:pt x="5047185" y="10943982"/>
                </a:cubicBezTo>
                <a:cubicBezTo>
                  <a:pt x="5010073" y="11018178"/>
                  <a:pt x="5047185" y="11166571"/>
                  <a:pt x="4972961" y="11240768"/>
                </a:cubicBezTo>
                <a:cubicBezTo>
                  <a:pt x="4787403" y="11203670"/>
                  <a:pt x="4935849" y="10943982"/>
                  <a:pt x="4676068" y="10906884"/>
                </a:cubicBezTo>
                <a:cubicBezTo>
                  <a:pt x="4676068" y="10869786"/>
                  <a:pt x="4676068" y="10795589"/>
                  <a:pt x="4676068" y="10758491"/>
                </a:cubicBezTo>
                <a:cubicBezTo>
                  <a:pt x="4750291" y="10721393"/>
                  <a:pt x="4824515" y="10684294"/>
                  <a:pt x="4861627" y="10610098"/>
                </a:cubicBezTo>
                <a:cubicBezTo>
                  <a:pt x="4824515" y="10535901"/>
                  <a:pt x="4750291" y="10461705"/>
                  <a:pt x="4676068" y="10387508"/>
                </a:cubicBezTo>
                <a:cubicBezTo>
                  <a:pt x="4638957" y="10313312"/>
                  <a:pt x="4787403" y="10350410"/>
                  <a:pt x="4750291" y="10276214"/>
                </a:cubicBezTo>
                <a:cubicBezTo>
                  <a:pt x="4750291" y="10202017"/>
                  <a:pt x="4676068" y="10202017"/>
                  <a:pt x="4564733" y="10202017"/>
                </a:cubicBezTo>
                <a:cubicBezTo>
                  <a:pt x="4564733" y="10090722"/>
                  <a:pt x="4601845" y="9979428"/>
                  <a:pt x="4564733" y="9905231"/>
                </a:cubicBezTo>
                <a:cubicBezTo>
                  <a:pt x="4490510" y="9942329"/>
                  <a:pt x="4490510" y="10053624"/>
                  <a:pt x="4416287" y="10090722"/>
                </a:cubicBezTo>
                <a:cubicBezTo>
                  <a:pt x="4416287" y="9979428"/>
                  <a:pt x="4379175" y="9905231"/>
                  <a:pt x="4342063" y="9831035"/>
                </a:cubicBezTo>
                <a:cubicBezTo>
                  <a:pt x="4416287" y="9682642"/>
                  <a:pt x="4490510" y="9571347"/>
                  <a:pt x="4638957" y="9534249"/>
                </a:cubicBezTo>
                <a:cubicBezTo>
                  <a:pt x="4713180" y="9311659"/>
                  <a:pt x="4638957" y="9163266"/>
                  <a:pt x="4527621" y="9051972"/>
                </a:cubicBezTo>
                <a:cubicBezTo>
                  <a:pt x="4379175" y="9014873"/>
                  <a:pt x="4230729" y="9014873"/>
                  <a:pt x="4230729" y="9126168"/>
                </a:cubicBezTo>
                <a:cubicBezTo>
                  <a:pt x="3859612" y="8829382"/>
                  <a:pt x="2968932" y="8903579"/>
                  <a:pt x="2523592" y="8718087"/>
                </a:cubicBezTo>
                <a:cubicBezTo>
                  <a:pt x="2449369" y="8532596"/>
                  <a:pt x="2152476" y="8532596"/>
                  <a:pt x="1929806" y="8458400"/>
                </a:cubicBezTo>
                <a:cubicBezTo>
                  <a:pt x="2041141" y="8384203"/>
                  <a:pt x="2263811" y="8421301"/>
                  <a:pt x="2375146" y="8458400"/>
                </a:cubicBezTo>
                <a:cubicBezTo>
                  <a:pt x="2300923" y="8272908"/>
                  <a:pt x="2004029" y="8310006"/>
                  <a:pt x="1966917" y="8161614"/>
                </a:cubicBezTo>
                <a:cubicBezTo>
                  <a:pt x="1966917" y="8161614"/>
                  <a:pt x="2115364" y="8013220"/>
                  <a:pt x="1929806" y="8013220"/>
                </a:cubicBezTo>
                <a:cubicBezTo>
                  <a:pt x="2152476" y="7939024"/>
                  <a:pt x="2300923" y="8421301"/>
                  <a:pt x="2709151" y="8272908"/>
                </a:cubicBezTo>
                <a:cubicBezTo>
                  <a:pt x="2857597" y="8384203"/>
                  <a:pt x="3154491" y="8272908"/>
                  <a:pt x="3302937" y="8384203"/>
                </a:cubicBezTo>
                <a:cubicBezTo>
                  <a:pt x="3302937" y="8347105"/>
                  <a:pt x="3265825" y="8310006"/>
                  <a:pt x="3265825" y="8272908"/>
                </a:cubicBezTo>
                <a:cubicBezTo>
                  <a:pt x="3219436" y="8245085"/>
                  <a:pt x="3177685" y="8212624"/>
                  <a:pt x="3138254" y="8177264"/>
                </a:cubicBezTo>
                <a:lnTo>
                  <a:pt x="3075756" y="8115108"/>
                </a:lnTo>
                <a:lnTo>
                  <a:pt x="3004456" y="8115108"/>
                </a:lnTo>
                <a:lnTo>
                  <a:pt x="3004456" y="8042965"/>
                </a:lnTo>
                <a:lnTo>
                  <a:pt x="2910945" y="7944241"/>
                </a:lnTo>
                <a:cubicBezTo>
                  <a:pt x="2871514" y="7904245"/>
                  <a:pt x="2829764" y="7864828"/>
                  <a:pt x="2783374" y="7827730"/>
                </a:cubicBezTo>
                <a:cubicBezTo>
                  <a:pt x="2894709" y="7901926"/>
                  <a:pt x="2857597" y="7790631"/>
                  <a:pt x="2931821" y="7827730"/>
                </a:cubicBezTo>
                <a:cubicBezTo>
                  <a:pt x="2820485" y="7679336"/>
                  <a:pt x="2709151" y="7568042"/>
                  <a:pt x="2560704" y="7456747"/>
                </a:cubicBezTo>
                <a:cubicBezTo>
                  <a:pt x="2672039" y="7271256"/>
                  <a:pt x="2820485" y="7456747"/>
                  <a:pt x="2857597" y="7568042"/>
                </a:cubicBezTo>
                <a:cubicBezTo>
                  <a:pt x="2968932" y="7530943"/>
                  <a:pt x="2968932" y="7568042"/>
                  <a:pt x="3117379" y="7568042"/>
                </a:cubicBezTo>
                <a:cubicBezTo>
                  <a:pt x="3154491" y="7456747"/>
                  <a:pt x="3043155" y="7493845"/>
                  <a:pt x="3006044" y="7419649"/>
                </a:cubicBezTo>
                <a:cubicBezTo>
                  <a:pt x="3043155" y="7345452"/>
                  <a:pt x="3117379" y="7419649"/>
                  <a:pt x="3154491" y="7345452"/>
                </a:cubicBezTo>
                <a:cubicBezTo>
                  <a:pt x="3043155" y="7122863"/>
                  <a:pt x="2931821" y="6900273"/>
                  <a:pt x="2783374" y="6751880"/>
                </a:cubicBezTo>
                <a:cubicBezTo>
                  <a:pt x="2709151" y="6974470"/>
                  <a:pt x="2968932" y="7122863"/>
                  <a:pt x="3006044" y="7345452"/>
                </a:cubicBezTo>
                <a:cubicBezTo>
                  <a:pt x="2968932" y="7345452"/>
                  <a:pt x="2931821" y="7308354"/>
                  <a:pt x="2931821" y="7345452"/>
                </a:cubicBezTo>
                <a:cubicBezTo>
                  <a:pt x="2857597" y="7308354"/>
                  <a:pt x="2968932" y="7159961"/>
                  <a:pt x="2783374" y="7197059"/>
                </a:cubicBezTo>
                <a:cubicBezTo>
                  <a:pt x="2857597" y="7085764"/>
                  <a:pt x="2709151" y="7085764"/>
                  <a:pt x="2709151" y="6937371"/>
                </a:cubicBezTo>
                <a:cubicBezTo>
                  <a:pt x="2375146" y="6788978"/>
                  <a:pt x="2449369" y="7159961"/>
                  <a:pt x="2597815" y="7345452"/>
                </a:cubicBezTo>
                <a:cubicBezTo>
                  <a:pt x="2523592" y="7345452"/>
                  <a:pt x="2412257" y="7345452"/>
                  <a:pt x="2449369" y="7271256"/>
                </a:cubicBezTo>
                <a:cubicBezTo>
                  <a:pt x="2300923" y="7308354"/>
                  <a:pt x="2412257" y="7382550"/>
                  <a:pt x="2412257" y="7456747"/>
                </a:cubicBezTo>
                <a:cubicBezTo>
                  <a:pt x="2300923" y="7419649"/>
                  <a:pt x="2300923" y="7308354"/>
                  <a:pt x="2300923" y="7197059"/>
                </a:cubicBezTo>
                <a:cubicBezTo>
                  <a:pt x="2263811" y="6974470"/>
                  <a:pt x="2041141" y="6863175"/>
                  <a:pt x="1929806" y="6677684"/>
                </a:cubicBezTo>
                <a:cubicBezTo>
                  <a:pt x="1744248" y="6677684"/>
                  <a:pt x="1707136" y="6566389"/>
                  <a:pt x="1632913" y="6455094"/>
                </a:cubicBezTo>
                <a:cubicBezTo>
                  <a:pt x="1484466" y="6306701"/>
                  <a:pt x="1261796" y="6232505"/>
                  <a:pt x="1298908" y="5935719"/>
                </a:cubicBezTo>
                <a:cubicBezTo>
                  <a:pt x="1187573" y="5824424"/>
                  <a:pt x="1076238" y="5713130"/>
                  <a:pt x="1002014" y="5564737"/>
                </a:cubicBezTo>
                <a:cubicBezTo>
                  <a:pt x="816456" y="5453442"/>
                  <a:pt x="705122" y="5230852"/>
                  <a:pt x="556675" y="5082459"/>
                </a:cubicBezTo>
                <a:cubicBezTo>
                  <a:pt x="519563" y="5008263"/>
                  <a:pt x="445340" y="4971165"/>
                  <a:pt x="408228" y="4934066"/>
                </a:cubicBezTo>
                <a:cubicBezTo>
                  <a:pt x="185558" y="4600182"/>
                  <a:pt x="259781" y="4117905"/>
                  <a:pt x="111335" y="3858217"/>
                </a:cubicBezTo>
                <a:cubicBezTo>
                  <a:pt x="74223" y="3821119"/>
                  <a:pt x="74223" y="3746923"/>
                  <a:pt x="0" y="3746923"/>
                </a:cubicBezTo>
                <a:cubicBezTo>
                  <a:pt x="37111" y="3672726"/>
                  <a:pt x="74223" y="3784021"/>
                  <a:pt x="111335" y="3746923"/>
                </a:cubicBezTo>
                <a:cubicBezTo>
                  <a:pt x="185558" y="3487235"/>
                  <a:pt x="111335" y="3413039"/>
                  <a:pt x="0" y="3264646"/>
                </a:cubicBezTo>
                <a:cubicBezTo>
                  <a:pt x="222670" y="3301744"/>
                  <a:pt x="74223" y="3004958"/>
                  <a:pt x="222670" y="3004958"/>
                </a:cubicBezTo>
                <a:cubicBezTo>
                  <a:pt x="371116" y="3042056"/>
                  <a:pt x="408228" y="3153351"/>
                  <a:pt x="445340" y="3301744"/>
                </a:cubicBezTo>
                <a:cubicBezTo>
                  <a:pt x="445340" y="3116253"/>
                  <a:pt x="556675" y="2967860"/>
                  <a:pt x="519563" y="2782368"/>
                </a:cubicBezTo>
                <a:cubicBezTo>
                  <a:pt x="593786" y="2745270"/>
                  <a:pt x="1039126" y="2893663"/>
                  <a:pt x="1039126" y="2596877"/>
                </a:cubicBezTo>
                <a:cubicBezTo>
                  <a:pt x="1187573" y="2633975"/>
                  <a:pt x="1261796" y="2448484"/>
                  <a:pt x="1336019" y="2300091"/>
                </a:cubicBezTo>
                <a:cubicBezTo>
                  <a:pt x="1224684" y="2225895"/>
                  <a:pt x="1224684" y="2374288"/>
                  <a:pt x="1076238" y="2374288"/>
                </a:cubicBezTo>
                <a:cubicBezTo>
                  <a:pt x="1113349" y="2262993"/>
                  <a:pt x="1187573" y="2151698"/>
                  <a:pt x="1113349" y="2003305"/>
                </a:cubicBezTo>
                <a:cubicBezTo>
                  <a:pt x="1039126" y="2003305"/>
                  <a:pt x="1002014" y="2003305"/>
                  <a:pt x="927791" y="2003305"/>
                </a:cubicBezTo>
                <a:cubicBezTo>
                  <a:pt x="1113349" y="1854912"/>
                  <a:pt x="1261796" y="1706519"/>
                  <a:pt x="1336019" y="1483930"/>
                </a:cubicBezTo>
                <a:cubicBezTo>
                  <a:pt x="1447354" y="1706519"/>
                  <a:pt x="1150461" y="1854912"/>
                  <a:pt x="1224684" y="2114600"/>
                </a:cubicBezTo>
                <a:cubicBezTo>
                  <a:pt x="1261796" y="2151698"/>
                  <a:pt x="1336019" y="2114600"/>
                  <a:pt x="1336019" y="2188797"/>
                </a:cubicBezTo>
                <a:cubicBezTo>
                  <a:pt x="1484466" y="2077502"/>
                  <a:pt x="1521578" y="1743618"/>
                  <a:pt x="1670024" y="1706519"/>
                </a:cubicBezTo>
                <a:cubicBezTo>
                  <a:pt x="1707136" y="1409733"/>
                  <a:pt x="1929806" y="1224242"/>
                  <a:pt x="2004029" y="964555"/>
                </a:cubicBezTo>
                <a:cubicBezTo>
                  <a:pt x="2115364" y="1112948"/>
                  <a:pt x="1929806" y="1409733"/>
                  <a:pt x="1781359" y="1483930"/>
                </a:cubicBezTo>
                <a:cubicBezTo>
                  <a:pt x="1781359" y="1780716"/>
                  <a:pt x="1558689" y="1854912"/>
                  <a:pt x="1558689" y="2151698"/>
                </a:cubicBezTo>
                <a:cubicBezTo>
                  <a:pt x="1892694" y="2040404"/>
                  <a:pt x="1855583" y="1521028"/>
                  <a:pt x="2152476" y="1483930"/>
                </a:cubicBezTo>
                <a:cubicBezTo>
                  <a:pt x="2078253" y="1372635"/>
                  <a:pt x="2189587" y="1224242"/>
                  <a:pt x="2338034" y="1187144"/>
                </a:cubicBezTo>
                <a:cubicBezTo>
                  <a:pt x="2338034" y="1075849"/>
                  <a:pt x="2338034" y="964555"/>
                  <a:pt x="2449369" y="964555"/>
                </a:cubicBezTo>
                <a:cubicBezTo>
                  <a:pt x="2338034" y="1187144"/>
                  <a:pt x="2263811" y="1446832"/>
                  <a:pt x="2078253" y="1632323"/>
                </a:cubicBezTo>
                <a:cubicBezTo>
                  <a:pt x="2041141" y="1743618"/>
                  <a:pt x="2115364" y="1743618"/>
                  <a:pt x="2115364" y="1817814"/>
                </a:cubicBezTo>
                <a:cubicBezTo>
                  <a:pt x="1855583" y="2040404"/>
                  <a:pt x="1707136" y="2411386"/>
                  <a:pt x="1670024" y="2856565"/>
                </a:cubicBezTo>
                <a:cubicBezTo>
                  <a:pt x="1632913" y="2856565"/>
                  <a:pt x="1632913" y="2819467"/>
                  <a:pt x="1632913" y="2819467"/>
                </a:cubicBezTo>
                <a:cubicBezTo>
                  <a:pt x="1521578" y="2967860"/>
                  <a:pt x="1484466" y="3153351"/>
                  <a:pt x="1410243" y="3375940"/>
                </a:cubicBezTo>
                <a:cubicBezTo>
                  <a:pt x="1336019" y="3264646"/>
                  <a:pt x="1373131" y="3450137"/>
                  <a:pt x="1373131" y="3524333"/>
                </a:cubicBezTo>
                <a:cubicBezTo>
                  <a:pt x="1298908" y="3450137"/>
                  <a:pt x="1336019" y="3413039"/>
                  <a:pt x="1298908" y="3598530"/>
                </a:cubicBezTo>
                <a:cubicBezTo>
                  <a:pt x="1261796" y="3821119"/>
                  <a:pt x="964903" y="4155003"/>
                  <a:pt x="1039126" y="4451789"/>
                </a:cubicBezTo>
                <a:cubicBezTo>
                  <a:pt x="1113349" y="4451789"/>
                  <a:pt x="1261796" y="4229200"/>
                  <a:pt x="1261796" y="4080807"/>
                </a:cubicBezTo>
                <a:cubicBezTo>
                  <a:pt x="1373131" y="4192102"/>
                  <a:pt x="1224684" y="4340495"/>
                  <a:pt x="1150461" y="4451789"/>
                </a:cubicBezTo>
                <a:cubicBezTo>
                  <a:pt x="1150461" y="4934066"/>
                  <a:pt x="1261796" y="5305049"/>
                  <a:pt x="1484466" y="5638933"/>
                </a:cubicBezTo>
                <a:cubicBezTo>
                  <a:pt x="1521578" y="5638933"/>
                  <a:pt x="1484466" y="5564737"/>
                  <a:pt x="1595801" y="5601835"/>
                </a:cubicBezTo>
                <a:cubicBezTo>
                  <a:pt x="1595801" y="5611109"/>
                  <a:pt x="1595801" y="5620384"/>
                  <a:pt x="1595801" y="5628499"/>
                </a:cubicBezTo>
                <a:lnTo>
                  <a:pt x="1595801" y="5638933"/>
                </a:lnTo>
                <a:cubicBezTo>
                  <a:pt x="1707136" y="5713130"/>
                  <a:pt x="1670024" y="5861523"/>
                  <a:pt x="1744248" y="5935719"/>
                </a:cubicBezTo>
                <a:cubicBezTo>
                  <a:pt x="1744248" y="5787326"/>
                  <a:pt x="1818471" y="5713130"/>
                  <a:pt x="1818471" y="5564737"/>
                </a:cubicBezTo>
                <a:cubicBezTo>
                  <a:pt x="1855583" y="5564737"/>
                  <a:pt x="1818471" y="5638933"/>
                  <a:pt x="1892694" y="5638933"/>
                </a:cubicBezTo>
                <a:cubicBezTo>
                  <a:pt x="1855583" y="5416344"/>
                  <a:pt x="1855583" y="5156656"/>
                  <a:pt x="1892694" y="4934066"/>
                </a:cubicBezTo>
                <a:cubicBezTo>
                  <a:pt x="2004029" y="5156656"/>
                  <a:pt x="1929806" y="5638933"/>
                  <a:pt x="2041141" y="6047014"/>
                </a:cubicBezTo>
                <a:cubicBezTo>
                  <a:pt x="2004029" y="6047014"/>
                  <a:pt x="2004029" y="6009915"/>
                  <a:pt x="1966917" y="6009915"/>
                </a:cubicBezTo>
                <a:cubicBezTo>
                  <a:pt x="2115364" y="6232505"/>
                  <a:pt x="2152476" y="6640585"/>
                  <a:pt x="2449369" y="6826077"/>
                </a:cubicBezTo>
                <a:cubicBezTo>
                  <a:pt x="2560704" y="6640585"/>
                  <a:pt x="2375146" y="6380898"/>
                  <a:pt x="2338034" y="6158308"/>
                </a:cubicBezTo>
                <a:cubicBezTo>
                  <a:pt x="2263811" y="5787326"/>
                  <a:pt x="2338034" y="5342147"/>
                  <a:pt x="2263811" y="4971165"/>
                </a:cubicBezTo>
                <a:cubicBezTo>
                  <a:pt x="2412257" y="5008263"/>
                  <a:pt x="2263811" y="4674379"/>
                  <a:pt x="2375146" y="4600182"/>
                </a:cubicBezTo>
                <a:cubicBezTo>
                  <a:pt x="2300923" y="4377593"/>
                  <a:pt x="2412257" y="4080807"/>
                  <a:pt x="2449369" y="3821119"/>
                </a:cubicBezTo>
                <a:cubicBezTo>
                  <a:pt x="2523592" y="3821119"/>
                  <a:pt x="2449369" y="3932414"/>
                  <a:pt x="2486481" y="3969512"/>
                </a:cubicBezTo>
                <a:cubicBezTo>
                  <a:pt x="2523592" y="3932414"/>
                  <a:pt x="2523592" y="3895316"/>
                  <a:pt x="2523592" y="3821119"/>
                </a:cubicBezTo>
                <a:cubicBezTo>
                  <a:pt x="2523592" y="3821119"/>
                  <a:pt x="2523592" y="3821119"/>
                  <a:pt x="2672039" y="3858217"/>
                </a:cubicBezTo>
                <a:cubicBezTo>
                  <a:pt x="2449369" y="4600182"/>
                  <a:pt x="2338034" y="5490540"/>
                  <a:pt x="2486481" y="6232505"/>
                </a:cubicBezTo>
                <a:cubicBezTo>
                  <a:pt x="2523592" y="6380898"/>
                  <a:pt x="2634927" y="6603487"/>
                  <a:pt x="2746262" y="6714782"/>
                </a:cubicBezTo>
                <a:cubicBezTo>
                  <a:pt x="2746262" y="6269603"/>
                  <a:pt x="2523592" y="5824424"/>
                  <a:pt x="2560704" y="5305049"/>
                </a:cubicBezTo>
                <a:cubicBezTo>
                  <a:pt x="2560704" y="5082459"/>
                  <a:pt x="2634927" y="4785673"/>
                  <a:pt x="2672039" y="4563084"/>
                </a:cubicBezTo>
                <a:cubicBezTo>
                  <a:pt x="2709151" y="4340495"/>
                  <a:pt x="2783374" y="4080807"/>
                  <a:pt x="2820485" y="3858217"/>
                </a:cubicBezTo>
                <a:cubicBezTo>
                  <a:pt x="2820485" y="3858217"/>
                  <a:pt x="2820485" y="3858217"/>
                  <a:pt x="2823385" y="3858797"/>
                </a:cubicBezTo>
                <a:lnTo>
                  <a:pt x="2828618" y="3859843"/>
                </a:lnTo>
                <a:lnTo>
                  <a:pt x="2852460" y="3864610"/>
                </a:lnTo>
                <a:lnTo>
                  <a:pt x="2865788" y="3867275"/>
                </a:lnTo>
                <a:lnTo>
                  <a:pt x="2886547" y="3871425"/>
                </a:lnTo>
                <a:lnTo>
                  <a:pt x="2927761" y="3879665"/>
                </a:lnTo>
                <a:lnTo>
                  <a:pt x="2939983" y="3882108"/>
                </a:lnTo>
                <a:lnTo>
                  <a:pt x="2944795" y="3883070"/>
                </a:lnTo>
                <a:lnTo>
                  <a:pt x="2974069" y="3888923"/>
                </a:lnTo>
                <a:lnTo>
                  <a:pt x="2982849" y="3890678"/>
                </a:lnTo>
                <a:cubicBezTo>
                  <a:pt x="2988648" y="3891838"/>
                  <a:pt x="2992997" y="3892707"/>
                  <a:pt x="2996259" y="3893359"/>
                </a:cubicBezTo>
                <a:lnTo>
                  <a:pt x="2997911" y="3893690"/>
                </a:lnTo>
                <a:lnTo>
                  <a:pt x="3006044" y="3895316"/>
                </a:lnTo>
                <a:cubicBezTo>
                  <a:pt x="2894709" y="4340495"/>
                  <a:pt x="2783374" y="4785673"/>
                  <a:pt x="2931821" y="5193754"/>
                </a:cubicBezTo>
                <a:cubicBezTo>
                  <a:pt x="2931821" y="5045361"/>
                  <a:pt x="2894709" y="4785673"/>
                  <a:pt x="3080267" y="4748575"/>
                </a:cubicBezTo>
                <a:cubicBezTo>
                  <a:pt x="3154491" y="4859870"/>
                  <a:pt x="3043155" y="4971165"/>
                  <a:pt x="3117379" y="5045361"/>
                </a:cubicBezTo>
                <a:cubicBezTo>
                  <a:pt x="3154491" y="4859870"/>
                  <a:pt x="3302937" y="4785673"/>
                  <a:pt x="3191602" y="4600182"/>
                </a:cubicBezTo>
                <a:cubicBezTo>
                  <a:pt x="3080267" y="4600182"/>
                  <a:pt x="3117379" y="4711477"/>
                  <a:pt x="3006044" y="4711477"/>
                </a:cubicBezTo>
                <a:cubicBezTo>
                  <a:pt x="2968932" y="4414691"/>
                  <a:pt x="3043155" y="4192102"/>
                  <a:pt x="3117379" y="3932414"/>
                </a:cubicBezTo>
                <a:cubicBezTo>
                  <a:pt x="3191602" y="3709824"/>
                  <a:pt x="3265825" y="3487235"/>
                  <a:pt x="3228714" y="3190449"/>
                </a:cubicBezTo>
                <a:cubicBezTo>
                  <a:pt x="3154491" y="3413039"/>
                  <a:pt x="3080267" y="3635628"/>
                  <a:pt x="3006044" y="3895316"/>
                </a:cubicBezTo>
                <a:cubicBezTo>
                  <a:pt x="3006044" y="3895316"/>
                  <a:pt x="3006044" y="3895316"/>
                  <a:pt x="3003145" y="3894736"/>
                </a:cubicBezTo>
                <a:lnTo>
                  <a:pt x="2997911" y="3893690"/>
                </a:lnTo>
                <a:lnTo>
                  <a:pt x="2974069" y="3888923"/>
                </a:lnTo>
                <a:lnTo>
                  <a:pt x="2960742" y="3886258"/>
                </a:lnTo>
                <a:lnTo>
                  <a:pt x="2939983" y="3882108"/>
                </a:lnTo>
                <a:lnTo>
                  <a:pt x="2898768" y="3873868"/>
                </a:lnTo>
                <a:lnTo>
                  <a:pt x="2886547" y="3871425"/>
                </a:lnTo>
                <a:lnTo>
                  <a:pt x="2881734" y="3870463"/>
                </a:lnTo>
                <a:lnTo>
                  <a:pt x="2852460" y="3864610"/>
                </a:lnTo>
                <a:lnTo>
                  <a:pt x="2843680" y="3862855"/>
                </a:lnTo>
                <a:cubicBezTo>
                  <a:pt x="2837881" y="3861695"/>
                  <a:pt x="2833532" y="3860826"/>
                  <a:pt x="2830271" y="3860174"/>
                </a:cubicBezTo>
                <a:lnTo>
                  <a:pt x="2828618" y="3859843"/>
                </a:lnTo>
                <a:lnTo>
                  <a:pt x="2820485" y="3858217"/>
                </a:lnTo>
                <a:cubicBezTo>
                  <a:pt x="2857597" y="3746923"/>
                  <a:pt x="2894709" y="3635628"/>
                  <a:pt x="2894709" y="3487235"/>
                </a:cubicBezTo>
                <a:cubicBezTo>
                  <a:pt x="2931821" y="3561432"/>
                  <a:pt x="2857597" y="3672726"/>
                  <a:pt x="2931821" y="3709824"/>
                </a:cubicBezTo>
                <a:cubicBezTo>
                  <a:pt x="2968932" y="3635628"/>
                  <a:pt x="3043155" y="3413039"/>
                  <a:pt x="3006044" y="3413039"/>
                </a:cubicBezTo>
                <a:cubicBezTo>
                  <a:pt x="3006044" y="3487235"/>
                  <a:pt x="2968932" y="3487235"/>
                  <a:pt x="2894709" y="3487235"/>
                </a:cubicBezTo>
                <a:cubicBezTo>
                  <a:pt x="2931821" y="3375940"/>
                  <a:pt x="2968932" y="3301744"/>
                  <a:pt x="2968932" y="3190449"/>
                </a:cubicBezTo>
                <a:cubicBezTo>
                  <a:pt x="2968932" y="3190449"/>
                  <a:pt x="2931821" y="3190449"/>
                  <a:pt x="2894709" y="3190449"/>
                </a:cubicBezTo>
                <a:cubicBezTo>
                  <a:pt x="2894709" y="3190449"/>
                  <a:pt x="2857597" y="3190449"/>
                  <a:pt x="2857597" y="3190449"/>
                </a:cubicBezTo>
                <a:cubicBezTo>
                  <a:pt x="2783374" y="3375940"/>
                  <a:pt x="2709151" y="3598530"/>
                  <a:pt x="2672039" y="3821119"/>
                </a:cubicBezTo>
                <a:cubicBezTo>
                  <a:pt x="2672039" y="3821119"/>
                  <a:pt x="2672039" y="3821119"/>
                  <a:pt x="2523592" y="3821119"/>
                </a:cubicBezTo>
                <a:cubicBezTo>
                  <a:pt x="2523592" y="3746923"/>
                  <a:pt x="2486481" y="3635628"/>
                  <a:pt x="2523592" y="3561432"/>
                </a:cubicBezTo>
                <a:cubicBezTo>
                  <a:pt x="2746262" y="3450137"/>
                  <a:pt x="2523592" y="2967860"/>
                  <a:pt x="2783374" y="2893663"/>
                </a:cubicBezTo>
                <a:cubicBezTo>
                  <a:pt x="2783374" y="2856565"/>
                  <a:pt x="2783374" y="2782368"/>
                  <a:pt x="2783374" y="2708172"/>
                </a:cubicBezTo>
                <a:cubicBezTo>
                  <a:pt x="2931821" y="2671074"/>
                  <a:pt x="2931821" y="2522681"/>
                  <a:pt x="2968932" y="2448484"/>
                </a:cubicBezTo>
                <a:cubicBezTo>
                  <a:pt x="2968932" y="2411386"/>
                  <a:pt x="2931821" y="2411386"/>
                  <a:pt x="2931821" y="2411386"/>
                </a:cubicBezTo>
                <a:cubicBezTo>
                  <a:pt x="2931821" y="2337190"/>
                  <a:pt x="2968932" y="2300091"/>
                  <a:pt x="3043155" y="2300091"/>
                </a:cubicBezTo>
                <a:cubicBezTo>
                  <a:pt x="3043155" y="2225895"/>
                  <a:pt x="3043155" y="2151698"/>
                  <a:pt x="3043155" y="2077502"/>
                </a:cubicBezTo>
                <a:cubicBezTo>
                  <a:pt x="3117379" y="2114600"/>
                  <a:pt x="3080267" y="2003305"/>
                  <a:pt x="3154491" y="2003305"/>
                </a:cubicBezTo>
                <a:cubicBezTo>
                  <a:pt x="3154491" y="1966207"/>
                  <a:pt x="3191602" y="1929109"/>
                  <a:pt x="3191602" y="1854912"/>
                </a:cubicBezTo>
                <a:cubicBezTo>
                  <a:pt x="3525607" y="1112948"/>
                  <a:pt x="3933835" y="482277"/>
                  <a:pt x="4527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496996" cy="5724729"/>
          </a:xfrm>
          <a:custGeom>
            <a:avLst/>
            <a:gdLst>
              <a:gd name="connsiteX0" fmla="*/ 0 w 18989046"/>
              <a:gd name="connsiteY0" fmla="*/ 0 h 11449457"/>
              <a:gd name="connsiteX1" fmla="*/ 6197056 w 18989046"/>
              <a:gd name="connsiteY1" fmla="*/ 0 h 11449457"/>
              <a:gd name="connsiteX2" fmla="*/ 6241925 w 18989046"/>
              <a:gd name="connsiteY2" fmla="*/ 112722 h 11449457"/>
              <a:gd name="connsiteX3" fmla="*/ 5998430 w 18989046"/>
              <a:gd name="connsiteY3" fmla="*/ 43120 h 11449457"/>
              <a:gd name="connsiteX4" fmla="*/ 6379194 w 18989046"/>
              <a:gd name="connsiteY4" fmla="*/ 380468 h 11449457"/>
              <a:gd name="connsiteX5" fmla="*/ 6250399 w 18989046"/>
              <a:gd name="connsiteY5" fmla="*/ 407921 h 11449457"/>
              <a:gd name="connsiteX6" fmla="*/ 6406464 w 18989046"/>
              <a:gd name="connsiteY6" fmla="*/ 509658 h 11449457"/>
              <a:gd name="connsiteX7" fmla="*/ 6379194 w 18989046"/>
              <a:gd name="connsiteY7" fmla="*/ 380468 h 11449457"/>
              <a:gd name="connsiteX8" fmla="*/ 8097751 w 18989046"/>
              <a:gd name="connsiteY8" fmla="*/ 743174 h 11449457"/>
              <a:gd name="connsiteX9" fmla="*/ 6806023 w 18989046"/>
              <a:gd name="connsiteY9" fmla="*/ 680998 h 11449457"/>
              <a:gd name="connsiteX10" fmla="*/ 6704496 w 18989046"/>
              <a:gd name="connsiteY10" fmla="*/ 837640 h 11449457"/>
              <a:gd name="connsiteX11" fmla="*/ 7729236 w 18989046"/>
              <a:gd name="connsiteY11" fmla="*/ 1037726 h 11449457"/>
              <a:gd name="connsiteX12" fmla="*/ 7618313 w 18989046"/>
              <a:gd name="connsiteY12" fmla="*/ 1277373 h 11449457"/>
              <a:gd name="connsiteX13" fmla="*/ 7737711 w 18989046"/>
              <a:gd name="connsiteY13" fmla="*/ 1332925 h 11449457"/>
              <a:gd name="connsiteX14" fmla="*/ 7756506 w 18989046"/>
              <a:gd name="connsiteY14" fmla="*/ 1166917 h 11449457"/>
              <a:gd name="connsiteX15" fmla="*/ 7931365 w 18989046"/>
              <a:gd name="connsiteY15" fmla="*/ 1102645 h 11449457"/>
              <a:gd name="connsiteX16" fmla="*/ 7958635 w 18989046"/>
              <a:gd name="connsiteY16" fmla="*/ 1231835 h 11449457"/>
              <a:gd name="connsiteX17" fmla="*/ 8459718 w 18989046"/>
              <a:gd name="connsiteY17" fmla="*/ 1246532 h 11449457"/>
              <a:gd name="connsiteX18" fmla="*/ 7691646 w 18989046"/>
              <a:gd name="connsiteY18" fmla="*/ 1369744 h 11449457"/>
              <a:gd name="connsiteX19" fmla="*/ 7466025 w 18989046"/>
              <a:gd name="connsiteY19" fmla="*/ 1512337 h 11449457"/>
              <a:gd name="connsiteX20" fmla="*/ 8389237 w 18989046"/>
              <a:gd name="connsiteY20" fmla="*/ 1869065 h 11449457"/>
              <a:gd name="connsiteX21" fmla="*/ 8747431 w 18989046"/>
              <a:gd name="connsiteY21" fmla="*/ 2035721 h 11449457"/>
              <a:gd name="connsiteX22" fmla="*/ 8908195 w 18989046"/>
              <a:gd name="connsiteY22" fmla="*/ 2095957 h 11449457"/>
              <a:gd name="connsiteX23" fmla="*/ 9051086 w 18989046"/>
              <a:gd name="connsiteY23" fmla="*/ 1943997 h 11449457"/>
              <a:gd name="connsiteX24" fmla="*/ 9110323 w 18989046"/>
              <a:gd name="connsiteY24" fmla="*/ 2160875 h 11449457"/>
              <a:gd name="connsiteX25" fmla="*/ 9662171 w 18989046"/>
              <a:gd name="connsiteY25" fmla="*/ 2097251 h 11449457"/>
              <a:gd name="connsiteX26" fmla="*/ 9694139 w 18989046"/>
              <a:gd name="connsiteY26" fmla="*/ 2184939 h 11449457"/>
              <a:gd name="connsiteX27" fmla="*/ 9220324 w 18989046"/>
              <a:gd name="connsiteY27" fmla="*/ 2299432 h 11449457"/>
              <a:gd name="connsiteX28" fmla="*/ 9804140 w 18989046"/>
              <a:gd name="connsiteY28" fmla="*/ 2323496 h 11449457"/>
              <a:gd name="connsiteX29" fmla="*/ 9748678 w 18989046"/>
              <a:gd name="connsiteY29" fmla="*/ 2443319 h 11449457"/>
              <a:gd name="connsiteX30" fmla="*/ 10658719 w 18989046"/>
              <a:gd name="connsiteY30" fmla="*/ 2546351 h 11449457"/>
              <a:gd name="connsiteX31" fmla="*/ 9766550 w 18989046"/>
              <a:gd name="connsiteY31" fmla="*/ 2655513 h 11449457"/>
              <a:gd name="connsiteX32" fmla="*/ 9729883 w 18989046"/>
              <a:gd name="connsiteY32" fmla="*/ 2609328 h 11449457"/>
              <a:gd name="connsiteX33" fmla="*/ 8786950 w 18989046"/>
              <a:gd name="connsiteY33" fmla="*/ 2796811 h 11449457"/>
              <a:gd name="connsiteX34" fmla="*/ 9021047 w 18989046"/>
              <a:gd name="connsiteY34" fmla="*/ 2949418 h 11449457"/>
              <a:gd name="connsiteX35" fmla="*/ 9315304 w 18989046"/>
              <a:gd name="connsiteY35" fmla="*/ 2940699 h 11449457"/>
              <a:gd name="connsiteX36" fmla="*/ 9342574 w 18989046"/>
              <a:gd name="connsiteY36" fmla="*/ 3069888 h 11449457"/>
              <a:gd name="connsiteX37" fmla="*/ 9572895 w 18989046"/>
              <a:gd name="connsiteY37" fmla="*/ 2885793 h 11449457"/>
              <a:gd name="connsiteX38" fmla="*/ 9636831 w 18989046"/>
              <a:gd name="connsiteY38" fmla="*/ 3061169 h 11449457"/>
              <a:gd name="connsiteX39" fmla="*/ 10819482 w 18989046"/>
              <a:gd name="connsiteY39" fmla="*/ 2606586 h 11449457"/>
              <a:gd name="connsiteX40" fmla="*/ 11109041 w 18989046"/>
              <a:gd name="connsiteY40" fmla="*/ 2639368 h 11449457"/>
              <a:gd name="connsiteX41" fmla="*/ 11390126 w 18989046"/>
              <a:gd name="connsiteY41" fmla="*/ 2376953 h 11449457"/>
              <a:gd name="connsiteX42" fmla="*/ 12145025 w 18989046"/>
              <a:gd name="connsiteY42" fmla="*/ 2000044 h 11449457"/>
              <a:gd name="connsiteX43" fmla="*/ 12789924 w 18989046"/>
              <a:gd name="connsiteY43" fmla="*/ 1484578 h 11449457"/>
              <a:gd name="connsiteX44" fmla="*/ 13536349 w 18989046"/>
              <a:gd name="connsiteY44" fmla="*/ 812470 h 11449457"/>
              <a:gd name="connsiteX45" fmla="*/ 13904865 w 18989046"/>
              <a:gd name="connsiteY45" fmla="*/ 517918 h 11449457"/>
              <a:gd name="connsiteX46" fmla="*/ 14411570 w 18989046"/>
              <a:gd name="connsiteY46" fmla="*/ 112909 h 11449457"/>
              <a:gd name="connsiteX47" fmla="*/ 14637665 w 18989046"/>
              <a:gd name="connsiteY47" fmla="*/ 12405 h 11449457"/>
              <a:gd name="connsiteX48" fmla="*/ 14644135 w 18989046"/>
              <a:gd name="connsiteY48" fmla="*/ 0 h 11449457"/>
              <a:gd name="connsiteX49" fmla="*/ 14790836 w 18989046"/>
              <a:gd name="connsiteY49" fmla="*/ 0 h 11449457"/>
              <a:gd name="connsiteX50" fmla="*/ 14768405 w 18989046"/>
              <a:gd name="connsiteY50" fmla="*/ 129665 h 11449457"/>
              <a:gd name="connsiteX51" fmla="*/ 14728398 w 18989046"/>
              <a:gd name="connsiteY51" fmla="*/ 274882 h 11449457"/>
              <a:gd name="connsiteX52" fmla="*/ 14645669 w 18989046"/>
              <a:gd name="connsiteY52" fmla="*/ 265515 h 11449457"/>
              <a:gd name="connsiteX53" fmla="*/ 14018640 w 18989046"/>
              <a:gd name="connsiteY53" fmla="*/ 993176 h 11449457"/>
              <a:gd name="connsiteX54" fmla="*/ 13931210 w 18989046"/>
              <a:gd name="connsiteY54" fmla="*/ 1025311 h 11449457"/>
              <a:gd name="connsiteX55" fmla="*/ 13364914 w 18989046"/>
              <a:gd name="connsiteY55" fmla="*/ 1681280 h 11449457"/>
              <a:gd name="connsiteX56" fmla="*/ 13304782 w 18989046"/>
              <a:gd name="connsiteY56" fmla="*/ 1785310 h 11449457"/>
              <a:gd name="connsiteX57" fmla="*/ 13291301 w 18989046"/>
              <a:gd name="connsiteY57" fmla="*/ 1796295 h 11449457"/>
              <a:gd name="connsiteX58" fmla="*/ 13209497 w 18989046"/>
              <a:gd name="connsiteY58" fmla="*/ 1814498 h 11449457"/>
              <a:gd name="connsiteX59" fmla="*/ 12963862 w 18989046"/>
              <a:gd name="connsiteY59" fmla="*/ 1798510 h 11449457"/>
              <a:gd name="connsiteX60" fmla="*/ 12792777 w 18989046"/>
              <a:gd name="connsiteY60" fmla="*/ 2199483 h 11449457"/>
              <a:gd name="connsiteX61" fmla="*/ 13173345 w 18989046"/>
              <a:gd name="connsiteY61" fmla="*/ 1892421 h 11449457"/>
              <a:gd name="connsiteX62" fmla="*/ 13291301 w 18989046"/>
              <a:gd name="connsiteY62" fmla="*/ 1796295 h 11449457"/>
              <a:gd name="connsiteX63" fmla="*/ 13299484 w 18989046"/>
              <a:gd name="connsiteY63" fmla="*/ 1794474 h 11449457"/>
              <a:gd name="connsiteX64" fmla="*/ 13304782 w 18989046"/>
              <a:gd name="connsiteY64" fmla="*/ 1785310 h 11449457"/>
              <a:gd name="connsiteX65" fmla="*/ 13555378 w 18989046"/>
              <a:gd name="connsiteY65" fmla="*/ 1581092 h 11449457"/>
              <a:gd name="connsiteX66" fmla="*/ 15507960 w 18989046"/>
              <a:gd name="connsiteY66" fmla="*/ 83433 h 11449457"/>
              <a:gd name="connsiteX67" fmla="*/ 15635769 w 18989046"/>
              <a:gd name="connsiteY67" fmla="*/ 0 h 11449457"/>
              <a:gd name="connsiteX68" fmla="*/ 15778925 w 18989046"/>
              <a:gd name="connsiteY68" fmla="*/ 0 h 11449457"/>
              <a:gd name="connsiteX69" fmla="*/ 15659214 w 18989046"/>
              <a:gd name="connsiteY69" fmla="*/ 136599 h 11449457"/>
              <a:gd name="connsiteX70" fmla="*/ 14777315 w 18989046"/>
              <a:gd name="connsiteY70" fmla="*/ 952968 h 11449457"/>
              <a:gd name="connsiteX71" fmla="*/ 14804585 w 18989046"/>
              <a:gd name="connsiteY71" fmla="*/ 1082158 h 11449457"/>
              <a:gd name="connsiteX72" fmla="*/ 14601532 w 18989046"/>
              <a:gd name="connsiteY72" fmla="*/ 1395443 h 11449457"/>
              <a:gd name="connsiteX73" fmla="*/ 14933381 w 18989046"/>
              <a:gd name="connsiteY73" fmla="*/ 1054705 h 11449457"/>
              <a:gd name="connsiteX74" fmla="*/ 14818681 w 18989046"/>
              <a:gd name="connsiteY74" fmla="*/ 957651 h 11449457"/>
              <a:gd name="connsiteX75" fmla="*/ 15090367 w 18989046"/>
              <a:gd name="connsiteY75" fmla="*/ 778240 h 11449457"/>
              <a:gd name="connsiteX76" fmla="*/ 15195669 w 18989046"/>
              <a:gd name="connsiteY76" fmla="*/ 958298 h 11449457"/>
              <a:gd name="connsiteX77" fmla="*/ 15518119 w 18989046"/>
              <a:gd name="connsiteY77" fmla="*/ 700565 h 11449457"/>
              <a:gd name="connsiteX78" fmla="*/ 15429765 w 18989046"/>
              <a:gd name="connsiteY78" fmla="*/ 1110904 h 11449457"/>
              <a:gd name="connsiteX79" fmla="*/ 15319766 w 18989046"/>
              <a:gd name="connsiteY79" fmla="*/ 972348 h 11449457"/>
              <a:gd name="connsiteX80" fmla="*/ 14941855 w 18989046"/>
              <a:gd name="connsiteY80" fmla="*/ 1349905 h 11449457"/>
              <a:gd name="connsiteX81" fmla="*/ 15342337 w 18989046"/>
              <a:gd name="connsiteY81" fmla="*/ 1143041 h 11449457"/>
              <a:gd name="connsiteX82" fmla="*/ 15139284 w 18989046"/>
              <a:gd name="connsiteY82" fmla="*/ 1456326 h 11449457"/>
              <a:gd name="connsiteX83" fmla="*/ 14973821 w 18989046"/>
              <a:gd name="connsiteY83" fmla="*/ 1437593 h 11449457"/>
              <a:gd name="connsiteX84" fmla="*/ 14392859 w 18989046"/>
              <a:gd name="connsiteY84" fmla="*/ 2128433 h 11449457"/>
              <a:gd name="connsiteX85" fmla="*/ 13757356 w 18989046"/>
              <a:gd name="connsiteY85" fmla="*/ 2560894 h 11449457"/>
              <a:gd name="connsiteX86" fmla="*/ 13779927 w 18989046"/>
              <a:gd name="connsiteY86" fmla="*/ 2731587 h 11449457"/>
              <a:gd name="connsiteX87" fmla="*/ 14070410 w 18989046"/>
              <a:gd name="connsiteY87" fmla="*/ 2386166 h 11449457"/>
              <a:gd name="connsiteX88" fmla="*/ 14516954 w 18989046"/>
              <a:gd name="connsiteY88" fmla="*/ 2142483 h 11449457"/>
              <a:gd name="connsiteX89" fmla="*/ 14802739 w 18989046"/>
              <a:gd name="connsiteY89" fmla="*/ 1838564 h 11449457"/>
              <a:gd name="connsiteX90" fmla="*/ 14839406 w 18989046"/>
              <a:gd name="connsiteY90" fmla="*/ 1884751 h 11449457"/>
              <a:gd name="connsiteX91" fmla="*/ 14917436 w 18989046"/>
              <a:gd name="connsiteY91" fmla="*/ 1935619 h 11449457"/>
              <a:gd name="connsiteX92" fmla="*/ 15147759 w 18989046"/>
              <a:gd name="connsiteY92" fmla="*/ 1751524 h 11449457"/>
              <a:gd name="connsiteX93" fmla="*/ 15138361 w 18989046"/>
              <a:gd name="connsiteY93" fmla="*/ 1834529 h 11449457"/>
              <a:gd name="connsiteX94" fmla="*/ 15456112 w 18989046"/>
              <a:gd name="connsiteY94" fmla="*/ 1618298 h 11449457"/>
              <a:gd name="connsiteX95" fmla="*/ 14981373 w 18989046"/>
              <a:gd name="connsiteY95" fmla="*/ 2110995 h 11449457"/>
              <a:gd name="connsiteX96" fmla="*/ 15146836 w 18989046"/>
              <a:gd name="connsiteY96" fmla="*/ 2129728 h 11449457"/>
              <a:gd name="connsiteX97" fmla="*/ 15142137 w 18989046"/>
              <a:gd name="connsiteY97" fmla="*/ 2171230 h 11449457"/>
              <a:gd name="connsiteX98" fmla="*/ 14036594 w 18989046"/>
              <a:gd name="connsiteY98" fmla="*/ 3054885 h 11449457"/>
              <a:gd name="connsiteX99" fmla="*/ 13930370 w 18989046"/>
              <a:gd name="connsiteY99" fmla="*/ 3253030 h 11449457"/>
              <a:gd name="connsiteX100" fmla="*/ 14464345 w 18989046"/>
              <a:gd name="connsiteY100" fmla="*/ 2977211 h 11449457"/>
              <a:gd name="connsiteX101" fmla="*/ 13538363 w 18989046"/>
              <a:gd name="connsiteY101" fmla="*/ 3755093 h 11449457"/>
              <a:gd name="connsiteX102" fmla="*/ 13616394 w 18989046"/>
              <a:gd name="connsiteY102" fmla="*/ 3805961 h 11449457"/>
              <a:gd name="connsiteX103" fmla="*/ 13671856 w 18989046"/>
              <a:gd name="connsiteY103" fmla="*/ 3686138 h 11449457"/>
              <a:gd name="connsiteX104" fmla="*/ 13694426 w 18989046"/>
              <a:gd name="connsiteY104" fmla="*/ 3856831 h 11449457"/>
              <a:gd name="connsiteX105" fmla="*/ 13638964 w 18989046"/>
              <a:gd name="connsiteY105" fmla="*/ 3976654 h 11449457"/>
              <a:gd name="connsiteX106" fmla="*/ 13403945 w 18989046"/>
              <a:gd name="connsiteY106" fmla="*/ 4202251 h 11449457"/>
              <a:gd name="connsiteX107" fmla="*/ 13942619 w 18989046"/>
              <a:gd name="connsiteY107" fmla="*/ 3884930 h 11449457"/>
              <a:gd name="connsiteX108" fmla="*/ 13827921 w 18989046"/>
              <a:gd name="connsiteY108" fmla="*/ 3787876 h 11449457"/>
              <a:gd name="connsiteX109" fmla="*/ 13970811 w 18989046"/>
              <a:gd name="connsiteY109" fmla="*/ 3635917 h 11449457"/>
              <a:gd name="connsiteX110" fmla="*/ 13902178 w 18989046"/>
              <a:gd name="connsiteY110" fmla="*/ 3502043 h 11449457"/>
              <a:gd name="connsiteX111" fmla="*/ 14072338 w 18989046"/>
              <a:gd name="connsiteY111" fmla="*/ 3479274 h 11449457"/>
              <a:gd name="connsiteX112" fmla="*/ 14012177 w 18989046"/>
              <a:gd name="connsiteY112" fmla="*/ 3640600 h 11449457"/>
              <a:gd name="connsiteX113" fmla="*/ 14182339 w 18989046"/>
              <a:gd name="connsiteY113" fmla="*/ 3617831 h 11449457"/>
              <a:gd name="connsiteX114" fmla="*/ 14034748 w 18989046"/>
              <a:gd name="connsiteY114" fmla="*/ 3811292 h 11449457"/>
              <a:gd name="connsiteX115" fmla="*/ 14168242 w 18989046"/>
              <a:gd name="connsiteY115" fmla="*/ 3742337 h 11449457"/>
              <a:gd name="connsiteX116" fmla="*/ 13412420 w 18989046"/>
              <a:gd name="connsiteY116" fmla="*/ 4497450 h 11449457"/>
              <a:gd name="connsiteX117" fmla="*/ 13946394 w 18989046"/>
              <a:gd name="connsiteY117" fmla="*/ 4221631 h 11449457"/>
              <a:gd name="connsiteX118" fmla="*/ 13919125 w 18989046"/>
              <a:gd name="connsiteY118" fmla="*/ 4092441 h 11449457"/>
              <a:gd name="connsiteX119" fmla="*/ 14734185 w 18989046"/>
              <a:gd name="connsiteY119" fmla="*/ 3554206 h 11449457"/>
              <a:gd name="connsiteX120" fmla="*/ 14623263 w 18989046"/>
              <a:gd name="connsiteY120" fmla="*/ 3793853 h 11449457"/>
              <a:gd name="connsiteX121" fmla="*/ 14545231 w 18989046"/>
              <a:gd name="connsiteY121" fmla="*/ 3742985 h 11449457"/>
              <a:gd name="connsiteX122" fmla="*/ 14489769 w 18989046"/>
              <a:gd name="connsiteY122" fmla="*/ 3862808 h 11449457"/>
              <a:gd name="connsiteX123" fmla="*/ 14572500 w 18989046"/>
              <a:gd name="connsiteY123" fmla="*/ 3872175 h 11449457"/>
              <a:gd name="connsiteX124" fmla="*/ 14056395 w 18989046"/>
              <a:gd name="connsiteY124" fmla="*/ 4360188 h 11449457"/>
              <a:gd name="connsiteX125" fmla="*/ 14180493 w 18989046"/>
              <a:gd name="connsiteY125" fmla="*/ 4374237 h 11449457"/>
              <a:gd name="connsiteX126" fmla="*/ 14129729 w 18989046"/>
              <a:gd name="connsiteY126" fmla="*/ 4452558 h 11449457"/>
              <a:gd name="connsiteX127" fmla="*/ 14258523 w 18989046"/>
              <a:gd name="connsiteY127" fmla="*/ 4425106 h 11449457"/>
              <a:gd name="connsiteX128" fmla="*/ 13885311 w 18989046"/>
              <a:gd name="connsiteY128" fmla="*/ 4761160 h 11449457"/>
              <a:gd name="connsiteX129" fmla="*/ 14644909 w 18989046"/>
              <a:gd name="connsiteY129" fmla="*/ 4342749 h 11449457"/>
              <a:gd name="connsiteX130" fmla="*/ 14888405 w 18989046"/>
              <a:gd name="connsiteY130" fmla="*/ 4412351 h 11449457"/>
              <a:gd name="connsiteX131" fmla="*/ 14810372 w 18989046"/>
              <a:gd name="connsiteY131" fmla="*/ 4361482 h 11449457"/>
              <a:gd name="connsiteX132" fmla="*/ 14921296 w 18989046"/>
              <a:gd name="connsiteY132" fmla="*/ 4121835 h 11449457"/>
              <a:gd name="connsiteX133" fmla="*/ 15035994 w 18989046"/>
              <a:gd name="connsiteY133" fmla="*/ 4218890 h 11449457"/>
              <a:gd name="connsiteX134" fmla="*/ 15003103 w 18989046"/>
              <a:gd name="connsiteY134" fmla="*/ 4509405 h 11449457"/>
              <a:gd name="connsiteX135" fmla="*/ 14782180 w 18989046"/>
              <a:gd name="connsiteY135" fmla="*/ 4610495 h 11449457"/>
              <a:gd name="connsiteX136" fmla="*/ 15224027 w 18989046"/>
              <a:gd name="connsiteY136" fmla="*/ 4408315 h 11449457"/>
              <a:gd name="connsiteX137" fmla="*/ 15195835 w 18989046"/>
              <a:gd name="connsiteY137" fmla="*/ 4657328 h 11449457"/>
              <a:gd name="connsiteX138" fmla="*/ 14859289 w 18989046"/>
              <a:gd name="connsiteY138" fmla="*/ 5039568 h 11449457"/>
              <a:gd name="connsiteX139" fmla="*/ 15278566 w 18989046"/>
              <a:gd name="connsiteY139" fmla="*/ 4666695 h 11449457"/>
              <a:gd name="connsiteX140" fmla="*/ 15352823 w 18989046"/>
              <a:gd name="connsiteY140" fmla="*/ 4380863 h 11449457"/>
              <a:gd name="connsiteX141" fmla="*/ 15284188 w 18989046"/>
              <a:gd name="connsiteY141" fmla="*/ 4246989 h 11449457"/>
              <a:gd name="connsiteX142" fmla="*/ 15196758 w 18989046"/>
              <a:gd name="connsiteY142" fmla="*/ 4279124 h 11449457"/>
              <a:gd name="connsiteX143" fmla="*/ 15174187 w 18989046"/>
              <a:gd name="connsiteY143" fmla="*/ 4108433 h 11449457"/>
              <a:gd name="connsiteX144" fmla="*/ 15376317 w 18989046"/>
              <a:gd name="connsiteY144" fmla="*/ 4173351 h 11449457"/>
              <a:gd name="connsiteX145" fmla="*/ 15569970 w 18989046"/>
              <a:gd name="connsiteY145" fmla="*/ 3943071 h 11449457"/>
              <a:gd name="connsiteX146" fmla="*/ 15813464 w 18989046"/>
              <a:gd name="connsiteY146" fmla="*/ 4012672 h 11449457"/>
              <a:gd name="connsiteX147" fmla="*/ 15476919 w 18989046"/>
              <a:gd name="connsiteY147" fmla="*/ 4394913 h 11449457"/>
              <a:gd name="connsiteX148" fmla="*/ 15601016 w 18989046"/>
              <a:gd name="connsiteY148" fmla="*/ 4408962 h 11449457"/>
              <a:gd name="connsiteX149" fmla="*/ 15615112 w 18989046"/>
              <a:gd name="connsiteY149" fmla="*/ 4284456 h 11449457"/>
              <a:gd name="connsiteX150" fmla="*/ 15739209 w 18989046"/>
              <a:gd name="connsiteY150" fmla="*/ 4298506 h 11449457"/>
              <a:gd name="connsiteX151" fmla="*/ 15946959 w 18989046"/>
              <a:gd name="connsiteY151" fmla="*/ 3943718 h 11449457"/>
              <a:gd name="connsiteX152" fmla="*/ 16135916 w 18989046"/>
              <a:gd name="connsiteY152" fmla="*/ 3754939 h 11449457"/>
              <a:gd name="connsiteX153" fmla="*/ 16596558 w 18989046"/>
              <a:gd name="connsiteY153" fmla="*/ 3386750 h 11449457"/>
              <a:gd name="connsiteX154" fmla="*/ 16431095 w 18989046"/>
              <a:gd name="connsiteY154" fmla="*/ 3368017 h 11449457"/>
              <a:gd name="connsiteX155" fmla="*/ 16624751 w 18989046"/>
              <a:gd name="connsiteY155" fmla="*/ 3137737 h 11449457"/>
              <a:gd name="connsiteX156" fmla="*/ 16601257 w 18989046"/>
              <a:gd name="connsiteY156" fmla="*/ 3345248 h 11449457"/>
              <a:gd name="connsiteX157" fmla="*/ 16831578 w 18989046"/>
              <a:gd name="connsiteY157" fmla="*/ 3161153 h 11449457"/>
              <a:gd name="connsiteX158" fmla="*/ 17255554 w 18989046"/>
              <a:gd name="connsiteY158" fmla="*/ 2746778 h 11449457"/>
              <a:gd name="connsiteX159" fmla="*/ 17652260 w 18989046"/>
              <a:gd name="connsiteY159" fmla="*/ 2203213 h 11449457"/>
              <a:gd name="connsiteX160" fmla="*/ 17873184 w 18989046"/>
              <a:gd name="connsiteY160" fmla="*/ 2102122 h 11449457"/>
              <a:gd name="connsiteX161" fmla="*/ 18034870 w 18989046"/>
              <a:gd name="connsiteY161" fmla="*/ 1784154 h 11449457"/>
              <a:gd name="connsiteX162" fmla="*/ 18749328 w 18989046"/>
              <a:gd name="connsiteY162" fmla="*/ 1024358 h 11449457"/>
              <a:gd name="connsiteX163" fmla="*/ 18989046 w 18989046"/>
              <a:gd name="connsiteY163" fmla="*/ 757258 h 11449457"/>
              <a:gd name="connsiteX164" fmla="*/ 18010452 w 18989046"/>
              <a:gd name="connsiteY164" fmla="*/ 2369869 h 11449457"/>
              <a:gd name="connsiteX165" fmla="*/ 17886356 w 18989046"/>
              <a:gd name="connsiteY165" fmla="*/ 2355819 h 11449457"/>
              <a:gd name="connsiteX166" fmla="*/ 17734068 w 18989046"/>
              <a:gd name="connsiteY166" fmla="*/ 2590782 h 11449457"/>
              <a:gd name="connsiteX167" fmla="*/ 17793306 w 18989046"/>
              <a:gd name="connsiteY167" fmla="*/ 2807660 h 11449457"/>
              <a:gd name="connsiteX168" fmla="*/ 17133386 w 18989046"/>
              <a:gd name="connsiteY168" fmla="*/ 3825836 h 11449457"/>
              <a:gd name="connsiteX169" fmla="*/ 17216118 w 18989046"/>
              <a:gd name="connsiteY169" fmla="*/ 3835202 h 11449457"/>
              <a:gd name="connsiteX170" fmla="*/ 17095796 w 18989046"/>
              <a:gd name="connsiteY170" fmla="*/ 4157854 h 11449457"/>
              <a:gd name="connsiteX171" fmla="*/ 17013064 w 18989046"/>
              <a:gd name="connsiteY171" fmla="*/ 4148487 h 11449457"/>
              <a:gd name="connsiteX172" fmla="*/ 17049732 w 18989046"/>
              <a:gd name="connsiteY172" fmla="*/ 4194673 h 11449457"/>
              <a:gd name="connsiteX173" fmla="*/ 15993105 w 18989046"/>
              <a:gd name="connsiteY173" fmla="*/ 5756413 h 11449457"/>
              <a:gd name="connsiteX174" fmla="*/ 16029772 w 18989046"/>
              <a:gd name="connsiteY174" fmla="*/ 5802599 h 11449457"/>
              <a:gd name="connsiteX175" fmla="*/ 12665235 w 18989046"/>
              <a:gd name="connsiteY175" fmla="*/ 9246791 h 11449457"/>
              <a:gd name="connsiteX176" fmla="*/ 10400536 w 18989046"/>
              <a:gd name="connsiteY176" fmla="*/ 10377518 h 11449457"/>
              <a:gd name="connsiteX177" fmla="*/ 9093788 w 18989046"/>
              <a:gd name="connsiteY177" fmla="*/ 10818051 h 11449457"/>
              <a:gd name="connsiteX178" fmla="*/ 9295917 w 18989046"/>
              <a:gd name="connsiteY178" fmla="*/ 10882970 h 11449457"/>
              <a:gd name="connsiteX179" fmla="*/ 8445113 w 18989046"/>
              <a:gd name="connsiteY179" fmla="*/ 10996816 h 11449457"/>
              <a:gd name="connsiteX180" fmla="*/ 8725274 w 18989046"/>
              <a:gd name="connsiteY180" fmla="*/ 11112603 h 11449457"/>
              <a:gd name="connsiteX181" fmla="*/ 8017363 w 18989046"/>
              <a:gd name="connsiteY181" fmla="*/ 11074490 h 11449457"/>
              <a:gd name="connsiteX182" fmla="*/ 7957202 w 18989046"/>
              <a:gd name="connsiteY182" fmla="*/ 11235815 h 11449457"/>
              <a:gd name="connsiteX183" fmla="*/ 7681740 w 18989046"/>
              <a:gd name="connsiteY183" fmla="*/ 11078526 h 11449457"/>
              <a:gd name="connsiteX184" fmla="*/ 7410053 w 18989046"/>
              <a:gd name="connsiteY184" fmla="*/ 11257937 h 11449457"/>
              <a:gd name="connsiteX185" fmla="*/ 7488086 w 18989046"/>
              <a:gd name="connsiteY185" fmla="*/ 11308806 h 11449457"/>
              <a:gd name="connsiteX186" fmla="*/ 7074430 w 18989046"/>
              <a:gd name="connsiteY186" fmla="*/ 11261974 h 11449457"/>
              <a:gd name="connsiteX187" fmla="*/ 7152462 w 18989046"/>
              <a:gd name="connsiteY187" fmla="*/ 11312842 h 11449457"/>
              <a:gd name="connsiteX188" fmla="*/ 6099530 w 18989046"/>
              <a:gd name="connsiteY188" fmla="*/ 11361770 h 11449457"/>
              <a:gd name="connsiteX189" fmla="*/ 6131498 w 18989046"/>
              <a:gd name="connsiteY189" fmla="*/ 11449457 h 11449457"/>
              <a:gd name="connsiteX190" fmla="*/ 5180091 w 18989046"/>
              <a:gd name="connsiteY190" fmla="*/ 11341742 h 11449457"/>
              <a:gd name="connsiteX191" fmla="*/ 4803103 w 18989046"/>
              <a:gd name="connsiteY191" fmla="*/ 11341095 h 11449457"/>
              <a:gd name="connsiteX192" fmla="*/ 1981773 w 18989046"/>
              <a:gd name="connsiteY192" fmla="*/ 10727434 h 11449457"/>
              <a:gd name="connsiteX193" fmla="*/ 438407 w 18989046"/>
              <a:gd name="connsiteY193" fmla="*/ 10087942 h 11449457"/>
              <a:gd name="connsiteX194" fmla="*/ 0 w 18989046"/>
              <a:gd name="connsiteY194" fmla="*/ 9920576 h 1144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8989046" h="11449457">
                <a:moveTo>
                  <a:pt x="0" y="0"/>
                </a:moveTo>
                <a:lnTo>
                  <a:pt x="6197056" y="0"/>
                </a:lnTo>
                <a:lnTo>
                  <a:pt x="6241925" y="112722"/>
                </a:lnTo>
                <a:cubicBezTo>
                  <a:pt x="6108431" y="181676"/>
                  <a:pt x="6049193" y="-35202"/>
                  <a:pt x="5998430" y="43120"/>
                </a:cubicBezTo>
                <a:cubicBezTo>
                  <a:pt x="6062367" y="218496"/>
                  <a:pt x="6264496" y="283414"/>
                  <a:pt x="6379194" y="380468"/>
                </a:cubicBezTo>
                <a:cubicBezTo>
                  <a:pt x="6301162" y="329599"/>
                  <a:pt x="6296463" y="371102"/>
                  <a:pt x="6250399" y="407921"/>
                </a:cubicBezTo>
                <a:cubicBezTo>
                  <a:pt x="6333130" y="417287"/>
                  <a:pt x="6323732" y="500292"/>
                  <a:pt x="6406464" y="509658"/>
                </a:cubicBezTo>
                <a:cubicBezTo>
                  <a:pt x="6411163" y="468157"/>
                  <a:pt x="6369797" y="463473"/>
                  <a:pt x="6379194" y="380468"/>
                </a:cubicBezTo>
                <a:cubicBezTo>
                  <a:pt x="6755260" y="759319"/>
                  <a:pt x="7532730" y="553102"/>
                  <a:pt x="8097751" y="743174"/>
                </a:cubicBezTo>
                <a:cubicBezTo>
                  <a:pt x="7679397" y="737844"/>
                  <a:pt x="7200882" y="893840"/>
                  <a:pt x="6806023" y="680998"/>
                </a:cubicBezTo>
                <a:cubicBezTo>
                  <a:pt x="6796625" y="764002"/>
                  <a:pt x="6677227" y="708451"/>
                  <a:pt x="6704496" y="837640"/>
                </a:cubicBezTo>
                <a:cubicBezTo>
                  <a:pt x="6924497" y="1114753"/>
                  <a:pt x="7407710" y="917256"/>
                  <a:pt x="7729236" y="1037726"/>
                </a:cubicBezTo>
                <a:cubicBezTo>
                  <a:pt x="7751807" y="1208419"/>
                  <a:pt x="7627710" y="1194369"/>
                  <a:pt x="7618313" y="1277373"/>
                </a:cubicBezTo>
                <a:cubicBezTo>
                  <a:pt x="7613615" y="1318875"/>
                  <a:pt x="7654980" y="1323559"/>
                  <a:pt x="7737711" y="1332925"/>
                </a:cubicBezTo>
                <a:cubicBezTo>
                  <a:pt x="7747108" y="1249920"/>
                  <a:pt x="7710441" y="1203735"/>
                  <a:pt x="7756506" y="1166917"/>
                </a:cubicBezTo>
                <a:cubicBezTo>
                  <a:pt x="7834538" y="1217785"/>
                  <a:pt x="7848635" y="1093279"/>
                  <a:pt x="7931365" y="1102645"/>
                </a:cubicBezTo>
                <a:cubicBezTo>
                  <a:pt x="7921968" y="1185650"/>
                  <a:pt x="7917269" y="1227151"/>
                  <a:pt x="7958635" y="1231835"/>
                </a:cubicBezTo>
                <a:cubicBezTo>
                  <a:pt x="8179558" y="1130745"/>
                  <a:pt x="8243495" y="1306120"/>
                  <a:pt x="8459718" y="1246532"/>
                </a:cubicBezTo>
                <a:cubicBezTo>
                  <a:pt x="8202129" y="1301436"/>
                  <a:pt x="7925743" y="1522351"/>
                  <a:pt x="7691646" y="1369744"/>
                </a:cubicBezTo>
                <a:cubicBezTo>
                  <a:pt x="7604217" y="1401880"/>
                  <a:pt x="7553454" y="1480201"/>
                  <a:pt x="7466025" y="1512337"/>
                </a:cubicBezTo>
                <a:cubicBezTo>
                  <a:pt x="7690723" y="1747948"/>
                  <a:pt x="8063012" y="1790097"/>
                  <a:pt x="8389237" y="1869065"/>
                </a:cubicBezTo>
                <a:cubicBezTo>
                  <a:pt x="8462571" y="1961436"/>
                  <a:pt x="8581969" y="2016988"/>
                  <a:pt x="8747431" y="2035721"/>
                </a:cubicBezTo>
                <a:cubicBezTo>
                  <a:pt x="8784098" y="2081907"/>
                  <a:pt x="8820765" y="2128092"/>
                  <a:pt x="8908195" y="2095957"/>
                </a:cubicBezTo>
                <a:cubicBezTo>
                  <a:pt x="8880925" y="1966767"/>
                  <a:pt x="9000323" y="2022319"/>
                  <a:pt x="9051086" y="1943997"/>
                </a:cubicBezTo>
                <a:cubicBezTo>
                  <a:pt x="9036990" y="2068504"/>
                  <a:pt x="9032291" y="2110007"/>
                  <a:pt x="9110323" y="2160875"/>
                </a:cubicBezTo>
                <a:cubicBezTo>
                  <a:pt x="9285183" y="2096604"/>
                  <a:pt x="9523978" y="2207708"/>
                  <a:pt x="9662171" y="2097251"/>
                </a:cubicBezTo>
                <a:cubicBezTo>
                  <a:pt x="9616107" y="2134070"/>
                  <a:pt x="9698838" y="2143436"/>
                  <a:pt x="9694139" y="2184939"/>
                </a:cubicBezTo>
                <a:cubicBezTo>
                  <a:pt x="9592613" y="2341581"/>
                  <a:pt x="9312452" y="2225794"/>
                  <a:pt x="9220324" y="2299432"/>
                </a:cubicBezTo>
                <a:cubicBezTo>
                  <a:pt x="9427151" y="2322848"/>
                  <a:pt x="9629280" y="2387767"/>
                  <a:pt x="9804140" y="2323496"/>
                </a:cubicBezTo>
                <a:cubicBezTo>
                  <a:pt x="9836107" y="2411184"/>
                  <a:pt x="9712011" y="2397134"/>
                  <a:pt x="9748678" y="2443319"/>
                </a:cubicBezTo>
                <a:cubicBezTo>
                  <a:pt x="10006269" y="2388414"/>
                  <a:pt x="10544020" y="2449296"/>
                  <a:pt x="10658719" y="2546351"/>
                </a:cubicBezTo>
                <a:cubicBezTo>
                  <a:pt x="10405827" y="2559753"/>
                  <a:pt x="10084300" y="2439283"/>
                  <a:pt x="9766550" y="2655513"/>
                </a:cubicBezTo>
                <a:cubicBezTo>
                  <a:pt x="9766550" y="2655513"/>
                  <a:pt x="9771248" y="2614012"/>
                  <a:pt x="9729883" y="2609328"/>
                </a:cubicBezTo>
                <a:cubicBezTo>
                  <a:pt x="9499561" y="2793422"/>
                  <a:pt x="9021971" y="2571215"/>
                  <a:pt x="8786950" y="2796811"/>
                </a:cubicBezTo>
                <a:cubicBezTo>
                  <a:pt x="8874380" y="2764676"/>
                  <a:pt x="8947714" y="2857048"/>
                  <a:pt x="9021047" y="2949418"/>
                </a:cubicBezTo>
                <a:cubicBezTo>
                  <a:pt x="9030444" y="2866414"/>
                  <a:pt x="9237272" y="2889830"/>
                  <a:pt x="9315304" y="2940699"/>
                </a:cubicBezTo>
                <a:cubicBezTo>
                  <a:pt x="9273939" y="2936015"/>
                  <a:pt x="9301208" y="3065205"/>
                  <a:pt x="9342574" y="3069888"/>
                </a:cubicBezTo>
                <a:cubicBezTo>
                  <a:pt x="9461971" y="3125441"/>
                  <a:pt x="9485465" y="2917930"/>
                  <a:pt x="9572895" y="2885793"/>
                </a:cubicBezTo>
                <a:cubicBezTo>
                  <a:pt x="9609561" y="2931980"/>
                  <a:pt x="9517433" y="3005617"/>
                  <a:pt x="9636831" y="3061169"/>
                </a:cubicBezTo>
                <a:cubicBezTo>
                  <a:pt x="10045787" y="3149504"/>
                  <a:pt x="10529000" y="2952007"/>
                  <a:pt x="10819482" y="2606586"/>
                </a:cubicBezTo>
                <a:cubicBezTo>
                  <a:pt x="10943578" y="2620636"/>
                  <a:pt x="11026310" y="2630002"/>
                  <a:pt x="11109041" y="2639368"/>
                </a:cubicBezTo>
                <a:cubicBezTo>
                  <a:pt x="11118439" y="2556365"/>
                  <a:pt x="11371331" y="2542962"/>
                  <a:pt x="11390126" y="2376953"/>
                </a:cubicBezTo>
                <a:cubicBezTo>
                  <a:pt x="11725748" y="2372916"/>
                  <a:pt x="11772736" y="1957895"/>
                  <a:pt x="12145025" y="2000044"/>
                </a:cubicBezTo>
                <a:cubicBezTo>
                  <a:pt x="12302012" y="1723578"/>
                  <a:pt x="12600969" y="1673356"/>
                  <a:pt x="12789924" y="1484578"/>
                </a:cubicBezTo>
                <a:cubicBezTo>
                  <a:pt x="13071010" y="1222162"/>
                  <a:pt x="13296631" y="1079569"/>
                  <a:pt x="13536349" y="812470"/>
                </a:cubicBezTo>
                <a:cubicBezTo>
                  <a:pt x="13743178" y="835886"/>
                  <a:pt x="13844704" y="679244"/>
                  <a:pt x="13904865" y="517918"/>
                </a:cubicBezTo>
                <a:cubicBezTo>
                  <a:pt x="14157756" y="504516"/>
                  <a:pt x="14268680" y="264869"/>
                  <a:pt x="14411570" y="112909"/>
                </a:cubicBezTo>
                <a:cubicBezTo>
                  <a:pt x="14533318" y="147710"/>
                  <a:pt x="14592073" y="91311"/>
                  <a:pt x="14637665" y="12405"/>
                </a:cubicBezTo>
                <a:lnTo>
                  <a:pt x="14644135" y="0"/>
                </a:lnTo>
                <a:lnTo>
                  <a:pt x="14790836" y="0"/>
                </a:lnTo>
                <a:lnTo>
                  <a:pt x="14768405" y="129665"/>
                </a:lnTo>
                <a:cubicBezTo>
                  <a:pt x="14757949" y="175769"/>
                  <a:pt x="14744613" y="224175"/>
                  <a:pt x="14728398" y="274882"/>
                </a:cubicBezTo>
                <a:cubicBezTo>
                  <a:pt x="14687034" y="270199"/>
                  <a:pt x="14687034" y="270199"/>
                  <a:pt x="14645669" y="265515"/>
                </a:cubicBezTo>
                <a:cubicBezTo>
                  <a:pt x="14483981" y="583484"/>
                  <a:pt x="14216994" y="721393"/>
                  <a:pt x="14018640" y="993176"/>
                </a:cubicBezTo>
                <a:cubicBezTo>
                  <a:pt x="13977274" y="988493"/>
                  <a:pt x="13935908" y="983810"/>
                  <a:pt x="13931210" y="1025311"/>
                </a:cubicBezTo>
                <a:cubicBezTo>
                  <a:pt x="13757651" y="1263122"/>
                  <a:pt x="13527945" y="1430210"/>
                  <a:pt x="13364914" y="1681280"/>
                </a:cubicBezTo>
                <a:lnTo>
                  <a:pt x="13304782" y="1785310"/>
                </a:lnTo>
                <a:lnTo>
                  <a:pt x="13291301" y="1796295"/>
                </a:lnTo>
                <a:lnTo>
                  <a:pt x="13209497" y="1814498"/>
                </a:lnTo>
                <a:cubicBezTo>
                  <a:pt x="13124975" y="1832514"/>
                  <a:pt x="13053409" y="1840174"/>
                  <a:pt x="12963862" y="1798510"/>
                </a:cubicBezTo>
                <a:cubicBezTo>
                  <a:pt x="13027796" y="1973885"/>
                  <a:pt x="12728840" y="2024107"/>
                  <a:pt x="12792777" y="2199483"/>
                </a:cubicBezTo>
                <a:cubicBezTo>
                  <a:pt x="12919454" y="2098231"/>
                  <a:pt x="13046277" y="1995681"/>
                  <a:pt x="13173345" y="1892421"/>
                </a:cubicBezTo>
                <a:lnTo>
                  <a:pt x="13291301" y="1796295"/>
                </a:lnTo>
                <a:lnTo>
                  <a:pt x="13299484" y="1794474"/>
                </a:lnTo>
                <a:lnTo>
                  <a:pt x="13304782" y="1785310"/>
                </a:lnTo>
                <a:lnTo>
                  <a:pt x="13555378" y="1581092"/>
                </a:lnTo>
                <a:cubicBezTo>
                  <a:pt x="14193645" y="1060606"/>
                  <a:pt x="14840450" y="536982"/>
                  <a:pt x="15507960" y="83433"/>
                </a:cubicBezTo>
                <a:lnTo>
                  <a:pt x="15635769" y="0"/>
                </a:lnTo>
                <a:lnTo>
                  <a:pt x="15778925" y="0"/>
                </a:lnTo>
                <a:lnTo>
                  <a:pt x="15659214" y="136599"/>
                </a:lnTo>
                <a:cubicBezTo>
                  <a:pt x="15387195" y="423029"/>
                  <a:pt x="15064273" y="638674"/>
                  <a:pt x="14777315" y="952968"/>
                </a:cubicBezTo>
                <a:cubicBezTo>
                  <a:pt x="14726552" y="1031289"/>
                  <a:pt x="14860047" y="962334"/>
                  <a:pt x="14804585" y="1082158"/>
                </a:cubicBezTo>
                <a:cubicBezTo>
                  <a:pt x="14749123" y="1201982"/>
                  <a:pt x="14620327" y="1229434"/>
                  <a:pt x="14601532" y="1395443"/>
                </a:cubicBezTo>
                <a:cubicBezTo>
                  <a:pt x="14735026" y="1326488"/>
                  <a:pt x="14831854" y="1211348"/>
                  <a:pt x="14933381" y="1054705"/>
                </a:cubicBezTo>
                <a:cubicBezTo>
                  <a:pt x="14896714" y="1008520"/>
                  <a:pt x="14855348" y="1003837"/>
                  <a:pt x="14818681" y="957651"/>
                </a:cubicBezTo>
                <a:cubicBezTo>
                  <a:pt x="14952176" y="888697"/>
                  <a:pt x="15002939" y="810375"/>
                  <a:pt x="15090367" y="778240"/>
                </a:cubicBezTo>
                <a:cubicBezTo>
                  <a:pt x="15127034" y="824425"/>
                  <a:pt x="15117637" y="907430"/>
                  <a:pt x="15195669" y="958298"/>
                </a:cubicBezTo>
                <a:cubicBezTo>
                  <a:pt x="15287798" y="884660"/>
                  <a:pt x="15347959" y="723335"/>
                  <a:pt x="15518119" y="700565"/>
                </a:cubicBezTo>
                <a:cubicBezTo>
                  <a:pt x="15462657" y="820389"/>
                  <a:pt x="15453259" y="903393"/>
                  <a:pt x="15429765" y="1110904"/>
                </a:cubicBezTo>
                <a:cubicBezTo>
                  <a:pt x="15347036" y="1101538"/>
                  <a:pt x="15407195" y="940213"/>
                  <a:pt x="15319766" y="972348"/>
                </a:cubicBezTo>
                <a:cubicBezTo>
                  <a:pt x="15144906" y="1036620"/>
                  <a:pt x="15006713" y="1147076"/>
                  <a:pt x="14941855" y="1349905"/>
                </a:cubicBezTo>
                <a:cubicBezTo>
                  <a:pt x="15061252" y="1405456"/>
                  <a:pt x="15186272" y="1041303"/>
                  <a:pt x="15342337" y="1143041"/>
                </a:cubicBezTo>
                <a:cubicBezTo>
                  <a:pt x="15282176" y="1304366"/>
                  <a:pt x="15158079" y="1290316"/>
                  <a:pt x="15139284" y="1456326"/>
                </a:cubicBezTo>
                <a:cubicBezTo>
                  <a:pt x="15056553" y="1446959"/>
                  <a:pt x="15015187" y="1442276"/>
                  <a:pt x="14973821" y="1437593"/>
                </a:cubicBezTo>
                <a:cubicBezTo>
                  <a:pt x="14853502" y="1760244"/>
                  <a:pt x="14467116" y="1842601"/>
                  <a:pt x="14392859" y="2128433"/>
                </a:cubicBezTo>
                <a:cubicBezTo>
                  <a:pt x="14135267" y="2183338"/>
                  <a:pt x="14019647" y="2464488"/>
                  <a:pt x="13757356" y="2560894"/>
                </a:cubicBezTo>
                <a:cubicBezTo>
                  <a:pt x="13794023" y="2607080"/>
                  <a:pt x="13738561" y="2726904"/>
                  <a:pt x="13779927" y="2731587"/>
                </a:cubicBezTo>
                <a:cubicBezTo>
                  <a:pt x="13913421" y="2662632"/>
                  <a:pt x="13968883" y="2542809"/>
                  <a:pt x="14070410" y="2386166"/>
                </a:cubicBezTo>
                <a:cubicBezTo>
                  <a:pt x="14309205" y="2497270"/>
                  <a:pt x="14378763" y="2252940"/>
                  <a:pt x="14516954" y="2142483"/>
                </a:cubicBezTo>
                <a:cubicBezTo>
                  <a:pt x="14626955" y="2281040"/>
                  <a:pt x="14710610" y="1912203"/>
                  <a:pt x="14802739" y="1838564"/>
                </a:cubicBezTo>
                <a:cubicBezTo>
                  <a:pt x="14802739" y="1838564"/>
                  <a:pt x="14839406" y="1884751"/>
                  <a:pt x="14839406" y="1884751"/>
                </a:cubicBezTo>
                <a:cubicBezTo>
                  <a:pt x="14880771" y="1889434"/>
                  <a:pt x="14876073" y="1930936"/>
                  <a:pt x="14917436" y="1935619"/>
                </a:cubicBezTo>
                <a:cubicBezTo>
                  <a:pt x="15004867" y="1903483"/>
                  <a:pt x="14982296" y="1732791"/>
                  <a:pt x="15147759" y="1751524"/>
                </a:cubicBezTo>
                <a:cubicBezTo>
                  <a:pt x="15230490" y="1760890"/>
                  <a:pt x="15050931" y="1866664"/>
                  <a:pt x="15138361" y="1834529"/>
                </a:cubicBezTo>
                <a:cubicBezTo>
                  <a:pt x="15267157" y="1807077"/>
                  <a:pt x="15378079" y="1567429"/>
                  <a:pt x="15456112" y="1618298"/>
                </a:cubicBezTo>
                <a:cubicBezTo>
                  <a:pt x="15308521" y="1811760"/>
                  <a:pt x="15092297" y="1871347"/>
                  <a:pt x="14981373" y="2110995"/>
                </a:cubicBezTo>
                <a:cubicBezTo>
                  <a:pt x="15022739" y="2115678"/>
                  <a:pt x="15114868" y="2042040"/>
                  <a:pt x="15146836" y="2129728"/>
                </a:cubicBezTo>
                <a:cubicBezTo>
                  <a:pt x="15105470" y="2125045"/>
                  <a:pt x="15100771" y="2166547"/>
                  <a:pt x="15142137" y="2171230"/>
                </a:cubicBezTo>
                <a:cubicBezTo>
                  <a:pt x="14736956" y="2419596"/>
                  <a:pt x="14478441" y="2852704"/>
                  <a:pt x="14036594" y="3054885"/>
                </a:cubicBezTo>
                <a:cubicBezTo>
                  <a:pt x="14027196" y="3137890"/>
                  <a:pt x="13939768" y="3170025"/>
                  <a:pt x="13930370" y="3253030"/>
                </a:cubicBezTo>
                <a:cubicBezTo>
                  <a:pt x="14105229" y="3188758"/>
                  <a:pt x="14248121" y="3036800"/>
                  <a:pt x="14464345" y="2977211"/>
                </a:cubicBezTo>
                <a:cubicBezTo>
                  <a:pt x="14178563" y="3281130"/>
                  <a:pt x="13782780" y="3446491"/>
                  <a:pt x="13538363" y="3755093"/>
                </a:cubicBezTo>
                <a:cubicBezTo>
                  <a:pt x="13579727" y="3759776"/>
                  <a:pt x="13570329" y="3842781"/>
                  <a:pt x="13616394" y="3805961"/>
                </a:cubicBezTo>
                <a:cubicBezTo>
                  <a:pt x="13625791" y="3722957"/>
                  <a:pt x="13630490" y="3681455"/>
                  <a:pt x="13671856" y="3686138"/>
                </a:cubicBezTo>
                <a:cubicBezTo>
                  <a:pt x="13662458" y="3769143"/>
                  <a:pt x="13703824" y="3773826"/>
                  <a:pt x="13694426" y="3856831"/>
                </a:cubicBezTo>
                <a:cubicBezTo>
                  <a:pt x="13648362" y="3893649"/>
                  <a:pt x="13606996" y="3888966"/>
                  <a:pt x="13638964" y="3976654"/>
                </a:cubicBezTo>
                <a:cubicBezTo>
                  <a:pt x="13478202" y="3916419"/>
                  <a:pt x="13454708" y="4123930"/>
                  <a:pt x="13403945" y="4202251"/>
                </a:cubicBezTo>
                <a:cubicBezTo>
                  <a:pt x="13652138" y="4230351"/>
                  <a:pt x="13763062" y="3990704"/>
                  <a:pt x="13942619" y="3884930"/>
                </a:cubicBezTo>
                <a:cubicBezTo>
                  <a:pt x="13952016" y="3801925"/>
                  <a:pt x="13818523" y="3870880"/>
                  <a:pt x="13827921" y="3787876"/>
                </a:cubicBezTo>
                <a:cubicBezTo>
                  <a:pt x="13910652" y="3797242"/>
                  <a:pt x="13924749" y="3672736"/>
                  <a:pt x="13970811" y="3635917"/>
                </a:cubicBezTo>
                <a:cubicBezTo>
                  <a:pt x="13888082" y="3626551"/>
                  <a:pt x="13980209" y="3552912"/>
                  <a:pt x="13902178" y="3502043"/>
                </a:cubicBezTo>
                <a:cubicBezTo>
                  <a:pt x="13980209" y="3552912"/>
                  <a:pt x="13999004" y="3386903"/>
                  <a:pt x="14072338" y="3479274"/>
                </a:cubicBezTo>
                <a:cubicBezTo>
                  <a:pt x="14021574" y="3557596"/>
                  <a:pt x="14113703" y="3483958"/>
                  <a:pt x="14012177" y="3640600"/>
                </a:cubicBezTo>
                <a:cubicBezTo>
                  <a:pt x="14094908" y="3649967"/>
                  <a:pt x="14150370" y="3530143"/>
                  <a:pt x="14182339" y="3617831"/>
                </a:cubicBezTo>
                <a:cubicBezTo>
                  <a:pt x="14099607" y="3608464"/>
                  <a:pt x="14090210" y="3691469"/>
                  <a:pt x="14034748" y="3811292"/>
                </a:cubicBezTo>
                <a:cubicBezTo>
                  <a:pt x="14117479" y="3820659"/>
                  <a:pt x="14126877" y="3737654"/>
                  <a:pt x="14168242" y="3742337"/>
                </a:cubicBezTo>
                <a:cubicBezTo>
                  <a:pt x="13960491" y="4097125"/>
                  <a:pt x="13620169" y="4142663"/>
                  <a:pt x="13412420" y="4497450"/>
                </a:cubicBezTo>
                <a:cubicBezTo>
                  <a:pt x="13555310" y="4345491"/>
                  <a:pt x="13734869" y="4239717"/>
                  <a:pt x="13946394" y="4221631"/>
                </a:cubicBezTo>
                <a:cubicBezTo>
                  <a:pt x="13951093" y="4180129"/>
                  <a:pt x="13914426" y="4133943"/>
                  <a:pt x="13919125" y="4092441"/>
                </a:cubicBezTo>
                <a:cubicBezTo>
                  <a:pt x="14222781" y="4000718"/>
                  <a:pt x="14389165" y="3641247"/>
                  <a:pt x="14734185" y="3554206"/>
                </a:cubicBezTo>
                <a:cubicBezTo>
                  <a:pt x="14761455" y="3683396"/>
                  <a:pt x="14600693" y="3623161"/>
                  <a:pt x="14623263" y="3793853"/>
                </a:cubicBezTo>
                <a:cubicBezTo>
                  <a:pt x="14535833" y="3825989"/>
                  <a:pt x="14632661" y="3710849"/>
                  <a:pt x="14545231" y="3742985"/>
                </a:cubicBezTo>
                <a:cubicBezTo>
                  <a:pt x="14540532" y="3784487"/>
                  <a:pt x="14457801" y="3775120"/>
                  <a:pt x="14489769" y="3862808"/>
                </a:cubicBezTo>
                <a:cubicBezTo>
                  <a:pt x="14531134" y="3867491"/>
                  <a:pt x="14531134" y="3867491"/>
                  <a:pt x="14572500" y="3872175"/>
                </a:cubicBezTo>
                <a:cubicBezTo>
                  <a:pt x="14502942" y="4116504"/>
                  <a:pt x="14208685" y="4125224"/>
                  <a:pt x="14056395" y="4360188"/>
                </a:cubicBezTo>
                <a:cubicBezTo>
                  <a:pt x="14097761" y="4364871"/>
                  <a:pt x="14148524" y="4286550"/>
                  <a:pt x="14180493" y="4374237"/>
                </a:cubicBezTo>
                <a:cubicBezTo>
                  <a:pt x="14143826" y="4328052"/>
                  <a:pt x="14088364" y="4447876"/>
                  <a:pt x="14129729" y="4452558"/>
                </a:cubicBezTo>
                <a:cubicBezTo>
                  <a:pt x="14166396" y="4498745"/>
                  <a:pt x="14231256" y="4295917"/>
                  <a:pt x="14258523" y="4425106"/>
                </a:cubicBezTo>
                <a:cubicBezTo>
                  <a:pt x="14120332" y="4535563"/>
                  <a:pt x="13982138" y="4646020"/>
                  <a:pt x="13885311" y="4761160"/>
                </a:cubicBezTo>
                <a:cubicBezTo>
                  <a:pt x="14152300" y="4623251"/>
                  <a:pt x="14451256" y="4573029"/>
                  <a:pt x="14644909" y="4342749"/>
                </a:cubicBezTo>
                <a:cubicBezTo>
                  <a:pt x="14640210" y="4384251"/>
                  <a:pt x="14805673" y="4402985"/>
                  <a:pt x="14888405" y="4412351"/>
                </a:cubicBezTo>
                <a:cubicBezTo>
                  <a:pt x="14902501" y="4287844"/>
                  <a:pt x="14800975" y="4444487"/>
                  <a:pt x="14810372" y="4361482"/>
                </a:cubicBezTo>
                <a:cubicBezTo>
                  <a:pt x="14897802" y="4329346"/>
                  <a:pt x="14833866" y="4153971"/>
                  <a:pt x="14921296" y="4121835"/>
                </a:cubicBezTo>
                <a:cubicBezTo>
                  <a:pt x="14957963" y="4168020"/>
                  <a:pt x="14953264" y="4209523"/>
                  <a:pt x="15035994" y="4218890"/>
                </a:cubicBezTo>
                <a:cubicBezTo>
                  <a:pt x="15021897" y="4343396"/>
                  <a:pt x="15021897" y="4343396"/>
                  <a:pt x="15003103" y="4509405"/>
                </a:cubicBezTo>
                <a:cubicBezTo>
                  <a:pt x="14883706" y="4453853"/>
                  <a:pt x="14800975" y="4444487"/>
                  <a:pt x="14782180" y="4610495"/>
                </a:cubicBezTo>
                <a:cubicBezTo>
                  <a:pt x="14938245" y="4712233"/>
                  <a:pt x="15063263" y="4348079"/>
                  <a:pt x="15224027" y="4408315"/>
                </a:cubicBezTo>
                <a:cubicBezTo>
                  <a:pt x="15173264" y="4486636"/>
                  <a:pt x="15163867" y="4569640"/>
                  <a:pt x="15195835" y="4657328"/>
                </a:cubicBezTo>
                <a:cubicBezTo>
                  <a:pt x="15025673" y="4680097"/>
                  <a:pt x="14827321" y="4951880"/>
                  <a:pt x="14859289" y="5039568"/>
                </a:cubicBezTo>
                <a:cubicBezTo>
                  <a:pt x="15034148" y="4975296"/>
                  <a:pt x="15103706" y="4730966"/>
                  <a:pt x="15278566" y="4666695"/>
                </a:cubicBezTo>
                <a:cubicBezTo>
                  <a:pt x="15251297" y="4537505"/>
                  <a:pt x="15302060" y="4459184"/>
                  <a:pt x="15352823" y="4380863"/>
                </a:cubicBezTo>
                <a:cubicBezTo>
                  <a:pt x="15270092" y="4371496"/>
                  <a:pt x="15325554" y="4251672"/>
                  <a:pt x="15284188" y="4246989"/>
                </a:cubicBezTo>
                <a:cubicBezTo>
                  <a:pt x="15242822" y="4242306"/>
                  <a:pt x="15233425" y="4325311"/>
                  <a:pt x="15196758" y="4279124"/>
                </a:cubicBezTo>
                <a:cubicBezTo>
                  <a:pt x="15206155" y="4196120"/>
                  <a:pt x="15164790" y="4191437"/>
                  <a:pt x="15174187" y="4108433"/>
                </a:cubicBezTo>
                <a:cubicBezTo>
                  <a:pt x="15293586" y="4163985"/>
                  <a:pt x="15385715" y="4090346"/>
                  <a:pt x="15376317" y="4173351"/>
                </a:cubicBezTo>
                <a:cubicBezTo>
                  <a:pt x="15505111" y="4145899"/>
                  <a:pt x="15523906" y="3979890"/>
                  <a:pt x="15569970" y="3943071"/>
                </a:cubicBezTo>
                <a:cubicBezTo>
                  <a:pt x="15643305" y="4035441"/>
                  <a:pt x="15754228" y="3795795"/>
                  <a:pt x="15813464" y="4012672"/>
                </a:cubicBezTo>
                <a:cubicBezTo>
                  <a:pt x="15794669" y="4178682"/>
                  <a:pt x="15541778" y="4192084"/>
                  <a:pt x="15476919" y="4394913"/>
                </a:cubicBezTo>
                <a:cubicBezTo>
                  <a:pt x="15518284" y="4399595"/>
                  <a:pt x="15559650" y="4404279"/>
                  <a:pt x="15601016" y="4408962"/>
                </a:cubicBezTo>
                <a:cubicBezTo>
                  <a:pt x="15610413" y="4325958"/>
                  <a:pt x="15569048" y="4321274"/>
                  <a:pt x="15615112" y="4284456"/>
                </a:cubicBezTo>
                <a:cubicBezTo>
                  <a:pt x="15656478" y="4289139"/>
                  <a:pt x="15697843" y="4293822"/>
                  <a:pt x="15739209" y="4298506"/>
                </a:cubicBezTo>
                <a:cubicBezTo>
                  <a:pt x="15762703" y="4090994"/>
                  <a:pt x="15886798" y="4105044"/>
                  <a:pt x="15946959" y="3943718"/>
                </a:cubicBezTo>
                <a:cubicBezTo>
                  <a:pt x="16024992" y="3994587"/>
                  <a:pt x="16158486" y="3925632"/>
                  <a:pt x="16135916" y="3754939"/>
                </a:cubicBezTo>
                <a:cubicBezTo>
                  <a:pt x="16315473" y="3649166"/>
                  <a:pt x="16453666" y="3538709"/>
                  <a:pt x="16596558" y="3386750"/>
                </a:cubicBezTo>
                <a:cubicBezTo>
                  <a:pt x="16564590" y="3299063"/>
                  <a:pt x="16477160" y="3331198"/>
                  <a:pt x="16431095" y="3368017"/>
                </a:cubicBezTo>
                <a:cubicBezTo>
                  <a:pt x="16445192" y="3243510"/>
                  <a:pt x="16532622" y="3211374"/>
                  <a:pt x="16624751" y="3137737"/>
                </a:cubicBezTo>
                <a:cubicBezTo>
                  <a:pt x="16610655" y="3262243"/>
                  <a:pt x="16523224" y="3294379"/>
                  <a:pt x="16601257" y="3345248"/>
                </a:cubicBezTo>
                <a:cubicBezTo>
                  <a:pt x="16688685" y="3313112"/>
                  <a:pt x="16670813" y="3100918"/>
                  <a:pt x="16831578" y="3161153"/>
                </a:cubicBezTo>
                <a:cubicBezTo>
                  <a:pt x="16937802" y="2963008"/>
                  <a:pt x="17039330" y="2806366"/>
                  <a:pt x="17255554" y="2746778"/>
                </a:cubicBezTo>
                <a:cubicBezTo>
                  <a:pt x="17242380" y="2493081"/>
                  <a:pt x="17582702" y="2447542"/>
                  <a:pt x="17652260" y="2203213"/>
                </a:cubicBezTo>
                <a:cubicBezTo>
                  <a:pt x="17813024" y="2263448"/>
                  <a:pt x="17827120" y="2138941"/>
                  <a:pt x="17873184" y="2102122"/>
                </a:cubicBezTo>
                <a:cubicBezTo>
                  <a:pt x="17896678" y="1894611"/>
                  <a:pt x="18057440" y="1954846"/>
                  <a:pt x="18034870" y="1784154"/>
                </a:cubicBezTo>
                <a:cubicBezTo>
                  <a:pt x="18343222" y="1650928"/>
                  <a:pt x="18477640" y="1203770"/>
                  <a:pt x="18749328" y="1024358"/>
                </a:cubicBezTo>
                <a:cubicBezTo>
                  <a:pt x="18772822" y="816847"/>
                  <a:pt x="18860250" y="784711"/>
                  <a:pt x="18989046" y="757258"/>
                </a:cubicBezTo>
                <a:cubicBezTo>
                  <a:pt x="18711738" y="1356376"/>
                  <a:pt x="18251096" y="1724566"/>
                  <a:pt x="18010452" y="2369869"/>
                </a:cubicBezTo>
                <a:cubicBezTo>
                  <a:pt x="17969088" y="2365185"/>
                  <a:pt x="17927722" y="2360502"/>
                  <a:pt x="17886356" y="2355819"/>
                </a:cubicBezTo>
                <a:cubicBezTo>
                  <a:pt x="17908926" y="2526510"/>
                  <a:pt x="17784832" y="2512461"/>
                  <a:pt x="17734068" y="2590782"/>
                </a:cubicBezTo>
                <a:cubicBezTo>
                  <a:pt x="17770734" y="2636968"/>
                  <a:pt x="17756638" y="2761475"/>
                  <a:pt x="17793306" y="2807660"/>
                </a:cubicBezTo>
                <a:cubicBezTo>
                  <a:pt x="17636318" y="3084126"/>
                  <a:pt x="17341138" y="3471049"/>
                  <a:pt x="17133386" y="3825836"/>
                </a:cubicBezTo>
                <a:cubicBezTo>
                  <a:pt x="17170052" y="3872021"/>
                  <a:pt x="17225514" y="3752198"/>
                  <a:pt x="17216118" y="3835202"/>
                </a:cubicBezTo>
                <a:cubicBezTo>
                  <a:pt x="17202022" y="3959709"/>
                  <a:pt x="17151258" y="4038030"/>
                  <a:pt x="17095796" y="4157854"/>
                </a:cubicBezTo>
                <a:cubicBezTo>
                  <a:pt x="17013064" y="4148487"/>
                  <a:pt x="17027160" y="4023981"/>
                  <a:pt x="17013064" y="4148487"/>
                </a:cubicBezTo>
                <a:cubicBezTo>
                  <a:pt x="17013064" y="4148487"/>
                  <a:pt x="17054430" y="4153170"/>
                  <a:pt x="17049732" y="4194673"/>
                </a:cubicBezTo>
                <a:cubicBezTo>
                  <a:pt x="16731058" y="4789107"/>
                  <a:pt x="16270415" y="5157296"/>
                  <a:pt x="15993105" y="5756413"/>
                </a:cubicBezTo>
                <a:cubicBezTo>
                  <a:pt x="15993105" y="5756413"/>
                  <a:pt x="16039170" y="5719594"/>
                  <a:pt x="16029772" y="5802599"/>
                </a:cubicBezTo>
                <a:cubicBezTo>
                  <a:pt x="15069974" y="7249200"/>
                  <a:pt x="13904271" y="8294181"/>
                  <a:pt x="12665235" y="9246791"/>
                </a:cubicBezTo>
                <a:cubicBezTo>
                  <a:pt x="11910336" y="9623700"/>
                  <a:pt x="11256039" y="10222170"/>
                  <a:pt x="10400536" y="10377518"/>
                </a:cubicBezTo>
                <a:cubicBezTo>
                  <a:pt x="10068688" y="10718255"/>
                  <a:pt x="9530937" y="10657373"/>
                  <a:pt x="9093788" y="10818051"/>
                </a:cubicBezTo>
                <a:cubicBezTo>
                  <a:pt x="9171821" y="10868920"/>
                  <a:pt x="9268647" y="10753780"/>
                  <a:pt x="9295917" y="10882970"/>
                </a:cubicBezTo>
                <a:cubicBezTo>
                  <a:pt x="9038327" y="10937875"/>
                  <a:pt x="8656640" y="10978730"/>
                  <a:pt x="8445113" y="10996816"/>
                </a:cubicBezTo>
                <a:cubicBezTo>
                  <a:pt x="8472382" y="11126006"/>
                  <a:pt x="8610575" y="11015549"/>
                  <a:pt x="8725274" y="11112603"/>
                </a:cubicBezTo>
                <a:cubicBezTo>
                  <a:pt x="8477081" y="11084503"/>
                  <a:pt x="8265556" y="11102589"/>
                  <a:pt x="8017363" y="11074490"/>
                </a:cubicBezTo>
                <a:cubicBezTo>
                  <a:pt x="8007965" y="11157494"/>
                  <a:pt x="7961901" y="11194313"/>
                  <a:pt x="7957202" y="11235815"/>
                </a:cubicBezTo>
                <a:cubicBezTo>
                  <a:pt x="7791740" y="11217082"/>
                  <a:pt x="7626278" y="11198349"/>
                  <a:pt x="7681740" y="11078526"/>
                </a:cubicBezTo>
                <a:cubicBezTo>
                  <a:pt x="7594310" y="11110662"/>
                  <a:pt x="7470214" y="11096612"/>
                  <a:pt x="7410053" y="11257937"/>
                </a:cubicBezTo>
                <a:cubicBezTo>
                  <a:pt x="7451419" y="11262621"/>
                  <a:pt x="7492784" y="11267304"/>
                  <a:pt x="7488086" y="11308806"/>
                </a:cubicBezTo>
                <a:cubicBezTo>
                  <a:pt x="7386559" y="11465449"/>
                  <a:pt x="7175956" y="11105331"/>
                  <a:pt x="7074430" y="11261974"/>
                </a:cubicBezTo>
                <a:cubicBezTo>
                  <a:pt x="7074430" y="11261974"/>
                  <a:pt x="7152462" y="11312842"/>
                  <a:pt x="7152462" y="11312842"/>
                </a:cubicBezTo>
                <a:cubicBezTo>
                  <a:pt x="6802743" y="11441385"/>
                  <a:pt x="6476518" y="11362417"/>
                  <a:pt x="6099530" y="11361770"/>
                </a:cubicBezTo>
                <a:cubicBezTo>
                  <a:pt x="6094830" y="11403272"/>
                  <a:pt x="6136197" y="11407955"/>
                  <a:pt x="6131498" y="11449457"/>
                </a:cubicBezTo>
                <a:cubicBezTo>
                  <a:pt x="5800573" y="11411991"/>
                  <a:pt x="5382220" y="11406661"/>
                  <a:pt x="5180091" y="11341742"/>
                </a:cubicBezTo>
                <a:cubicBezTo>
                  <a:pt x="5014629" y="11323009"/>
                  <a:pt x="4784308" y="11507104"/>
                  <a:pt x="4803103" y="11341095"/>
                </a:cubicBezTo>
                <a:cubicBezTo>
                  <a:pt x="3878965" y="11362570"/>
                  <a:pt x="2960449" y="10964339"/>
                  <a:pt x="1981773" y="10727434"/>
                </a:cubicBezTo>
                <a:cubicBezTo>
                  <a:pt x="1473745" y="10496526"/>
                  <a:pt x="957257" y="10288304"/>
                  <a:pt x="438407" y="10087942"/>
                </a:cubicBezTo>
                <a:lnTo>
                  <a:pt x="0" y="99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48200" y="-12700"/>
            <a:ext cx="7543800" cy="6870700"/>
          </a:xfrm>
          <a:custGeom>
            <a:avLst/>
            <a:gdLst>
              <a:gd name="connsiteX0" fmla="*/ 0 w 6515100"/>
              <a:gd name="connsiteY0" fmla="*/ 0 h 6858000"/>
              <a:gd name="connsiteX1" fmla="*/ 6515100 w 6515100"/>
              <a:gd name="connsiteY1" fmla="*/ 0 h 6858000"/>
              <a:gd name="connsiteX2" fmla="*/ 6515100 w 6515100"/>
              <a:gd name="connsiteY2" fmla="*/ 6858000 h 6858000"/>
              <a:gd name="connsiteX3" fmla="*/ 0 w 6515100"/>
              <a:gd name="connsiteY3" fmla="*/ 6858000 h 6858000"/>
              <a:gd name="connsiteX4" fmla="*/ 0 w 6515100"/>
              <a:gd name="connsiteY4" fmla="*/ 0 h 6858000"/>
              <a:gd name="connsiteX0-1" fmla="*/ 2654300 w 6515100"/>
              <a:gd name="connsiteY0-2" fmla="*/ 0 h 6870700"/>
              <a:gd name="connsiteX1-3" fmla="*/ 6515100 w 6515100"/>
              <a:gd name="connsiteY1-4" fmla="*/ 12700 h 6870700"/>
              <a:gd name="connsiteX2-5" fmla="*/ 6515100 w 6515100"/>
              <a:gd name="connsiteY2-6" fmla="*/ 6870700 h 6870700"/>
              <a:gd name="connsiteX3-7" fmla="*/ 0 w 6515100"/>
              <a:gd name="connsiteY3-8" fmla="*/ 6870700 h 6870700"/>
              <a:gd name="connsiteX4-9" fmla="*/ 2654300 w 6515100"/>
              <a:gd name="connsiteY4-10" fmla="*/ 0 h 6870700"/>
              <a:gd name="connsiteX0-11" fmla="*/ 3683000 w 7543800"/>
              <a:gd name="connsiteY0-12" fmla="*/ 0 h 6870700"/>
              <a:gd name="connsiteX1-13" fmla="*/ 7543800 w 7543800"/>
              <a:gd name="connsiteY1-14" fmla="*/ 12700 h 6870700"/>
              <a:gd name="connsiteX2-15" fmla="*/ 7543800 w 7543800"/>
              <a:gd name="connsiteY2-16" fmla="*/ 6870700 h 6870700"/>
              <a:gd name="connsiteX3-17" fmla="*/ 0 w 7543800"/>
              <a:gd name="connsiteY3-18" fmla="*/ 6870700 h 6870700"/>
              <a:gd name="connsiteX4-19" fmla="*/ 3683000 w 7543800"/>
              <a:gd name="connsiteY4-20" fmla="*/ 0 h 68707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543800" h="6870700">
                <a:moveTo>
                  <a:pt x="3683000" y="0"/>
                </a:moveTo>
                <a:lnTo>
                  <a:pt x="7543800" y="12700"/>
                </a:lnTo>
                <a:lnTo>
                  <a:pt x="7543800" y="6870700"/>
                </a:lnTo>
                <a:lnTo>
                  <a:pt x="0" y="6870700"/>
                </a:lnTo>
                <a:lnTo>
                  <a:pt x="368300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85900" y="0"/>
            <a:ext cx="10706100" cy="4635500"/>
          </a:xfrm>
          <a:custGeom>
            <a:avLst/>
            <a:gdLst>
              <a:gd name="connsiteX0" fmla="*/ 0 w 12192000"/>
              <a:gd name="connsiteY0" fmla="*/ 0 h 4241800"/>
              <a:gd name="connsiteX1" fmla="*/ 12192000 w 12192000"/>
              <a:gd name="connsiteY1" fmla="*/ 0 h 4241800"/>
              <a:gd name="connsiteX2" fmla="*/ 12192000 w 12192000"/>
              <a:gd name="connsiteY2" fmla="*/ 4241800 h 4241800"/>
              <a:gd name="connsiteX3" fmla="*/ 0 w 12192000"/>
              <a:gd name="connsiteY3" fmla="*/ 4241800 h 4241800"/>
              <a:gd name="connsiteX4" fmla="*/ 0 w 12192000"/>
              <a:gd name="connsiteY4" fmla="*/ 0 h 4241800"/>
              <a:gd name="connsiteX0-1" fmla="*/ 0 w 12192000"/>
              <a:gd name="connsiteY0-2" fmla="*/ 0 h 4254500"/>
              <a:gd name="connsiteX1-3" fmla="*/ 12192000 w 12192000"/>
              <a:gd name="connsiteY1-4" fmla="*/ 0 h 4254500"/>
              <a:gd name="connsiteX2-5" fmla="*/ 12192000 w 12192000"/>
              <a:gd name="connsiteY2-6" fmla="*/ 4241800 h 4254500"/>
              <a:gd name="connsiteX3-7" fmla="*/ 6083300 w 12192000"/>
              <a:gd name="connsiteY3-8" fmla="*/ 4254500 h 4254500"/>
              <a:gd name="connsiteX4-9" fmla="*/ 0 w 12192000"/>
              <a:gd name="connsiteY4-10" fmla="*/ 0 h 4254500"/>
              <a:gd name="connsiteX0-11" fmla="*/ 0 w 12192000"/>
              <a:gd name="connsiteY0-12" fmla="*/ 0 h 4241800"/>
              <a:gd name="connsiteX1-13" fmla="*/ 12192000 w 12192000"/>
              <a:gd name="connsiteY1-14" fmla="*/ 0 h 4241800"/>
              <a:gd name="connsiteX2-15" fmla="*/ 12192000 w 12192000"/>
              <a:gd name="connsiteY2-16" fmla="*/ 4241800 h 4241800"/>
              <a:gd name="connsiteX3-17" fmla="*/ 2679700 w 12192000"/>
              <a:gd name="connsiteY3-18" fmla="*/ 3632200 h 4241800"/>
              <a:gd name="connsiteX4-19" fmla="*/ 0 w 12192000"/>
              <a:gd name="connsiteY4-20" fmla="*/ 0 h 4241800"/>
              <a:gd name="connsiteX0-21" fmla="*/ 0 w 12192000"/>
              <a:gd name="connsiteY0-22" fmla="*/ 0 h 3632200"/>
              <a:gd name="connsiteX1-23" fmla="*/ 12192000 w 12192000"/>
              <a:gd name="connsiteY1-24" fmla="*/ 0 h 3632200"/>
              <a:gd name="connsiteX2-25" fmla="*/ 12179300 w 12192000"/>
              <a:gd name="connsiteY2-26" fmla="*/ 3035300 h 3632200"/>
              <a:gd name="connsiteX3-27" fmla="*/ 2679700 w 12192000"/>
              <a:gd name="connsiteY3-28" fmla="*/ 3632200 h 3632200"/>
              <a:gd name="connsiteX4-29" fmla="*/ 0 w 12192000"/>
              <a:gd name="connsiteY4-30" fmla="*/ 0 h 3632200"/>
              <a:gd name="connsiteX0-31" fmla="*/ 2514600 w 9512300"/>
              <a:gd name="connsiteY0-32" fmla="*/ 0 h 3644900"/>
              <a:gd name="connsiteX1-33" fmla="*/ 9512300 w 9512300"/>
              <a:gd name="connsiteY1-34" fmla="*/ 12700 h 3644900"/>
              <a:gd name="connsiteX2-35" fmla="*/ 9499600 w 9512300"/>
              <a:gd name="connsiteY2-36" fmla="*/ 3048000 h 3644900"/>
              <a:gd name="connsiteX3-37" fmla="*/ 0 w 9512300"/>
              <a:gd name="connsiteY3-38" fmla="*/ 3644900 h 3644900"/>
              <a:gd name="connsiteX4-39" fmla="*/ 2514600 w 9512300"/>
              <a:gd name="connsiteY4-40" fmla="*/ 0 h 3644900"/>
              <a:gd name="connsiteX0-41" fmla="*/ 0 w 6997700"/>
              <a:gd name="connsiteY0-42" fmla="*/ 0 h 4102100"/>
              <a:gd name="connsiteX1-43" fmla="*/ 6997700 w 6997700"/>
              <a:gd name="connsiteY1-44" fmla="*/ 12700 h 4102100"/>
              <a:gd name="connsiteX2-45" fmla="*/ 6985000 w 6997700"/>
              <a:gd name="connsiteY2-46" fmla="*/ 3048000 h 4102100"/>
              <a:gd name="connsiteX3-47" fmla="*/ 2679700 w 6997700"/>
              <a:gd name="connsiteY3-48" fmla="*/ 4102100 h 4102100"/>
              <a:gd name="connsiteX4-49" fmla="*/ 0 w 6997700"/>
              <a:gd name="connsiteY4-50" fmla="*/ 0 h 4102100"/>
              <a:gd name="connsiteX0-51" fmla="*/ 0 w 8648700"/>
              <a:gd name="connsiteY0-52" fmla="*/ 0 h 4089400"/>
              <a:gd name="connsiteX1-53" fmla="*/ 8648700 w 8648700"/>
              <a:gd name="connsiteY1-54" fmla="*/ 0 h 4089400"/>
              <a:gd name="connsiteX2-55" fmla="*/ 8636000 w 8648700"/>
              <a:gd name="connsiteY2-56" fmla="*/ 3035300 h 4089400"/>
              <a:gd name="connsiteX3-57" fmla="*/ 4330700 w 8648700"/>
              <a:gd name="connsiteY3-58" fmla="*/ 4089400 h 4089400"/>
              <a:gd name="connsiteX4-59" fmla="*/ 0 w 8648700"/>
              <a:gd name="connsiteY4-60" fmla="*/ 0 h 4089400"/>
              <a:gd name="connsiteX0-61" fmla="*/ 0 w 8648700"/>
              <a:gd name="connsiteY0-62" fmla="*/ 0 h 4635500"/>
              <a:gd name="connsiteX1-63" fmla="*/ 8648700 w 8648700"/>
              <a:gd name="connsiteY1-64" fmla="*/ 0 h 4635500"/>
              <a:gd name="connsiteX2-65" fmla="*/ 8636000 w 8648700"/>
              <a:gd name="connsiteY2-66" fmla="*/ 3035300 h 4635500"/>
              <a:gd name="connsiteX3-67" fmla="*/ 3644900 w 8648700"/>
              <a:gd name="connsiteY3-68" fmla="*/ 4635500 h 4635500"/>
              <a:gd name="connsiteX4-69" fmla="*/ 0 w 8648700"/>
              <a:gd name="connsiteY4-70" fmla="*/ 0 h 4635500"/>
              <a:gd name="connsiteX0-71" fmla="*/ 0 w 10718800"/>
              <a:gd name="connsiteY0-72" fmla="*/ 0 h 4648200"/>
              <a:gd name="connsiteX1-73" fmla="*/ 10718800 w 10718800"/>
              <a:gd name="connsiteY1-74" fmla="*/ 12700 h 4648200"/>
              <a:gd name="connsiteX2-75" fmla="*/ 10706100 w 10718800"/>
              <a:gd name="connsiteY2-76" fmla="*/ 3048000 h 4648200"/>
              <a:gd name="connsiteX3-77" fmla="*/ 5715000 w 10718800"/>
              <a:gd name="connsiteY3-78" fmla="*/ 4648200 h 4648200"/>
              <a:gd name="connsiteX4-79" fmla="*/ 0 w 10718800"/>
              <a:gd name="connsiteY4-80" fmla="*/ 0 h 4648200"/>
              <a:gd name="connsiteX0-81" fmla="*/ 0 w 10706100"/>
              <a:gd name="connsiteY0-82" fmla="*/ 0 h 4635500"/>
              <a:gd name="connsiteX1-83" fmla="*/ 10706100 w 10706100"/>
              <a:gd name="connsiteY1-84" fmla="*/ 0 h 4635500"/>
              <a:gd name="connsiteX2-85" fmla="*/ 10693400 w 10706100"/>
              <a:gd name="connsiteY2-86" fmla="*/ 3035300 h 4635500"/>
              <a:gd name="connsiteX3-87" fmla="*/ 5702300 w 10706100"/>
              <a:gd name="connsiteY3-88" fmla="*/ 4635500 h 4635500"/>
              <a:gd name="connsiteX4-89" fmla="*/ 0 w 10706100"/>
              <a:gd name="connsiteY4-90" fmla="*/ 0 h 46355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706100" h="4635500">
                <a:moveTo>
                  <a:pt x="0" y="0"/>
                </a:moveTo>
                <a:lnTo>
                  <a:pt x="10706100" y="0"/>
                </a:lnTo>
                <a:cubicBezTo>
                  <a:pt x="10701867" y="1011767"/>
                  <a:pt x="10697633" y="2023533"/>
                  <a:pt x="10693400" y="3035300"/>
                </a:cubicBezTo>
                <a:lnTo>
                  <a:pt x="5702300" y="4635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8FA1-C243-4635-BCE2-BED5DE3C7F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C2FD-ACE9-4E20-8619-E4808AF91E9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5600" y="660400"/>
            <a:ext cx="3619500" cy="33655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324100" y="2476500"/>
            <a:ext cx="3619500" cy="33655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292600" y="660400"/>
            <a:ext cx="3619500" cy="33655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61100" y="2476500"/>
            <a:ext cx="3619500" cy="33655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29600" y="660400"/>
            <a:ext cx="3619500" cy="3365500"/>
          </a:xfrm>
          <a:prstGeom prst="diamond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27500"/>
          </a:xfrm>
          <a:prstGeom prst="flowChartOffpageConnector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39900" y="2386886"/>
            <a:ext cx="8851900" cy="8942227"/>
          </a:xfrm>
          <a:prstGeom prst="blockArc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35600" y="0"/>
            <a:ext cx="6756400" cy="6311900"/>
          </a:xfrm>
          <a:prstGeom prst="teardrop">
            <a:avLst/>
          </a:prstGeo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0176" y="130176"/>
            <a:ext cx="6448424" cy="659764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9474200" y="130176"/>
            <a:ext cx="2587624" cy="6597647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 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21475" y="130176"/>
            <a:ext cx="2616200" cy="3207384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21475" y="3495675"/>
            <a:ext cx="2616200" cy="3232148"/>
          </a:xfrm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4130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4445000"/>
            <a:ext cx="12192000" cy="24130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40513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40513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2098-B24C-42B5-B3B7-D1B99DD325D6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5CB9-1D47-4828-B573-36D4397E236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374"/>
          <a:stretch>
            <a:fillRect/>
          </a:stretch>
        </p:blipFill>
        <p:spPr/>
      </p:pic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29412" y="428178"/>
            <a:ext cx="27432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文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艺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南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京</a:t>
            </a:r>
            <a:endParaRPr lang="en-US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391" y="285226"/>
            <a:ext cx="491594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1" b="34291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2247676" y="4212245"/>
            <a:ext cx="9572968" cy="2561010"/>
            <a:chOff x="2236044" y="3858361"/>
            <a:chExt cx="9572968" cy="2561010"/>
          </a:xfrm>
        </p:grpSpPr>
        <p:sp>
          <p:nvSpPr>
            <p:cNvPr id="7" name="文本框 6"/>
            <p:cNvSpPr txBox="1"/>
            <p:nvPr/>
          </p:nvSpPr>
          <p:spPr>
            <a:xfrm>
              <a:off x="2236044" y="4723367"/>
              <a:ext cx="3083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84368" y="3858361"/>
              <a:ext cx="5724644" cy="2561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8086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1018832" y="867990"/>
            <a:ext cx="9572968" cy="2561010"/>
            <a:chOff x="2236044" y="3858361"/>
            <a:chExt cx="9572968" cy="2561010"/>
          </a:xfrm>
        </p:grpSpPr>
        <p:sp>
          <p:nvSpPr>
            <p:cNvPr id="7" name="文本框 6"/>
            <p:cNvSpPr txBox="1"/>
            <p:nvPr/>
          </p:nvSpPr>
          <p:spPr>
            <a:xfrm>
              <a:off x="2236044" y="4723367"/>
              <a:ext cx="3083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84368" y="3858361"/>
              <a:ext cx="5724644" cy="2561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2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2" b="21452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8" r="27838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b="2112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r="28536"/>
          <a:stretch>
            <a:fillRect/>
          </a:stretch>
        </p:blipFill>
        <p:spPr/>
      </p:pic>
      <p:grpSp>
        <p:nvGrpSpPr>
          <p:cNvPr id="15" name="组合 14"/>
          <p:cNvGrpSpPr/>
          <p:nvPr/>
        </p:nvGrpSpPr>
        <p:grpSpPr>
          <a:xfrm>
            <a:off x="7633935" y="1368778"/>
            <a:ext cx="4230687" cy="4446716"/>
            <a:chOff x="1204913" y="2057400"/>
            <a:chExt cx="4230687" cy="4446716"/>
          </a:xfrm>
        </p:grpSpPr>
        <p:sp>
          <p:nvSpPr>
            <p:cNvPr id="16" name="文本框 15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9" b="3126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6" b="32126"/>
          <a:stretch>
            <a:fillRect/>
          </a:stretch>
        </p:blipFill>
        <p:spPr/>
      </p:pic>
      <p:grpSp>
        <p:nvGrpSpPr>
          <p:cNvPr id="9" name="组合 8"/>
          <p:cNvGrpSpPr/>
          <p:nvPr/>
        </p:nvGrpSpPr>
        <p:grpSpPr>
          <a:xfrm>
            <a:off x="1002535" y="2580998"/>
            <a:ext cx="10895930" cy="1696003"/>
            <a:chOff x="2236044" y="4026359"/>
            <a:chExt cx="10895930" cy="1696003"/>
          </a:xfrm>
        </p:grpSpPr>
        <p:sp>
          <p:nvSpPr>
            <p:cNvPr id="10" name="文本框 9"/>
            <p:cNvSpPr txBox="1"/>
            <p:nvPr/>
          </p:nvSpPr>
          <p:spPr>
            <a:xfrm>
              <a:off x="2236044" y="4723367"/>
              <a:ext cx="3083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637341" y="4026359"/>
              <a:ext cx="8494633" cy="16960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7360"/>
          <a:stretch>
            <a:fillRect/>
          </a:stretch>
        </p:blipFill>
        <p:spPr/>
      </p:pic>
      <p:grpSp>
        <p:nvGrpSpPr>
          <p:cNvPr id="7" name="组合 6"/>
          <p:cNvGrpSpPr/>
          <p:nvPr/>
        </p:nvGrpSpPr>
        <p:grpSpPr>
          <a:xfrm>
            <a:off x="7601133" y="2076692"/>
            <a:ext cx="4230687" cy="4446716"/>
            <a:chOff x="1204913" y="2057400"/>
            <a:chExt cx="4230687" cy="4446716"/>
          </a:xfrm>
        </p:grpSpPr>
        <p:sp>
          <p:nvSpPr>
            <p:cNvPr id="8" name="文本框 7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20248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850136" y="1668131"/>
            <a:ext cx="4230687" cy="4446716"/>
            <a:chOff x="1204913" y="2057400"/>
            <a:chExt cx="4230687" cy="4446716"/>
          </a:xfrm>
        </p:grpSpPr>
        <p:sp>
          <p:nvSpPr>
            <p:cNvPr id="7" name="文本框 6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 b="12415"/>
          <a:stretch>
            <a:fillRect/>
          </a:stretch>
        </p:blipFill>
        <p:spPr/>
      </p:pic>
      <p:grpSp>
        <p:nvGrpSpPr>
          <p:cNvPr id="9" name="组合 8"/>
          <p:cNvGrpSpPr/>
          <p:nvPr/>
        </p:nvGrpSpPr>
        <p:grpSpPr>
          <a:xfrm>
            <a:off x="2619032" y="3939870"/>
            <a:ext cx="9572968" cy="2561010"/>
            <a:chOff x="2236044" y="3858361"/>
            <a:chExt cx="9572968" cy="2561010"/>
          </a:xfrm>
        </p:grpSpPr>
        <p:sp>
          <p:nvSpPr>
            <p:cNvPr id="10" name="文本框 9"/>
            <p:cNvSpPr txBox="1"/>
            <p:nvPr/>
          </p:nvSpPr>
          <p:spPr>
            <a:xfrm>
              <a:off x="2236044" y="4723367"/>
              <a:ext cx="3083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084368" y="3858361"/>
              <a:ext cx="5724644" cy="2561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6" r="22356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5333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6" r="22516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r="15619"/>
          <a:stretch>
            <a:fillRect/>
          </a:stretch>
        </p:blipFill>
        <p:spPr/>
      </p:pic>
      <p:pic>
        <p:nvPicPr>
          <p:cNvPr id="21" name="图片占位符 20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1572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4" b="23744"/>
          <a:stretch>
            <a:fillRect/>
          </a:stretch>
        </p:blipFill>
        <p:spPr>
          <a:xfrm flipV="1">
            <a:off x="152400" y="2730500"/>
            <a:ext cx="12192000" cy="4127500"/>
          </a:xfrm>
        </p:spPr>
      </p:pic>
      <p:grpSp>
        <p:nvGrpSpPr>
          <p:cNvPr id="13" name="组合 12"/>
          <p:cNvGrpSpPr/>
          <p:nvPr/>
        </p:nvGrpSpPr>
        <p:grpSpPr>
          <a:xfrm>
            <a:off x="1955846" y="169490"/>
            <a:ext cx="9572968" cy="2561010"/>
            <a:chOff x="2236044" y="3858361"/>
            <a:chExt cx="9572968" cy="2561010"/>
          </a:xfrm>
        </p:grpSpPr>
        <p:sp>
          <p:nvSpPr>
            <p:cNvPr id="14" name="文本框 13"/>
            <p:cNvSpPr txBox="1"/>
            <p:nvPr/>
          </p:nvSpPr>
          <p:spPr>
            <a:xfrm>
              <a:off x="2236044" y="4723367"/>
              <a:ext cx="3083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084368" y="3858361"/>
              <a:ext cx="5724644" cy="2561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9" b="29909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-168602" y="1940505"/>
            <a:ext cx="6264602" cy="4803837"/>
            <a:chOff x="1372949" y="2057400"/>
            <a:chExt cx="6264602" cy="4803837"/>
          </a:xfrm>
        </p:grpSpPr>
        <p:sp>
          <p:nvSpPr>
            <p:cNvPr id="7" name="文本框 6"/>
            <p:cNvSpPr txBox="1"/>
            <p:nvPr/>
          </p:nvSpPr>
          <p:spPr>
            <a:xfrm>
              <a:off x="6423113" y="3814249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  <p:pic>
        <p:nvPicPr>
          <p:cNvPr id="9" name="久石譲 - Sum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8202" y="26241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1497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8348"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1219200" y="4291310"/>
            <a:ext cx="10134600" cy="2191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字酷堂清楷体" panose="02010601030101010101" pitchFamily="2" charset="-122"/>
                <a:ea typeface="字酷堂清楷体" panose="02010601030101010101" pitchFamily="2" charset="-122"/>
              </a:rPr>
              <a:t>旅游，尝试着走出去，你才会发现，世界远不是你在出生的城市一呆几十年所看的那样，你会结识不同的人、听到各种曲折的故事、交到一辈子的朋友。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r="25252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784708" y="791586"/>
            <a:ext cx="5482215" cy="4100210"/>
            <a:chOff x="1372949" y="1822881"/>
            <a:chExt cx="5482215" cy="4100210"/>
          </a:xfrm>
        </p:grpSpPr>
        <p:sp>
          <p:nvSpPr>
            <p:cNvPr id="7" name="文本框 6"/>
            <p:cNvSpPr txBox="1"/>
            <p:nvPr/>
          </p:nvSpPr>
          <p:spPr>
            <a:xfrm>
              <a:off x="5640726" y="1822881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>
            <a:fillRect/>
          </a:stretch>
        </p:blipFill>
        <p:spPr>
          <a:xfrm rot="16200000">
            <a:off x="-222250" y="222250"/>
            <a:ext cx="6756400" cy="6311900"/>
          </a:xfrm>
        </p:spPr>
      </p:pic>
      <p:grpSp>
        <p:nvGrpSpPr>
          <p:cNvPr id="7" name="组合 6"/>
          <p:cNvGrpSpPr/>
          <p:nvPr/>
        </p:nvGrpSpPr>
        <p:grpSpPr>
          <a:xfrm>
            <a:off x="7328758" y="1205642"/>
            <a:ext cx="4230687" cy="4446716"/>
            <a:chOff x="1204913" y="2057400"/>
            <a:chExt cx="4230687" cy="4446716"/>
          </a:xfrm>
        </p:grpSpPr>
        <p:sp>
          <p:nvSpPr>
            <p:cNvPr id="8" name="文本框 7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14900"/>
          <a:stretch>
            <a:fillRect/>
          </a:stretch>
        </p:blipFill>
        <p:spPr>
          <a:xfrm flipH="1">
            <a:off x="0" y="-12700"/>
            <a:ext cx="7543800" cy="6870700"/>
          </a:xfrm>
        </p:spPr>
      </p:pic>
      <p:grpSp>
        <p:nvGrpSpPr>
          <p:cNvPr id="6" name="组合 5"/>
          <p:cNvGrpSpPr/>
          <p:nvPr/>
        </p:nvGrpSpPr>
        <p:grpSpPr>
          <a:xfrm>
            <a:off x="6340721" y="1199292"/>
            <a:ext cx="5277089" cy="3865691"/>
            <a:chOff x="158511" y="2057400"/>
            <a:chExt cx="5277089" cy="3865691"/>
          </a:xfrm>
        </p:grpSpPr>
        <p:sp>
          <p:nvSpPr>
            <p:cNvPr id="7" name="文本框 6"/>
            <p:cNvSpPr txBox="1"/>
            <p:nvPr/>
          </p:nvSpPr>
          <p:spPr>
            <a:xfrm>
              <a:off x="158511" y="2057400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11323"/>
          <a:stretch>
            <a:fillRect/>
          </a:stretch>
        </p:blipFill>
        <p:spPr>
          <a:xfrm>
            <a:off x="0" y="2806700"/>
            <a:ext cx="6096000" cy="405130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2048"/>
          <a:stretch>
            <a:fillRect/>
          </a:stretch>
        </p:blipFill>
        <p:spPr/>
      </p:pic>
      <p:grpSp>
        <p:nvGrpSpPr>
          <p:cNvPr id="9" name="组合 8"/>
          <p:cNvGrpSpPr/>
          <p:nvPr/>
        </p:nvGrpSpPr>
        <p:grpSpPr>
          <a:xfrm>
            <a:off x="1410501" y="987852"/>
            <a:ext cx="10509125" cy="6103614"/>
            <a:chOff x="-3208212" y="-830951"/>
            <a:chExt cx="10509125" cy="6103614"/>
          </a:xfrm>
        </p:grpSpPr>
        <p:sp>
          <p:nvSpPr>
            <p:cNvPr id="10" name="文本框 9"/>
            <p:cNvSpPr txBox="1"/>
            <p:nvPr/>
          </p:nvSpPr>
          <p:spPr>
            <a:xfrm>
              <a:off x="-3208212" y="-830951"/>
              <a:ext cx="32749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文艺南京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76269" y="2465963"/>
              <a:ext cx="5724644" cy="28067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2859"/>
          <a:stretch>
            <a:fillRect/>
          </a:stretch>
        </p:blipFill>
        <p:spPr>
          <a:xfrm flipV="1">
            <a:off x="0" y="0"/>
            <a:ext cx="9496425" cy="5724525"/>
          </a:xfrm>
        </p:spPr>
      </p:pic>
      <p:grpSp>
        <p:nvGrpSpPr>
          <p:cNvPr id="6" name="组合 5"/>
          <p:cNvGrpSpPr/>
          <p:nvPr/>
        </p:nvGrpSpPr>
        <p:grpSpPr>
          <a:xfrm>
            <a:off x="7838185" y="324215"/>
            <a:ext cx="4062651" cy="5389185"/>
            <a:chOff x="1662017" y="1900259"/>
            <a:chExt cx="4062651" cy="5389185"/>
          </a:xfrm>
        </p:grpSpPr>
        <p:sp>
          <p:nvSpPr>
            <p:cNvPr id="7" name="文本框 6"/>
            <p:cNvSpPr txBox="1"/>
            <p:nvPr/>
          </p:nvSpPr>
          <p:spPr>
            <a:xfrm>
              <a:off x="1866394" y="4242456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2017" y="1900259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374"/>
          <a:stretch>
            <a:fillRect/>
          </a:stretch>
        </p:blipFill>
        <p:spPr/>
      </p:pic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/>
          <p:cNvSpPr txBox="1"/>
          <p:nvPr/>
        </p:nvSpPr>
        <p:spPr>
          <a:xfrm>
            <a:off x="4513641" y="1060006"/>
            <a:ext cx="5468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谢谢观看</a:t>
            </a:r>
            <a:endParaRPr lang="en-US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391" y="285226"/>
            <a:ext cx="491594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汇报人：</a:t>
            </a:r>
            <a:r>
              <a:rPr lang="en-US" altLang="zh-CN" dirty="0">
                <a:solidFill>
                  <a:schemeClr val="bg1"/>
                </a:solidFill>
              </a:rPr>
              <a:t>XXX</a:t>
            </a:r>
            <a:r>
              <a:rPr lang="zh-CN" altLang="zh-CN" dirty="0">
                <a:solidFill>
                  <a:schemeClr val="bg1"/>
                </a:solidFill>
              </a:rPr>
              <a:t>；汇报时间：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XX</a:t>
            </a:r>
            <a:r>
              <a:rPr lang="zh-CN" altLang="zh-CN" dirty="0">
                <a:solidFill>
                  <a:schemeClr val="bg1"/>
                </a:solidFill>
              </a:rPr>
              <a:t>月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r="24878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39919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6" r="27416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r="23908"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>
            <a:off x="0" y="-9144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3014662" y="494853"/>
            <a:ext cx="27432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文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艺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南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京</a:t>
            </a:r>
            <a:endParaRPr lang="en-US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r="4304"/>
          <a:stretch>
            <a:fillRect/>
          </a:stretch>
        </p:blipFill>
        <p:spPr/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9586912" y="428178"/>
            <a:ext cx="274320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文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艺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南</a:t>
            </a:r>
            <a:endParaRPr lang="en-US" altLang="zh-CN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r>
              <a:rPr lang="zh-CN" altLang="en-US" sz="96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京</a:t>
            </a:r>
            <a:endParaRPr lang="en-US" sz="96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4947" y="1885950"/>
            <a:ext cx="7571303" cy="34480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rPr>
              <a:t>旅游，尝试着走出去，你才会发现，世界远不是你在出生的城市一呆几十年所看的那样，你会结识不同的人、听到各种曲折的故事、交到一辈子的朋友。</a:t>
            </a:r>
            <a:endParaRPr lang="en-US" sz="3200" dirty="0">
              <a:solidFill>
                <a:schemeClr val="bg1"/>
              </a:solidFill>
              <a:latin typeface="字酷堂清楷体" panose="02010601030101010101" pitchFamily="2" charset="-122"/>
              <a:ea typeface="字酷堂清楷体" panose="02010601030101010101" pitchFamily="2" charset="-122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r="22486"/>
          <a:stretch>
            <a:fillRect/>
          </a:stretch>
        </p:blipFill>
        <p:spPr/>
      </p:pic>
      <p:grpSp>
        <p:nvGrpSpPr>
          <p:cNvPr id="10" name="组合 9"/>
          <p:cNvGrpSpPr/>
          <p:nvPr/>
        </p:nvGrpSpPr>
        <p:grpSpPr>
          <a:xfrm>
            <a:off x="804863" y="1113978"/>
            <a:ext cx="4630737" cy="4809113"/>
            <a:chOff x="804863" y="1113978"/>
            <a:chExt cx="4630737" cy="4809113"/>
          </a:xfrm>
        </p:grpSpPr>
        <p:sp>
          <p:nvSpPr>
            <p:cNvPr id="8" name="文本框 7"/>
            <p:cNvSpPr txBox="1"/>
            <p:nvPr/>
          </p:nvSpPr>
          <p:spPr>
            <a:xfrm>
              <a:off x="804863" y="111397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5" b="21735"/>
          <a:stretch>
            <a:fillRect/>
          </a:stretch>
        </p:blipFill>
        <p:spPr>
          <a:xfrm rot="20791199">
            <a:off x="19050" y="403403"/>
            <a:ext cx="11224961" cy="4091266"/>
          </a:xfrm>
        </p:spPr>
      </p:pic>
      <p:grpSp>
        <p:nvGrpSpPr>
          <p:cNvPr id="6" name="组合 5"/>
          <p:cNvGrpSpPr/>
          <p:nvPr/>
        </p:nvGrpSpPr>
        <p:grpSpPr>
          <a:xfrm>
            <a:off x="7300913" y="2992309"/>
            <a:ext cx="5030787" cy="3865691"/>
            <a:chOff x="404813" y="2057400"/>
            <a:chExt cx="5030787" cy="3865691"/>
          </a:xfrm>
        </p:grpSpPr>
        <p:sp>
          <p:nvSpPr>
            <p:cNvPr id="7" name="文本框 6"/>
            <p:cNvSpPr txBox="1"/>
            <p:nvPr/>
          </p:nvSpPr>
          <p:spPr>
            <a:xfrm>
              <a:off x="404813" y="2876103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20248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1333277" y="1390892"/>
            <a:ext cx="4230687" cy="4446716"/>
            <a:chOff x="1204913" y="2057400"/>
            <a:chExt cx="4230687" cy="4446716"/>
          </a:xfrm>
        </p:grpSpPr>
        <p:sp>
          <p:nvSpPr>
            <p:cNvPr id="7" name="文本框 6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7360"/>
          <a:stretch>
            <a:fillRect/>
          </a:stretch>
        </p:blipFill>
        <p:spPr/>
      </p:pic>
      <p:grpSp>
        <p:nvGrpSpPr>
          <p:cNvPr id="6" name="组合 5"/>
          <p:cNvGrpSpPr/>
          <p:nvPr/>
        </p:nvGrpSpPr>
        <p:grpSpPr>
          <a:xfrm>
            <a:off x="7581677" y="2076692"/>
            <a:ext cx="4230687" cy="4446716"/>
            <a:chOff x="1204913" y="2057400"/>
            <a:chExt cx="4230687" cy="4446716"/>
          </a:xfrm>
        </p:grpSpPr>
        <p:sp>
          <p:nvSpPr>
            <p:cNvPr id="7" name="文本框 6"/>
            <p:cNvSpPr txBox="1"/>
            <p:nvPr/>
          </p:nvSpPr>
          <p:spPr>
            <a:xfrm>
              <a:off x="1204913" y="3457128"/>
              <a:ext cx="12144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文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艺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南</a:t>
              </a:r>
              <a:endParaRPr lang="en-US" altLang="zh-CN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r>
                <a:rPr lang="zh-CN" altLang="en-US" sz="4800" dirty="0">
                  <a:solidFill>
                    <a:srgbClr val="3B76D0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京</a:t>
              </a:r>
              <a:endParaRPr lang="en-US" sz="4800" dirty="0">
                <a:solidFill>
                  <a:srgbClr val="3B76D0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72949" y="2057400"/>
              <a:ext cx="4062651" cy="386569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1B1829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旅游，尝试着走出去，你才会发现，世界远不是你在出生的城市一呆几十年所看的那样，你会结识不同的人、听到各种曲折的故事、交到一辈子的朋友。</a:t>
              </a:r>
              <a:endParaRPr lang="en-US" sz="2400" dirty="0">
                <a:solidFill>
                  <a:srgbClr val="1B1829"/>
                </a:solidFill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1B1829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r="24878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0" r="41160"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9" r="28449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7" r="2741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1468</Words>
  <Application>WPS 演示</Application>
  <PresentationFormat>宽屏</PresentationFormat>
  <Paragraphs>152</Paragraphs>
  <Slides>25</Slides>
  <Notes>26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字酷堂清楷体</vt:lpstr>
      <vt:lpstr>Calibri</vt:lpstr>
      <vt:lpstr>等线</vt:lpstr>
      <vt:lpstr>微软雅黑</vt:lpstr>
      <vt:lpstr>Arial Unicode MS</vt:lpstr>
      <vt:lpstr>等线 Light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
以下网址https://chinappt.taobao.com购买享受店家咨询售后服务，非上述网址购买均属于盗版。
BOSSPPT属于中国合法商标，凡是带有BOSSPPT字样，图样均属于侵权行为，我店发现盗版盗售行为将追究到底！
https://chinappt.taobao.com</dc:description>
  <dc:subject>BOSSPPT顶尖职业文案</dc:subject>
  <cp:lastModifiedBy>南蛮姑娘</cp:lastModifiedBy>
  <cp:revision>3</cp:revision>
  <dcterms:created xsi:type="dcterms:W3CDTF">2017-12-23T05:18:00Z</dcterms:created>
  <dcterms:modified xsi:type="dcterms:W3CDTF">2021-09-13T08:05:50Z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7C534652310942DEA82654F95840C6D6</vt:lpwstr>
  </property>
</Properties>
</file>