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6F6F6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6" autoAdjust="0"/>
    <p:restoredTop sz="94660"/>
  </p:normalViewPr>
  <p:slideViewPr>
    <p:cSldViewPr snapToGrid="0">
      <p:cViewPr>
        <p:scale>
          <a:sx n="66" d="100"/>
          <a:sy n="66" d="100"/>
        </p:scale>
        <p:origin x="72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-8682"/>
            <a:ext cx="12191999" cy="49039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517319"/>
            <a:ext cx="12192000" cy="23779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41722" y="3981335"/>
            <a:ext cx="9792182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8000" b="1">
                <a:latin typeface="思源等宽 L"/>
                <a:ea typeface="微软雅黑" panose="020B0503020204020204" pitchFamily="34" charset="-122"/>
              </a:rPr>
              <a:t>十大喝啤酒的好处</a:t>
            </a:r>
            <a:endParaRPr lang="en-US" altLang="zh-CN" sz="8000" b="1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4800" y="5958070"/>
            <a:ext cx="1539433" cy="33566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演讲者：</a:t>
            </a:r>
            <a:r>
              <a:rPr lang="en-US" altLang="zh-CN"/>
              <a:t>XXX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096000" y="5958070"/>
            <a:ext cx="1539433" cy="33566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时间：</a:t>
            </a:r>
            <a:r>
              <a:rPr lang="en-US" altLang="zh-CN"/>
              <a:t>XXX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3456" y="1429305"/>
            <a:ext cx="5302544" cy="2972064"/>
          </a:xfrm>
          <a:prstGeom prst="rect">
            <a:avLst/>
          </a:prstGeom>
          <a:ln>
            <a:noFill/>
          </a:ln>
        </p:spPr>
      </p:pic>
      <p:grpSp>
        <p:nvGrpSpPr>
          <p:cNvPr id="13" name="Docer搜索：半想象现实   http://chn.docer.com/works/?userid=199927538"/>
          <p:cNvGrpSpPr/>
          <p:nvPr/>
        </p:nvGrpSpPr>
        <p:grpSpPr>
          <a:xfrm>
            <a:off x="4650699" y="3251616"/>
            <a:ext cx="6864117" cy="2880000"/>
            <a:chOff x="5608389" y="2405976"/>
            <a:chExt cx="5872445" cy="2880000"/>
          </a:xfrm>
        </p:grpSpPr>
        <p:sp>
          <p:nvSpPr>
            <p:cNvPr id="16" name="矩形 15"/>
            <p:cNvSpPr/>
            <p:nvPr/>
          </p:nvSpPr>
          <p:spPr>
            <a:xfrm>
              <a:off x="5608389" y="2405976"/>
              <a:ext cx="5872445" cy="2880000"/>
            </a:xfrm>
            <a:prstGeom prst="rect">
              <a:avLst/>
            </a:prstGeom>
            <a:solidFill>
              <a:srgbClr val="DAA220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918793" y="2502973"/>
              <a:ext cx="5308307" cy="25628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b="1">
                  <a:solidFill>
                    <a:prstClr val="white"/>
                  </a:solidFill>
                  <a:latin typeface="华文细黑" panose="02010600040101010101" charset="-122"/>
                  <a:ea typeface="华文细黑" panose="02010600040101010101" charset="-122"/>
                  <a:sym typeface="+mn-ea"/>
                </a:rPr>
                <a:t>特别是多酚中的酚酸、香草酸和阿魏酸,可以避免对人体有益的低密度脂(LD)遭到氧化,防止心血管病的发生。啤酒中的阿魏酸虽然比西红柿中的含量低10倍,但人们对它的吸收率却比后者高12倍。当然,大多数啤酒中的还原物质存在于新鲜的啤酒中,它们也是协助啤酒保鲜的有效物质。随着啤酒保存时间的延长,这些还原剂的作用逐渐减弱</a:t>
              </a:r>
              <a:endParaRPr lang="en-US" altLang="zh-CN" b="1">
                <a:solidFill>
                  <a:prstClr val="white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endParaRPr>
            </a:p>
          </p:txBody>
        </p:sp>
      </p:grpSp>
      <p:sp>
        <p:nvSpPr>
          <p:cNvPr id="18" name="Docer搜索：半想象现实   http://chn.docer.com/works/?userid=199927538"/>
          <p:cNvSpPr/>
          <p:nvPr/>
        </p:nvSpPr>
        <p:spPr>
          <a:xfrm>
            <a:off x="3510485" y="5156640"/>
            <a:ext cx="696035" cy="696035"/>
          </a:xfrm>
          <a:prstGeom prst="rect">
            <a:avLst/>
          </a:prstGeom>
          <a:noFill/>
          <a:ln>
            <a:solidFill>
              <a:srgbClr val="464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华文黑体" charset="-122"/>
              <a:ea typeface="华文黑体" charset="-122"/>
              <a:cs typeface="华文黑体" charset="-122"/>
              <a:sym typeface="+mn-lt"/>
            </a:endParaRPr>
          </a:p>
        </p:txBody>
      </p:sp>
      <p:sp>
        <p:nvSpPr>
          <p:cNvPr id="19" name="Docer搜索：半想象现实   http://chn.docer.com/works/?userid=199927538"/>
          <p:cNvSpPr/>
          <p:nvPr/>
        </p:nvSpPr>
        <p:spPr>
          <a:xfrm>
            <a:off x="3975879" y="5622034"/>
            <a:ext cx="383041" cy="383041"/>
          </a:xfrm>
          <a:prstGeom prst="rect">
            <a:avLst/>
          </a:prstGeom>
          <a:noFill/>
          <a:ln>
            <a:solidFill>
              <a:srgbClr val="464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华文黑体" charset="-122"/>
              <a:ea typeface="华文黑体" charset="-122"/>
              <a:cs typeface="华文黑体" charset="-122"/>
              <a:sym typeface="+mn-lt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8抗衰老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DAA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DAA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3000" y="1644136"/>
            <a:ext cx="4458348" cy="3569727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9消除肌肉酸痛和身体疲劳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思源等宽 L"/>
              </a:rPr>
              <a:t>巴尔巴尼是在西班牙第四届生理学教育国际大会上在题为《啤酒对恢复新陈代谢的作用》的报告中提出这一建议的。巴尔巴尼指出,啤酒成分具有抗氧化作用,而最新研究显示,造成肌肉酸痛的原因在于运动中肌肉纤维进行了重要的氧化活动,喝啤酒可以缓解这一过程。他还指出,肌肉疲劳可能也是氧化过程造成的,同样可以通过喝啤酒消除</a:t>
            </a:r>
            <a:endParaRPr lang="en-US" sz="160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4993" y="1925110"/>
            <a:ext cx="5037547" cy="2589356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55976" y="1925110"/>
            <a:ext cx="4661028" cy="2589356"/>
          </a:xfrm>
          <a:prstGeom prst="rect">
            <a:avLst/>
          </a:prstGeom>
          <a:ln>
            <a:noFill/>
          </a:ln>
        </p:spPr>
      </p:pic>
      <p:sp>
        <p:nvSpPr>
          <p:cNvPr id="8" name="TextBox 76"/>
          <p:cNvSpPr txBox="1"/>
          <p:nvPr/>
        </p:nvSpPr>
        <p:spPr>
          <a:xfrm>
            <a:off x="1092517" y="1203119"/>
            <a:ext cx="10016972" cy="51867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10预防癌症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2517" y="4604115"/>
            <a:ext cx="10091533" cy="13272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sym typeface="+mn-ea"/>
              </a:rPr>
              <a:t>美国俄勒冈州立大学研究人员弗雷德-史蒂文博士日前在啤酒中发现一种能预防癮症的物质。这种物质为黄腐酚的物质不仅能给啤酒带来香味,还被认为具有预防乳房、结肠、子宫和前列腺出现癌变的功效但目前,尚不清楚喝多少啤酒才能达到防癌的目的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/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文本框 58"/>
          <p:cNvSpPr txBox="1"/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" name="文本框 58"/>
          <p:cNvSpPr txBox="1"/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" name="文本框 58"/>
          <p:cNvSpPr txBox="1"/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微软雅黑" panose="020B0503020204020204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2021年XX月</a:t>
              </a:r>
              <a:endParaRPr lang="en-US" altLang="zh-CN" sz="1400" spc="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DAA220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normAutofit fontScale="92500" lnSpcReduction="10000"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感谢观看</a:t>
              </a:r>
              <a:endParaRPr lang="zh-CN" altLang="en-US" sz="1600" spc="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95001" y="1102658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461074"/>
            <a:ext cx="2892225" cy="39358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思源等宽 L"/>
                <a:ea typeface="微软雅黑" panose="020B0503020204020204" pitchFamily="34" charset="-122"/>
              </a:rPr>
              <a:t>1维护心脏健康</a:t>
            </a:r>
            <a:endParaRPr lang="en-US" altLang="zh-CN" sz="2400" b="1" dirty="0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思源等宽 L"/>
                <a:ea typeface="微软雅黑" panose="020B0503020204020204" pitchFamily="34" charset="-122"/>
              </a:rPr>
              <a:t>大量的研究表明,适度饮酒,包括啤酒,可降低患心脏病的危险,心脏病是美国头号杀手。在2006年的研究中,贝斯以色列女执事医疗中心和哈佛公共卫生学院的研究人员发现,在生活方式健康的男性中,适度饮酒者比禁酒者的心脏病发作的风险,降低了40%60‰</a:t>
            </a:r>
            <a:endParaRPr lang="en-US" altLang="zh-CN" sz="1600" dirty="0">
              <a:latin typeface="思源等宽 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10523" y="1102657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644136"/>
            <a:ext cx="2892225" cy="35697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2保护血管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高血压影响约65万美国人。但2007年,美国哈佛大学公共卫生学院的研究人员发现,适量喝啤酒的高血压男性患者,其致死性和非致死性心脏病发作的风险都有所减低。适度喝啤酒也有助于防止血栓形成,预防缺血性脑中风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164224" y="1102657"/>
            <a:ext cx="6949440" cy="4652683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47559" y="1827199"/>
            <a:ext cx="2892225" cy="3203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思源等宽 L"/>
                <a:ea typeface="微软雅黑" panose="020B0503020204020204" pitchFamily="34" charset="-122"/>
              </a:rPr>
              <a:t>3降低糖尿病风险</a:t>
            </a:r>
            <a:endParaRPr lang="en-US" altLang="zh-CN" sz="2400" b="1">
              <a:latin typeface="思源等宽 L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思源等宽 L"/>
                <a:ea typeface="微软雅黑" panose="020B0503020204020204" pitchFamily="34" charset="-122"/>
              </a:rPr>
              <a:t>研究显示,糖尿病人中度饮酒也能减少最大的杀手-冠心病发作的风险,轻度饮酒习惯可帮助保护来自发展中国家的2型糖尿病患者,这可能是因为饮酒会增加胰岛素敏感性或有消炎作用</a:t>
            </a:r>
            <a:endParaRPr lang="en-US" altLang="zh-CN" sz="1600">
              <a:latin typeface="思源等宽 L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43356" y="1552575"/>
            <a:ext cx="5019674" cy="4543424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61845" y="1667019"/>
            <a:ext cx="4849706" cy="35239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4利尿作用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</a:rPr>
              <a:t>日本一名军医研究发现,啤酒的利尿作用除酒精自身作用外,主要与啤酒发酵后所含固形物中的核酸诱导物有关。啤酒的利尿作用可用于治疗小便赤黄等疾病。因为啤酒中低含量的钠、酒精、核酸能增加大脑血液的供给,扩张冠状动脉,并通过提供的血液对肾脏的剌激而加快人体的代谢活动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86400" y="5648325"/>
            <a:ext cx="2095500" cy="447675"/>
          </a:xfrm>
          <a:prstGeom prst="rect">
            <a:avLst/>
          </a:prstGeom>
          <a:solidFill>
            <a:srgbClr val="F0E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32370" y="1297470"/>
            <a:ext cx="3243686" cy="4604601"/>
          </a:xfrm>
          <a:prstGeom prst="rect">
            <a:avLst/>
          </a:prstGeom>
          <a:ln>
            <a:noFill/>
          </a:ln>
        </p:spPr>
      </p:pic>
      <p:sp>
        <p:nvSpPr>
          <p:cNvPr id="8" name="Rectangle 3"/>
          <p:cNvSpPr/>
          <p:nvPr/>
        </p:nvSpPr>
        <p:spPr>
          <a:xfrm>
            <a:off x="1066799" y="1803291"/>
            <a:ext cx="6003877" cy="32585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b="1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5提高认知能力</a:t>
            </a:r>
            <a:endParaRPr lang="en-US" altLang="zh-CN" sz="2800" b="1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>
                <a:latin typeface="思源等宽 L"/>
                <a:ea typeface="微软雅黑" panose="020B0503020204020204" pitchFamily="34" charset="-122"/>
                <a:cs typeface="阿里巴巴普惠体 L" panose="00020600040101010101" pitchFamily="18" charset="-122"/>
              </a:rPr>
              <a:t>啤酒对大脑有益吗研究表明,答案是肯定的。2006年刊登在《美国心脏协会杂志》上的报告表明,适量饮酒可能让妇女获得更好的认知能力。无独有偶,2003年出版的《美国医学会杂志》上的研究说,65岁以上的老年人每周饮用1-6杯含酒精的饮料,和禁酒、酗酒相比,患老年痴呆症的风险较低</a:t>
            </a:r>
            <a:endParaRPr lang="en-US" altLang="zh-CN" sz="1800">
              <a:latin typeface="思源等宽 L"/>
              <a:ea typeface="微软雅黑" panose="020B0503020204020204" pitchFamily="34" charset="-122"/>
              <a:cs typeface="阿里巴巴普惠体 L" panose="00020600040101010101" pitchFamily="18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3000" y="2010262"/>
            <a:ext cx="4458348" cy="283747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6强壮骨骼</a:t>
            </a:r>
            <a:endParaRPr lang="en-US" altLang="zh-CN" sz="24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思源等宽 L"/>
              </a:rPr>
              <a:t>研究表明,啤酒在预防骨质流失与重建男性骨量上面可以发挥作用,但对于年轻妇女、更年期过后的妇女却没有发现益处。研究发现,啤酒是人体硅元素的主要来源之能促进骨骼生长和增加骨骼强度。但过量饮酒,可导致骨折的几率大大增加</a:t>
            </a:r>
            <a:endParaRPr lang="en-US" sz="160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42000" y="2667000"/>
            <a:ext cx="2159000" cy="215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18500" y="2667000"/>
            <a:ext cx="2159000" cy="215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4" name="New shape"/>
          <p:cNvSpPr/>
          <p:nvPr/>
        </p:nvSpPr>
        <p:spPr>
          <a:xfrm>
            <a:off x="1270000" y="1651000"/>
            <a:ext cx="9144000" cy="508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 lnSpcReduction="10000"/>
          </a:bodyPr>
          <a:lstStyle/>
          <a:p>
            <a:pPr indent="0" algn="l">
              <a:lnSpc>
                <a:spcPct val="100000"/>
              </a:lnSpc>
            </a:pPr>
            <a:r>
              <a:rPr sz="3000" b="1" dirty="0">
                <a:solidFill>
                  <a:srgbClr val="000000"/>
                </a:solidFill>
                <a:latin typeface="思源等宽 L"/>
              </a:rPr>
              <a:t>7缓解压力保持健康活力</a:t>
            </a:r>
            <a:endParaRPr sz="3000" b="1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270000" y="2540000"/>
            <a:ext cx="4072132" cy="2288286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sz="1600">
                <a:solidFill>
                  <a:srgbClr val="000000"/>
                </a:solidFill>
                <a:latin typeface="思源等宽 L"/>
              </a:rPr>
              <a:t>回顾50项研究表明,在适度饮酒与总死亡率间有一种相反的联系,每天喝1-2杯酒的人,死亡风险似乎最低,这可能是由于啤酒起到了预防冠心病和中风的作用。啤酒中酒精的作用和镇静成分的作用使人镇静放松,有助于缓解压力,有益于身体健康</a:t>
            </a:r>
            <a:endParaRPr sz="160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652015"/>
            <a:ext cx="4826000" cy="4063999"/>
          </a:xfrm>
          <a:prstGeom prst="rect">
            <a:avLst/>
          </a:prstGeom>
          <a:ln>
            <a:noFill/>
          </a:ln>
        </p:spPr>
      </p:pic>
      <p:sp>
        <p:nvSpPr>
          <p:cNvPr id="10" name="New shape"/>
          <p:cNvSpPr/>
          <p:nvPr/>
        </p:nvSpPr>
        <p:spPr>
          <a:xfrm>
            <a:off x="1143000" y="1604526"/>
            <a:ext cx="4458348" cy="3648948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</a:rPr>
              <a:t>8抗衰老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</a:endParaRPr>
          </a:p>
          <a:p>
            <a:pPr indent="0" algn="l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思源等宽 L"/>
              </a:rPr>
              <a:t>现代医学研究发现,人体中代谢产物-超氧离子和氧自由基的积累,会引发人类的心血管病、癌症和加速衰老。人们应从食物中多摄取一些抗氧化物质,减少这些氧自由基对人类的毒害。啤酒中存在多种抗氧化物质,如从原料麦芽和酒花中得到的多酚或类黄酮,在酿造过程中形成的还原酾和类黑精以及酵母分泌的谷胱甘肽等,都是减少氧自由基积累的最好的还原性特质</a:t>
            </a:r>
            <a:endParaRPr lang="en-US" sz="1600" dirty="0">
              <a:solidFill>
                <a:srgbClr val="000000"/>
              </a:solidFill>
              <a:latin typeface="思源等宽 L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WPS 演示</Application>
  <PresentationFormat>宽屏</PresentationFormat>
  <Paragraphs>58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思源等宽 L</vt:lpstr>
      <vt:lpstr>Hilda Sonnenschein</vt:lpstr>
      <vt:lpstr>微软雅黑</vt:lpstr>
      <vt:lpstr>阿里巴巴普惠体 L</vt:lpstr>
      <vt:lpstr>华文细黑</vt:lpstr>
      <vt:lpstr>华文黑体</vt:lpstr>
      <vt:lpstr>Calibri</vt:lpstr>
      <vt:lpstr>Arial</vt:lpstr>
      <vt:lpstr>微软雅黑 Light</vt:lpstr>
      <vt:lpstr>思源黑体 CN Normal</vt:lpstr>
      <vt:lpstr>黑体</vt:lpstr>
      <vt:lpstr>等线</vt:lpstr>
      <vt:lpstr>等线 Light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50</cp:revision>
  <dcterms:created xsi:type="dcterms:W3CDTF">2021-01-15T08:42:00Z</dcterms:created>
  <dcterms:modified xsi:type="dcterms:W3CDTF">2021-09-07T09:28:35Z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3627ED16F35843A3BCAF141B9A1F19B3</vt:lpwstr>
  </property>
  <property fmtid="{D5CDD505-2E9C-101B-9397-08002B2CF9AE}" pid="3" name="KSOProductBuildVer">
    <vt:lpwstr>2052-11.1.0.10463</vt:lpwstr>
  </property>
</Properties>
</file>