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28"/>
  </p:handoutMasterIdLst>
  <p:sldIdLst>
    <p:sldId id="256" r:id="rId3"/>
    <p:sldId id="258" r:id="rId4"/>
    <p:sldId id="257" r:id="rId5"/>
    <p:sldId id="498" r:id="rId6"/>
    <p:sldId id="268" r:id="rId8"/>
    <p:sldId id="270" r:id="rId9"/>
    <p:sldId id="531" r:id="rId10"/>
    <p:sldId id="297" r:id="rId11"/>
    <p:sldId id="260" r:id="rId12"/>
    <p:sldId id="4324" r:id="rId13"/>
    <p:sldId id="298" r:id="rId14"/>
    <p:sldId id="303" r:id="rId15"/>
    <p:sldId id="324" r:id="rId16"/>
    <p:sldId id="274" r:id="rId17"/>
    <p:sldId id="261" r:id="rId18"/>
    <p:sldId id="373" r:id="rId19"/>
    <p:sldId id="388" r:id="rId20"/>
    <p:sldId id="378" r:id="rId21"/>
    <p:sldId id="294" r:id="rId22"/>
    <p:sldId id="2315" r:id="rId23"/>
    <p:sldId id="262" r:id="rId24"/>
    <p:sldId id="2325" r:id="rId25"/>
    <p:sldId id="2326" r:id="rId26"/>
    <p:sldId id="259"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AAD9"/>
    <a:srgbClr val="B1E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2" d="100"/>
          <a:sy n="42" d="100"/>
        </p:scale>
        <p:origin x="1532" y="40"/>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3ED1A9-1528-410F-B877-C0D31C4358D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0F0478-777E-4DDA-B88F-A92324F98495}"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1279525"/>
            <a:ext cx="6140450" cy="34544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0E0E2-7263-44C4-AAA9-733DBA7BD205}"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8C231B8-5762-49FC-8CAB-A0EC36C234C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9603ED-F156-43BE-989A-FC8BF178531B}"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4EAE80-1E1C-4128-8A7A-42B5BA7115A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BE0EAEC-998E-44E1-8627-96C511E8569C}"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2D3F832-0FA0-4B07-B134-4C8BC3A36DB9}" type="slidenum">
              <a:rPr lang="zh-CN" altLang="en-US" smtClean="0"/>
            </a:fld>
            <a:endParaRPr lang="zh-CN" altLang="en-US"/>
          </a:p>
        </p:txBody>
      </p:sp>
      <p:pic>
        <p:nvPicPr>
          <p:cNvPr id="5" name="图片 4"/>
          <p:cNvPicPr>
            <a:picLocks noChangeAspect="1"/>
          </p:cNvPicPr>
          <p:nvPr userDrawn="1"/>
        </p:nvPicPr>
        <p:blipFill rotWithShape="1">
          <a:blip r:embed="rId2"/>
          <a:srcRect l="6528" t="1042" r="18697"/>
          <a:stretch>
            <a:fillRect/>
          </a:stretch>
        </p:blipFill>
        <p:spPr>
          <a:xfrm rot="5400000">
            <a:off x="2667000" y="-2667000"/>
            <a:ext cx="6858000" cy="12192000"/>
          </a:xfrm>
          <a:prstGeom prst="rect">
            <a:avLst/>
          </a:prstGeom>
        </p:spPr>
      </p:pic>
      <p:sp>
        <p:nvSpPr>
          <p:cNvPr id="6" name="矩形 5"/>
          <p:cNvSpPr/>
          <p:nvPr userDrawn="1"/>
        </p:nvSpPr>
        <p:spPr>
          <a:xfrm>
            <a:off x="285750" y="209550"/>
            <a:ext cx="11601450" cy="6419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C9B135FB-11C4-41A8-A911-C021F394944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2D3F832-0FA0-4B07-B134-4C8BC3A36DB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135FB-11C4-41A8-A911-C021F394944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3F832-0FA0-4B07-B134-4C8BC3A36DB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image" Target="../media/image8.png"/></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7.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srcRect l="27092" t="3114"/>
          <a:stretch>
            <a:fillRect/>
          </a:stretch>
        </p:blipFill>
        <p:spPr>
          <a:xfrm rot="5400000">
            <a:off x="2667001" y="-2666999"/>
            <a:ext cx="6858000" cy="12191998"/>
          </a:xfrm>
          <a:prstGeom prst="rect">
            <a:avLst/>
          </a:prstGeom>
        </p:spPr>
      </p:pic>
      <p:grpSp>
        <p:nvGrpSpPr>
          <p:cNvPr id="6" name="组合 5"/>
          <p:cNvGrpSpPr/>
          <p:nvPr/>
        </p:nvGrpSpPr>
        <p:grpSpPr>
          <a:xfrm>
            <a:off x="741541" y="524973"/>
            <a:ext cx="10723280" cy="5959859"/>
            <a:chOff x="779641" y="433533"/>
            <a:chExt cx="10723280" cy="5959859"/>
          </a:xfrm>
        </p:grpSpPr>
        <p:sp>
          <p:nvSpPr>
            <p:cNvPr id="7" name="文本框 6"/>
            <p:cNvSpPr txBox="1"/>
            <p:nvPr/>
          </p:nvSpPr>
          <p:spPr>
            <a:xfrm>
              <a:off x="779641" y="1158240"/>
              <a:ext cx="276999" cy="4561840"/>
            </a:xfrm>
            <a:prstGeom prst="rect">
              <a:avLst/>
            </a:prstGeom>
            <a:noFill/>
          </p:spPr>
          <p:txBody>
            <a:bodyPr vert="eaVert" wrap="square" rtlCol="0">
              <a:spAutoFit/>
            </a:bodyPr>
            <a:lstStyle/>
            <a:p>
              <a:pPr algn="ctr"/>
              <a:r>
                <a:rPr lang="en-US" altLang="zh-CN" sz="600" b="1" spc="6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ADD YOUR TITLE,ADD YOUR TITLE.</a:t>
              </a:r>
              <a:endParaRPr lang="zh-CN" altLang="en-US" sz="600" b="1" spc="6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PA_十字形 9"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2"/>
              </p:custDataLst>
            </p:nvPr>
          </p:nvSpPr>
          <p:spPr>
            <a:xfrm>
              <a:off x="11261379" y="433533"/>
              <a:ext cx="241542" cy="241540"/>
            </a:xfrm>
            <a:prstGeom prst="plus">
              <a:avLst>
                <a:gd name="adj" fmla="val 4369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3" name="PA_组 15"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GrpSpPr/>
            <p:nvPr>
              <p:custDataLst>
                <p:tags r:id="rId3"/>
              </p:custDataLst>
            </p:nvPr>
          </p:nvGrpSpPr>
          <p:grpSpPr>
            <a:xfrm>
              <a:off x="986987" y="6302166"/>
              <a:ext cx="539487" cy="91226"/>
              <a:chOff x="989510" y="6337738"/>
              <a:chExt cx="683708" cy="115614"/>
            </a:xfrm>
            <a:solidFill>
              <a:schemeClr val="bg1"/>
            </a:solidFill>
          </p:grpSpPr>
          <p:sp>
            <p:nvSpPr>
              <p:cNvPr id="16" name="椭圆 15"/>
              <p:cNvSpPr/>
              <p:nvPr/>
            </p:nvSpPr>
            <p:spPr>
              <a:xfrm>
                <a:off x="989510" y="6337738"/>
                <a:ext cx="115614" cy="1156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7" name="椭圆 16"/>
              <p:cNvSpPr/>
              <p:nvPr/>
            </p:nvSpPr>
            <p:spPr>
              <a:xfrm>
                <a:off x="1273557" y="6337738"/>
                <a:ext cx="115614" cy="1156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8" name="椭圆 17"/>
              <p:cNvSpPr/>
              <p:nvPr/>
            </p:nvSpPr>
            <p:spPr>
              <a:xfrm>
                <a:off x="1557604" y="6337738"/>
                <a:ext cx="115614" cy="1156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grpSp>
        <p:nvGrpSpPr>
          <p:cNvPr id="21" name="组合 20"/>
          <p:cNvGrpSpPr/>
          <p:nvPr/>
        </p:nvGrpSpPr>
        <p:grpSpPr>
          <a:xfrm>
            <a:off x="5374667" y="1120308"/>
            <a:ext cx="7572079" cy="2590996"/>
            <a:chOff x="2357119" y="1873885"/>
            <a:chExt cx="7572079" cy="2590996"/>
          </a:xfrm>
        </p:grpSpPr>
        <p:sp>
          <p:nvSpPr>
            <p:cNvPr id="30" name="文本框 29"/>
            <p:cNvSpPr txBox="1"/>
            <p:nvPr/>
          </p:nvSpPr>
          <p:spPr>
            <a:xfrm>
              <a:off x="2509520" y="1873885"/>
              <a:ext cx="3832051" cy="398780"/>
            </a:xfrm>
            <a:prstGeom prst="rect">
              <a:avLst/>
            </a:prstGeom>
            <a:noFill/>
          </p:spPr>
          <p:txBody>
            <a:bodyPr wrap="square" rtlCol="0">
              <a:spAutoFit/>
            </a:bodyPr>
            <a:lstStyle/>
            <a:p>
              <a:r>
                <a:rPr lang="en-US" altLang="zh-CN" sz="2000" spc="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20XX.XX.XX</a:t>
              </a:r>
              <a:endParaRPr lang="zh-CN" altLang="en-US" sz="2000" spc="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文本框 30"/>
            <p:cNvSpPr txBox="1"/>
            <p:nvPr/>
          </p:nvSpPr>
          <p:spPr>
            <a:xfrm>
              <a:off x="2357119" y="2314675"/>
              <a:ext cx="7572079" cy="1569660"/>
            </a:xfrm>
            <a:prstGeom prst="rect">
              <a:avLst/>
            </a:prstGeom>
            <a:noFill/>
          </p:spPr>
          <p:txBody>
            <a:bodyPr wrap="square" rtlCol="0">
              <a:spAutoFit/>
            </a:bodyPr>
            <a:lstStyle/>
            <a:p>
              <a:r>
                <a:rPr lang="zh-CN" altLang="en-US"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简约校园招聘</a:t>
              </a:r>
              <a:endParaRPr lang="en-US" altLang="zh-CN"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r>
                <a:rPr lang="zh-CN" altLang="en-US"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模板</a:t>
              </a:r>
              <a:endParaRPr lang="zh-CN" altLang="en-US"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文本框 31"/>
            <p:cNvSpPr txBox="1"/>
            <p:nvPr/>
          </p:nvSpPr>
          <p:spPr>
            <a:xfrm>
              <a:off x="2404060" y="3880106"/>
              <a:ext cx="6772838" cy="584775"/>
            </a:xfrm>
            <a:prstGeom prst="rect">
              <a:avLst/>
            </a:prstGeom>
            <a:noFill/>
          </p:spPr>
          <p:txBody>
            <a:bodyPr wrap="square" rtlCol="0">
              <a:spAutoFit/>
            </a:bodyPr>
            <a:lstStyle/>
            <a:p>
              <a:r>
                <a:rPr lang="en-US" altLang="zh-CN" sz="3200"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REPORT</a:t>
              </a:r>
              <a:endParaRPr lang="zh-CN" altLang="en-US" sz="3200"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24" name="ïṣļíḋe"/>
          <p:cNvGrpSpPr/>
          <p:nvPr/>
        </p:nvGrpSpPr>
        <p:grpSpPr>
          <a:xfrm flipH="1">
            <a:off x="5421608" y="3706951"/>
            <a:ext cx="3484927" cy="1143004"/>
            <a:chOff x="7593303" y="2584394"/>
            <a:chExt cx="3484927" cy="1143004"/>
          </a:xfrm>
        </p:grpSpPr>
        <p:sp>
          <p:nvSpPr>
            <p:cNvPr id="28" name="ïṡlíḋe"/>
            <p:cNvSpPr txBox="1"/>
            <p:nvPr/>
          </p:nvSpPr>
          <p:spPr>
            <a:xfrm>
              <a:off x="7593303" y="2584394"/>
              <a:ext cx="3484927" cy="449700"/>
            </a:xfrm>
            <a:prstGeom prst="rect">
              <a:avLst/>
            </a:prstGeom>
            <a:noFill/>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600" b="1" spc="3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Text here</a:t>
              </a:r>
              <a:endParaRPr lang="zh-CN" altLang="en-US" sz="1600" b="1" spc="3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îśľídè"/>
            <p:cNvSpPr txBox="1"/>
            <p:nvPr/>
          </p:nvSpPr>
          <p:spPr>
            <a:xfrm>
              <a:off x="7593304" y="3034094"/>
              <a:ext cx="3484926" cy="693304"/>
            </a:xfrm>
            <a:prstGeom prst="rect">
              <a:avLst/>
            </a:prstGeom>
            <a:noFill/>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en-US" altLang="zh-CN" sz="1050" spc="1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Copy paste fonts. Choose the only option to retain text……</a:t>
              </a:r>
              <a:endParaRPr lang="en-US" altLang="zh-CN" sz="1050" spc="1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34" name="文本框 33"/>
          <p:cNvSpPr txBox="1"/>
          <p:nvPr/>
        </p:nvSpPr>
        <p:spPr>
          <a:xfrm>
            <a:off x="8906534" y="4907403"/>
            <a:ext cx="3139001" cy="369332"/>
          </a:xfrm>
          <a:prstGeom prst="rect">
            <a:avLst/>
          </a:prstGeom>
          <a:noFill/>
        </p:spPr>
        <p:txBody>
          <a:bodyPr wrap="none" rtlCol="0">
            <a:spAutoFit/>
          </a:bodyPr>
          <a:lstStyle/>
          <a:p>
            <a:r>
              <a:rPr lang="zh-CN" altLang="en-US"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宣讲人：</a:t>
            </a:r>
            <a:r>
              <a:rPr lang="en-US" altLang="zh-CN"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XXX  </a:t>
            </a:r>
            <a:r>
              <a:rPr lang="zh-CN" altLang="en-US"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时间</a:t>
            </a:r>
            <a:r>
              <a:rPr lang="en-US" altLang="zh-CN"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;XXX.X.X</a:t>
            </a:r>
            <a:endParaRPr lang="zh-CN" altLang="en-US"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1666875" y="2820670"/>
            <a:ext cx="89154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793" name="Picture"/>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4966292" y="1295033"/>
            <a:ext cx="2276561" cy="3051273"/>
          </a:xfrm>
          <a:prstGeom prst="rect">
            <a:avLst/>
          </a:prstGeom>
        </p:spPr>
      </p:pic>
      <p:sp>
        <p:nvSpPr>
          <p:cNvPr id="3" name="椭圆 2"/>
          <p:cNvSpPr/>
          <p:nvPr/>
        </p:nvSpPr>
        <p:spPr>
          <a:xfrm>
            <a:off x="2381885" y="2248535"/>
            <a:ext cx="1144270" cy="114427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FZHei-B01S" panose="02010601030101010101" pitchFamily="2" charset="-122"/>
              <a:ea typeface="FZHei-B01S" panose="02010601030101010101" pitchFamily="2" charset="-122"/>
              <a:sym typeface="FZHei-B01S" panose="02010601030101010101" pitchFamily="2" charset="-122"/>
            </a:endParaRPr>
          </a:p>
        </p:txBody>
      </p:sp>
      <p:sp>
        <p:nvSpPr>
          <p:cNvPr id="4" name="椭圆 3"/>
          <p:cNvSpPr/>
          <p:nvPr/>
        </p:nvSpPr>
        <p:spPr>
          <a:xfrm>
            <a:off x="8682990" y="2248535"/>
            <a:ext cx="1144270" cy="114427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4605020" y="4639310"/>
            <a:ext cx="3044190" cy="1185545"/>
          </a:xfrm>
          <a:prstGeom prst="rect">
            <a:avLst/>
          </a:prstGeom>
        </p:spPr>
        <p:txBody>
          <a:bodyPr wrap="square" lIns="68570" tIns="34289" rIns="68570" bIns="34289">
            <a:spAutoFit/>
          </a:bodyPr>
          <a:lstStyle/>
          <a:p>
            <a:pPr algn="ctr" defTabSz="685165">
              <a:lnSpc>
                <a:spcPct val="130000"/>
              </a:lnSpc>
            </a:pPr>
            <a:r>
              <a:rPr lang="zh-CN" altLang="en-US" sz="1400" dirty="0">
                <a:latin typeface="FZHei-B01S" panose="02010601030101010101" pitchFamily="2" charset="-122"/>
                <a:ea typeface="FZHei-B01S" panose="02010601030101010101" pitchFamily="2" charset="-122"/>
                <a:sym typeface="FZHei-B01S" panose="02010601030101010101" pitchFamily="2" charset="-122"/>
              </a:rPr>
              <a:t>标题数字等都可以通过点击和重新输入进行更改，顶部“开始”面板中可以对字体、字号、颜色、行距等进行修改。建议正文</a:t>
            </a:r>
            <a:r>
              <a:rPr lang="en-US" altLang="zh-CN" sz="1400" dirty="0">
                <a:latin typeface="FZHei-B01S" panose="02010601030101010101" pitchFamily="2" charset="-122"/>
                <a:ea typeface="FZHei-B01S" panose="02010601030101010101" pitchFamily="2" charset="-122"/>
                <a:sym typeface="FZHei-B01S" panose="02010601030101010101" pitchFamily="2" charset="-122"/>
              </a:rPr>
              <a:t>12</a:t>
            </a:r>
            <a:r>
              <a:rPr lang="zh-CN" altLang="en-US" sz="1400" dirty="0">
                <a:latin typeface="FZHei-B01S" panose="02010601030101010101" pitchFamily="2" charset="-122"/>
                <a:ea typeface="FZHei-B01S" panose="02010601030101010101" pitchFamily="2" charset="-122"/>
                <a:sym typeface="FZHei-B01S" panose="02010601030101010101" pitchFamily="2" charset="-122"/>
              </a:rPr>
              <a:t>号字，</a:t>
            </a:r>
            <a:r>
              <a:rPr lang="en-US" altLang="zh-CN" sz="1400" dirty="0">
                <a:latin typeface="FZHei-B01S" panose="02010601030101010101" pitchFamily="2" charset="-122"/>
                <a:ea typeface="FZHei-B01S" panose="02010601030101010101" pitchFamily="2" charset="-122"/>
                <a:sym typeface="FZHei-B01S" panose="02010601030101010101" pitchFamily="2" charset="-122"/>
              </a:rPr>
              <a:t>1.3</a:t>
            </a:r>
            <a:r>
              <a:rPr lang="zh-CN" altLang="en-US" sz="1400" dirty="0">
                <a:latin typeface="FZHei-B01S" panose="02010601030101010101" pitchFamily="2" charset="-122"/>
                <a:ea typeface="FZHei-B01S" panose="02010601030101010101" pitchFamily="2" charset="-122"/>
                <a:sym typeface="FZHei-B01S" panose="02010601030101010101" pitchFamily="2" charset="-122"/>
              </a:rPr>
              <a:t>倍字间</a:t>
            </a:r>
            <a:endParaRPr lang="zh-CN" altLang="en-US" sz="1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 name="矩形 1"/>
          <p:cNvSpPr/>
          <p:nvPr/>
        </p:nvSpPr>
        <p:spPr>
          <a:xfrm>
            <a:off x="1889125" y="3705860"/>
            <a:ext cx="2130425" cy="1744345"/>
          </a:xfrm>
          <a:prstGeom prst="rect">
            <a:avLst/>
          </a:prstGeom>
        </p:spPr>
        <p:txBody>
          <a:bodyPr wrap="square" lIns="68570" tIns="34289" rIns="68570" bIns="34289">
            <a:spAutoFit/>
          </a:bodyPr>
          <a:lstStyle/>
          <a:p>
            <a:pPr algn="ctr" defTabSz="685165">
              <a:lnSpc>
                <a:spcPct val="130000"/>
              </a:lnSpc>
            </a:pPr>
            <a:r>
              <a:rPr lang="zh-CN" altLang="en-US" sz="1400" dirty="0">
                <a:latin typeface="FZHei-B01S" panose="02010601030101010101" pitchFamily="2" charset="-122"/>
                <a:ea typeface="FZHei-B01S" panose="02010601030101010101" pitchFamily="2" charset="-122"/>
                <a:sym typeface="FZHei-B01S" panose="02010601030101010101" pitchFamily="2" charset="-122"/>
              </a:rPr>
              <a:t>标题数字等都可以通过点击和重新输入进行更改，顶部“开始”面板中可以对字体、字号、颜色、行距等进行修改。建议正文</a:t>
            </a:r>
            <a:r>
              <a:rPr lang="en-US" altLang="zh-CN" sz="1400" dirty="0">
                <a:latin typeface="FZHei-B01S" panose="02010601030101010101" pitchFamily="2" charset="-122"/>
                <a:ea typeface="FZHei-B01S" panose="02010601030101010101" pitchFamily="2" charset="-122"/>
                <a:sym typeface="FZHei-B01S" panose="02010601030101010101" pitchFamily="2" charset="-122"/>
              </a:rPr>
              <a:t>12</a:t>
            </a:r>
            <a:r>
              <a:rPr lang="zh-CN" altLang="en-US" sz="1400" dirty="0">
                <a:latin typeface="FZHei-B01S" panose="02010601030101010101" pitchFamily="2" charset="-122"/>
                <a:ea typeface="FZHei-B01S" panose="02010601030101010101" pitchFamily="2" charset="-122"/>
                <a:sym typeface="FZHei-B01S" panose="02010601030101010101" pitchFamily="2" charset="-122"/>
              </a:rPr>
              <a:t>号字，</a:t>
            </a:r>
            <a:r>
              <a:rPr lang="en-US" altLang="zh-CN" sz="1400" dirty="0">
                <a:latin typeface="FZHei-B01S" panose="02010601030101010101" pitchFamily="2" charset="-122"/>
                <a:ea typeface="FZHei-B01S" panose="02010601030101010101" pitchFamily="2" charset="-122"/>
                <a:sym typeface="FZHei-B01S" panose="02010601030101010101" pitchFamily="2" charset="-122"/>
              </a:rPr>
              <a:t>1.3</a:t>
            </a:r>
            <a:r>
              <a:rPr lang="zh-CN" altLang="en-US" sz="1400" dirty="0">
                <a:latin typeface="FZHei-B01S" panose="02010601030101010101" pitchFamily="2" charset="-122"/>
                <a:ea typeface="FZHei-B01S" panose="02010601030101010101" pitchFamily="2" charset="-122"/>
                <a:sym typeface="FZHei-B01S" panose="02010601030101010101" pitchFamily="2" charset="-122"/>
              </a:rPr>
              <a:t>倍字间</a:t>
            </a:r>
            <a:endParaRPr lang="zh-CN" altLang="en-US" sz="1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7" name="矩形 6"/>
          <p:cNvSpPr/>
          <p:nvPr/>
        </p:nvSpPr>
        <p:spPr>
          <a:xfrm>
            <a:off x="8189595" y="3705860"/>
            <a:ext cx="2130425" cy="1744345"/>
          </a:xfrm>
          <a:prstGeom prst="rect">
            <a:avLst/>
          </a:prstGeom>
        </p:spPr>
        <p:txBody>
          <a:bodyPr wrap="square" lIns="68570" tIns="34289" rIns="68570" bIns="34289">
            <a:spAutoFit/>
          </a:bodyPr>
          <a:lstStyle/>
          <a:p>
            <a:pPr algn="ctr" defTabSz="685165">
              <a:lnSpc>
                <a:spcPct val="130000"/>
              </a:lnSpc>
            </a:pPr>
            <a:r>
              <a:rPr lang="zh-CN" altLang="en-US" sz="1400" dirty="0">
                <a:latin typeface="FZHei-B01S" panose="02010601030101010101" pitchFamily="2" charset="-122"/>
                <a:ea typeface="FZHei-B01S" panose="02010601030101010101" pitchFamily="2" charset="-122"/>
                <a:sym typeface="FZHei-B01S" panose="02010601030101010101" pitchFamily="2" charset="-122"/>
              </a:rPr>
              <a:t>标题数字等都可以通过点击和重新输入进行更改，顶部“开始”面板中可以对字体、字号、颜色、行距等进行修改。建议正文</a:t>
            </a:r>
            <a:r>
              <a:rPr lang="en-US" altLang="zh-CN" sz="1400" dirty="0">
                <a:latin typeface="FZHei-B01S" panose="02010601030101010101" pitchFamily="2" charset="-122"/>
                <a:ea typeface="FZHei-B01S" panose="02010601030101010101" pitchFamily="2" charset="-122"/>
                <a:sym typeface="FZHei-B01S" panose="02010601030101010101" pitchFamily="2" charset="-122"/>
              </a:rPr>
              <a:t>12</a:t>
            </a:r>
            <a:r>
              <a:rPr lang="zh-CN" altLang="en-US" sz="1400" dirty="0">
                <a:latin typeface="FZHei-B01S" panose="02010601030101010101" pitchFamily="2" charset="-122"/>
                <a:ea typeface="FZHei-B01S" panose="02010601030101010101" pitchFamily="2" charset="-122"/>
                <a:sym typeface="FZHei-B01S" panose="02010601030101010101" pitchFamily="2" charset="-122"/>
              </a:rPr>
              <a:t>号字，</a:t>
            </a:r>
            <a:r>
              <a:rPr lang="en-US" altLang="zh-CN" sz="1400" dirty="0">
                <a:latin typeface="FZHei-B01S" panose="02010601030101010101" pitchFamily="2" charset="-122"/>
                <a:ea typeface="FZHei-B01S" panose="02010601030101010101" pitchFamily="2" charset="-122"/>
                <a:sym typeface="FZHei-B01S" panose="02010601030101010101" pitchFamily="2" charset="-122"/>
              </a:rPr>
              <a:t>1.3</a:t>
            </a:r>
            <a:r>
              <a:rPr lang="zh-CN" altLang="en-US" sz="1400" dirty="0">
                <a:latin typeface="FZHei-B01S" panose="02010601030101010101" pitchFamily="2" charset="-122"/>
                <a:ea typeface="FZHei-B01S" panose="02010601030101010101" pitchFamily="2" charset="-122"/>
                <a:sym typeface="FZHei-B01S" panose="02010601030101010101" pitchFamily="2" charset="-122"/>
              </a:rPr>
              <a:t>倍字间</a:t>
            </a:r>
            <a:endParaRPr lang="zh-CN" altLang="en-US" sz="1400" dirty="0">
              <a:latin typeface="FZHei-B01S" panose="02010601030101010101" pitchFamily="2" charset="-122"/>
              <a:ea typeface="FZHei-B01S" panose="02010601030101010101" pitchFamily="2" charset="-122"/>
              <a:sym typeface="FZHei-B01S" panose="02010601030101010101" pitchFamily="2" charset="-122"/>
            </a:endParaRPr>
          </a:p>
        </p:txBody>
      </p:sp>
      <p:pic>
        <p:nvPicPr>
          <p:cNvPr id="9" name="图片 8"/>
          <p:cNvPicPr>
            <a:picLocks noChangeAspect="1"/>
          </p:cNvPicPr>
          <p:nvPr/>
        </p:nvPicPr>
        <p:blipFill>
          <a:blip r:embed="rId2" cstate="email"/>
          <a:stretch>
            <a:fillRect/>
          </a:stretch>
        </p:blipFill>
        <p:spPr>
          <a:xfrm>
            <a:off x="9016077" y="2565197"/>
            <a:ext cx="477460" cy="477460"/>
          </a:xfrm>
          <a:prstGeom prst="rect">
            <a:avLst/>
          </a:prstGeom>
        </p:spPr>
      </p:pic>
      <p:pic>
        <p:nvPicPr>
          <p:cNvPr id="10" name="图片 9" descr="图片包含 物体&#10;&#10;已生成高可信度的说明"/>
          <p:cNvPicPr>
            <a:picLocks noChangeAspect="1"/>
          </p:cNvPicPr>
          <p:nvPr/>
        </p:nvPicPr>
        <p:blipFill>
          <a:blip r:embed="rId3" cstate="email"/>
          <a:stretch>
            <a:fillRect/>
          </a:stretch>
        </p:blipFill>
        <p:spPr>
          <a:xfrm>
            <a:off x="2715101" y="2620170"/>
            <a:ext cx="477837" cy="477837"/>
          </a:xfrm>
          <a:prstGeom prst="rect">
            <a:avLst/>
          </a:prstGeom>
        </p:spPr>
      </p:pic>
      <p:sp>
        <p:nvSpPr>
          <p:cNvPr id="12" name="文本框 11"/>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793"/>
                                        </p:tgtEl>
                                        <p:attrNameLst>
                                          <p:attrName>style.visibility</p:attrName>
                                        </p:attrNameLst>
                                      </p:cBhvr>
                                      <p:to>
                                        <p:strVal val="visible"/>
                                      </p:to>
                                    </p:set>
                                    <p:animEffect transition="in" filter="fade">
                                      <p:cBhvr>
                                        <p:cTn id="11" dur="500"/>
                                        <p:tgtEl>
                                          <p:spTgt spid="279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500"/>
                                        <p:tgtEl>
                                          <p:spTgt spid="9"/>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p:bldP spid="2"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组合 33"/>
          <p:cNvGrpSpPr/>
          <p:nvPr/>
        </p:nvGrpSpPr>
        <p:grpSpPr>
          <a:xfrm>
            <a:off x="5987988" y="3521737"/>
            <a:ext cx="5460916" cy="2472584"/>
            <a:chOff x="4490991" y="2641303"/>
            <a:chExt cx="4095687" cy="1854438"/>
          </a:xfrm>
        </p:grpSpPr>
        <p:sp>
          <p:nvSpPr>
            <p:cNvPr id="8" name="Freeform: Shape 15"/>
            <p:cNvSpPr/>
            <p:nvPr/>
          </p:nvSpPr>
          <p:spPr>
            <a:xfrm flipH="1">
              <a:off x="4501209" y="3106178"/>
              <a:ext cx="1953735" cy="397094"/>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Freeform: Shape 16"/>
            <p:cNvSpPr/>
            <p:nvPr/>
          </p:nvSpPr>
          <p:spPr>
            <a:xfrm rot="5400000" flipH="1">
              <a:off x="6507801" y="3304427"/>
              <a:ext cx="145987" cy="251702"/>
            </a:xfrm>
            <a:custGeom>
              <a:avLst/>
              <a:gdLst>
                <a:gd name="connsiteX0" fmla="*/ 194649 w 194649"/>
                <a:gd name="connsiteY0" fmla="*/ 335602 h 335602"/>
                <a:gd name="connsiteX1" fmla="*/ 0 w 194649"/>
                <a:gd name="connsiteY1" fmla="*/ 335602 h 335602"/>
                <a:gd name="connsiteX2" fmla="*/ 0 w 194649"/>
                <a:gd name="connsiteY2" fmla="*/ 0 h 335602"/>
              </a:gdLst>
              <a:ahLst/>
              <a:cxnLst>
                <a:cxn ang="0">
                  <a:pos x="connsiteX0" y="connsiteY0"/>
                </a:cxn>
                <a:cxn ang="0">
                  <a:pos x="connsiteX1" y="connsiteY1"/>
                </a:cxn>
                <a:cxn ang="0">
                  <a:pos x="connsiteX2" y="connsiteY2"/>
                </a:cxn>
              </a:cxnLst>
              <a:rect l="l" t="t" r="r" b="b"/>
              <a:pathLst>
                <a:path w="194649" h="335602">
                  <a:moveTo>
                    <a:pt x="194649" y="335602"/>
                  </a:moveTo>
                  <a:lnTo>
                    <a:pt x="0" y="33560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Freeform: Shape 13"/>
            <p:cNvSpPr/>
            <p:nvPr/>
          </p:nvSpPr>
          <p:spPr>
            <a:xfrm rot="5400000" flipH="1">
              <a:off x="6497583" y="3442671"/>
              <a:ext cx="145988" cy="251702"/>
            </a:xfrm>
            <a:custGeom>
              <a:avLst/>
              <a:gdLst>
                <a:gd name="connsiteX0" fmla="*/ 194651 w 194651"/>
                <a:gd name="connsiteY0" fmla="*/ 1 h 335603"/>
                <a:gd name="connsiteX1" fmla="*/ 194651 w 194651"/>
                <a:gd name="connsiteY1" fmla="*/ 335603 h 335603"/>
                <a:gd name="connsiteX2" fmla="*/ 0 w 194651"/>
                <a:gd name="connsiteY2" fmla="*/ 335603 h 335603"/>
                <a:gd name="connsiteX3" fmla="*/ 194650 w 194651"/>
                <a:gd name="connsiteY3" fmla="*/ 0 h 335603"/>
              </a:gdLst>
              <a:ahLst/>
              <a:cxnLst>
                <a:cxn ang="0">
                  <a:pos x="connsiteX0" y="connsiteY0"/>
                </a:cxn>
                <a:cxn ang="0">
                  <a:pos x="connsiteX1" y="connsiteY1"/>
                </a:cxn>
                <a:cxn ang="0">
                  <a:pos x="connsiteX2" y="connsiteY2"/>
                </a:cxn>
                <a:cxn ang="0">
                  <a:pos x="connsiteX3" y="connsiteY3"/>
                </a:cxn>
              </a:cxnLst>
              <a:rect l="l" t="t" r="r" b="b"/>
              <a:pathLst>
                <a:path w="194651" h="335603">
                  <a:moveTo>
                    <a:pt x="194651" y="1"/>
                  </a:moveTo>
                  <a:lnTo>
                    <a:pt x="194651" y="335603"/>
                  </a:lnTo>
                  <a:lnTo>
                    <a:pt x="0" y="335603"/>
                  </a:lnTo>
                  <a:lnTo>
                    <a:pt x="19465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Freeform: Shape 14"/>
            <p:cNvSpPr/>
            <p:nvPr/>
          </p:nvSpPr>
          <p:spPr>
            <a:xfrm flipH="1">
              <a:off x="4490991" y="3495528"/>
              <a:ext cx="1953735" cy="397094"/>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3" name="Group 24"/>
            <p:cNvGrpSpPr/>
            <p:nvPr/>
          </p:nvGrpSpPr>
          <p:grpSpPr>
            <a:xfrm>
              <a:off x="6732240" y="2641303"/>
              <a:ext cx="1854438" cy="1854438"/>
              <a:chOff x="484285" y="1616468"/>
              <a:chExt cx="2472584" cy="2472584"/>
            </a:xfrm>
          </p:grpSpPr>
          <p:sp>
            <p:nvSpPr>
              <p:cNvPr id="29" name="Freeform: Shape 25"/>
              <p:cNvSpPr/>
              <p:nvPr/>
            </p:nvSpPr>
            <p:spPr bwMode="auto">
              <a:xfrm rot="4026370">
                <a:off x="484285" y="1616468"/>
                <a:ext cx="2472584" cy="247258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accent3">
                  <a:lumMod val="40000"/>
                  <a:lumOff val="60000"/>
                  <a:alpha val="79999"/>
                </a:schemeClr>
              </a:solidFill>
              <a:ln>
                <a:noFill/>
              </a:ln>
              <a:extLst>
                <a:ext uri="{91240B29-F687-4F45-9708-019B960494DF}">
                  <a14:hiddenLine xmlns:a14="http://schemas.microsoft.com/office/drawing/2010/main" w="19050">
                    <a:solidFill>
                      <a:srgbClr val="000000"/>
                    </a:solidFill>
                    <a:prstDash val="sysDot"/>
                    <a:round/>
                  </a14:hiddenLine>
                </a:ext>
              </a:extLst>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Oval 26"/>
              <p:cNvSpPr/>
              <p:nvPr/>
            </p:nvSpPr>
            <p:spPr bwMode="auto">
              <a:xfrm rot="4026370">
                <a:off x="749260" y="1881297"/>
                <a:ext cx="1943725" cy="1942581"/>
              </a:xfrm>
              <a:prstGeom prst="ellipse">
                <a:avLst/>
              </a:prstGeom>
              <a:solidFill>
                <a:schemeClr val="accent3"/>
              </a:solidFill>
              <a:ln>
                <a:noFill/>
              </a:ln>
              <a:extLst>
                <a:ext uri="{91240B29-F687-4F45-9708-019B960494DF}">
                  <a14:hiddenLine xmlns:a14="http://schemas.microsoft.com/office/drawing/2010/main" w="19050">
                    <a:solidFill>
                      <a:srgbClr val="000000"/>
                    </a:solidFill>
                    <a:round/>
                  </a14:hiddenLine>
                </a:ext>
              </a:extLst>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15" name="Freeform: Shape 41"/>
            <p:cNvSpPr/>
            <p:nvPr/>
          </p:nvSpPr>
          <p:spPr bwMode="auto">
            <a:xfrm>
              <a:off x="7295603" y="3214522"/>
              <a:ext cx="727713" cy="707740"/>
            </a:xfrm>
            <a:custGeom>
              <a:avLst/>
              <a:gdLst>
                <a:gd name="T0" fmla="*/ 580 w 814"/>
                <a:gd name="T1" fmla="*/ 0 h 792"/>
                <a:gd name="T2" fmla="*/ 344 w 814"/>
                <a:gd name="T3" fmla="*/ 168 h 792"/>
                <a:gd name="T4" fmla="*/ 343 w 814"/>
                <a:gd name="T5" fmla="*/ 169 h 792"/>
                <a:gd name="T6" fmla="*/ 87 w 814"/>
                <a:gd name="T7" fmla="*/ 427 h 792"/>
                <a:gd name="T8" fmla="*/ 4 w 814"/>
                <a:gd name="T9" fmla="*/ 680 h 792"/>
                <a:gd name="T10" fmla="*/ 87 w 814"/>
                <a:gd name="T11" fmla="*/ 792 h 792"/>
                <a:gd name="T12" fmla="*/ 325 w 814"/>
                <a:gd name="T13" fmla="*/ 732 h 792"/>
                <a:gd name="T14" fmla="*/ 745 w 814"/>
                <a:gd name="T15" fmla="*/ 326 h 792"/>
                <a:gd name="T16" fmla="*/ 396 w 814"/>
                <a:gd name="T17" fmla="*/ 589 h 792"/>
                <a:gd name="T18" fmla="*/ 613 w 814"/>
                <a:gd name="T19" fmla="*/ 290 h 792"/>
                <a:gd name="T20" fmla="*/ 588 w 814"/>
                <a:gd name="T21" fmla="*/ 414 h 792"/>
                <a:gd name="T22" fmla="*/ 397 w 814"/>
                <a:gd name="T23" fmla="*/ 607 h 792"/>
                <a:gd name="T24" fmla="*/ 366 w 814"/>
                <a:gd name="T25" fmla="*/ 501 h 792"/>
                <a:gd name="T26" fmla="*/ 283 w 814"/>
                <a:gd name="T27" fmla="*/ 422 h 792"/>
                <a:gd name="T28" fmla="*/ 571 w 814"/>
                <a:gd name="T29" fmla="*/ 221 h 792"/>
                <a:gd name="T30" fmla="*/ 366 w 814"/>
                <a:gd name="T31" fmla="*/ 501 h 792"/>
                <a:gd name="T32" fmla="*/ 189 w 814"/>
                <a:gd name="T33" fmla="*/ 395 h 792"/>
                <a:gd name="T34" fmla="*/ 493 w 814"/>
                <a:gd name="T35" fmla="*/ 177 h 792"/>
                <a:gd name="T36" fmla="*/ 103 w 814"/>
                <a:gd name="T37" fmla="*/ 739 h 792"/>
                <a:gd name="T38" fmla="*/ 50 w 814"/>
                <a:gd name="T39" fmla="*/ 705 h 792"/>
                <a:gd name="T40" fmla="*/ 78 w 814"/>
                <a:gd name="T41" fmla="*/ 597 h 792"/>
                <a:gd name="T42" fmla="*/ 195 w 814"/>
                <a:gd name="T43" fmla="*/ 715 h 792"/>
                <a:gd name="T44" fmla="*/ 220 w 814"/>
                <a:gd name="T45" fmla="*/ 709 h 792"/>
                <a:gd name="T46" fmla="*/ 85 w 814"/>
                <a:gd name="T47" fmla="*/ 572 h 792"/>
                <a:gd name="T48" fmla="*/ 119 w 814"/>
                <a:gd name="T49" fmla="*/ 466 h 792"/>
                <a:gd name="T50" fmla="*/ 320 w 814"/>
                <a:gd name="T51" fmla="*/ 681 h 792"/>
                <a:gd name="T52" fmla="*/ 220 w 814"/>
                <a:gd name="T53" fmla="*/ 709 h 792"/>
                <a:gd name="T54" fmla="*/ 668 w 814"/>
                <a:gd name="T55" fmla="*/ 333 h 792"/>
                <a:gd name="T56" fmla="*/ 606 w 814"/>
                <a:gd name="T57" fmla="*/ 186 h 792"/>
                <a:gd name="T58" fmla="*/ 500 w 814"/>
                <a:gd name="T59" fmla="*/ 81 h 792"/>
                <a:gd name="T60" fmla="*/ 693 w 814"/>
                <a:gd name="T61" fmla="*/ 99 h 792"/>
                <a:gd name="T62" fmla="*/ 710 w 814"/>
                <a:gd name="T63" fmla="*/ 291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14" h="792">
                  <a:moveTo>
                    <a:pt x="728" y="64"/>
                  </a:moveTo>
                  <a:cubicBezTo>
                    <a:pt x="687" y="23"/>
                    <a:pt x="633" y="0"/>
                    <a:pt x="580" y="0"/>
                  </a:cubicBezTo>
                  <a:cubicBezTo>
                    <a:pt x="536" y="0"/>
                    <a:pt x="495" y="17"/>
                    <a:pt x="465" y="46"/>
                  </a:cubicBezTo>
                  <a:cubicBezTo>
                    <a:pt x="344" y="168"/>
                    <a:pt x="344" y="168"/>
                    <a:pt x="344" y="168"/>
                  </a:cubicBezTo>
                  <a:cubicBezTo>
                    <a:pt x="344" y="168"/>
                    <a:pt x="344" y="168"/>
                    <a:pt x="343" y="169"/>
                  </a:cubicBezTo>
                  <a:cubicBezTo>
                    <a:pt x="343" y="169"/>
                    <a:pt x="343" y="169"/>
                    <a:pt x="343" y="169"/>
                  </a:cubicBezTo>
                  <a:cubicBezTo>
                    <a:pt x="343" y="169"/>
                    <a:pt x="343" y="169"/>
                    <a:pt x="343" y="169"/>
                  </a:cubicBezTo>
                  <a:cubicBezTo>
                    <a:pt x="87" y="427"/>
                    <a:pt x="87" y="427"/>
                    <a:pt x="87" y="427"/>
                  </a:cubicBezTo>
                  <a:cubicBezTo>
                    <a:pt x="75" y="439"/>
                    <a:pt x="67" y="453"/>
                    <a:pt x="62" y="469"/>
                  </a:cubicBezTo>
                  <a:cubicBezTo>
                    <a:pt x="4" y="680"/>
                    <a:pt x="4" y="680"/>
                    <a:pt x="4" y="680"/>
                  </a:cubicBezTo>
                  <a:cubicBezTo>
                    <a:pt x="4" y="680"/>
                    <a:pt x="0" y="697"/>
                    <a:pt x="0" y="705"/>
                  </a:cubicBezTo>
                  <a:cubicBezTo>
                    <a:pt x="0" y="753"/>
                    <a:pt x="39" y="792"/>
                    <a:pt x="87" y="792"/>
                  </a:cubicBezTo>
                  <a:cubicBezTo>
                    <a:pt x="96" y="792"/>
                    <a:pt x="115" y="787"/>
                    <a:pt x="115" y="787"/>
                  </a:cubicBezTo>
                  <a:cubicBezTo>
                    <a:pt x="325" y="732"/>
                    <a:pt x="325" y="732"/>
                    <a:pt x="325" y="732"/>
                  </a:cubicBezTo>
                  <a:cubicBezTo>
                    <a:pt x="341" y="727"/>
                    <a:pt x="356" y="719"/>
                    <a:pt x="367" y="707"/>
                  </a:cubicBezTo>
                  <a:cubicBezTo>
                    <a:pt x="745" y="326"/>
                    <a:pt x="745" y="326"/>
                    <a:pt x="745" y="326"/>
                  </a:cubicBezTo>
                  <a:cubicBezTo>
                    <a:pt x="814" y="258"/>
                    <a:pt x="806" y="142"/>
                    <a:pt x="728" y="64"/>
                  </a:cubicBezTo>
                  <a:close/>
                  <a:moveTo>
                    <a:pt x="396" y="589"/>
                  </a:moveTo>
                  <a:cubicBezTo>
                    <a:pt x="394" y="567"/>
                    <a:pt x="388" y="545"/>
                    <a:pt x="379" y="524"/>
                  </a:cubicBezTo>
                  <a:cubicBezTo>
                    <a:pt x="613" y="290"/>
                    <a:pt x="613" y="290"/>
                    <a:pt x="613" y="290"/>
                  </a:cubicBezTo>
                  <a:cubicBezTo>
                    <a:pt x="627" y="335"/>
                    <a:pt x="620" y="382"/>
                    <a:pt x="588" y="414"/>
                  </a:cubicBezTo>
                  <a:cubicBezTo>
                    <a:pt x="588" y="414"/>
                    <a:pt x="588" y="414"/>
                    <a:pt x="588" y="414"/>
                  </a:cubicBezTo>
                  <a:cubicBezTo>
                    <a:pt x="588" y="415"/>
                    <a:pt x="588" y="415"/>
                    <a:pt x="588" y="415"/>
                  </a:cubicBezTo>
                  <a:cubicBezTo>
                    <a:pt x="397" y="607"/>
                    <a:pt x="397" y="607"/>
                    <a:pt x="397" y="607"/>
                  </a:cubicBezTo>
                  <a:cubicBezTo>
                    <a:pt x="397" y="601"/>
                    <a:pt x="397" y="595"/>
                    <a:pt x="396" y="589"/>
                  </a:cubicBezTo>
                  <a:close/>
                  <a:moveTo>
                    <a:pt x="366" y="501"/>
                  </a:moveTo>
                  <a:cubicBezTo>
                    <a:pt x="357" y="486"/>
                    <a:pt x="346" y="472"/>
                    <a:pt x="333" y="459"/>
                  </a:cubicBezTo>
                  <a:cubicBezTo>
                    <a:pt x="318" y="443"/>
                    <a:pt x="301" y="432"/>
                    <a:pt x="283" y="422"/>
                  </a:cubicBezTo>
                  <a:cubicBezTo>
                    <a:pt x="519" y="186"/>
                    <a:pt x="519" y="186"/>
                    <a:pt x="519" y="186"/>
                  </a:cubicBezTo>
                  <a:cubicBezTo>
                    <a:pt x="537" y="194"/>
                    <a:pt x="555" y="206"/>
                    <a:pt x="571" y="221"/>
                  </a:cubicBezTo>
                  <a:cubicBezTo>
                    <a:pt x="584" y="235"/>
                    <a:pt x="594" y="250"/>
                    <a:pt x="602" y="265"/>
                  </a:cubicBezTo>
                  <a:lnTo>
                    <a:pt x="366" y="501"/>
                  </a:lnTo>
                  <a:close/>
                  <a:moveTo>
                    <a:pt x="260" y="410"/>
                  </a:moveTo>
                  <a:cubicBezTo>
                    <a:pt x="237" y="401"/>
                    <a:pt x="213" y="395"/>
                    <a:pt x="189" y="395"/>
                  </a:cubicBezTo>
                  <a:cubicBezTo>
                    <a:pt x="379" y="203"/>
                    <a:pt x="379" y="203"/>
                    <a:pt x="379" y="203"/>
                  </a:cubicBezTo>
                  <a:cubicBezTo>
                    <a:pt x="408" y="175"/>
                    <a:pt x="451" y="166"/>
                    <a:pt x="493" y="177"/>
                  </a:cubicBezTo>
                  <a:lnTo>
                    <a:pt x="260" y="410"/>
                  </a:lnTo>
                  <a:close/>
                  <a:moveTo>
                    <a:pt x="103" y="739"/>
                  </a:moveTo>
                  <a:cubicBezTo>
                    <a:pt x="100" y="740"/>
                    <a:pt x="92" y="742"/>
                    <a:pt x="86" y="743"/>
                  </a:cubicBezTo>
                  <a:cubicBezTo>
                    <a:pt x="66" y="742"/>
                    <a:pt x="50" y="726"/>
                    <a:pt x="50" y="705"/>
                  </a:cubicBezTo>
                  <a:cubicBezTo>
                    <a:pt x="50" y="701"/>
                    <a:pt x="51" y="694"/>
                    <a:pt x="52" y="691"/>
                  </a:cubicBezTo>
                  <a:cubicBezTo>
                    <a:pt x="78" y="597"/>
                    <a:pt x="78" y="597"/>
                    <a:pt x="78" y="597"/>
                  </a:cubicBezTo>
                  <a:cubicBezTo>
                    <a:pt x="106" y="596"/>
                    <a:pt x="137" y="607"/>
                    <a:pt x="161" y="631"/>
                  </a:cubicBezTo>
                  <a:cubicBezTo>
                    <a:pt x="185" y="656"/>
                    <a:pt x="196" y="687"/>
                    <a:pt x="195" y="715"/>
                  </a:cubicBezTo>
                  <a:lnTo>
                    <a:pt x="103" y="739"/>
                  </a:lnTo>
                  <a:close/>
                  <a:moveTo>
                    <a:pt x="220" y="709"/>
                  </a:moveTo>
                  <a:cubicBezTo>
                    <a:pt x="219" y="676"/>
                    <a:pt x="206" y="641"/>
                    <a:pt x="178" y="614"/>
                  </a:cubicBezTo>
                  <a:cubicBezTo>
                    <a:pt x="152" y="588"/>
                    <a:pt x="119" y="573"/>
                    <a:pt x="85" y="572"/>
                  </a:cubicBezTo>
                  <a:cubicBezTo>
                    <a:pt x="110" y="482"/>
                    <a:pt x="110" y="482"/>
                    <a:pt x="110" y="482"/>
                  </a:cubicBezTo>
                  <a:cubicBezTo>
                    <a:pt x="111" y="477"/>
                    <a:pt x="115" y="471"/>
                    <a:pt x="119" y="466"/>
                  </a:cubicBezTo>
                  <a:cubicBezTo>
                    <a:pt x="169" y="430"/>
                    <a:pt x="245" y="440"/>
                    <a:pt x="298" y="494"/>
                  </a:cubicBezTo>
                  <a:cubicBezTo>
                    <a:pt x="355" y="550"/>
                    <a:pt x="363" y="632"/>
                    <a:pt x="320" y="681"/>
                  </a:cubicBezTo>
                  <a:cubicBezTo>
                    <a:pt x="317" y="682"/>
                    <a:pt x="314" y="684"/>
                    <a:pt x="311" y="685"/>
                  </a:cubicBezTo>
                  <a:lnTo>
                    <a:pt x="220" y="709"/>
                  </a:lnTo>
                  <a:close/>
                  <a:moveTo>
                    <a:pt x="710" y="291"/>
                  </a:moveTo>
                  <a:cubicBezTo>
                    <a:pt x="668" y="333"/>
                    <a:pt x="668" y="333"/>
                    <a:pt x="668" y="333"/>
                  </a:cubicBezTo>
                  <a:cubicBezTo>
                    <a:pt x="668" y="328"/>
                    <a:pt x="669" y="322"/>
                    <a:pt x="669" y="317"/>
                  </a:cubicBezTo>
                  <a:cubicBezTo>
                    <a:pt x="664" y="269"/>
                    <a:pt x="642" y="223"/>
                    <a:pt x="606" y="186"/>
                  </a:cubicBezTo>
                  <a:cubicBezTo>
                    <a:pt x="565" y="146"/>
                    <a:pt x="512" y="123"/>
                    <a:pt x="459" y="123"/>
                  </a:cubicBezTo>
                  <a:cubicBezTo>
                    <a:pt x="500" y="81"/>
                    <a:pt x="500" y="81"/>
                    <a:pt x="500" y="81"/>
                  </a:cubicBezTo>
                  <a:cubicBezTo>
                    <a:pt x="520" y="61"/>
                    <a:pt x="549" y="50"/>
                    <a:pt x="580" y="50"/>
                  </a:cubicBezTo>
                  <a:cubicBezTo>
                    <a:pt x="620" y="50"/>
                    <a:pt x="661" y="68"/>
                    <a:pt x="693" y="99"/>
                  </a:cubicBezTo>
                  <a:cubicBezTo>
                    <a:pt x="722" y="128"/>
                    <a:pt x="740" y="165"/>
                    <a:pt x="742" y="202"/>
                  </a:cubicBezTo>
                  <a:cubicBezTo>
                    <a:pt x="745" y="237"/>
                    <a:pt x="733" y="268"/>
                    <a:pt x="710" y="291"/>
                  </a:cubicBezTo>
                  <a:close/>
                </a:path>
              </a:pathLst>
            </a:custGeom>
            <a:solidFill>
              <a:schemeClr val="bg1"/>
            </a:solid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2" name="组合 1"/>
          <p:cNvGrpSpPr/>
          <p:nvPr/>
        </p:nvGrpSpPr>
        <p:grpSpPr>
          <a:xfrm>
            <a:off x="743097" y="1268760"/>
            <a:ext cx="5460916" cy="2472584"/>
            <a:chOff x="557322" y="951570"/>
            <a:chExt cx="4095687" cy="1854438"/>
          </a:xfrm>
        </p:grpSpPr>
        <p:sp>
          <p:nvSpPr>
            <p:cNvPr id="4" name="Freeform: Shape 8"/>
            <p:cNvSpPr/>
            <p:nvPr/>
          </p:nvSpPr>
          <p:spPr>
            <a:xfrm>
              <a:off x="2689056" y="1521888"/>
              <a:ext cx="1953735" cy="397094"/>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Freeform: Shape 9"/>
            <p:cNvSpPr/>
            <p:nvPr/>
          </p:nvSpPr>
          <p:spPr>
            <a:xfrm rot="16200000">
              <a:off x="2490212" y="1720137"/>
              <a:ext cx="145987" cy="251702"/>
            </a:xfrm>
            <a:custGeom>
              <a:avLst/>
              <a:gdLst>
                <a:gd name="connsiteX0" fmla="*/ 194649 w 194649"/>
                <a:gd name="connsiteY0" fmla="*/ 335602 h 335602"/>
                <a:gd name="connsiteX1" fmla="*/ 0 w 194649"/>
                <a:gd name="connsiteY1" fmla="*/ 335602 h 335602"/>
                <a:gd name="connsiteX2" fmla="*/ 0 w 194649"/>
                <a:gd name="connsiteY2" fmla="*/ 0 h 335602"/>
              </a:gdLst>
              <a:ahLst/>
              <a:cxnLst>
                <a:cxn ang="0">
                  <a:pos x="connsiteX0" y="connsiteY0"/>
                </a:cxn>
                <a:cxn ang="0">
                  <a:pos x="connsiteX1" y="connsiteY1"/>
                </a:cxn>
                <a:cxn ang="0">
                  <a:pos x="connsiteX2" y="connsiteY2"/>
                </a:cxn>
              </a:cxnLst>
              <a:rect l="l" t="t" r="r" b="b"/>
              <a:pathLst>
                <a:path w="194649" h="335602">
                  <a:moveTo>
                    <a:pt x="194649" y="335602"/>
                  </a:moveTo>
                  <a:lnTo>
                    <a:pt x="0" y="335602"/>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Freeform: Shape 6"/>
            <p:cNvSpPr/>
            <p:nvPr/>
          </p:nvSpPr>
          <p:spPr>
            <a:xfrm rot="16200000">
              <a:off x="2500429" y="1858381"/>
              <a:ext cx="145988" cy="251702"/>
            </a:xfrm>
            <a:custGeom>
              <a:avLst/>
              <a:gdLst>
                <a:gd name="connsiteX0" fmla="*/ 194651 w 194651"/>
                <a:gd name="connsiteY0" fmla="*/ 1 h 335603"/>
                <a:gd name="connsiteX1" fmla="*/ 194651 w 194651"/>
                <a:gd name="connsiteY1" fmla="*/ 335603 h 335603"/>
                <a:gd name="connsiteX2" fmla="*/ 0 w 194651"/>
                <a:gd name="connsiteY2" fmla="*/ 335603 h 335603"/>
                <a:gd name="connsiteX3" fmla="*/ 194650 w 194651"/>
                <a:gd name="connsiteY3" fmla="*/ 0 h 335603"/>
              </a:gdLst>
              <a:ahLst/>
              <a:cxnLst>
                <a:cxn ang="0">
                  <a:pos x="connsiteX0" y="connsiteY0"/>
                </a:cxn>
                <a:cxn ang="0">
                  <a:pos x="connsiteX1" y="connsiteY1"/>
                </a:cxn>
                <a:cxn ang="0">
                  <a:pos x="connsiteX2" y="connsiteY2"/>
                </a:cxn>
                <a:cxn ang="0">
                  <a:pos x="connsiteX3" y="connsiteY3"/>
                </a:cxn>
              </a:cxnLst>
              <a:rect l="l" t="t" r="r" b="b"/>
              <a:pathLst>
                <a:path w="194651" h="335603">
                  <a:moveTo>
                    <a:pt x="194651" y="1"/>
                  </a:moveTo>
                  <a:lnTo>
                    <a:pt x="194651" y="335603"/>
                  </a:lnTo>
                  <a:lnTo>
                    <a:pt x="0" y="335603"/>
                  </a:lnTo>
                  <a:lnTo>
                    <a:pt x="19465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Freeform: Shape 7"/>
            <p:cNvSpPr/>
            <p:nvPr/>
          </p:nvSpPr>
          <p:spPr>
            <a:xfrm>
              <a:off x="2699274" y="1911238"/>
              <a:ext cx="1953735" cy="397094"/>
            </a:xfrm>
            <a:custGeom>
              <a:avLst/>
              <a:gdLst>
                <a:gd name="connsiteX0" fmla="*/ 0 w 2604980"/>
                <a:gd name="connsiteY0" fmla="*/ 0 h 529458"/>
                <a:gd name="connsiteX1" fmla="*/ 2516735 w 2604980"/>
                <a:gd name="connsiteY1" fmla="*/ 0 h 529458"/>
                <a:gd name="connsiteX2" fmla="*/ 2604980 w 2604980"/>
                <a:gd name="connsiteY2" fmla="*/ 88245 h 529458"/>
                <a:gd name="connsiteX3" fmla="*/ 2604980 w 2604980"/>
                <a:gd name="connsiteY3" fmla="*/ 441213 h 529458"/>
                <a:gd name="connsiteX4" fmla="*/ 2516735 w 2604980"/>
                <a:gd name="connsiteY4" fmla="*/ 529458 h 529458"/>
                <a:gd name="connsiteX5" fmla="*/ 0 w 2604980"/>
                <a:gd name="connsiteY5" fmla="*/ 529458 h 529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980" h="529458">
                  <a:moveTo>
                    <a:pt x="0" y="0"/>
                  </a:moveTo>
                  <a:lnTo>
                    <a:pt x="2516735" y="0"/>
                  </a:lnTo>
                  <a:cubicBezTo>
                    <a:pt x="2565471" y="0"/>
                    <a:pt x="2604980" y="39509"/>
                    <a:pt x="2604980" y="88245"/>
                  </a:cubicBezTo>
                  <a:lnTo>
                    <a:pt x="2604980" y="441213"/>
                  </a:lnTo>
                  <a:cubicBezTo>
                    <a:pt x="2604980" y="489949"/>
                    <a:pt x="2565471" y="529458"/>
                    <a:pt x="2516735" y="529458"/>
                  </a:cubicBezTo>
                  <a:lnTo>
                    <a:pt x="0" y="5294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lang="zh-CN" altLang="en-US"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2" name="Group 21"/>
            <p:cNvGrpSpPr/>
            <p:nvPr/>
          </p:nvGrpSpPr>
          <p:grpSpPr>
            <a:xfrm>
              <a:off x="557322" y="951570"/>
              <a:ext cx="1854438" cy="1854438"/>
              <a:chOff x="484285" y="1616468"/>
              <a:chExt cx="2472584" cy="2472584"/>
            </a:xfrm>
          </p:grpSpPr>
          <p:sp>
            <p:nvSpPr>
              <p:cNvPr id="31" name="Freeform: Shape 22"/>
              <p:cNvSpPr/>
              <p:nvPr/>
            </p:nvSpPr>
            <p:spPr bwMode="auto">
              <a:xfrm rot="4026370">
                <a:off x="484285" y="1616468"/>
                <a:ext cx="2472584" cy="2472584"/>
              </a:xfrm>
              <a:custGeom>
                <a:avLst/>
                <a:gdLst>
                  <a:gd name="T0" fmla="*/ 2147483647 w 2622"/>
                  <a:gd name="T1" fmla="*/ 2147483647 h 2622"/>
                  <a:gd name="T2" fmla="*/ 2147483647 w 2622"/>
                  <a:gd name="T3" fmla="*/ 2147483647 h 2622"/>
                  <a:gd name="T4" fmla="*/ 2147483647 w 2622"/>
                  <a:gd name="T5" fmla="*/ 2147483647 h 2622"/>
                  <a:gd name="T6" fmla="*/ 2147483647 w 2622"/>
                  <a:gd name="T7" fmla="*/ 2147483647 h 2622"/>
                  <a:gd name="T8" fmla="*/ 2147483647 w 2622"/>
                  <a:gd name="T9" fmla="*/ 2147483647 h 2622"/>
                  <a:gd name="T10" fmla="*/ 2147483647 w 2622"/>
                  <a:gd name="T11" fmla="*/ 2147483647 h 2622"/>
                  <a:gd name="T12" fmla="*/ 2147483647 w 2622"/>
                  <a:gd name="T13" fmla="*/ 2147483647 h 2622"/>
                  <a:gd name="T14" fmla="*/ 2147483647 w 2622"/>
                  <a:gd name="T15" fmla="*/ 2147483647 h 2622"/>
                  <a:gd name="T16" fmla="*/ 2147483647 w 2622"/>
                  <a:gd name="T17" fmla="*/ 2147483647 h 2622"/>
                  <a:gd name="T18" fmla="*/ 2147483647 w 2622"/>
                  <a:gd name="T19" fmla="*/ 2147483647 h 2622"/>
                  <a:gd name="T20" fmla="*/ 2147483647 w 2622"/>
                  <a:gd name="T21" fmla="*/ 2147483647 h 2622"/>
                  <a:gd name="T22" fmla="*/ 2147483647 w 2622"/>
                  <a:gd name="T23" fmla="*/ 2147483647 h 2622"/>
                  <a:gd name="T24" fmla="*/ 2147483647 w 2622"/>
                  <a:gd name="T25" fmla="*/ 2147483647 h 2622"/>
                  <a:gd name="T26" fmla="*/ 2147483647 w 2622"/>
                  <a:gd name="T27" fmla="*/ 2147483647 h 2622"/>
                  <a:gd name="T28" fmla="*/ 2147483647 w 2622"/>
                  <a:gd name="T29" fmla="*/ 2147483647 h 2622"/>
                  <a:gd name="T30" fmla="*/ 2147483647 w 2622"/>
                  <a:gd name="T31" fmla="*/ 2147483647 h 2622"/>
                  <a:gd name="T32" fmla="*/ 2147483647 w 2622"/>
                  <a:gd name="T33" fmla="*/ 2147483647 h 2622"/>
                  <a:gd name="T34" fmla="*/ 2147483647 w 2622"/>
                  <a:gd name="T35" fmla="*/ 2147483647 h 2622"/>
                  <a:gd name="T36" fmla="*/ 2147483647 w 2622"/>
                  <a:gd name="T37" fmla="*/ 2147483647 h 2622"/>
                  <a:gd name="T38" fmla="*/ 2147483647 w 2622"/>
                  <a:gd name="T39" fmla="*/ 2147483647 h 2622"/>
                  <a:gd name="T40" fmla="*/ 2147483647 w 2622"/>
                  <a:gd name="T41" fmla="*/ 2147483647 h 2622"/>
                  <a:gd name="T42" fmla="*/ 2147483647 w 2622"/>
                  <a:gd name="T43" fmla="*/ 2147483647 h 2622"/>
                  <a:gd name="T44" fmla="*/ 2147483647 w 2622"/>
                  <a:gd name="T45" fmla="*/ 2147483647 h 2622"/>
                  <a:gd name="T46" fmla="*/ 2147483647 w 2622"/>
                  <a:gd name="T47" fmla="*/ 2147483647 h 2622"/>
                  <a:gd name="T48" fmla="*/ 2147483647 w 2622"/>
                  <a:gd name="T49" fmla="*/ 2147483647 h 2622"/>
                  <a:gd name="T50" fmla="*/ 2147483647 w 2622"/>
                  <a:gd name="T51" fmla="*/ 2147483647 h 2622"/>
                  <a:gd name="T52" fmla="*/ 2147483647 w 2622"/>
                  <a:gd name="T53" fmla="*/ 2147483647 h 2622"/>
                  <a:gd name="T54" fmla="*/ 2147483647 w 2622"/>
                  <a:gd name="T55" fmla="*/ 2147483647 h 2622"/>
                  <a:gd name="T56" fmla="*/ 2147483647 w 2622"/>
                  <a:gd name="T57" fmla="*/ 2147483647 h 2622"/>
                  <a:gd name="T58" fmla="*/ 2147483647 w 2622"/>
                  <a:gd name="T59" fmla="*/ 2147483647 h 2622"/>
                  <a:gd name="T60" fmla="*/ 2147483647 w 2622"/>
                  <a:gd name="T61" fmla="*/ 2147483647 h 2622"/>
                  <a:gd name="T62" fmla="*/ 2147483647 w 2622"/>
                  <a:gd name="T63" fmla="*/ 2147483647 h 2622"/>
                  <a:gd name="T64" fmla="*/ 2147483647 w 2622"/>
                  <a:gd name="T65" fmla="*/ 2147483647 h 2622"/>
                  <a:gd name="T66" fmla="*/ 2147483647 w 2622"/>
                  <a:gd name="T67" fmla="*/ 2147483647 h 2622"/>
                  <a:gd name="T68" fmla="*/ 2147483647 w 2622"/>
                  <a:gd name="T69" fmla="*/ 2147483647 h 2622"/>
                  <a:gd name="T70" fmla="*/ 2147483647 w 2622"/>
                  <a:gd name="T71" fmla="*/ 2147483647 h 2622"/>
                  <a:gd name="T72" fmla="*/ 2147483647 w 2622"/>
                  <a:gd name="T73" fmla="*/ 2147483647 h 2622"/>
                  <a:gd name="T74" fmla="*/ 2147483647 w 2622"/>
                  <a:gd name="T75" fmla="*/ 2147483647 h 2622"/>
                  <a:gd name="T76" fmla="*/ 2147483647 w 2622"/>
                  <a:gd name="T77" fmla="*/ 2147483647 h 2622"/>
                  <a:gd name="T78" fmla="*/ 2147483647 w 2622"/>
                  <a:gd name="T79" fmla="*/ 2147483647 h 2622"/>
                  <a:gd name="T80" fmla="*/ 2147483647 w 2622"/>
                  <a:gd name="T81" fmla="*/ 2147483647 h 2622"/>
                  <a:gd name="T82" fmla="*/ 2147483647 w 2622"/>
                  <a:gd name="T83" fmla="*/ 2147483647 h 2622"/>
                  <a:gd name="T84" fmla="*/ 2147483647 w 2622"/>
                  <a:gd name="T85" fmla="*/ 2147483647 h 2622"/>
                  <a:gd name="T86" fmla="*/ 2147483647 w 2622"/>
                  <a:gd name="T87" fmla="*/ 2147483647 h 2622"/>
                  <a:gd name="T88" fmla="*/ 2147483647 w 2622"/>
                  <a:gd name="T89" fmla="*/ 2147483647 h 2622"/>
                  <a:gd name="T90" fmla="*/ 2147483647 w 2622"/>
                  <a:gd name="T91" fmla="*/ 2147483647 h 2622"/>
                  <a:gd name="T92" fmla="*/ 2147483647 w 2622"/>
                  <a:gd name="T93" fmla="*/ 2147483647 h 2622"/>
                  <a:gd name="T94" fmla="*/ 2147483647 w 2622"/>
                  <a:gd name="T95" fmla="*/ 2147483647 h 2622"/>
                  <a:gd name="T96" fmla="*/ 2147483647 w 2622"/>
                  <a:gd name="T97" fmla="*/ 2147483647 h 2622"/>
                  <a:gd name="T98" fmla="*/ 2147483647 w 2622"/>
                  <a:gd name="T99" fmla="*/ 2147483647 h 2622"/>
                  <a:gd name="T100" fmla="*/ 2147483647 w 2622"/>
                  <a:gd name="T101" fmla="*/ 2147483647 h 2622"/>
                  <a:gd name="T102" fmla="*/ 2147483647 w 2622"/>
                  <a:gd name="T103" fmla="*/ 2147483647 h 2622"/>
                  <a:gd name="T104" fmla="*/ 2147483647 w 2622"/>
                  <a:gd name="T105" fmla="*/ 2147483647 h 2622"/>
                  <a:gd name="T106" fmla="*/ 2147483647 w 2622"/>
                  <a:gd name="T107" fmla="*/ 2147483647 h 262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22"/>
                  <a:gd name="T163" fmla="*/ 0 h 2622"/>
                  <a:gd name="T164" fmla="*/ 2622 w 2622"/>
                  <a:gd name="T165" fmla="*/ 2622 h 262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22" h="2622">
                    <a:moveTo>
                      <a:pt x="2622" y="1382"/>
                    </a:moveTo>
                    <a:lnTo>
                      <a:pt x="2622" y="1240"/>
                    </a:lnTo>
                    <a:lnTo>
                      <a:pt x="2520" y="1240"/>
                    </a:lnTo>
                    <a:lnTo>
                      <a:pt x="2516" y="1196"/>
                    </a:lnTo>
                    <a:lnTo>
                      <a:pt x="2512" y="1152"/>
                    </a:lnTo>
                    <a:lnTo>
                      <a:pt x="2506" y="1110"/>
                    </a:lnTo>
                    <a:lnTo>
                      <a:pt x="2498" y="1068"/>
                    </a:lnTo>
                    <a:lnTo>
                      <a:pt x="2596" y="1040"/>
                    </a:lnTo>
                    <a:lnTo>
                      <a:pt x="2560" y="904"/>
                    </a:lnTo>
                    <a:lnTo>
                      <a:pt x="2460" y="930"/>
                    </a:lnTo>
                    <a:lnTo>
                      <a:pt x="2446" y="888"/>
                    </a:lnTo>
                    <a:lnTo>
                      <a:pt x="2430" y="848"/>
                    </a:lnTo>
                    <a:lnTo>
                      <a:pt x="2412" y="808"/>
                    </a:lnTo>
                    <a:lnTo>
                      <a:pt x="2394" y="768"/>
                    </a:lnTo>
                    <a:lnTo>
                      <a:pt x="2482" y="718"/>
                    </a:lnTo>
                    <a:lnTo>
                      <a:pt x="2412" y="594"/>
                    </a:lnTo>
                    <a:lnTo>
                      <a:pt x="2322" y="646"/>
                    </a:lnTo>
                    <a:lnTo>
                      <a:pt x="2298" y="610"/>
                    </a:lnTo>
                    <a:lnTo>
                      <a:pt x="2272" y="574"/>
                    </a:lnTo>
                    <a:lnTo>
                      <a:pt x="2244" y="540"/>
                    </a:lnTo>
                    <a:lnTo>
                      <a:pt x="2216" y="508"/>
                    </a:lnTo>
                    <a:lnTo>
                      <a:pt x="2290" y="434"/>
                    </a:lnTo>
                    <a:lnTo>
                      <a:pt x="2188" y="334"/>
                    </a:lnTo>
                    <a:lnTo>
                      <a:pt x="2116" y="406"/>
                    </a:lnTo>
                    <a:lnTo>
                      <a:pt x="2082" y="378"/>
                    </a:lnTo>
                    <a:lnTo>
                      <a:pt x="2048" y="352"/>
                    </a:lnTo>
                    <a:lnTo>
                      <a:pt x="2014" y="326"/>
                    </a:lnTo>
                    <a:lnTo>
                      <a:pt x="1978" y="300"/>
                    </a:lnTo>
                    <a:lnTo>
                      <a:pt x="2028" y="212"/>
                    </a:lnTo>
                    <a:lnTo>
                      <a:pt x="1906" y="140"/>
                    </a:lnTo>
                    <a:lnTo>
                      <a:pt x="1854" y="230"/>
                    </a:lnTo>
                    <a:lnTo>
                      <a:pt x="1816" y="210"/>
                    </a:lnTo>
                    <a:lnTo>
                      <a:pt x="1776" y="194"/>
                    </a:lnTo>
                    <a:lnTo>
                      <a:pt x="1734" y="178"/>
                    </a:lnTo>
                    <a:lnTo>
                      <a:pt x="1694" y="162"/>
                    </a:lnTo>
                    <a:lnTo>
                      <a:pt x="1720" y="64"/>
                    </a:lnTo>
                    <a:lnTo>
                      <a:pt x="1582" y="26"/>
                    </a:lnTo>
                    <a:lnTo>
                      <a:pt x="1556" y="126"/>
                    </a:lnTo>
                    <a:lnTo>
                      <a:pt x="1514" y="118"/>
                    </a:lnTo>
                    <a:lnTo>
                      <a:pt x="1470" y="112"/>
                    </a:lnTo>
                    <a:lnTo>
                      <a:pt x="1426" y="106"/>
                    </a:lnTo>
                    <a:lnTo>
                      <a:pt x="1382" y="104"/>
                    </a:lnTo>
                    <a:lnTo>
                      <a:pt x="1382" y="0"/>
                    </a:lnTo>
                    <a:lnTo>
                      <a:pt x="1240" y="0"/>
                    </a:lnTo>
                    <a:lnTo>
                      <a:pt x="1240" y="104"/>
                    </a:lnTo>
                    <a:lnTo>
                      <a:pt x="1196" y="106"/>
                    </a:lnTo>
                    <a:lnTo>
                      <a:pt x="1154" y="112"/>
                    </a:lnTo>
                    <a:lnTo>
                      <a:pt x="1110" y="118"/>
                    </a:lnTo>
                    <a:lnTo>
                      <a:pt x="1068" y="126"/>
                    </a:lnTo>
                    <a:lnTo>
                      <a:pt x="1042" y="26"/>
                    </a:lnTo>
                    <a:lnTo>
                      <a:pt x="904" y="64"/>
                    </a:lnTo>
                    <a:lnTo>
                      <a:pt x="930" y="162"/>
                    </a:lnTo>
                    <a:lnTo>
                      <a:pt x="890" y="178"/>
                    </a:lnTo>
                    <a:lnTo>
                      <a:pt x="848" y="194"/>
                    </a:lnTo>
                    <a:lnTo>
                      <a:pt x="808" y="210"/>
                    </a:lnTo>
                    <a:lnTo>
                      <a:pt x="770" y="230"/>
                    </a:lnTo>
                    <a:lnTo>
                      <a:pt x="718" y="140"/>
                    </a:lnTo>
                    <a:lnTo>
                      <a:pt x="594" y="212"/>
                    </a:lnTo>
                    <a:lnTo>
                      <a:pt x="646" y="300"/>
                    </a:lnTo>
                    <a:lnTo>
                      <a:pt x="610" y="326"/>
                    </a:lnTo>
                    <a:lnTo>
                      <a:pt x="576" y="352"/>
                    </a:lnTo>
                    <a:lnTo>
                      <a:pt x="542" y="378"/>
                    </a:lnTo>
                    <a:lnTo>
                      <a:pt x="508" y="406"/>
                    </a:lnTo>
                    <a:lnTo>
                      <a:pt x="436" y="334"/>
                    </a:lnTo>
                    <a:lnTo>
                      <a:pt x="334" y="434"/>
                    </a:lnTo>
                    <a:lnTo>
                      <a:pt x="408" y="508"/>
                    </a:lnTo>
                    <a:lnTo>
                      <a:pt x="378" y="540"/>
                    </a:lnTo>
                    <a:lnTo>
                      <a:pt x="352" y="574"/>
                    </a:lnTo>
                    <a:lnTo>
                      <a:pt x="326" y="610"/>
                    </a:lnTo>
                    <a:lnTo>
                      <a:pt x="302" y="646"/>
                    </a:lnTo>
                    <a:lnTo>
                      <a:pt x="212" y="594"/>
                    </a:lnTo>
                    <a:lnTo>
                      <a:pt x="140" y="718"/>
                    </a:lnTo>
                    <a:lnTo>
                      <a:pt x="230" y="768"/>
                    </a:lnTo>
                    <a:lnTo>
                      <a:pt x="212" y="808"/>
                    </a:lnTo>
                    <a:lnTo>
                      <a:pt x="194" y="848"/>
                    </a:lnTo>
                    <a:lnTo>
                      <a:pt x="178" y="888"/>
                    </a:lnTo>
                    <a:lnTo>
                      <a:pt x="164" y="930"/>
                    </a:lnTo>
                    <a:lnTo>
                      <a:pt x="64" y="904"/>
                    </a:lnTo>
                    <a:lnTo>
                      <a:pt x="26" y="1040"/>
                    </a:lnTo>
                    <a:lnTo>
                      <a:pt x="126" y="1068"/>
                    </a:lnTo>
                    <a:lnTo>
                      <a:pt x="118" y="1110"/>
                    </a:lnTo>
                    <a:lnTo>
                      <a:pt x="112" y="1152"/>
                    </a:lnTo>
                    <a:lnTo>
                      <a:pt x="108" y="1196"/>
                    </a:lnTo>
                    <a:lnTo>
                      <a:pt x="104" y="1240"/>
                    </a:lnTo>
                    <a:lnTo>
                      <a:pt x="0" y="1240"/>
                    </a:lnTo>
                    <a:lnTo>
                      <a:pt x="0" y="1382"/>
                    </a:lnTo>
                    <a:lnTo>
                      <a:pt x="104" y="1382"/>
                    </a:lnTo>
                    <a:lnTo>
                      <a:pt x="108" y="1426"/>
                    </a:lnTo>
                    <a:lnTo>
                      <a:pt x="112" y="1470"/>
                    </a:lnTo>
                    <a:lnTo>
                      <a:pt x="118" y="1512"/>
                    </a:lnTo>
                    <a:lnTo>
                      <a:pt x="126" y="1556"/>
                    </a:lnTo>
                    <a:lnTo>
                      <a:pt x="26" y="1582"/>
                    </a:lnTo>
                    <a:lnTo>
                      <a:pt x="64" y="1720"/>
                    </a:lnTo>
                    <a:lnTo>
                      <a:pt x="164" y="1692"/>
                    </a:lnTo>
                    <a:lnTo>
                      <a:pt x="178" y="1734"/>
                    </a:lnTo>
                    <a:lnTo>
                      <a:pt x="194" y="1774"/>
                    </a:lnTo>
                    <a:lnTo>
                      <a:pt x="212" y="1814"/>
                    </a:lnTo>
                    <a:lnTo>
                      <a:pt x="230" y="1854"/>
                    </a:lnTo>
                    <a:lnTo>
                      <a:pt x="140" y="1906"/>
                    </a:lnTo>
                    <a:lnTo>
                      <a:pt x="212" y="2028"/>
                    </a:lnTo>
                    <a:lnTo>
                      <a:pt x="302" y="1978"/>
                    </a:lnTo>
                    <a:lnTo>
                      <a:pt x="326" y="2014"/>
                    </a:lnTo>
                    <a:lnTo>
                      <a:pt x="352" y="2048"/>
                    </a:lnTo>
                    <a:lnTo>
                      <a:pt x="378" y="2082"/>
                    </a:lnTo>
                    <a:lnTo>
                      <a:pt x="408" y="2116"/>
                    </a:lnTo>
                    <a:lnTo>
                      <a:pt x="334" y="2188"/>
                    </a:lnTo>
                    <a:lnTo>
                      <a:pt x="436" y="2288"/>
                    </a:lnTo>
                    <a:lnTo>
                      <a:pt x="508" y="2216"/>
                    </a:lnTo>
                    <a:lnTo>
                      <a:pt x="542" y="2244"/>
                    </a:lnTo>
                    <a:lnTo>
                      <a:pt x="576" y="2272"/>
                    </a:lnTo>
                    <a:lnTo>
                      <a:pt x="610" y="2298"/>
                    </a:lnTo>
                    <a:lnTo>
                      <a:pt x="646" y="2322"/>
                    </a:lnTo>
                    <a:lnTo>
                      <a:pt x="594" y="2412"/>
                    </a:lnTo>
                    <a:lnTo>
                      <a:pt x="718" y="2482"/>
                    </a:lnTo>
                    <a:lnTo>
                      <a:pt x="770" y="2394"/>
                    </a:lnTo>
                    <a:lnTo>
                      <a:pt x="808" y="2412"/>
                    </a:lnTo>
                    <a:lnTo>
                      <a:pt x="848" y="2430"/>
                    </a:lnTo>
                    <a:lnTo>
                      <a:pt x="890" y="2446"/>
                    </a:lnTo>
                    <a:lnTo>
                      <a:pt x="930" y="2460"/>
                    </a:lnTo>
                    <a:lnTo>
                      <a:pt x="904" y="2560"/>
                    </a:lnTo>
                    <a:lnTo>
                      <a:pt x="1042" y="2596"/>
                    </a:lnTo>
                    <a:lnTo>
                      <a:pt x="1068" y="2498"/>
                    </a:lnTo>
                    <a:lnTo>
                      <a:pt x="1110" y="2504"/>
                    </a:lnTo>
                    <a:lnTo>
                      <a:pt x="1154" y="2512"/>
                    </a:lnTo>
                    <a:lnTo>
                      <a:pt x="1196" y="2516"/>
                    </a:lnTo>
                    <a:lnTo>
                      <a:pt x="1240" y="2520"/>
                    </a:lnTo>
                    <a:lnTo>
                      <a:pt x="1240" y="2622"/>
                    </a:lnTo>
                    <a:lnTo>
                      <a:pt x="1382" y="2622"/>
                    </a:lnTo>
                    <a:lnTo>
                      <a:pt x="1382" y="2520"/>
                    </a:lnTo>
                    <a:lnTo>
                      <a:pt x="1426" y="2516"/>
                    </a:lnTo>
                    <a:lnTo>
                      <a:pt x="1470" y="2512"/>
                    </a:lnTo>
                    <a:lnTo>
                      <a:pt x="1514" y="2504"/>
                    </a:lnTo>
                    <a:lnTo>
                      <a:pt x="1556" y="2498"/>
                    </a:lnTo>
                    <a:lnTo>
                      <a:pt x="1582" y="2596"/>
                    </a:lnTo>
                    <a:lnTo>
                      <a:pt x="1720" y="2560"/>
                    </a:lnTo>
                    <a:lnTo>
                      <a:pt x="1694" y="2460"/>
                    </a:lnTo>
                    <a:lnTo>
                      <a:pt x="1734" y="2446"/>
                    </a:lnTo>
                    <a:lnTo>
                      <a:pt x="1776" y="2430"/>
                    </a:lnTo>
                    <a:lnTo>
                      <a:pt x="1816" y="2412"/>
                    </a:lnTo>
                    <a:lnTo>
                      <a:pt x="1854" y="2394"/>
                    </a:lnTo>
                    <a:lnTo>
                      <a:pt x="1906" y="2482"/>
                    </a:lnTo>
                    <a:lnTo>
                      <a:pt x="2028" y="2412"/>
                    </a:lnTo>
                    <a:lnTo>
                      <a:pt x="1978" y="2322"/>
                    </a:lnTo>
                    <a:lnTo>
                      <a:pt x="2014" y="2298"/>
                    </a:lnTo>
                    <a:lnTo>
                      <a:pt x="2048" y="2272"/>
                    </a:lnTo>
                    <a:lnTo>
                      <a:pt x="2082" y="2244"/>
                    </a:lnTo>
                    <a:lnTo>
                      <a:pt x="2116" y="2216"/>
                    </a:lnTo>
                    <a:lnTo>
                      <a:pt x="2188" y="2288"/>
                    </a:lnTo>
                    <a:lnTo>
                      <a:pt x="2290" y="2188"/>
                    </a:lnTo>
                    <a:lnTo>
                      <a:pt x="2216" y="2116"/>
                    </a:lnTo>
                    <a:lnTo>
                      <a:pt x="2244" y="2082"/>
                    </a:lnTo>
                    <a:lnTo>
                      <a:pt x="2272" y="2048"/>
                    </a:lnTo>
                    <a:lnTo>
                      <a:pt x="2298" y="2014"/>
                    </a:lnTo>
                    <a:lnTo>
                      <a:pt x="2322" y="1978"/>
                    </a:lnTo>
                    <a:lnTo>
                      <a:pt x="2412" y="2028"/>
                    </a:lnTo>
                    <a:lnTo>
                      <a:pt x="2482" y="1906"/>
                    </a:lnTo>
                    <a:lnTo>
                      <a:pt x="2394" y="1854"/>
                    </a:lnTo>
                    <a:lnTo>
                      <a:pt x="2412" y="1814"/>
                    </a:lnTo>
                    <a:lnTo>
                      <a:pt x="2430" y="1774"/>
                    </a:lnTo>
                    <a:lnTo>
                      <a:pt x="2446" y="1734"/>
                    </a:lnTo>
                    <a:lnTo>
                      <a:pt x="2460" y="1692"/>
                    </a:lnTo>
                    <a:lnTo>
                      <a:pt x="2560" y="1720"/>
                    </a:lnTo>
                    <a:lnTo>
                      <a:pt x="2596" y="1582"/>
                    </a:lnTo>
                    <a:lnTo>
                      <a:pt x="2498" y="1556"/>
                    </a:lnTo>
                    <a:lnTo>
                      <a:pt x="2506" y="1512"/>
                    </a:lnTo>
                    <a:lnTo>
                      <a:pt x="2512" y="1470"/>
                    </a:lnTo>
                    <a:lnTo>
                      <a:pt x="2516" y="1426"/>
                    </a:lnTo>
                    <a:lnTo>
                      <a:pt x="2520" y="1382"/>
                    </a:lnTo>
                    <a:lnTo>
                      <a:pt x="2622" y="1382"/>
                    </a:lnTo>
                    <a:close/>
                    <a:moveTo>
                      <a:pt x="1312" y="2420"/>
                    </a:moveTo>
                    <a:lnTo>
                      <a:pt x="1312" y="2420"/>
                    </a:lnTo>
                    <a:lnTo>
                      <a:pt x="1254" y="2420"/>
                    </a:lnTo>
                    <a:lnTo>
                      <a:pt x="1198" y="2416"/>
                    </a:lnTo>
                    <a:lnTo>
                      <a:pt x="1142" y="2408"/>
                    </a:lnTo>
                    <a:lnTo>
                      <a:pt x="1088" y="2398"/>
                    </a:lnTo>
                    <a:lnTo>
                      <a:pt x="1034" y="2386"/>
                    </a:lnTo>
                    <a:lnTo>
                      <a:pt x="982" y="2370"/>
                    </a:lnTo>
                    <a:lnTo>
                      <a:pt x="930" y="2354"/>
                    </a:lnTo>
                    <a:lnTo>
                      <a:pt x="880" y="2334"/>
                    </a:lnTo>
                    <a:lnTo>
                      <a:pt x="830" y="2312"/>
                    </a:lnTo>
                    <a:lnTo>
                      <a:pt x="782" y="2286"/>
                    </a:lnTo>
                    <a:lnTo>
                      <a:pt x="736" y="2260"/>
                    </a:lnTo>
                    <a:lnTo>
                      <a:pt x="692" y="2232"/>
                    </a:lnTo>
                    <a:lnTo>
                      <a:pt x="648" y="2200"/>
                    </a:lnTo>
                    <a:lnTo>
                      <a:pt x="606" y="2168"/>
                    </a:lnTo>
                    <a:lnTo>
                      <a:pt x="566" y="2132"/>
                    </a:lnTo>
                    <a:lnTo>
                      <a:pt x="528" y="2096"/>
                    </a:lnTo>
                    <a:lnTo>
                      <a:pt x="490" y="2058"/>
                    </a:lnTo>
                    <a:lnTo>
                      <a:pt x="456" y="2018"/>
                    </a:lnTo>
                    <a:lnTo>
                      <a:pt x="422" y="1976"/>
                    </a:lnTo>
                    <a:lnTo>
                      <a:pt x="392" y="1932"/>
                    </a:lnTo>
                    <a:lnTo>
                      <a:pt x="362" y="1886"/>
                    </a:lnTo>
                    <a:lnTo>
                      <a:pt x="336" y="1840"/>
                    </a:lnTo>
                    <a:lnTo>
                      <a:pt x="312" y="1792"/>
                    </a:lnTo>
                    <a:lnTo>
                      <a:pt x="290" y="1744"/>
                    </a:lnTo>
                    <a:lnTo>
                      <a:pt x="270" y="1692"/>
                    </a:lnTo>
                    <a:lnTo>
                      <a:pt x="252" y="1642"/>
                    </a:lnTo>
                    <a:lnTo>
                      <a:pt x="238" y="1588"/>
                    </a:lnTo>
                    <a:lnTo>
                      <a:pt x="224" y="1534"/>
                    </a:lnTo>
                    <a:lnTo>
                      <a:pt x="216" y="1480"/>
                    </a:lnTo>
                    <a:lnTo>
                      <a:pt x="208" y="1424"/>
                    </a:lnTo>
                    <a:lnTo>
                      <a:pt x="204" y="1368"/>
                    </a:lnTo>
                    <a:lnTo>
                      <a:pt x="202" y="1312"/>
                    </a:lnTo>
                    <a:lnTo>
                      <a:pt x="204" y="1254"/>
                    </a:lnTo>
                    <a:lnTo>
                      <a:pt x="208" y="1198"/>
                    </a:lnTo>
                    <a:lnTo>
                      <a:pt x="216" y="1142"/>
                    </a:lnTo>
                    <a:lnTo>
                      <a:pt x="224" y="1088"/>
                    </a:lnTo>
                    <a:lnTo>
                      <a:pt x="238" y="1034"/>
                    </a:lnTo>
                    <a:lnTo>
                      <a:pt x="252" y="982"/>
                    </a:lnTo>
                    <a:lnTo>
                      <a:pt x="270" y="930"/>
                    </a:lnTo>
                    <a:lnTo>
                      <a:pt x="290" y="880"/>
                    </a:lnTo>
                    <a:lnTo>
                      <a:pt x="312" y="830"/>
                    </a:lnTo>
                    <a:lnTo>
                      <a:pt x="336" y="782"/>
                    </a:lnTo>
                    <a:lnTo>
                      <a:pt x="362" y="736"/>
                    </a:lnTo>
                    <a:lnTo>
                      <a:pt x="392" y="692"/>
                    </a:lnTo>
                    <a:lnTo>
                      <a:pt x="422" y="648"/>
                    </a:lnTo>
                    <a:lnTo>
                      <a:pt x="456" y="606"/>
                    </a:lnTo>
                    <a:lnTo>
                      <a:pt x="490" y="566"/>
                    </a:lnTo>
                    <a:lnTo>
                      <a:pt x="528" y="526"/>
                    </a:lnTo>
                    <a:lnTo>
                      <a:pt x="566" y="490"/>
                    </a:lnTo>
                    <a:lnTo>
                      <a:pt x="606" y="456"/>
                    </a:lnTo>
                    <a:lnTo>
                      <a:pt x="648" y="422"/>
                    </a:lnTo>
                    <a:lnTo>
                      <a:pt x="692" y="392"/>
                    </a:lnTo>
                    <a:lnTo>
                      <a:pt x="736" y="362"/>
                    </a:lnTo>
                    <a:lnTo>
                      <a:pt x="782" y="336"/>
                    </a:lnTo>
                    <a:lnTo>
                      <a:pt x="830" y="312"/>
                    </a:lnTo>
                    <a:lnTo>
                      <a:pt x="880" y="290"/>
                    </a:lnTo>
                    <a:lnTo>
                      <a:pt x="930" y="270"/>
                    </a:lnTo>
                    <a:lnTo>
                      <a:pt x="982" y="252"/>
                    </a:lnTo>
                    <a:lnTo>
                      <a:pt x="1034" y="236"/>
                    </a:lnTo>
                    <a:lnTo>
                      <a:pt x="1088" y="224"/>
                    </a:lnTo>
                    <a:lnTo>
                      <a:pt x="1142" y="214"/>
                    </a:lnTo>
                    <a:lnTo>
                      <a:pt x="1198" y="208"/>
                    </a:lnTo>
                    <a:lnTo>
                      <a:pt x="1254" y="204"/>
                    </a:lnTo>
                    <a:lnTo>
                      <a:pt x="1312" y="202"/>
                    </a:lnTo>
                    <a:lnTo>
                      <a:pt x="1368" y="204"/>
                    </a:lnTo>
                    <a:lnTo>
                      <a:pt x="1426" y="208"/>
                    </a:lnTo>
                    <a:lnTo>
                      <a:pt x="1480" y="214"/>
                    </a:lnTo>
                    <a:lnTo>
                      <a:pt x="1536" y="224"/>
                    </a:lnTo>
                    <a:lnTo>
                      <a:pt x="1588" y="236"/>
                    </a:lnTo>
                    <a:lnTo>
                      <a:pt x="1642" y="252"/>
                    </a:lnTo>
                    <a:lnTo>
                      <a:pt x="1694" y="270"/>
                    </a:lnTo>
                    <a:lnTo>
                      <a:pt x="1744" y="290"/>
                    </a:lnTo>
                    <a:lnTo>
                      <a:pt x="1792" y="312"/>
                    </a:lnTo>
                    <a:lnTo>
                      <a:pt x="1840" y="336"/>
                    </a:lnTo>
                    <a:lnTo>
                      <a:pt x="1886" y="362"/>
                    </a:lnTo>
                    <a:lnTo>
                      <a:pt x="1932" y="392"/>
                    </a:lnTo>
                    <a:lnTo>
                      <a:pt x="1976" y="422"/>
                    </a:lnTo>
                    <a:lnTo>
                      <a:pt x="2018" y="456"/>
                    </a:lnTo>
                    <a:lnTo>
                      <a:pt x="2058" y="490"/>
                    </a:lnTo>
                    <a:lnTo>
                      <a:pt x="2096" y="526"/>
                    </a:lnTo>
                    <a:lnTo>
                      <a:pt x="2132" y="566"/>
                    </a:lnTo>
                    <a:lnTo>
                      <a:pt x="2168" y="606"/>
                    </a:lnTo>
                    <a:lnTo>
                      <a:pt x="2200" y="648"/>
                    </a:lnTo>
                    <a:lnTo>
                      <a:pt x="2232" y="692"/>
                    </a:lnTo>
                    <a:lnTo>
                      <a:pt x="2260" y="736"/>
                    </a:lnTo>
                    <a:lnTo>
                      <a:pt x="2288" y="782"/>
                    </a:lnTo>
                    <a:lnTo>
                      <a:pt x="2312" y="830"/>
                    </a:lnTo>
                    <a:lnTo>
                      <a:pt x="2334" y="880"/>
                    </a:lnTo>
                    <a:lnTo>
                      <a:pt x="2354" y="930"/>
                    </a:lnTo>
                    <a:lnTo>
                      <a:pt x="2372" y="982"/>
                    </a:lnTo>
                    <a:lnTo>
                      <a:pt x="2386" y="1034"/>
                    </a:lnTo>
                    <a:lnTo>
                      <a:pt x="2398" y="1088"/>
                    </a:lnTo>
                    <a:lnTo>
                      <a:pt x="2408" y="1142"/>
                    </a:lnTo>
                    <a:lnTo>
                      <a:pt x="2416" y="1198"/>
                    </a:lnTo>
                    <a:lnTo>
                      <a:pt x="2420" y="1254"/>
                    </a:lnTo>
                    <a:lnTo>
                      <a:pt x="2422" y="1312"/>
                    </a:lnTo>
                    <a:lnTo>
                      <a:pt x="2420" y="1368"/>
                    </a:lnTo>
                    <a:lnTo>
                      <a:pt x="2416" y="1424"/>
                    </a:lnTo>
                    <a:lnTo>
                      <a:pt x="2408" y="1480"/>
                    </a:lnTo>
                    <a:lnTo>
                      <a:pt x="2398" y="1534"/>
                    </a:lnTo>
                    <a:lnTo>
                      <a:pt x="2386" y="1588"/>
                    </a:lnTo>
                    <a:lnTo>
                      <a:pt x="2372" y="1642"/>
                    </a:lnTo>
                    <a:lnTo>
                      <a:pt x="2354" y="1692"/>
                    </a:lnTo>
                    <a:lnTo>
                      <a:pt x="2334" y="1744"/>
                    </a:lnTo>
                    <a:lnTo>
                      <a:pt x="2312" y="1792"/>
                    </a:lnTo>
                    <a:lnTo>
                      <a:pt x="2288" y="1840"/>
                    </a:lnTo>
                    <a:lnTo>
                      <a:pt x="2260" y="1886"/>
                    </a:lnTo>
                    <a:lnTo>
                      <a:pt x="2232" y="1932"/>
                    </a:lnTo>
                    <a:lnTo>
                      <a:pt x="2200" y="1976"/>
                    </a:lnTo>
                    <a:lnTo>
                      <a:pt x="2168" y="2018"/>
                    </a:lnTo>
                    <a:lnTo>
                      <a:pt x="2132" y="2058"/>
                    </a:lnTo>
                    <a:lnTo>
                      <a:pt x="2096" y="2096"/>
                    </a:lnTo>
                    <a:lnTo>
                      <a:pt x="2058" y="2132"/>
                    </a:lnTo>
                    <a:lnTo>
                      <a:pt x="2018" y="2168"/>
                    </a:lnTo>
                    <a:lnTo>
                      <a:pt x="1976" y="2200"/>
                    </a:lnTo>
                    <a:lnTo>
                      <a:pt x="1932" y="2232"/>
                    </a:lnTo>
                    <a:lnTo>
                      <a:pt x="1886" y="2260"/>
                    </a:lnTo>
                    <a:lnTo>
                      <a:pt x="1840" y="2286"/>
                    </a:lnTo>
                    <a:lnTo>
                      <a:pt x="1792" y="2312"/>
                    </a:lnTo>
                    <a:lnTo>
                      <a:pt x="1744" y="2334"/>
                    </a:lnTo>
                    <a:lnTo>
                      <a:pt x="1694" y="2354"/>
                    </a:lnTo>
                    <a:lnTo>
                      <a:pt x="1642" y="2370"/>
                    </a:lnTo>
                    <a:lnTo>
                      <a:pt x="1588" y="2386"/>
                    </a:lnTo>
                    <a:lnTo>
                      <a:pt x="1536" y="2398"/>
                    </a:lnTo>
                    <a:lnTo>
                      <a:pt x="1480" y="2408"/>
                    </a:lnTo>
                    <a:lnTo>
                      <a:pt x="1426" y="2416"/>
                    </a:lnTo>
                    <a:lnTo>
                      <a:pt x="1368" y="2420"/>
                    </a:lnTo>
                    <a:lnTo>
                      <a:pt x="1312" y="2420"/>
                    </a:lnTo>
                    <a:close/>
                  </a:path>
                </a:pathLst>
              </a:custGeom>
              <a:solidFill>
                <a:schemeClr val="accent1">
                  <a:lumMod val="40000"/>
                  <a:lumOff val="60000"/>
                  <a:alpha val="79999"/>
                </a:schemeClr>
              </a:solidFill>
              <a:ln>
                <a:noFill/>
              </a:ln>
              <a:extLst>
                <a:ext uri="{91240B29-F687-4F45-9708-019B960494DF}">
                  <a14:hiddenLine xmlns:a14="http://schemas.microsoft.com/office/drawing/2010/main" w="19050">
                    <a:solidFill>
                      <a:srgbClr val="000000"/>
                    </a:solidFill>
                    <a:prstDash val="sysDot"/>
                    <a:round/>
                  </a14:hiddenLine>
                </a:ext>
              </a:extLst>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Oval 23"/>
              <p:cNvSpPr/>
              <p:nvPr/>
            </p:nvSpPr>
            <p:spPr bwMode="auto">
              <a:xfrm rot="4026370">
                <a:off x="749260" y="1881297"/>
                <a:ext cx="1943725" cy="1942581"/>
              </a:xfrm>
              <a:prstGeom prst="ellipse">
                <a:avLst/>
              </a:prstGeom>
              <a:solidFill>
                <a:schemeClr val="accent1"/>
              </a:solidFill>
              <a:ln>
                <a:noFill/>
              </a:ln>
              <a:extLst>
                <a:ext uri="{91240B29-F687-4F45-9708-019B960494DF}">
                  <a14:hiddenLine xmlns:a14="http://schemas.microsoft.com/office/drawing/2010/main" w="19050">
                    <a:solidFill>
                      <a:srgbClr val="000000"/>
                    </a:solidFill>
                    <a:round/>
                  </a14:hiddenLine>
                </a:ext>
              </a:extLst>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4" name="Group 33"/>
            <p:cNvGrpSpPr/>
            <p:nvPr/>
          </p:nvGrpSpPr>
          <p:grpSpPr>
            <a:xfrm>
              <a:off x="1108013" y="1486155"/>
              <a:ext cx="753056" cy="716555"/>
              <a:chOff x="1588" y="4763"/>
              <a:chExt cx="6746875" cy="6419850"/>
            </a:xfrm>
            <a:solidFill>
              <a:schemeClr val="bg1"/>
            </a:solidFill>
          </p:grpSpPr>
          <p:sp>
            <p:nvSpPr>
              <p:cNvPr id="22" name="Freeform: Shape 34"/>
              <p:cNvSpPr/>
              <p:nvPr/>
            </p:nvSpPr>
            <p:spPr bwMode="auto">
              <a:xfrm>
                <a:off x="1588" y="4763"/>
                <a:ext cx="6746875" cy="6419850"/>
              </a:xfrm>
              <a:custGeom>
                <a:avLst/>
                <a:gdLst>
                  <a:gd name="T0" fmla="*/ 1645 w 1796"/>
                  <a:gd name="T1" fmla="*/ 0 h 1709"/>
                  <a:gd name="T2" fmla="*/ 151 w 1796"/>
                  <a:gd name="T3" fmla="*/ 0 h 1709"/>
                  <a:gd name="T4" fmla="*/ 0 w 1796"/>
                  <a:gd name="T5" fmla="*/ 151 h 1709"/>
                  <a:gd name="T6" fmla="*/ 0 w 1796"/>
                  <a:gd name="T7" fmla="*/ 1307 h 1709"/>
                  <a:gd name="T8" fmla="*/ 151 w 1796"/>
                  <a:gd name="T9" fmla="*/ 1458 h 1709"/>
                  <a:gd name="T10" fmla="*/ 606 w 1796"/>
                  <a:gd name="T11" fmla="*/ 1458 h 1709"/>
                  <a:gd name="T12" fmla="*/ 526 w 1796"/>
                  <a:gd name="T13" fmla="*/ 1545 h 1709"/>
                  <a:gd name="T14" fmla="*/ 483 w 1796"/>
                  <a:gd name="T15" fmla="*/ 1590 h 1709"/>
                  <a:gd name="T16" fmla="*/ 479 w 1796"/>
                  <a:gd name="T17" fmla="*/ 1659 h 1709"/>
                  <a:gd name="T18" fmla="*/ 593 w 1796"/>
                  <a:gd name="T19" fmla="*/ 1709 h 1709"/>
                  <a:gd name="T20" fmla="*/ 1203 w 1796"/>
                  <a:gd name="T21" fmla="*/ 1709 h 1709"/>
                  <a:gd name="T22" fmla="*/ 1316 w 1796"/>
                  <a:gd name="T23" fmla="*/ 1659 h 1709"/>
                  <a:gd name="T24" fmla="*/ 1312 w 1796"/>
                  <a:gd name="T25" fmla="*/ 1590 h 1709"/>
                  <a:gd name="T26" fmla="*/ 1270 w 1796"/>
                  <a:gd name="T27" fmla="*/ 1545 h 1709"/>
                  <a:gd name="T28" fmla="*/ 1190 w 1796"/>
                  <a:gd name="T29" fmla="*/ 1458 h 1709"/>
                  <a:gd name="T30" fmla="*/ 1645 w 1796"/>
                  <a:gd name="T31" fmla="*/ 1458 h 1709"/>
                  <a:gd name="T32" fmla="*/ 1796 w 1796"/>
                  <a:gd name="T33" fmla="*/ 1307 h 1709"/>
                  <a:gd name="T34" fmla="*/ 1796 w 1796"/>
                  <a:gd name="T35" fmla="*/ 151 h 1709"/>
                  <a:gd name="T36" fmla="*/ 1645 w 1796"/>
                  <a:gd name="T37" fmla="*/ 0 h 1709"/>
                  <a:gd name="T38" fmla="*/ 1231 w 1796"/>
                  <a:gd name="T39" fmla="*/ 1585 h 1709"/>
                  <a:gd name="T40" fmla="*/ 1267 w 1796"/>
                  <a:gd name="T41" fmla="*/ 1622 h 1709"/>
                  <a:gd name="T42" fmla="*/ 1265 w 1796"/>
                  <a:gd name="T43" fmla="*/ 1635 h 1709"/>
                  <a:gd name="T44" fmla="*/ 1203 w 1796"/>
                  <a:gd name="T45" fmla="*/ 1653 h 1709"/>
                  <a:gd name="T46" fmla="*/ 593 w 1796"/>
                  <a:gd name="T47" fmla="*/ 1653 h 1709"/>
                  <a:gd name="T48" fmla="*/ 530 w 1796"/>
                  <a:gd name="T49" fmla="*/ 1635 h 1709"/>
                  <a:gd name="T50" fmla="*/ 528 w 1796"/>
                  <a:gd name="T51" fmla="*/ 1623 h 1709"/>
                  <a:gd name="T52" fmla="*/ 528 w 1796"/>
                  <a:gd name="T53" fmla="*/ 1623 h 1709"/>
                  <a:gd name="T54" fmla="*/ 565 w 1796"/>
                  <a:gd name="T55" fmla="*/ 1585 h 1709"/>
                  <a:gd name="T56" fmla="*/ 672 w 1796"/>
                  <a:gd name="T57" fmla="*/ 1458 h 1709"/>
                  <a:gd name="T58" fmla="*/ 1124 w 1796"/>
                  <a:gd name="T59" fmla="*/ 1458 h 1709"/>
                  <a:gd name="T60" fmla="*/ 1231 w 1796"/>
                  <a:gd name="T61" fmla="*/ 1585 h 1709"/>
                  <a:gd name="T62" fmla="*/ 1684 w 1796"/>
                  <a:gd name="T63" fmla="*/ 1307 h 1709"/>
                  <a:gd name="T64" fmla="*/ 1645 w 1796"/>
                  <a:gd name="T65" fmla="*/ 1346 h 1709"/>
                  <a:gd name="T66" fmla="*/ 151 w 1796"/>
                  <a:gd name="T67" fmla="*/ 1346 h 1709"/>
                  <a:gd name="T68" fmla="*/ 112 w 1796"/>
                  <a:gd name="T69" fmla="*/ 1307 h 1709"/>
                  <a:gd name="T70" fmla="*/ 112 w 1796"/>
                  <a:gd name="T71" fmla="*/ 151 h 1709"/>
                  <a:gd name="T72" fmla="*/ 151 w 1796"/>
                  <a:gd name="T73" fmla="*/ 112 h 1709"/>
                  <a:gd name="T74" fmla="*/ 1645 w 1796"/>
                  <a:gd name="T75" fmla="*/ 112 h 1709"/>
                  <a:gd name="T76" fmla="*/ 1684 w 1796"/>
                  <a:gd name="T77" fmla="*/ 151 h 1709"/>
                  <a:gd name="T78" fmla="*/ 1684 w 1796"/>
                  <a:gd name="T79" fmla="*/ 1307 h 1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96" h="1709">
                    <a:moveTo>
                      <a:pt x="1645" y="0"/>
                    </a:moveTo>
                    <a:cubicBezTo>
                      <a:pt x="151" y="0"/>
                      <a:pt x="151" y="0"/>
                      <a:pt x="151" y="0"/>
                    </a:cubicBezTo>
                    <a:cubicBezTo>
                      <a:pt x="68" y="0"/>
                      <a:pt x="0" y="67"/>
                      <a:pt x="0" y="151"/>
                    </a:cubicBezTo>
                    <a:cubicBezTo>
                      <a:pt x="0" y="1307"/>
                      <a:pt x="0" y="1307"/>
                      <a:pt x="0" y="1307"/>
                    </a:cubicBezTo>
                    <a:cubicBezTo>
                      <a:pt x="0" y="1390"/>
                      <a:pt x="68" y="1458"/>
                      <a:pt x="151" y="1458"/>
                    </a:cubicBezTo>
                    <a:cubicBezTo>
                      <a:pt x="606" y="1458"/>
                      <a:pt x="606" y="1458"/>
                      <a:pt x="606" y="1458"/>
                    </a:cubicBezTo>
                    <a:cubicBezTo>
                      <a:pt x="582" y="1488"/>
                      <a:pt x="544" y="1527"/>
                      <a:pt x="526" y="1545"/>
                    </a:cubicBezTo>
                    <a:cubicBezTo>
                      <a:pt x="506" y="1564"/>
                      <a:pt x="491" y="1579"/>
                      <a:pt x="483" y="1590"/>
                    </a:cubicBezTo>
                    <a:cubicBezTo>
                      <a:pt x="472" y="1605"/>
                      <a:pt x="467" y="1634"/>
                      <a:pt x="479" y="1659"/>
                    </a:cubicBezTo>
                    <a:cubicBezTo>
                      <a:pt x="491" y="1682"/>
                      <a:pt x="520" y="1709"/>
                      <a:pt x="593" y="1709"/>
                    </a:cubicBezTo>
                    <a:cubicBezTo>
                      <a:pt x="1203" y="1709"/>
                      <a:pt x="1203" y="1709"/>
                      <a:pt x="1203" y="1709"/>
                    </a:cubicBezTo>
                    <a:cubicBezTo>
                      <a:pt x="1276" y="1709"/>
                      <a:pt x="1305" y="1682"/>
                      <a:pt x="1316" y="1659"/>
                    </a:cubicBezTo>
                    <a:cubicBezTo>
                      <a:pt x="1329" y="1634"/>
                      <a:pt x="1324" y="1605"/>
                      <a:pt x="1312" y="1590"/>
                    </a:cubicBezTo>
                    <a:cubicBezTo>
                      <a:pt x="1304" y="1579"/>
                      <a:pt x="1289" y="1564"/>
                      <a:pt x="1270" y="1545"/>
                    </a:cubicBezTo>
                    <a:cubicBezTo>
                      <a:pt x="1252" y="1527"/>
                      <a:pt x="1213" y="1488"/>
                      <a:pt x="1190" y="1458"/>
                    </a:cubicBezTo>
                    <a:cubicBezTo>
                      <a:pt x="1645" y="1458"/>
                      <a:pt x="1645" y="1458"/>
                      <a:pt x="1645" y="1458"/>
                    </a:cubicBezTo>
                    <a:cubicBezTo>
                      <a:pt x="1728" y="1458"/>
                      <a:pt x="1796" y="1390"/>
                      <a:pt x="1796" y="1307"/>
                    </a:cubicBezTo>
                    <a:cubicBezTo>
                      <a:pt x="1796" y="151"/>
                      <a:pt x="1796" y="151"/>
                      <a:pt x="1796" y="151"/>
                    </a:cubicBezTo>
                    <a:cubicBezTo>
                      <a:pt x="1796" y="67"/>
                      <a:pt x="1728" y="0"/>
                      <a:pt x="1645" y="0"/>
                    </a:cubicBezTo>
                    <a:close/>
                    <a:moveTo>
                      <a:pt x="1231" y="1585"/>
                    </a:moveTo>
                    <a:cubicBezTo>
                      <a:pt x="1247" y="1601"/>
                      <a:pt x="1262" y="1616"/>
                      <a:pt x="1267" y="1622"/>
                    </a:cubicBezTo>
                    <a:cubicBezTo>
                      <a:pt x="1267" y="1622"/>
                      <a:pt x="1269" y="1629"/>
                      <a:pt x="1265" y="1635"/>
                    </a:cubicBezTo>
                    <a:cubicBezTo>
                      <a:pt x="1258" y="1646"/>
                      <a:pt x="1235" y="1653"/>
                      <a:pt x="1203" y="1653"/>
                    </a:cubicBezTo>
                    <a:cubicBezTo>
                      <a:pt x="593" y="1653"/>
                      <a:pt x="593" y="1653"/>
                      <a:pt x="593" y="1653"/>
                    </a:cubicBezTo>
                    <a:cubicBezTo>
                      <a:pt x="561" y="1653"/>
                      <a:pt x="538" y="1646"/>
                      <a:pt x="530" y="1635"/>
                    </a:cubicBezTo>
                    <a:cubicBezTo>
                      <a:pt x="527" y="1629"/>
                      <a:pt x="528" y="1623"/>
                      <a:pt x="528" y="1623"/>
                    </a:cubicBezTo>
                    <a:cubicBezTo>
                      <a:pt x="528" y="1623"/>
                      <a:pt x="528" y="1623"/>
                      <a:pt x="528" y="1623"/>
                    </a:cubicBezTo>
                    <a:cubicBezTo>
                      <a:pt x="534" y="1616"/>
                      <a:pt x="549" y="1601"/>
                      <a:pt x="565" y="1585"/>
                    </a:cubicBezTo>
                    <a:cubicBezTo>
                      <a:pt x="614" y="1536"/>
                      <a:pt x="654" y="1494"/>
                      <a:pt x="672" y="1458"/>
                    </a:cubicBezTo>
                    <a:cubicBezTo>
                      <a:pt x="1124" y="1458"/>
                      <a:pt x="1124" y="1458"/>
                      <a:pt x="1124" y="1458"/>
                    </a:cubicBezTo>
                    <a:cubicBezTo>
                      <a:pt x="1142" y="1494"/>
                      <a:pt x="1182" y="1536"/>
                      <a:pt x="1231" y="1585"/>
                    </a:cubicBezTo>
                    <a:close/>
                    <a:moveTo>
                      <a:pt x="1684" y="1307"/>
                    </a:moveTo>
                    <a:cubicBezTo>
                      <a:pt x="1684" y="1328"/>
                      <a:pt x="1666" y="1346"/>
                      <a:pt x="1645" y="1346"/>
                    </a:cubicBezTo>
                    <a:cubicBezTo>
                      <a:pt x="151" y="1346"/>
                      <a:pt x="151" y="1346"/>
                      <a:pt x="151" y="1346"/>
                    </a:cubicBezTo>
                    <a:cubicBezTo>
                      <a:pt x="129" y="1346"/>
                      <a:pt x="112" y="1328"/>
                      <a:pt x="112" y="1307"/>
                    </a:cubicBezTo>
                    <a:cubicBezTo>
                      <a:pt x="112" y="151"/>
                      <a:pt x="112" y="151"/>
                      <a:pt x="112" y="151"/>
                    </a:cubicBezTo>
                    <a:cubicBezTo>
                      <a:pt x="112" y="129"/>
                      <a:pt x="129" y="112"/>
                      <a:pt x="151" y="112"/>
                    </a:cubicBezTo>
                    <a:cubicBezTo>
                      <a:pt x="1645" y="112"/>
                      <a:pt x="1645" y="112"/>
                      <a:pt x="1645" y="112"/>
                    </a:cubicBezTo>
                    <a:cubicBezTo>
                      <a:pt x="1666" y="112"/>
                      <a:pt x="1684" y="129"/>
                      <a:pt x="1684" y="151"/>
                    </a:cubicBezTo>
                    <a:lnTo>
                      <a:pt x="1684" y="1307"/>
                    </a:ln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3" name="Freeform: Shape 35"/>
              <p:cNvSpPr/>
              <p:nvPr/>
            </p:nvSpPr>
            <p:spPr bwMode="auto">
              <a:xfrm>
                <a:off x="842963" y="846138"/>
                <a:ext cx="5064125" cy="3376613"/>
              </a:xfrm>
              <a:custGeom>
                <a:avLst/>
                <a:gdLst>
                  <a:gd name="T0" fmla="*/ 1252 w 1348"/>
                  <a:gd name="T1" fmla="*/ 0 h 899"/>
                  <a:gd name="T2" fmla="*/ 96 w 1348"/>
                  <a:gd name="T3" fmla="*/ 0 h 899"/>
                  <a:gd name="T4" fmla="*/ 0 w 1348"/>
                  <a:gd name="T5" fmla="*/ 95 h 899"/>
                  <a:gd name="T6" fmla="*/ 0 w 1348"/>
                  <a:gd name="T7" fmla="*/ 803 h 899"/>
                  <a:gd name="T8" fmla="*/ 96 w 1348"/>
                  <a:gd name="T9" fmla="*/ 899 h 899"/>
                  <a:gd name="T10" fmla="*/ 1252 w 1348"/>
                  <a:gd name="T11" fmla="*/ 899 h 899"/>
                  <a:gd name="T12" fmla="*/ 1348 w 1348"/>
                  <a:gd name="T13" fmla="*/ 803 h 899"/>
                  <a:gd name="T14" fmla="*/ 1348 w 1348"/>
                  <a:gd name="T15" fmla="*/ 95 h 899"/>
                  <a:gd name="T16" fmla="*/ 1252 w 1348"/>
                  <a:gd name="T17" fmla="*/ 0 h 899"/>
                  <a:gd name="T18" fmla="*/ 1291 w 1348"/>
                  <a:gd name="T19" fmla="*/ 803 h 899"/>
                  <a:gd name="T20" fmla="*/ 1252 w 1348"/>
                  <a:gd name="T21" fmla="*/ 843 h 899"/>
                  <a:gd name="T22" fmla="*/ 96 w 1348"/>
                  <a:gd name="T23" fmla="*/ 843 h 899"/>
                  <a:gd name="T24" fmla="*/ 56 w 1348"/>
                  <a:gd name="T25" fmla="*/ 803 h 899"/>
                  <a:gd name="T26" fmla="*/ 56 w 1348"/>
                  <a:gd name="T27" fmla="*/ 95 h 899"/>
                  <a:gd name="T28" fmla="*/ 96 w 1348"/>
                  <a:gd name="T29" fmla="*/ 56 h 899"/>
                  <a:gd name="T30" fmla="*/ 1252 w 1348"/>
                  <a:gd name="T31" fmla="*/ 56 h 899"/>
                  <a:gd name="T32" fmla="*/ 1291 w 1348"/>
                  <a:gd name="T33" fmla="*/ 95 h 899"/>
                  <a:gd name="T34" fmla="*/ 1291 w 1348"/>
                  <a:gd name="T35" fmla="*/ 803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8" h="899">
                    <a:moveTo>
                      <a:pt x="1252" y="0"/>
                    </a:moveTo>
                    <a:cubicBezTo>
                      <a:pt x="96" y="0"/>
                      <a:pt x="96" y="0"/>
                      <a:pt x="96" y="0"/>
                    </a:cubicBezTo>
                    <a:cubicBezTo>
                      <a:pt x="43" y="0"/>
                      <a:pt x="0" y="43"/>
                      <a:pt x="0" y="95"/>
                    </a:cubicBezTo>
                    <a:cubicBezTo>
                      <a:pt x="0" y="803"/>
                      <a:pt x="0" y="803"/>
                      <a:pt x="0" y="803"/>
                    </a:cubicBezTo>
                    <a:cubicBezTo>
                      <a:pt x="0" y="856"/>
                      <a:pt x="43" y="899"/>
                      <a:pt x="96" y="899"/>
                    </a:cubicBezTo>
                    <a:cubicBezTo>
                      <a:pt x="1252" y="899"/>
                      <a:pt x="1252" y="899"/>
                      <a:pt x="1252" y="899"/>
                    </a:cubicBezTo>
                    <a:cubicBezTo>
                      <a:pt x="1305" y="899"/>
                      <a:pt x="1348" y="856"/>
                      <a:pt x="1348" y="803"/>
                    </a:cubicBezTo>
                    <a:cubicBezTo>
                      <a:pt x="1348" y="95"/>
                      <a:pt x="1348" y="95"/>
                      <a:pt x="1348" y="95"/>
                    </a:cubicBezTo>
                    <a:cubicBezTo>
                      <a:pt x="1348" y="43"/>
                      <a:pt x="1305" y="0"/>
                      <a:pt x="1252" y="0"/>
                    </a:cubicBezTo>
                    <a:close/>
                    <a:moveTo>
                      <a:pt x="1291" y="803"/>
                    </a:moveTo>
                    <a:cubicBezTo>
                      <a:pt x="1291" y="825"/>
                      <a:pt x="1274" y="843"/>
                      <a:pt x="1252" y="843"/>
                    </a:cubicBezTo>
                    <a:cubicBezTo>
                      <a:pt x="96" y="843"/>
                      <a:pt x="96" y="843"/>
                      <a:pt x="96" y="843"/>
                    </a:cubicBezTo>
                    <a:cubicBezTo>
                      <a:pt x="74" y="843"/>
                      <a:pt x="56" y="825"/>
                      <a:pt x="56" y="803"/>
                    </a:cubicBezTo>
                    <a:cubicBezTo>
                      <a:pt x="56" y="95"/>
                      <a:pt x="56" y="95"/>
                      <a:pt x="56" y="95"/>
                    </a:cubicBezTo>
                    <a:cubicBezTo>
                      <a:pt x="56" y="74"/>
                      <a:pt x="74" y="56"/>
                      <a:pt x="96" y="56"/>
                    </a:cubicBezTo>
                    <a:cubicBezTo>
                      <a:pt x="1252" y="56"/>
                      <a:pt x="1252" y="56"/>
                      <a:pt x="1252" y="56"/>
                    </a:cubicBezTo>
                    <a:cubicBezTo>
                      <a:pt x="1274" y="56"/>
                      <a:pt x="1291" y="74"/>
                      <a:pt x="1291" y="95"/>
                    </a:cubicBezTo>
                    <a:lnTo>
                      <a:pt x="1291" y="803"/>
                    </a:ln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Freeform: Shape 36"/>
              <p:cNvSpPr/>
              <p:nvPr/>
            </p:nvSpPr>
            <p:spPr bwMode="auto">
              <a:xfrm>
                <a:off x="3059113" y="4321176"/>
                <a:ext cx="631825" cy="630238"/>
              </a:xfrm>
              <a:custGeom>
                <a:avLst/>
                <a:gdLst>
                  <a:gd name="T0" fmla="*/ 84 w 168"/>
                  <a:gd name="T1" fmla="*/ 0 h 168"/>
                  <a:gd name="T2" fmla="*/ 0 w 168"/>
                  <a:gd name="T3" fmla="*/ 84 h 168"/>
                  <a:gd name="T4" fmla="*/ 84 w 168"/>
                  <a:gd name="T5" fmla="*/ 168 h 168"/>
                  <a:gd name="T6" fmla="*/ 168 w 168"/>
                  <a:gd name="T7" fmla="*/ 84 h 168"/>
                  <a:gd name="T8" fmla="*/ 84 w 168"/>
                  <a:gd name="T9" fmla="*/ 0 h 168"/>
                  <a:gd name="T10" fmla="*/ 84 w 168"/>
                  <a:gd name="T11" fmla="*/ 112 h 168"/>
                  <a:gd name="T12" fmla="*/ 56 w 168"/>
                  <a:gd name="T13" fmla="*/ 84 h 168"/>
                  <a:gd name="T14" fmla="*/ 84 w 168"/>
                  <a:gd name="T15" fmla="*/ 56 h 168"/>
                  <a:gd name="T16" fmla="*/ 112 w 168"/>
                  <a:gd name="T17" fmla="*/ 84 h 168"/>
                  <a:gd name="T18" fmla="*/ 84 w 168"/>
                  <a:gd name="T19" fmla="*/ 112 h 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8" h="168">
                    <a:moveTo>
                      <a:pt x="84" y="0"/>
                    </a:moveTo>
                    <a:cubicBezTo>
                      <a:pt x="38" y="0"/>
                      <a:pt x="0" y="38"/>
                      <a:pt x="0" y="84"/>
                    </a:cubicBezTo>
                    <a:cubicBezTo>
                      <a:pt x="0" y="131"/>
                      <a:pt x="38" y="168"/>
                      <a:pt x="84" y="168"/>
                    </a:cubicBezTo>
                    <a:cubicBezTo>
                      <a:pt x="130" y="168"/>
                      <a:pt x="168" y="131"/>
                      <a:pt x="168" y="84"/>
                    </a:cubicBezTo>
                    <a:cubicBezTo>
                      <a:pt x="168" y="38"/>
                      <a:pt x="130" y="0"/>
                      <a:pt x="84" y="0"/>
                    </a:cubicBezTo>
                    <a:close/>
                    <a:moveTo>
                      <a:pt x="84" y="112"/>
                    </a:moveTo>
                    <a:cubicBezTo>
                      <a:pt x="68" y="112"/>
                      <a:pt x="56" y="100"/>
                      <a:pt x="56" y="84"/>
                    </a:cubicBezTo>
                    <a:cubicBezTo>
                      <a:pt x="56" y="69"/>
                      <a:pt x="68" y="56"/>
                      <a:pt x="84" y="56"/>
                    </a:cubicBezTo>
                    <a:cubicBezTo>
                      <a:pt x="99" y="56"/>
                      <a:pt x="112" y="69"/>
                      <a:pt x="112" y="84"/>
                    </a:cubicBezTo>
                    <a:cubicBezTo>
                      <a:pt x="112" y="100"/>
                      <a:pt x="99" y="112"/>
                      <a:pt x="84" y="112"/>
                    </a:cubicBez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5" name="Freeform: Shape 37"/>
              <p:cNvSpPr/>
              <p:nvPr/>
            </p:nvSpPr>
            <p:spPr bwMode="auto">
              <a:xfrm>
                <a:off x="2528888" y="2533651"/>
                <a:ext cx="628650" cy="1262063"/>
              </a:xfrm>
              <a:custGeom>
                <a:avLst/>
                <a:gdLst>
                  <a:gd name="T0" fmla="*/ 125 w 167"/>
                  <a:gd name="T1" fmla="*/ 0 h 336"/>
                  <a:gd name="T2" fmla="*/ 42 w 167"/>
                  <a:gd name="T3" fmla="*/ 0 h 336"/>
                  <a:gd name="T4" fmla="*/ 0 w 167"/>
                  <a:gd name="T5" fmla="*/ 42 h 336"/>
                  <a:gd name="T6" fmla="*/ 0 w 167"/>
                  <a:gd name="T7" fmla="*/ 294 h 336"/>
                  <a:gd name="T8" fmla="*/ 42 w 167"/>
                  <a:gd name="T9" fmla="*/ 336 h 336"/>
                  <a:gd name="T10" fmla="*/ 125 w 167"/>
                  <a:gd name="T11" fmla="*/ 336 h 336"/>
                  <a:gd name="T12" fmla="*/ 167 w 167"/>
                  <a:gd name="T13" fmla="*/ 294 h 336"/>
                  <a:gd name="T14" fmla="*/ 167 w 167"/>
                  <a:gd name="T15" fmla="*/ 42 h 336"/>
                  <a:gd name="T16" fmla="*/ 125 w 167"/>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336">
                    <a:moveTo>
                      <a:pt x="125" y="0"/>
                    </a:moveTo>
                    <a:cubicBezTo>
                      <a:pt x="42" y="0"/>
                      <a:pt x="42" y="0"/>
                      <a:pt x="42" y="0"/>
                    </a:cubicBezTo>
                    <a:cubicBezTo>
                      <a:pt x="19" y="0"/>
                      <a:pt x="0" y="18"/>
                      <a:pt x="0" y="42"/>
                    </a:cubicBezTo>
                    <a:cubicBezTo>
                      <a:pt x="0" y="294"/>
                      <a:pt x="0" y="294"/>
                      <a:pt x="0" y="294"/>
                    </a:cubicBezTo>
                    <a:cubicBezTo>
                      <a:pt x="0" y="317"/>
                      <a:pt x="19" y="336"/>
                      <a:pt x="42" y="336"/>
                    </a:cubicBezTo>
                    <a:cubicBezTo>
                      <a:pt x="125" y="336"/>
                      <a:pt x="125" y="336"/>
                      <a:pt x="125" y="336"/>
                    </a:cubicBezTo>
                    <a:cubicBezTo>
                      <a:pt x="148" y="336"/>
                      <a:pt x="167" y="317"/>
                      <a:pt x="167" y="294"/>
                    </a:cubicBezTo>
                    <a:cubicBezTo>
                      <a:pt x="167" y="42"/>
                      <a:pt x="167" y="42"/>
                      <a:pt x="167" y="42"/>
                    </a:cubicBezTo>
                    <a:cubicBezTo>
                      <a:pt x="167" y="18"/>
                      <a:pt x="148" y="0"/>
                      <a:pt x="125" y="0"/>
                    </a:cubicBez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6" name="Freeform: Shape 38"/>
              <p:cNvSpPr/>
              <p:nvPr/>
            </p:nvSpPr>
            <p:spPr bwMode="auto">
              <a:xfrm>
                <a:off x="4632326" y="1266826"/>
                <a:ext cx="635000" cy="2528888"/>
              </a:xfrm>
              <a:custGeom>
                <a:avLst/>
                <a:gdLst>
                  <a:gd name="T0" fmla="*/ 126 w 169"/>
                  <a:gd name="T1" fmla="*/ 0 h 673"/>
                  <a:gd name="T2" fmla="*/ 42 w 169"/>
                  <a:gd name="T3" fmla="*/ 0 h 673"/>
                  <a:gd name="T4" fmla="*/ 0 w 169"/>
                  <a:gd name="T5" fmla="*/ 41 h 673"/>
                  <a:gd name="T6" fmla="*/ 0 w 169"/>
                  <a:gd name="T7" fmla="*/ 632 h 673"/>
                  <a:gd name="T8" fmla="*/ 42 w 169"/>
                  <a:gd name="T9" fmla="*/ 673 h 673"/>
                  <a:gd name="T10" fmla="*/ 126 w 169"/>
                  <a:gd name="T11" fmla="*/ 673 h 673"/>
                  <a:gd name="T12" fmla="*/ 169 w 169"/>
                  <a:gd name="T13" fmla="*/ 632 h 673"/>
                  <a:gd name="T14" fmla="*/ 169 w 169"/>
                  <a:gd name="T15" fmla="*/ 41 h 673"/>
                  <a:gd name="T16" fmla="*/ 126 w 169"/>
                  <a:gd name="T17" fmla="*/ 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673">
                    <a:moveTo>
                      <a:pt x="126" y="0"/>
                    </a:moveTo>
                    <a:cubicBezTo>
                      <a:pt x="42" y="0"/>
                      <a:pt x="42" y="0"/>
                      <a:pt x="42" y="0"/>
                    </a:cubicBezTo>
                    <a:cubicBezTo>
                      <a:pt x="19" y="0"/>
                      <a:pt x="0" y="19"/>
                      <a:pt x="0" y="41"/>
                    </a:cubicBezTo>
                    <a:cubicBezTo>
                      <a:pt x="0" y="632"/>
                      <a:pt x="0" y="632"/>
                      <a:pt x="0" y="632"/>
                    </a:cubicBezTo>
                    <a:cubicBezTo>
                      <a:pt x="0" y="655"/>
                      <a:pt x="19" y="673"/>
                      <a:pt x="42" y="673"/>
                    </a:cubicBezTo>
                    <a:cubicBezTo>
                      <a:pt x="126" y="673"/>
                      <a:pt x="126" y="673"/>
                      <a:pt x="126" y="673"/>
                    </a:cubicBezTo>
                    <a:cubicBezTo>
                      <a:pt x="150" y="673"/>
                      <a:pt x="169" y="655"/>
                      <a:pt x="169" y="632"/>
                    </a:cubicBezTo>
                    <a:cubicBezTo>
                      <a:pt x="169" y="41"/>
                      <a:pt x="169" y="41"/>
                      <a:pt x="169" y="41"/>
                    </a:cubicBezTo>
                    <a:cubicBezTo>
                      <a:pt x="169" y="19"/>
                      <a:pt x="150" y="0"/>
                      <a:pt x="126" y="0"/>
                    </a:cubicBez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Freeform: Shape 39"/>
              <p:cNvSpPr/>
              <p:nvPr/>
            </p:nvSpPr>
            <p:spPr bwMode="auto">
              <a:xfrm>
                <a:off x="3584576" y="2112963"/>
                <a:ext cx="627063" cy="1682750"/>
              </a:xfrm>
              <a:custGeom>
                <a:avLst/>
                <a:gdLst>
                  <a:gd name="T0" fmla="*/ 125 w 167"/>
                  <a:gd name="T1" fmla="*/ 0 h 448"/>
                  <a:gd name="T2" fmla="*/ 41 w 167"/>
                  <a:gd name="T3" fmla="*/ 0 h 448"/>
                  <a:gd name="T4" fmla="*/ 0 w 167"/>
                  <a:gd name="T5" fmla="*/ 40 h 448"/>
                  <a:gd name="T6" fmla="*/ 0 w 167"/>
                  <a:gd name="T7" fmla="*/ 407 h 448"/>
                  <a:gd name="T8" fmla="*/ 41 w 167"/>
                  <a:gd name="T9" fmla="*/ 448 h 448"/>
                  <a:gd name="T10" fmla="*/ 125 w 167"/>
                  <a:gd name="T11" fmla="*/ 448 h 448"/>
                  <a:gd name="T12" fmla="*/ 167 w 167"/>
                  <a:gd name="T13" fmla="*/ 407 h 448"/>
                  <a:gd name="T14" fmla="*/ 167 w 167"/>
                  <a:gd name="T15" fmla="*/ 40 h 448"/>
                  <a:gd name="T16" fmla="*/ 125 w 167"/>
                  <a:gd name="T17" fmla="*/ 0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448">
                    <a:moveTo>
                      <a:pt x="125" y="0"/>
                    </a:moveTo>
                    <a:cubicBezTo>
                      <a:pt x="41" y="0"/>
                      <a:pt x="41" y="0"/>
                      <a:pt x="41" y="0"/>
                    </a:cubicBezTo>
                    <a:cubicBezTo>
                      <a:pt x="18" y="0"/>
                      <a:pt x="0" y="18"/>
                      <a:pt x="0" y="40"/>
                    </a:cubicBezTo>
                    <a:cubicBezTo>
                      <a:pt x="0" y="407"/>
                      <a:pt x="0" y="407"/>
                      <a:pt x="0" y="407"/>
                    </a:cubicBezTo>
                    <a:cubicBezTo>
                      <a:pt x="0" y="430"/>
                      <a:pt x="18" y="448"/>
                      <a:pt x="41" y="448"/>
                    </a:cubicBezTo>
                    <a:cubicBezTo>
                      <a:pt x="125" y="448"/>
                      <a:pt x="125" y="448"/>
                      <a:pt x="125" y="448"/>
                    </a:cubicBezTo>
                    <a:cubicBezTo>
                      <a:pt x="148" y="448"/>
                      <a:pt x="167" y="430"/>
                      <a:pt x="167" y="407"/>
                    </a:cubicBezTo>
                    <a:cubicBezTo>
                      <a:pt x="167" y="40"/>
                      <a:pt x="167" y="40"/>
                      <a:pt x="167" y="40"/>
                    </a:cubicBezTo>
                    <a:cubicBezTo>
                      <a:pt x="167" y="18"/>
                      <a:pt x="148" y="0"/>
                      <a:pt x="125" y="0"/>
                    </a:cubicBez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8" name="Freeform: Shape 40"/>
              <p:cNvSpPr/>
              <p:nvPr/>
            </p:nvSpPr>
            <p:spPr bwMode="auto">
              <a:xfrm>
                <a:off x="1474788" y="1687513"/>
                <a:ext cx="633413" cy="2108200"/>
              </a:xfrm>
              <a:custGeom>
                <a:avLst/>
                <a:gdLst>
                  <a:gd name="T0" fmla="*/ 127 w 169"/>
                  <a:gd name="T1" fmla="*/ 0 h 561"/>
                  <a:gd name="T2" fmla="*/ 43 w 169"/>
                  <a:gd name="T3" fmla="*/ 0 h 561"/>
                  <a:gd name="T4" fmla="*/ 0 w 169"/>
                  <a:gd name="T5" fmla="*/ 40 h 561"/>
                  <a:gd name="T6" fmla="*/ 0 w 169"/>
                  <a:gd name="T7" fmla="*/ 521 h 561"/>
                  <a:gd name="T8" fmla="*/ 43 w 169"/>
                  <a:gd name="T9" fmla="*/ 561 h 561"/>
                  <a:gd name="T10" fmla="*/ 127 w 169"/>
                  <a:gd name="T11" fmla="*/ 561 h 561"/>
                  <a:gd name="T12" fmla="*/ 169 w 169"/>
                  <a:gd name="T13" fmla="*/ 521 h 561"/>
                  <a:gd name="T14" fmla="*/ 169 w 169"/>
                  <a:gd name="T15" fmla="*/ 40 h 561"/>
                  <a:gd name="T16" fmla="*/ 127 w 169"/>
                  <a:gd name="T17"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561">
                    <a:moveTo>
                      <a:pt x="127" y="0"/>
                    </a:moveTo>
                    <a:cubicBezTo>
                      <a:pt x="43" y="0"/>
                      <a:pt x="43" y="0"/>
                      <a:pt x="43" y="0"/>
                    </a:cubicBezTo>
                    <a:cubicBezTo>
                      <a:pt x="19" y="0"/>
                      <a:pt x="0" y="18"/>
                      <a:pt x="0" y="40"/>
                    </a:cubicBezTo>
                    <a:cubicBezTo>
                      <a:pt x="0" y="521"/>
                      <a:pt x="0" y="521"/>
                      <a:pt x="0" y="521"/>
                    </a:cubicBezTo>
                    <a:cubicBezTo>
                      <a:pt x="0" y="543"/>
                      <a:pt x="19" y="561"/>
                      <a:pt x="43" y="561"/>
                    </a:cubicBezTo>
                    <a:cubicBezTo>
                      <a:pt x="127" y="561"/>
                      <a:pt x="127" y="561"/>
                      <a:pt x="127" y="561"/>
                    </a:cubicBezTo>
                    <a:cubicBezTo>
                      <a:pt x="150" y="561"/>
                      <a:pt x="169" y="543"/>
                      <a:pt x="169" y="521"/>
                    </a:cubicBezTo>
                    <a:cubicBezTo>
                      <a:pt x="169" y="40"/>
                      <a:pt x="169" y="40"/>
                      <a:pt x="169" y="40"/>
                    </a:cubicBezTo>
                    <a:cubicBezTo>
                      <a:pt x="169" y="18"/>
                      <a:pt x="150" y="0"/>
                      <a:pt x="127" y="0"/>
                    </a:cubicBezTo>
                    <a:close/>
                  </a:path>
                </a:pathLst>
              </a:custGeom>
              <a:grpFill/>
              <a:ln>
                <a:noFill/>
              </a:ln>
            </p:spPr>
            <p:txBody>
              <a:bodyPr anchor="ctr"/>
              <a:lstStyle/>
              <a:p>
                <a:pPr algn="ctr"/>
                <a:endParaRPr sz="2400" dirty="0">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sp>
        <p:nvSpPr>
          <p:cNvPr id="35" name="išľíďè"/>
          <p:cNvSpPr/>
          <p:nvPr/>
        </p:nvSpPr>
        <p:spPr bwMode="auto">
          <a:xfrm>
            <a:off x="6455886" y="2438960"/>
            <a:ext cx="309284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6" name="iSlíďè"/>
          <p:cNvSpPr txBox="1"/>
          <p:nvPr/>
        </p:nvSpPr>
        <p:spPr bwMode="auto">
          <a:xfrm>
            <a:off x="6483136" y="2097082"/>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7" name="išľíďè"/>
          <p:cNvSpPr/>
          <p:nvPr/>
        </p:nvSpPr>
        <p:spPr bwMode="auto">
          <a:xfrm>
            <a:off x="2668249" y="4502004"/>
            <a:ext cx="3036381"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r"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8" name="iSlíďè"/>
          <p:cNvSpPr txBox="1"/>
          <p:nvPr/>
        </p:nvSpPr>
        <p:spPr bwMode="auto">
          <a:xfrm>
            <a:off x="4123574" y="4150808"/>
            <a:ext cx="1438709"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3" name="文本框 32"/>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500" fill="hold"/>
                                        <p:tgtEl>
                                          <p:spTgt spid="34"/>
                                        </p:tgtEl>
                                        <p:attrNameLst>
                                          <p:attrName>ppt_x</p:attrName>
                                        </p:attrNameLst>
                                      </p:cBhvr>
                                      <p:tavLst>
                                        <p:tav tm="0">
                                          <p:val>
                                            <p:strVal val="1+#ppt_w/2"/>
                                          </p:val>
                                        </p:tav>
                                        <p:tav tm="100000">
                                          <p:val>
                                            <p:strVal val="#ppt_x"/>
                                          </p:val>
                                        </p:tav>
                                      </p:tavLst>
                                    </p:anim>
                                    <p:anim calcmode="lin" valueType="num">
                                      <p:cBhvr additive="base">
                                        <p:cTn id="8" dur="500" fill="hold"/>
                                        <p:tgtEl>
                                          <p:spTgt spid="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500"/>
                                        <p:tgtEl>
                                          <p:spTgt spid="36"/>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down)">
                                      <p:cBhvr>
                                        <p:cTn id="21" dur="500"/>
                                        <p:tgtEl>
                                          <p:spTgt spid="35"/>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wipe(down)">
                                      <p:cBhvr>
                                        <p:cTn id="25" dur="500"/>
                                        <p:tgtEl>
                                          <p:spTgt spid="38"/>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wipe(down)">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9698" name="椭圆 2"/>
          <p:cNvSpPr>
            <a:spLocks noChangeArrowheads="1"/>
          </p:cNvSpPr>
          <p:nvPr/>
        </p:nvSpPr>
        <p:spPr bwMode="auto">
          <a:xfrm>
            <a:off x="4080379" y="1888449"/>
            <a:ext cx="3659717" cy="3659716"/>
          </a:xfrm>
          <a:prstGeom prst="ellipse">
            <a:avLst/>
          </a:prstGeom>
          <a:ln w="15875" cap="rnd">
            <a:solidFill>
              <a:srgbClr val="414455"/>
            </a:solidFill>
            <a:prstDash val="sysDash"/>
            <a:bevel/>
          </a:ln>
        </p:spPr>
        <p:txBody>
          <a:bodyPr anchor="ct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endParaRPr lang="zh-CN" altLang="zh-CN" sz="240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9699" name="组合 31"/>
          <p:cNvGrpSpPr/>
          <p:nvPr/>
        </p:nvGrpSpPr>
        <p:grpSpPr bwMode="auto">
          <a:xfrm>
            <a:off x="4253945" y="2062015"/>
            <a:ext cx="3312584" cy="3312583"/>
            <a:chOff x="0" y="0"/>
            <a:chExt cx="2484854" cy="2484854"/>
          </a:xfrm>
        </p:grpSpPr>
        <p:grpSp>
          <p:nvGrpSpPr>
            <p:cNvPr id="41987" name="组合 30"/>
            <p:cNvGrpSpPr/>
            <p:nvPr/>
          </p:nvGrpSpPr>
          <p:grpSpPr bwMode="auto">
            <a:xfrm>
              <a:off x="360342" y="0"/>
              <a:ext cx="1764170" cy="537457"/>
              <a:chOff x="0" y="0"/>
              <a:chExt cx="1764170" cy="537457"/>
            </a:xfrm>
          </p:grpSpPr>
          <p:sp>
            <p:nvSpPr>
              <p:cNvPr id="41988" name="任意多边形 3"/>
              <p:cNvSpPr>
                <a:spLocks noChangeArrowheads="1"/>
              </p:cNvSpPr>
              <p:nvPr/>
            </p:nvSpPr>
            <p:spPr bwMode="auto">
              <a:xfrm>
                <a:off x="0" y="0"/>
                <a:ext cx="1764170" cy="536235"/>
              </a:xfrm>
              <a:custGeom>
                <a:avLst/>
                <a:gdLst>
                  <a:gd name="T0" fmla="*/ 1304176 w 2608353"/>
                  <a:gd name="T1" fmla="*/ 0 h 792832"/>
                  <a:gd name="T2" fmla="*/ 2603094 w 2608353"/>
                  <a:gd name="T3" fmla="*/ 538030 h 792832"/>
                  <a:gd name="T4" fmla="*/ 2608353 w 2608353"/>
                  <a:gd name="T5" fmla="*/ 543815 h 792832"/>
                  <a:gd name="T6" fmla="*/ 2602175 w 2608353"/>
                  <a:gd name="T7" fmla="*/ 547882 h 792832"/>
                  <a:gd name="T8" fmla="*/ 1304176 w 2608353"/>
                  <a:gd name="T9" fmla="*/ 792832 h 792832"/>
                  <a:gd name="T10" fmla="*/ 6177 w 2608353"/>
                  <a:gd name="T11" fmla="*/ 547882 h 792832"/>
                  <a:gd name="T12" fmla="*/ 0 w 2608353"/>
                  <a:gd name="T13" fmla="*/ 543815 h 792832"/>
                  <a:gd name="T14" fmla="*/ 5258 w 2608353"/>
                  <a:gd name="T15" fmla="*/ 538030 h 792832"/>
                  <a:gd name="T16" fmla="*/ 1304176 w 2608353"/>
                  <a:gd name="T17" fmla="*/ 0 h 792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08353" h="792832">
                    <a:moveTo>
                      <a:pt x="1304176" y="0"/>
                    </a:moveTo>
                    <a:cubicBezTo>
                      <a:pt x="1811435" y="0"/>
                      <a:pt x="2270672" y="205608"/>
                      <a:pt x="2603094" y="538030"/>
                    </a:cubicBezTo>
                    <a:lnTo>
                      <a:pt x="2608353" y="543815"/>
                    </a:lnTo>
                    <a:lnTo>
                      <a:pt x="2602175" y="547882"/>
                    </a:lnTo>
                    <a:cubicBezTo>
                      <a:pt x="2352203" y="693785"/>
                      <a:pt x="1864670" y="792832"/>
                      <a:pt x="1304176" y="792832"/>
                    </a:cubicBezTo>
                    <a:cubicBezTo>
                      <a:pt x="743683" y="792832"/>
                      <a:pt x="256150" y="693785"/>
                      <a:pt x="6177" y="547882"/>
                    </a:cubicBezTo>
                    <a:lnTo>
                      <a:pt x="0" y="543815"/>
                    </a:lnTo>
                    <a:lnTo>
                      <a:pt x="5258" y="538030"/>
                    </a:lnTo>
                    <a:cubicBezTo>
                      <a:pt x="337680" y="205608"/>
                      <a:pt x="796917" y="0"/>
                      <a:pt x="1304176" y="0"/>
                    </a:cubicBezTo>
                    <a:close/>
                  </a:path>
                </a:pathLst>
              </a:custGeom>
              <a:solidFill>
                <a:schemeClr val="accent2">
                  <a:lumMod val="100000"/>
                </a:schemeClr>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41989" name="文本框 1153"/>
              <p:cNvSpPr>
                <a:spLocks noChangeArrowheads="1"/>
              </p:cNvSpPr>
              <p:nvPr/>
            </p:nvSpPr>
            <p:spPr bwMode="auto">
              <a:xfrm>
                <a:off x="474982" y="37284"/>
                <a:ext cx="839536" cy="5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24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335">
                    <a:solidFill>
                      <a:schemeClr val="bg1"/>
                    </a:solidFill>
                    <a:latin typeface="FZHei-B01S" panose="02010601030101010101" pitchFamily="2" charset="-122"/>
                    <a:ea typeface="FZHei-B01S" panose="02010601030101010101" pitchFamily="2" charset="-122"/>
                    <a:sym typeface="FZHei-B01S" panose="02010601030101010101" pitchFamily="2" charset="-122"/>
                  </a:rPr>
                  <a:t>Application</a:t>
                </a:r>
                <a:endParaRPr lang="zh-CN" altLang="en-US" sz="1335">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1990" name="组合 29"/>
            <p:cNvGrpSpPr/>
            <p:nvPr/>
          </p:nvGrpSpPr>
          <p:grpSpPr bwMode="auto">
            <a:xfrm>
              <a:off x="33239" y="367812"/>
              <a:ext cx="2418375" cy="874615"/>
              <a:chOff x="0" y="0"/>
              <a:chExt cx="2418375" cy="874615"/>
            </a:xfrm>
          </p:grpSpPr>
          <p:sp>
            <p:nvSpPr>
              <p:cNvPr id="41991" name="任意多边形 4"/>
              <p:cNvSpPr>
                <a:spLocks noChangeArrowheads="1"/>
              </p:cNvSpPr>
              <p:nvPr/>
            </p:nvSpPr>
            <p:spPr bwMode="auto">
              <a:xfrm>
                <a:off x="0" y="0"/>
                <a:ext cx="2418375" cy="874615"/>
              </a:xfrm>
              <a:custGeom>
                <a:avLst/>
                <a:gdLst>
                  <a:gd name="T0" fmla="*/ 3091980 w 3575607"/>
                  <a:gd name="T1" fmla="*/ 0 h 1293132"/>
                  <a:gd name="T2" fmla="*/ 3205281 w 3575607"/>
                  <a:gd name="T3" fmla="*/ 124664 h 1293132"/>
                  <a:gd name="T4" fmla="*/ 3561124 w 3575607"/>
                  <a:gd name="T5" fmla="*/ 812095 h 1293132"/>
                  <a:gd name="T6" fmla="*/ 3575607 w 3575607"/>
                  <a:gd name="T7" fmla="*/ 876712 h 1293132"/>
                  <a:gd name="T8" fmla="*/ 3482532 w 3575607"/>
                  <a:gd name="T9" fmla="*/ 932824 h 1293132"/>
                  <a:gd name="T10" fmla="*/ 1787803 w 3575607"/>
                  <a:gd name="T11" fmla="*/ 1293132 h 1293132"/>
                  <a:gd name="T12" fmla="*/ 93075 w 3575607"/>
                  <a:gd name="T13" fmla="*/ 932824 h 1293132"/>
                  <a:gd name="T14" fmla="*/ 0 w 3575607"/>
                  <a:gd name="T15" fmla="*/ 876712 h 1293132"/>
                  <a:gd name="T16" fmla="*/ 14483 w 3575607"/>
                  <a:gd name="T17" fmla="*/ 812095 h 1293132"/>
                  <a:gd name="T18" fmla="*/ 370325 w 3575607"/>
                  <a:gd name="T19" fmla="*/ 124664 h 1293132"/>
                  <a:gd name="T20" fmla="*/ 483627 w 3575607"/>
                  <a:gd name="T21" fmla="*/ 1 h 1293132"/>
                  <a:gd name="T22" fmla="*/ 489804 w 3575607"/>
                  <a:gd name="T23" fmla="*/ 4067 h 1293132"/>
                  <a:gd name="T24" fmla="*/ 1787803 w 3575607"/>
                  <a:gd name="T25" fmla="*/ 249017 h 1293132"/>
                  <a:gd name="T26" fmla="*/ 3085802 w 3575607"/>
                  <a:gd name="T27" fmla="*/ 4067 h 1293132"/>
                  <a:gd name="T28" fmla="*/ 3091980 w 3575607"/>
                  <a:gd name="T29" fmla="*/ 0 h 1293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75607" h="1293132">
                    <a:moveTo>
                      <a:pt x="3091980" y="0"/>
                    </a:moveTo>
                    <a:lnTo>
                      <a:pt x="3205281" y="124664"/>
                    </a:lnTo>
                    <a:cubicBezTo>
                      <a:pt x="3369063" y="323122"/>
                      <a:pt x="3491973" y="556562"/>
                      <a:pt x="3561124" y="812095"/>
                    </a:cubicBezTo>
                    <a:lnTo>
                      <a:pt x="3575607" y="876712"/>
                    </a:lnTo>
                    <a:lnTo>
                      <a:pt x="3482532" y="932824"/>
                    </a:lnTo>
                    <a:cubicBezTo>
                      <a:pt x="3079708" y="1152873"/>
                      <a:pt x="2470089" y="1293132"/>
                      <a:pt x="1787803" y="1293132"/>
                    </a:cubicBezTo>
                    <a:cubicBezTo>
                      <a:pt x="1105518" y="1293132"/>
                      <a:pt x="495898" y="1152873"/>
                      <a:pt x="93075" y="932824"/>
                    </a:cubicBezTo>
                    <a:lnTo>
                      <a:pt x="0" y="876712"/>
                    </a:lnTo>
                    <a:lnTo>
                      <a:pt x="14483" y="812095"/>
                    </a:lnTo>
                    <a:cubicBezTo>
                      <a:pt x="83633" y="556562"/>
                      <a:pt x="206543" y="323122"/>
                      <a:pt x="370325" y="124664"/>
                    </a:cubicBezTo>
                    <a:lnTo>
                      <a:pt x="483627" y="1"/>
                    </a:lnTo>
                    <a:lnTo>
                      <a:pt x="489804" y="4067"/>
                    </a:lnTo>
                    <a:cubicBezTo>
                      <a:pt x="739777" y="149970"/>
                      <a:pt x="1227310" y="249017"/>
                      <a:pt x="1787803" y="249017"/>
                    </a:cubicBezTo>
                    <a:cubicBezTo>
                      <a:pt x="2348296" y="249017"/>
                      <a:pt x="2835829" y="149970"/>
                      <a:pt x="3085802" y="4067"/>
                    </a:cubicBezTo>
                    <a:lnTo>
                      <a:pt x="309198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41992" name="文本框 39"/>
              <p:cNvSpPr>
                <a:spLocks noChangeArrowheads="1"/>
              </p:cNvSpPr>
              <p:nvPr/>
            </p:nvSpPr>
            <p:spPr bwMode="auto">
              <a:xfrm>
                <a:off x="802085" y="317868"/>
                <a:ext cx="839536" cy="5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24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335">
                    <a:solidFill>
                      <a:schemeClr val="bg1"/>
                    </a:solidFill>
                    <a:latin typeface="FZHei-B01S" panose="02010601030101010101" pitchFamily="2" charset="-122"/>
                    <a:ea typeface="FZHei-B01S" panose="02010601030101010101" pitchFamily="2" charset="-122"/>
                    <a:sym typeface="FZHei-B01S" panose="02010601030101010101" pitchFamily="2" charset="-122"/>
                  </a:rPr>
                  <a:t>Application</a:t>
                </a:r>
                <a:endParaRPr lang="zh-CN" altLang="en-US" sz="1335">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1993" name="组合 28"/>
            <p:cNvGrpSpPr/>
            <p:nvPr/>
          </p:nvGrpSpPr>
          <p:grpSpPr bwMode="auto">
            <a:xfrm>
              <a:off x="0" y="960779"/>
              <a:ext cx="2484854" cy="955737"/>
              <a:chOff x="0" y="0"/>
              <a:chExt cx="2484854" cy="955737"/>
            </a:xfrm>
          </p:grpSpPr>
          <p:sp>
            <p:nvSpPr>
              <p:cNvPr id="41994" name="任意多边形 5"/>
              <p:cNvSpPr>
                <a:spLocks noChangeArrowheads="1"/>
              </p:cNvSpPr>
              <p:nvPr/>
            </p:nvSpPr>
            <p:spPr bwMode="auto">
              <a:xfrm>
                <a:off x="0" y="0"/>
                <a:ext cx="2484854" cy="955737"/>
              </a:xfrm>
              <a:custGeom>
                <a:avLst/>
                <a:gdLst>
                  <a:gd name="T0" fmla="*/ 49144 w 3673896"/>
                  <a:gd name="T1" fmla="*/ 0 h 1413072"/>
                  <a:gd name="T2" fmla="*/ 142219 w 3673896"/>
                  <a:gd name="T3" fmla="*/ 56112 h 1413072"/>
                  <a:gd name="T4" fmla="*/ 1836948 w 3673896"/>
                  <a:gd name="T5" fmla="*/ 416420 h 1413072"/>
                  <a:gd name="T6" fmla="*/ 3531677 w 3673896"/>
                  <a:gd name="T7" fmla="*/ 56112 h 1413072"/>
                  <a:gd name="T8" fmla="*/ 3624752 w 3673896"/>
                  <a:gd name="T9" fmla="*/ 0 h 1413072"/>
                  <a:gd name="T10" fmla="*/ 3645205 w 3673896"/>
                  <a:gd name="T11" fmla="*/ 91251 h 1413072"/>
                  <a:gd name="T12" fmla="*/ 3673896 w 3673896"/>
                  <a:gd name="T13" fmla="*/ 416421 h 1413072"/>
                  <a:gd name="T14" fmla="*/ 3591310 w 3673896"/>
                  <a:gd name="T15" fmla="*/ 962673 h 1413072"/>
                  <a:gd name="T16" fmla="*/ 3538316 w 3673896"/>
                  <a:gd name="T17" fmla="*/ 1107464 h 1413072"/>
                  <a:gd name="T18" fmla="*/ 3366842 w 3673896"/>
                  <a:gd name="T19" fmla="*/ 1173264 h 1413072"/>
                  <a:gd name="T20" fmla="*/ 1836948 w 3673896"/>
                  <a:gd name="T21" fmla="*/ 1413072 h 1413072"/>
                  <a:gd name="T22" fmla="*/ 307055 w 3673896"/>
                  <a:gd name="T23" fmla="*/ 1173264 h 1413072"/>
                  <a:gd name="T24" fmla="*/ 135580 w 3673896"/>
                  <a:gd name="T25" fmla="*/ 1107464 h 1413072"/>
                  <a:gd name="T26" fmla="*/ 82586 w 3673896"/>
                  <a:gd name="T27" fmla="*/ 962673 h 1413072"/>
                  <a:gd name="T28" fmla="*/ 0 w 3673896"/>
                  <a:gd name="T29" fmla="*/ 416421 h 1413072"/>
                  <a:gd name="T30" fmla="*/ 28691 w 3673896"/>
                  <a:gd name="T31" fmla="*/ 91251 h 1413072"/>
                  <a:gd name="T32" fmla="*/ 49144 w 3673896"/>
                  <a:gd name="T33" fmla="*/ 0 h 14130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73896" h="1413072">
                    <a:moveTo>
                      <a:pt x="49144" y="0"/>
                    </a:moveTo>
                    <a:lnTo>
                      <a:pt x="142219" y="56112"/>
                    </a:lnTo>
                    <a:cubicBezTo>
                      <a:pt x="545043" y="276161"/>
                      <a:pt x="1154663" y="416420"/>
                      <a:pt x="1836948" y="416420"/>
                    </a:cubicBezTo>
                    <a:cubicBezTo>
                      <a:pt x="2519233" y="416420"/>
                      <a:pt x="3128853" y="276161"/>
                      <a:pt x="3531677" y="56112"/>
                    </a:cubicBezTo>
                    <a:lnTo>
                      <a:pt x="3624752" y="0"/>
                    </a:lnTo>
                    <a:lnTo>
                      <a:pt x="3645205" y="91251"/>
                    </a:lnTo>
                    <a:cubicBezTo>
                      <a:pt x="3664057" y="196794"/>
                      <a:pt x="3673896" y="305458"/>
                      <a:pt x="3673896" y="416421"/>
                    </a:cubicBezTo>
                    <a:cubicBezTo>
                      <a:pt x="3673896" y="606643"/>
                      <a:pt x="3644982" y="790112"/>
                      <a:pt x="3591310" y="962673"/>
                    </a:cubicBezTo>
                    <a:lnTo>
                      <a:pt x="3538316" y="1107464"/>
                    </a:lnTo>
                    <a:lnTo>
                      <a:pt x="3366842" y="1173264"/>
                    </a:lnTo>
                    <a:cubicBezTo>
                      <a:pt x="2930125" y="1324667"/>
                      <a:pt x="2403655" y="1413072"/>
                      <a:pt x="1836948" y="1413072"/>
                    </a:cubicBezTo>
                    <a:cubicBezTo>
                      <a:pt x="1270241" y="1413072"/>
                      <a:pt x="743772" y="1324667"/>
                      <a:pt x="307055" y="1173264"/>
                    </a:cubicBezTo>
                    <a:lnTo>
                      <a:pt x="135580" y="1107464"/>
                    </a:lnTo>
                    <a:lnTo>
                      <a:pt x="82586" y="962673"/>
                    </a:lnTo>
                    <a:cubicBezTo>
                      <a:pt x="28914" y="790112"/>
                      <a:pt x="0" y="606643"/>
                      <a:pt x="0" y="416421"/>
                    </a:cubicBezTo>
                    <a:cubicBezTo>
                      <a:pt x="0" y="305458"/>
                      <a:pt x="9839" y="196794"/>
                      <a:pt x="28691" y="91251"/>
                    </a:cubicBezTo>
                    <a:lnTo>
                      <a:pt x="49144"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41995" name="文本框 40"/>
              <p:cNvSpPr>
                <a:spLocks noChangeArrowheads="1"/>
              </p:cNvSpPr>
              <p:nvPr/>
            </p:nvSpPr>
            <p:spPr bwMode="auto">
              <a:xfrm>
                <a:off x="835324" y="373297"/>
                <a:ext cx="839536" cy="5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24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335">
                    <a:solidFill>
                      <a:schemeClr val="bg1"/>
                    </a:solidFill>
                    <a:latin typeface="FZHei-B01S" panose="02010601030101010101" pitchFamily="2" charset="-122"/>
                    <a:ea typeface="FZHei-B01S" panose="02010601030101010101" pitchFamily="2" charset="-122"/>
                    <a:sym typeface="FZHei-B01S" panose="02010601030101010101" pitchFamily="2" charset="-122"/>
                  </a:rPr>
                  <a:t>Application</a:t>
                </a:r>
                <a:endParaRPr lang="zh-CN" altLang="en-US" sz="1335">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1996" name="组合 7"/>
            <p:cNvGrpSpPr/>
            <p:nvPr/>
          </p:nvGrpSpPr>
          <p:grpSpPr bwMode="auto">
            <a:xfrm>
              <a:off x="91700" y="1709817"/>
              <a:ext cx="2301454" cy="775037"/>
              <a:chOff x="0" y="0"/>
              <a:chExt cx="2301454" cy="775037"/>
            </a:xfrm>
          </p:grpSpPr>
          <p:sp>
            <p:nvSpPr>
              <p:cNvPr id="41997" name="任意多边形 6"/>
              <p:cNvSpPr>
                <a:spLocks noChangeArrowheads="1"/>
              </p:cNvSpPr>
              <p:nvPr/>
            </p:nvSpPr>
            <p:spPr bwMode="auto">
              <a:xfrm>
                <a:off x="0" y="0"/>
                <a:ext cx="2301454" cy="775037"/>
              </a:xfrm>
              <a:custGeom>
                <a:avLst/>
                <a:gdLst>
                  <a:gd name="T0" fmla="*/ 3402736 w 3402736"/>
                  <a:gd name="T1" fmla="*/ 0 h 1145905"/>
                  <a:gd name="T2" fmla="*/ 3393959 w 3402736"/>
                  <a:gd name="T3" fmla="*/ 23980 h 1145905"/>
                  <a:gd name="T4" fmla="*/ 1701368 w 3402736"/>
                  <a:gd name="T5" fmla="*/ 1145905 h 1145905"/>
                  <a:gd name="T6" fmla="*/ 8777 w 3402736"/>
                  <a:gd name="T7" fmla="*/ 23980 h 1145905"/>
                  <a:gd name="T8" fmla="*/ 0 w 3402736"/>
                  <a:gd name="T9" fmla="*/ 0 h 1145905"/>
                  <a:gd name="T10" fmla="*/ 171474 w 3402736"/>
                  <a:gd name="T11" fmla="*/ 65800 h 1145905"/>
                  <a:gd name="T12" fmla="*/ 1701368 w 3402736"/>
                  <a:gd name="T13" fmla="*/ 305608 h 1145905"/>
                  <a:gd name="T14" fmla="*/ 3231262 w 3402736"/>
                  <a:gd name="T15" fmla="*/ 65800 h 1145905"/>
                  <a:gd name="T16" fmla="*/ 3402736 w 3402736"/>
                  <a:gd name="T17" fmla="*/ 0 h 1145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02736" h="1145905">
                    <a:moveTo>
                      <a:pt x="3402736" y="0"/>
                    </a:moveTo>
                    <a:lnTo>
                      <a:pt x="3393959" y="23980"/>
                    </a:lnTo>
                    <a:cubicBezTo>
                      <a:pt x="3115096" y="683288"/>
                      <a:pt x="2462256" y="1145905"/>
                      <a:pt x="1701368" y="1145905"/>
                    </a:cubicBezTo>
                    <a:cubicBezTo>
                      <a:pt x="940480" y="1145905"/>
                      <a:pt x="287641" y="683288"/>
                      <a:pt x="8777" y="23980"/>
                    </a:cubicBezTo>
                    <a:lnTo>
                      <a:pt x="0" y="0"/>
                    </a:lnTo>
                    <a:lnTo>
                      <a:pt x="171474" y="65800"/>
                    </a:lnTo>
                    <a:cubicBezTo>
                      <a:pt x="608191" y="217203"/>
                      <a:pt x="1134661" y="305608"/>
                      <a:pt x="1701368" y="305608"/>
                    </a:cubicBezTo>
                    <a:cubicBezTo>
                      <a:pt x="2268075" y="305608"/>
                      <a:pt x="2794545" y="217203"/>
                      <a:pt x="3231262" y="65800"/>
                    </a:cubicBezTo>
                    <a:lnTo>
                      <a:pt x="340273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41998" name="文本框 41"/>
              <p:cNvSpPr>
                <a:spLocks noChangeArrowheads="1"/>
              </p:cNvSpPr>
              <p:nvPr/>
            </p:nvSpPr>
            <p:spPr bwMode="auto">
              <a:xfrm>
                <a:off x="743624" y="272655"/>
                <a:ext cx="839536" cy="4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en-US" altLang="zh-CN" sz="2400">
                    <a:solidFill>
                      <a:schemeClr val="bg1"/>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24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a:p>
                <a:pPr algn="ctr"/>
                <a:r>
                  <a:rPr lang="en-US" altLang="zh-CN" sz="1200">
                    <a:solidFill>
                      <a:schemeClr val="bg1"/>
                    </a:solidFill>
                    <a:latin typeface="FZHei-B01S" panose="02010601030101010101" pitchFamily="2" charset="-122"/>
                    <a:ea typeface="FZHei-B01S" panose="02010601030101010101" pitchFamily="2" charset="-122"/>
                    <a:sym typeface="FZHei-B01S" panose="02010601030101010101" pitchFamily="2" charset="-122"/>
                  </a:rPr>
                  <a:t>Application</a:t>
                </a:r>
                <a:endParaRPr lang="zh-CN" altLang="en-US" sz="120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sp>
        <p:nvSpPr>
          <p:cNvPr id="29712" name="任意多边形 12"/>
          <p:cNvSpPr>
            <a:spLocks noChangeArrowheads="1"/>
          </p:cNvSpPr>
          <p:nvPr/>
        </p:nvSpPr>
        <p:spPr bwMode="auto">
          <a:xfrm>
            <a:off x="6878613" y="1958298"/>
            <a:ext cx="1477433" cy="135467"/>
          </a:xfrm>
          <a:custGeom>
            <a:avLst/>
            <a:gdLst>
              <a:gd name="T0" fmla="*/ 0 w 776287"/>
              <a:gd name="T1" fmla="*/ 133350 h 133350"/>
              <a:gd name="T2" fmla="*/ 128587 w 776287"/>
              <a:gd name="T3" fmla="*/ 0 h 133350"/>
              <a:gd name="T4" fmla="*/ 776287 w 776287"/>
              <a:gd name="T5" fmla="*/ 0 h 133350"/>
            </a:gdLst>
            <a:ahLst/>
            <a:cxnLst>
              <a:cxn ang="0">
                <a:pos x="T0" y="T1"/>
              </a:cxn>
              <a:cxn ang="0">
                <a:pos x="T2" y="T3"/>
              </a:cxn>
              <a:cxn ang="0">
                <a:pos x="T4" y="T5"/>
              </a:cxn>
            </a:cxnLst>
            <a:rect l="0" t="0" r="r" b="b"/>
            <a:pathLst>
              <a:path w="776287" h="133350">
                <a:moveTo>
                  <a:pt x="0" y="133350"/>
                </a:moveTo>
                <a:lnTo>
                  <a:pt x="128587" y="0"/>
                </a:lnTo>
                <a:lnTo>
                  <a:pt x="776287" y="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9713" name="任意多边形 13"/>
          <p:cNvSpPr>
            <a:spLocks noChangeArrowheads="1"/>
          </p:cNvSpPr>
          <p:nvPr/>
        </p:nvSpPr>
        <p:spPr bwMode="auto">
          <a:xfrm>
            <a:off x="7782429" y="3958549"/>
            <a:ext cx="2218267" cy="1625600"/>
          </a:xfrm>
          <a:custGeom>
            <a:avLst/>
            <a:gdLst>
              <a:gd name="T0" fmla="*/ 0 w 1393825"/>
              <a:gd name="T1" fmla="*/ 0 h 1371600"/>
              <a:gd name="T2" fmla="*/ 225425 w 1393825"/>
              <a:gd name="T3" fmla="*/ 241300 h 1371600"/>
              <a:gd name="T4" fmla="*/ 225425 w 1393825"/>
              <a:gd name="T5" fmla="*/ 1371600 h 1371600"/>
              <a:gd name="T6" fmla="*/ 1393825 w 1393825"/>
              <a:gd name="T7" fmla="*/ 1371600 h 1371600"/>
            </a:gdLst>
            <a:ahLst/>
            <a:cxnLst>
              <a:cxn ang="0">
                <a:pos x="T0" y="T1"/>
              </a:cxn>
              <a:cxn ang="0">
                <a:pos x="T2" y="T3"/>
              </a:cxn>
              <a:cxn ang="0">
                <a:pos x="T4" y="T5"/>
              </a:cxn>
              <a:cxn ang="0">
                <a:pos x="T6" y="T7"/>
              </a:cxn>
            </a:cxnLst>
            <a:rect l="0" t="0" r="r" b="b"/>
            <a:pathLst>
              <a:path w="1393825" h="1371600">
                <a:moveTo>
                  <a:pt x="0" y="0"/>
                </a:moveTo>
                <a:lnTo>
                  <a:pt x="225425" y="241300"/>
                </a:lnTo>
                <a:lnTo>
                  <a:pt x="225425" y="1371600"/>
                </a:lnTo>
                <a:lnTo>
                  <a:pt x="1393825" y="137160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9714" name="任意多边形 14"/>
          <p:cNvSpPr>
            <a:spLocks noChangeArrowheads="1"/>
          </p:cNvSpPr>
          <p:nvPr/>
        </p:nvSpPr>
        <p:spPr bwMode="auto">
          <a:xfrm>
            <a:off x="2198663" y="4972432"/>
            <a:ext cx="2207683" cy="575733"/>
          </a:xfrm>
          <a:custGeom>
            <a:avLst/>
            <a:gdLst>
              <a:gd name="T0" fmla="*/ 1935480 w 1935480"/>
              <a:gd name="T1" fmla="*/ 0 h 392430"/>
              <a:gd name="T2" fmla="*/ 1543050 w 1935480"/>
              <a:gd name="T3" fmla="*/ 392430 h 392430"/>
              <a:gd name="T4" fmla="*/ 0 w 1935480"/>
              <a:gd name="T5" fmla="*/ 392430 h 392430"/>
            </a:gdLst>
            <a:ahLst/>
            <a:cxnLst>
              <a:cxn ang="0">
                <a:pos x="T0" y="T1"/>
              </a:cxn>
              <a:cxn ang="0">
                <a:pos x="T2" y="T3"/>
              </a:cxn>
              <a:cxn ang="0">
                <a:pos x="T4" y="T5"/>
              </a:cxn>
            </a:cxnLst>
            <a:rect l="0" t="0" r="r" b="b"/>
            <a:pathLst>
              <a:path w="1935480" h="392430">
                <a:moveTo>
                  <a:pt x="1935480" y="0"/>
                </a:moveTo>
                <a:lnTo>
                  <a:pt x="1543050" y="392430"/>
                </a:lnTo>
                <a:lnTo>
                  <a:pt x="0" y="39243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9715" name="任意多边形 15"/>
          <p:cNvSpPr>
            <a:spLocks noChangeArrowheads="1"/>
          </p:cNvSpPr>
          <p:nvPr/>
        </p:nvSpPr>
        <p:spPr bwMode="auto">
          <a:xfrm>
            <a:off x="2198663" y="3135165"/>
            <a:ext cx="1843616" cy="254000"/>
          </a:xfrm>
          <a:custGeom>
            <a:avLst/>
            <a:gdLst>
              <a:gd name="T0" fmla="*/ 1625600 w 1625600"/>
              <a:gd name="T1" fmla="*/ 0 h 254000"/>
              <a:gd name="T2" fmla="*/ 1384300 w 1625600"/>
              <a:gd name="T3" fmla="*/ 254000 h 254000"/>
              <a:gd name="T4" fmla="*/ 0 w 1625600"/>
              <a:gd name="T5" fmla="*/ 254000 h 254000"/>
            </a:gdLst>
            <a:ahLst/>
            <a:cxnLst>
              <a:cxn ang="0">
                <a:pos x="T0" y="T1"/>
              </a:cxn>
              <a:cxn ang="0">
                <a:pos x="T2" y="T3"/>
              </a:cxn>
              <a:cxn ang="0">
                <a:pos x="T4" y="T5"/>
              </a:cxn>
            </a:cxnLst>
            <a:rect l="0" t="0" r="r" b="b"/>
            <a:pathLst>
              <a:path w="1625600" h="254000">
                <a:moveTo>
                  <a:pt x="1625600" y="0"/>
                </a:moveTo>
                <a:lnTo>
                  <a:pt x="1384300" y="254000"/>
                </a:lnTo>
                <a:lnTo>
                  <a:pt x="0" y="254000"/>
                </a:lnTo>
              </a:path>
            </a:pathLst>
          </a:custGeom>
          <a:noFill/>
          <a:ln w="15875" cap="rnd">
            <a:solidFill>
              <a:srgbClr val="414455"/>
            </a:solidFill>
            <a:prstDash val="sysDash"/>
            <a:bevel/>
            <a:headEnd type="oval" w="sm" len="sm"/>
            <a:tailEnd type="oval" w="sm" len="sm"/>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9716" name="Freeform 24"/>
          <p:cNvSpPr>
            <a:spLocks noEditPoints="1" noChangeArrowheads="1"/>
          </p:cNvSpPr>
          <p:nvPr/>
        </p:nvSpPr>
        <p:spPr bwMode="auto">
          <a:xfrm flipH="1">
            <a:off x="2806145" y="3770078"/>
            <a:ext cx="348992" cy="370505"/>
          </a:xfrm>
          <a:custGeom>
            <a:avLst/>
            <a:gdLst>
              <a:gd name="T0" fmla="*/ 127 w 358"/>
              <a:gd name="T1" fmla="*/ 292 h 382"/>
              <a:gd name="T2" fmla="*/ 322 w 358"/>
              <a:gd name="T3" fmla="*/ 63 h 382"/>
              <a:gd name="T4" fmla="*/ 333 w 358"/>
              <a:gd name="T5" fmla="*/ 113 h 382"/>
              <a:gd name="T6" fmla="*/ 336 w 358"/>
              <a:gd name="T7" fmla="*/ 178 h 382"/>
              <a:gd name="T8" fmla="*/ 338 w 358"/>
              <a:gd name="T9" fmla="*/ 245 h 382"/>
              <a:gd name="T10" fmla="*/ 321 w 358"/>
              <a:gd name="T11" fmla="*/ 314 h 382"/>
              <a:gd name="T12" fmla="*/ 271 w 358"/>
              <a:gd name="T13" fmla="*/ 382 h 382"/>
              <a:gd name="T14" fmla="*/ 172 w 358"/>
              <a:gd name="T15" fmla="*/ 226 h 382"/>
              <a:gd name="T16" fmla="*/ 123 w 358"/>
              <a:gd name="T17" fmla="*/ 197 h 382"/>
              <a:gd name="T18" fmla="*/ 125 w 358"/>
              <a:gd name="T19" fmla="*/ 208 h 382"/>
              <a:gd name="T20" fmla="*/ 174 w 358"/>
              <a:gd name="T21" fmla="*/ 236 h 382"/>
              <a:gd name="T22" fmla="*/ 172 w 358"/>
              <a:gd name="T23" fmla="*/ 226 h 382"/>
              <a:gd name="T24" fmla="*/ 288 w 358"/>
              <a:gd name="T25" fmla="*/ 136 h 382"/>
              <a:gd name="T26" fmla="*/ 263 w 358"/>
              <a:gd name="T27" fmla="*/ 125 h 382"/>
              <a:gd name="T28" fmla="*/ 171 w 358"/>
              <a:gd name="T29" fmla="*/ 70 h 382"/>
              <a:gd name="T30" fmla="*/ 148 w 358"/>
              <a:gd name="T31" fmla="*/ 54 h 382"/>
              <a:gd name="T32" fmla="*/ 171 w 358"/>
              <a:gd name="T33" fmla="*/ 70 h 382"/>
              <a:gd name="T34" fmla="*/ 204 w 358"/>
              <a:gd name="T35" fmla="*/ 39 h 382"/>
              <a:gd name="T36" fmla="*/ 193 w 358"/>
              <a:gd name="T37" fmla="*/ 64 h 382"/>
              <a:gd name="T38" fmla="*/ 258 w 358"/>
              <a:gd name="T39" fmla="*/ 103 h 382"/>
              <a:gd name="T40" fmla="*/ 274 w 358"/>
              <a:gd name="T41" fmla="*/ 80 h 382"/>
              <a:gd name="T42" fmla="*/ 258 w 358"/>
              <a:gd name="T43" fmla="*/ 103 h 382"/>
              <a:gd name="T44" fmla="*/ 249 w 358"/>
              <a:gd name="T45" fmla="*/ 55 h 382"/>
              <a:gd name="T46" fmla="*/ 226 w 358"/>
              <a:gd name="T47" fmla="*/ 71 h 382"/>
              <a:gd name="T48" fmla="*/ 182 w 358"/>
              <a:gd name="T49" fmla="*/ 209 h 382"/>
              <a:gd name="T50" fmla="*/ 133 w 358"/>
              <a:gd name="T51" fmla="*/ 180 h 382"/>
              <a:gd name="T52" fmla="*/ 135 w 358"/>
              <a:gd name="T53" fmla="*/ 190 h 382"/>
              <a:gd name="T54" fmla="*/ 184 w 358"/>
              <a:gd name="T55" fmla="*/ 219 h 382"/>
              <a:gd name="T56" fmla="*/ 182 w 358"/>
              <a:gd name="T57" fmla="*/ 209 h 382"/>
              <a:gd name="T58" fmla="*/ 157 w 358"/>
              <a:gd name="T59" fmla="*/ 104 h 382"/>
              <a:gd name="T60" fmla="*/ 186 w 358"/>
              <a:gd name="T61" fmla="*/ 195 h 382"/>
              <a:gd name="T62" fmla="*/ 222 w 358"/>
              <a:gd name="T63" fmla="*/ 90 h 382"/>
              <a:gd name="T64" fmla="*/ 136 w 358"/>
              <a:gd name="T65" fmla="*/ 238 h 382"/>
              <a:gd name="T66" fmla="*/ 129 w 358"/>
              <a:gd name="T67" fmla="*/ 216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58" h="382">
                <a:moveTo>
                  <a:pt x="131" y="382"/>
                </a:moveTo>
                <a:cubicBezTo>
                  <a:pt x="135" y="352"/>
                  <a:pt x="135" y="320"/>
                  <a:pt x="127" y="292"/>
                </a:cubicBezTo>
                <a:cubicBezTo>
                  <a:pt x="0" y="220"/>
                  <a:pt x="34" y="56"/>
                  <a:pt x="140" y="23"/>
                </a:cubicBezTo>
                <a:cubicBezTo>
                  <a:pt x="196" y="0"/>
                  <a:pt x="272" y="14"/>
                  <a:pt x="322" y="63"/>
                </a:cubicBezTo>
                <a:cubicBezTo>
                  <a:pt x="358" y="99"/>
                  <a:pt x="340" y="109"/>
                  <a:pt x="340" y="109"/>
                </a:cubicBezTo>
                <a:cubicBezTo>
                  <a:pt x="333" y="113"/>
                  <a:pt x="333" y="113"/>
                  <a:pt x="333" y="113"/>
                </a:cubicBezTo>
                <a:cubicBezTo>
                  <a:pt x="337" y="130"/>
                  <a:pt x="345" y="162"/>
                  <a:pt x="344" y="166"/>
                </a:cubicBezTo>
                <a:cubicBezTo>
                  <a:pt x="342" y="172"/>
                  <a:pt x="336" y="178"/>
                  <a:pt x="336" y="178"/>
                </a:cubicBezTo>
                <a:cubicBezTo>
                  <a:pt x="354" y="239"/>
                  <a:pt x="354" y="239"/>
                  <a:pt x="354" y="239"/>
                </a:cubicBezTo>
                <a:cubicBezTo>
                  <a:pt x="338" y="245"/>
                  <a:pt x="338" y="245"/>
                  <a:pt x="338" y="245"/>
                </a:cubicBezTo>
                <a:cubicBezTo>
                  <a:pt x="341" y="265"/>
                  <a:pt x="343" y="281"/>
                  <a:pt x="341" y="300"/>
                </a:cubicBezTo>
                <a:cubicBezTo>
                  <a:pt x="341" y="304"/>
                  <a:pt x="330" y="313"/>
                  <a:pt x="321" y="314"/>
                </a:cubicBezTo>
                <a:cubicBezTo>
                  <a:pt x="267" y="317"/>
                  <a:pt x="267" y="317"/>
                  <a:pt x="267" y="317"/>
                </a:cubicBezTo>
                <a:cubicBezTo>
                  <a:pt x="271" y="382"/>
                  <a:pt x="271" y="382"/>
                  <a:pt x="271" y="382"/>
                </a:cubicBezTo>
                <a:cubicBezTo>
                  <a:pt x="131" y="382"/>
                  <a:pt x="131" y="382"/>
                  <a:pt x="131" y="382"/>
                </a:cubicBezTo>
                <a:close/>
                <a:moveTo>
                  <a:pt x="172" y="226"/>
                </a:moveTo>
                <a:cubicBezTo>
                  <a:pt x="132" y="196"/>
                  <a:pt x="132" y="196"/>
                  <a:pt x="132" y="196"/>
                </a:cubicBezTo>
                <a:cubicBezTo>
                  <a:pt x="129" y="193"/>
                  <a:pt x="125" y="194"/>
                  <a:pt x="123" y="197"/>
                </a:cubicBezTo>
                <a:cubicBezTo>
                  <a:pt x="123" y="197"/>
                  <a:pt x="123" y="197"/>
                  <a:pt x="123" y="197"/>
                </a:cubicBezTo>
                <a:cubicBezTo>
                  <a:pt x="121" y="201"/>
                  <a:pt x="122" y="205"/>
                  <a:pt x="125" y="208"/>
                </a:cubicBezTo>
                <a:cubicBezTo>
                  <a:pt x="165" y="238"/>
                  <a:pt x="165" y="238"/>
                  <a:pt x="165" y="238"/>
                </a:cubicBezTo>
                <a:cubicBezTo>
                  <a:pt x="168" y="240"/>
                  <a:pt x="172" y="239"/>
                  <a:pt x="174" y="236"/>
                </a:cubicBezTo>
                <a:cubicBezTo>
                  <a:pt x="174" y="236"/>
                  <a:pt x="174" y="236"/>
                  <a:pt x="174" y="236"/>
                </a:cubicBezTo>
                <a:cubicBezTo>
                  <a:pt x="176" y="233"/>
                  <a:pt x="175" y="228"/>
                  <a:pt x="172" y="226"/>
                </a:cubicBezTo>
                <a:close/>
                <a:moveTo>
                  <a:pt x="263" y="136"/>
                </a:moveTo>
                <a:cubicBezTo>
                  <a:pt x="288" y="136"/>
                  <a:pt x="288" y="136"/>
                  <a:pt x="288" y="136"/>
                </a:cubicBezTo>
                <a:cubicBezTo>
                  <a:pt x="288" y="125"/>
                  <a:pt x="288" y="125"/>
                  <a:pt x="288" y="125"/>
                </a:cubicBezTo>
                <a:cubicBezTo>
                  <a:pt x="263" y="125"/>
                  <a:pt x="263" y="125"/>
                  <a:pt x="263" y="125"/>
                </a:cubicBezTo>
                <a:cubicBezTo>
                  <a:pt x="263" y="136"/>
                  <a:pt x="263" y="136"/>
                  <a:pt x="263" y="136"/>
                </a:cubicBezTo>
                <a:close/>
                <a:moveTo>
                  <a:pt x="171" y="70"/>
                </a:moveTo>
                <a:cubicBezTo>
                  <a:pt x="158" y="48"/>
                  <a:pt x="158" y="48"/>
                  <a:pt x="158" y="48"/>
                </a:cubicBezTo>
                <a:cubicBezTo>
                  <a:pt x="148" y="54"/>
                  <a:pt x="148" y="54"/>
                  <a:pt x="148" y="54"/>
                </a:cubicBezTo>
                <a:cubicBezTo>
                  <a:pt x="161" y="76"/>
                  <a:pt x="161" y="76"/>
                  <a:pt x="161" y="76"/>
                </a:cubicBezTo>
                <a:cubicBezTo>
                  <a:pt x="171" y="70"/>
                  <a:pt x="171" y="70"/>
                  <a:pt x="171" y="70"/>
                </a:cubicBezTo>
                <a:close/>
                <a:moveTo>
                  <a:pt x="204" y="64"/>
                </a:moveTo>
                <a:cubicBezTo>
                  <a:pt x="204" y="39"/>
                  <a:pt x="204" y="39"/>
                  <a:pt x="204" y="39"/>
                </a:cubicBezTo>
                <a:cubicBezTo>
                  <a:pt x="193" y="39"/>
                  <a:pt x="193" y="39"/>
                  <a:pt x="193" y="39"/>
                </a:cubicBezTo>
                <a:cubicBezTo>
                  <a:pt x="193" y="64"/>
                  <a:pt x="193" y="64"/>
                  <a:pt x="193" y="64"/>
                </a:cubicBezTo>
                <a:cubicBezTo>
                  <a:pt x="204" y="64"/>
                  <a:pt x="204" y="64"/>
                  <a:pt x="204" y="64"/>
                </a:cubicBezTo>
                <a:close/>
                <a:moveTo>
                  <a:pt x="258" y="103"/>
                </a:moveTo>
                <a:cubicBezTo>
                  <a:pt x="279" y="90"/>
                  <a:pt x="279" y="90"/>
                  <a:pt x="279" y="90"/>
                </a:cubicBezTo>
                <a:cubicBezTo>
                  <a:pt x="274" y="80"/>
                  <a:pt x="274" y="80"/>
                  <a:pt x="274" y="80"/>
                </a:cubicBezTo>
                <a:cubicBezTo>
                  <a:pt x="252" y="93"/>
                  <a:pt x="252" y="93"/>
                  <a:pt x="252" y="93"/>
                </a:cubicBezTo>
                <a:cubicBezTo>
                  <a:pt x="258" y="103"/>
                  <a:pt x="258" y="103"/>
                  <a:pt x="258" y="103"/>
                </a:cubicBezTo>
                <a:close/>
                <a:moveTo>
                  <a:pt x="236" y="76"/>
                </a:moveTo>
                <a:cubicBezTo>
                  <a:pt x="249" y="55"/>
                  <a:pt x="249" y="55"/>
                  <a:pt x="249" y="55"/>
                </a:cubicBezTo>
                <a:cubicBezTo>
                  <a:pt x="239" y="49"/>
                  <a:pt x="239" y="49"/>
                  <a:pt x="239" y="49"/>
                </a:cubicBezTo>
                <a:cubicBezTo>
                  <a:pt x="226" y="71"/>
                  <a:pt x="226" y="71"/>
                  <a:pt x="226" y="71"/>
                </a:cubicBezTo>
                <a:cubicBezTo>
                  <a:pt x="236" y="76"/>
                  <a:pt x="236" y="76"/>
                  <a:pt x="236" y="76"/>
                </a:cubicBezTo>
                <a:close/>
                <a:moveTo>
                  <a:pt x="182" y="209"/>
                </a:moveTo>
                <a:cubicBezTo>
                  <a:pt x="142" y="178"/>
                  <a:pt x="142" y="178"/>
                  <a:pt x="142" y="178"/>
                </a:cubicBezTo>
                <a:cubicBezTo>
                  <a:pt x="139" y="176"/>
                  <a:pt x="135" y="177"/>
                  <a:pt x="133" y="180"/>
                </a:cubicBezTo>
                <a:cubicBezTo>
                  <a:pt x="133" y="180"/>
                  <a:pt x="133" y="180"/>
                  <a:pt x="133" y="180"/>
                </a:cubicBezTo>
                <a:cubicBezTo>
                  <a:pt x="131" y="183"/>
                  <a:pt x="132" y="188"/>
                  <a:pt x="135" y="190"/>
                </a:cubicBezTo>
                <a:cubicBezTo>
                  <a:pt x="175" y="221"/>
                  <a:pt x="175" y="221"/>
                  <a:pt x="175" y="221"/>
                </a:cubicBezTo>
                <a:cubicBezTo>
                  <a:pt x="178" y="223"/>
                  <a:pt x="182" y="222"/>
                  <a:pt x="184" y="219"/>
                </a:cubicBezTo>
                <a:cubicBezTo>
                  <a:pt x="184" y="219"/>
                  <a:pt x="184" y="219"/>
                  <a:pt x="184" y="219"/>
                </a:cubicBezTo>
                <a:cubicBezTo>
                  <a:pt x="186" y="216"/>
                  <a:pt x="185" y="211"/>
                  <a:pt x="182" y="209"/>
                </a:cubicBezTo>
                <a:close/>
                <a:moveTo>
                  <a:pt x="222" y="90"/>
                </a:moveTo>
                <a:cubicBezTo>
                  <a:pt x="198" y="76"/>
                  <a:pt x="169" y="83"/>
                  <a:pt x="157" y="104"/>
                </a:cubicBezTo>
                <a:cubicBezTo>
                  <a:pt x="144" y="126"/>
                  <a:pt x="160" y="151"/>
                  <a:pt x="149" y="174"/>
                </a:cubicBezTo>
                <a:cubicBezTo>
                  <a:pt x="186" y="195"/>
                  <a:pt x="186" y="195"/>
                  <a:pt x="186" y="195"/>
                </a:cubicBezTo>
                <a:cubicBezTo>
                  <a:pt x="200" y="174"/>
                  <a:pt x="229" y="176"/>
                  <a:pt x="242" y="154"/>
                </a:cubicBezTo>
                <a:cubicBezTo>
                  <a:pt x="255" y="132"/>
                  <a:pt x="245" y="104"/>
                  <a:pt x="222" y="90"/>
                </a:cubicBezTo>
                <a:close/>
                <a:moveTo>
                  <a:pt x="129" y="216"/>
                </a:moveTo>
                <a:cubicBezTo>
                  <a:pt x="125" y="224"/>
                  <a:pt x="128" y="233"/>
                  <a:pt x="136" y="238"/>
                </a:cubicBezTo>
                <a:cubicBezTo>
                  <a:pt x="142" y="241"/>
                  <a:pt x="150" y="240"/>
                  <a:pt x="155" y="236"/>
                </a:cubicBezTo>
                <a:lnTo>
                  <a:pt x="129" y="216"/>
                </a:lnTo>
                <a:close/>
              </a:path>
            </a:pathLst>
          </a:custGeom>
          <a:solidFill>
            <a:schemeClr val="accent1"/>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9717" name="Freeform 25"/>
          <p:cNvSpPr>
            <a:spLocks noEditPoints="1" noChangeArrowheads="1"/>
          </p:cNvSpPr>
          <p:nvPr/>
        </p:nvSpPr>
        <p:spPr bwMode="auto">
          <a:xfrm flipH="1">
            <a:off x="2746879" y="1674230"/>
            <a:ext cx="415922" cy="392019"/>
          </a:xfrm>
          <a:custGeom>
            <a:avLst/>
            <a:gdLst>
              <a:gd name="T0" fmla="*/ 90 w 376"/>
              <a:gd name="T1" fmla="*/ 52 h 355"/>
              <a:gd name="T2" fmla="*/ 37 w 376"/>
              <a:gd name="T3" fmla="*/ 264 h 355"/>
              <a:gd name="T4" fmla="*/ 118 w 376"/>
              <a:gd name="T5" fmla="*/ 310 h 355"/>
              <a:gd name="T6" fmla="*/ 134 w 376"/>
              <a:gd name="T7" fmla="*/ 310 h 355"/>
              <a:gd name="T8" fmla="*/ 215 w 376"/>
              <a:gd name="T9" fmla="*/ 264 h 355"/>
              <a:gd name="T10" fmla="*/ 241 w 376"/>
              <a:gd name="T11" fmla="*/ 310 h 355"/>
              <a:gd name="T12" fmla="*/ 255 w 376"/>
              <a:gd name="T13" fmla="*/ 287 h 355"/>
              <a:gd name="T14" fmla="*/ 358 w 376"/>
              <a:gd name="T15" fmla="*/ 287 h 355"/>
              <a:gd name="T16" fmla="*/ 371 w 376"/>
              <a:gd name="T17" fmla="*/ 310 h 355"/>
              <a:gd name="T18" fmla="*/ 371 w 376"/>
              <a:gd name="T19" fmla="*/ 323 h 355"/>
              <a:gd name="T20" fmla="*/ 358 w 376"/>
              <a:gd name="T21" fmla="*/ 355 h 355"/>
              <a:gd name="T22" fmla="*/ 250 w 376"/>
              <a:gd name="T23" fmla="*/ 323 h 355"/>
              <a:gd name="T24" fmla="*/ 237 w 376"/>
              <a:gd name="T25" fmla="*/ 355 h 355"/>
              <a:gd name="T26" fmla="*/ 131 w 376"/>
              <a:gd name="T27" fmla="*/ 323 h 355"/>
              <a:gd name="T28" fmla="*/ 118 w 376"/>
              <a:gd name="T29" fmla="*/ 355 h 355"/>
              <a:gd name="T30" fmla="*/ 0 w 376"/>
              <a:gd name="T31" fmla="*/ 323 h 355"/>
              <a:gd name="T32" fmla="*/ 14 w 376"/>
              <a:gd name="T33" fmla="*/ 287 h 355"/>
              <a:gd name="T34" fmla="*/ 336 w 376"/>
              <a:gd name="T35" fmla="*/ 248 h 355"/>
              <a:gd name="T36" fmla="*/ 279 w 376"/>
              <a:gd name="T37" fmla="*/ 248 h 355"/>
              <a:gd name="T38" fmla="*/ 215 w 376"/>
              <a:gd name="T39" fmla="*/ 248 h 355"/>
              <a:gd name="T40" fmla="*/ 158 w 376"/>
              <a:gd name="T41" fmla="*/ 248 h 355"/>
              <a:gd name="T42" fmla="*/ 95 w 376"/>
              <a:gd name="T43" fmla="*/ 248 h 355"/>
              <a:gd name="T44" fmla="*/ 38 w 376"/>
              <a:gd name="T45" fmla="*/ 248 h 355"/>
              <a:gd name="T46" fmla="*/ 307 w 376"/>
              <a:gd name="T47" fmla="*/ 147 h 355"/>
              <a:gd name="T48" fmla="*/ 289 w 376"/>
              <a:gd name="T49" fmla="*/ 201 h 355"/>
              <a:gd name="T50" fmla="*/ 201 w 376"/>
              <a:gd name="T51" fmla="*/ 201 h 355"/>
              <a:gd name="T52" fmla="*/ 181 w 376"/>
              <a:gd name="T53" fmla="*/ 147 h 355"/>
              <a:gd name="T54" fmla="*/ 180 w 376"/>
              <a:gd name="T55" fmla="*/ 16 h 355"/>
              <a:gd name="T56" fmla="*/ 161 w 376"/>
              <a:gd name="T57" fmla="*/ 35 h 355"/>
              <a:gd name="T58" fmla="*/ 155 w 376"/>
              <a:gd name="T59" fmla="*/ 67 h 355"/>
              <a:gd name="T60" fmla="*/ 66 w 376"/>
              <a:gd name="T61" fmla="*/ 55 h 355"/>
              <a:gd name="T62" fmla="*/ 66 w 376"/>
              <a:gd name="T63" fmla="*/ 122 h 355"/>
              <a:gd name="T64" fmla="*/ 69 w 376"/>
              <a:gd name="T65" fmla="*/ 122 h 355"/>
              <a:gd name="T66" fmla="*/ 87 w 376"/>
              <a:gd name="T67" fmla="*/ 199 h 355"/>
              <a:gd name="T68" fmla="*/ 91 w 376"/>
              <a:gd name="T69" fmla="*/ 199 h 355"/>
              <a:gd name="T70" fmla="*/ 109 w 376"/>
              <a:gd name="T71" fmla="*/ 132 h 355"/>
              <a:gd name="T72" fmla="*/ 109 w 376"/>
              <a:gd name="T73" fmla="*/ 75 h 355"/>
              <a:gd name="T74" fmla="*/ 155 w 376"/>
              <a:gd name="T75" fmla="*/ 80 h 355"/>
              <a:gd name="T76" fmla="*/ 166 w 376"/>
              <a:gd name="T77" fmla="*/ 120 h 355"/>
              <a:gd name="T78" fmla="*/ 180 w 376"/>
              <a:gd name="T79" fmla="*/ 126 h 355"/>
              <a:gd name="T80" fmla="*/ 317 w 376"/>
              <a:gd name="T81" fmla="*/ 120 h 355"/>
              <a:gd name="T82" fmla="*/ 317 w 376"/>
              <a:gd name="T83" fmla="*/ 21 h 355"/>
              <a:gd name="T84" fmla="*/ 304 w 376"/>
              <a:gd name="T85" fmla="*/ 31 h 355"/>
              <a:gd name="T86" fmla="*/ 308 w 376"/>
              <a:gd name="T87" fmla="*/ 107 h 355"/>
              <a:gd name="T88" fmla="*/ 304 w 376"/>
              <a:gd name="T89" fmla="*/ 111 h 355"/>
              <a:gd name="T90" fmla="*/ 177 w 376"/>
              <a:gd name="T91" fmla="*/ 109 h 355"/>
              <a:gd name="T92" fmla="*/ 238 w 376"/>
              <a:gd name="T93" fmla="*/ 63 h 355"/>
              <a:gd name="T94" fmla="*/ 176 w 376"/>
              <a:gd name="T95" fmla="*/ 35 h 355"/>
              <a:gd name="T96" fmla="*/ 180 w 376"/>
              <a:gd name="T97" fmla="*/ 31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76" h="355">
                <a:moveTo>
                  <a:pt x="90" y="0"/>
                </a:moveTo>
                <a:cubicBezTo>
                  <a:pt x="104" y="0"/>
                  <a:pt x="115" y="12"/>
                  <a:pt x="115" y="26"/>
                </a:cubicBezTo>
                <a:cubicBezTo>
                  <a:pt x="115" y="40"/>
                  <a:pt x="104" y="52"/>
                  <a:pt x="90" y="52"/>
                </a:cubicBezTo>
                <a:cubicBezTo>
                  <a:pt x="75" y="52"/>
                  <a:pt x="64" y="40"/>
                  <a:pt x="64" y="26"/>
                </a:cubicBezTo>
                <a:cubicBezTo>
                  <a:pt x="64" y="12"/>
                  <a:pt x="75" y="0"/>
                  <a:pt x="90" y="0"/>
                </a:cubicBezTo>
                <a:close/>
                <a:moveTo>
                  <a:pt x="37" y="264"/>
                </a:moveTo>
                <a:cubicBezTo>
                  <a:pt x="95" y="264"/>
                  <a:pt x="95" y="264"/>
                  <a:pt x="95" y="264"/>
                </a:cubicBezTo>
                <a:cubicBezTo>
                  <a:pt x="108" y="264"/>
                  <a:pt x="118" y="274"/>
                  <a:pt x="118" y="287"/>
                </a:cubicBezTo>
                <a:cubicBezTo>
                  <a:pt x="118" y="310"/>
                  <a:pt x="118" y="310"/>
                  <a:pt x="118" y="310"/>
                </a:cubicBezTo>
                <a:cubicBezTo>
                  <a:pt x="120" y="310"/>
                  <a:pt x="120" y="310"/>
                  <a:pt x="120" y="310"/>
                </a:cubicBezTo>
                <a:cubicBezTo>
                  <a:pt x="131" y="310"/>
                  <a:pt x="131" y="310"/>
                  <a:pt x="131" y="310"/>
                </a:cubicBezTo>
                <a:cubicBezTo>
                  <a:pt x="134" y="310"/>
                  <a:pt x="134" y="310"/>
                  <a:pt x="134" y="310"/>
                </a:cubicBezTo>
                <a:cubicBezTo>
                  <a:pt x="134" y="287"/>
                  <a:pt x="134" y="287"/>
                  <a:pt x="134" y="287"/>
                </a:cubicBezTo>
                <a:cubicBezTo>
                  <a:pt x="134" y="274"/>
                  <a:pt x="144" y="264"/>
                  <a:pt x="156" y="264"/>
                </a:cubicBezTo>
                <a:cubicBezTo>
                  <a:pt x="215" y="264"/>
                  <a:pt x="215" y="264"/>
                  <a:pt x="215" y="264"/>
                </a:cubicBezTo>
                <a:cubicBezTo>
                  <a:pt x="227" y="264"/>
                  <a:pt x="237" y="274"/>
                  <a:pt x="237" y="287"/>
                </a:cubicBezTo>
                <a:cubicBezTo>
                  <a:pt x="237" y="310"/>
                  <a:pt x="237" y="310"/>
                  <a:pt x="237" y="310"/>
                </a:cubicBezTo>
                <a:cubicBezTo>
                  <a:pt x="241" y="310"/>
                  <a:pt x="241" y="310"/>
                  <a:pt x="241" y="310"/>
                </a:cubicBezTo>
                <a:cubicBezTo>
                  <a:pt x="250" y="310"/>
                  <a:pt x="250" y="310"/>
                  <a:pt x="250" y="310"/>
                </a:cubicBezTo>
                <a:cubicBezTo>
                  <a:pt x="255" y="310"/>
                  <a:pt x="255" y="310"/>
                  <a:pt x="255" y="310"/>
                </a:cubicBezTo>
                <a:cubicBezTo>
                  <a:pt x="255" y="287"/>
                  <a:pt x="255" y="287"/>
                  <a:pt x="255" y="287"/>
                </a:cubicBezTo>
                <a:cubicBezTo>
                  <a:pt x="255" y="274"/>
                  <a:pt x="265" y="264"/>
                  <a:pt x="278" y="264"/>
                </a:cubicBezTo>
                <a:cubicBezTo>
                  <a:pt x="336" y="264"/>
                  <a:pt x="336" y="264"/>
                  <a:pt x="336" y="264"/>
                </a:cubicBezTo>
                <a:cubicBezTo>
                  <a:pt x="348" y="264"/>
                  <a:pt x="358" y="274"/>
                  <a:pt x="358" y="287"/>
                </a:cubicBezTo>
                <a:cubicBezTo>
                  <a:pt x="358" y="310"/>
                  <a:pt x="358" y="310"/>
                  <a:pt x="358" y="310"/>
                </a:cubicBezTo>
                <a:cubicBezTo>
                  <a:pt x="362" y="310"/>
                  <a:pt x="362" y="310"/>
                  <a:pt x="362" y="310"/>
                </a:cubicBezTo>
                <a:cubicBezTo>
                  <a:pt x="371" y="310"/>
                  <a:pt x="371" y="310"/>
                  <a:pt x="371" y="310"/>
                </a:cubicBezTo>
                <a:cubicBezTo>
                  <a:pt x="376" y="310"/>
                  <a:pt x="376" y="310"/>
                  <a:pt x="376" y="310"/>
                </a:cubicBezTo>
                <a:cubicBezTo>
                  <a:pt x="376" y="323"/>
                  <a:pt x="376" y="323"/>
                  <a:pt x="376" y="323"/>
                </a:cubicBezTo>
                <a:cubicBezTo>
                  <a:pt x="371" y="323"/>
                  <a:pt x="371" y="323"/>
                  <a:pt x="371" y="323"/>
                </a:cubicBezTo>
                <a:cubicBezTo>
                  <a:pt x="362" y="323"/>
                  <a:pt x="362" y="323"/>
                  <a:pt x="362" y="323"/>
                </a:cubicBezTo>
                <a:cubicBezTo>
                  <a:pt x="358" y="323"/>
                  <a:pt x="358" y="323"/>
                  <a:pt x="358" y="323"/>
                </a:cubicBezTo>
                <a:cubicBezTo>
                  <a:pt x="358" y="355"/>
                  <a:pt x="358" y="355"/>
                  <a:pt x="358" y="355"/>
                </a:cubicBezTo>
                <a:cubicBezTo>
                  <a:pt x="255" y="355"/>
                  <a:pt x="255" y="355"/>
                  <a:pt x="255" y="355"/>
                </a:cubicBezTo>
                <a:cubicBezTo>
                  <a:pt x="255" y="323"/>
                  <a:pt x="255" y="323"/>
                  <a:pt x="255" y="323"/>
                </a:cubicBezTo>
                <a:cubicBezTo>
                  <a:pt x="250" y="323"/>
                  <a:pt x="250" y="323"/>
                  <a:pt x="250" y="323"/>
                </a:cubicBezTo>
                <a:cubicBezTo>
                  <a:pt x="241" y="323"/>
                  <a:pt x="241" y="323"/>
                  <a:pt x="241" y="323"/>
                </a:cubicBezTo>
                <a:cubicBezTo>
                  <a:pt x="237" y="323"/>
                  <a:pt x="237" y="323"/>
                  <a:pt x="237" y="323"/>
                </a:cubicBezTo>
                <a:cubicBezTo>
                  <a:pt x="237" y="355"/>
                  <a:pt x="237" y="355"/>
                  <a:pt x="237" y="355"/>
                </a:cubicBezTo>
                <a:cubicBezTo>
                  <a:pt x="134" y="355"/>
                  <a:pt x="134" y="355"/>
                  <a:pt x="134" y="355"/>
                </a:cubicBezTo>
                <a:cubicBezTo>
                  <a:pt x="134" y="323"/>
                  <a:pt x="134" y="323"/>
                  <a:pt x="134" y="323"/>
                </a:cubicBezTo>
                <a:cubicBezTo>
                  <a:pt x="131" y="323"/>
                  <a:pt x="131" y="323"/>
                  <a:pt x="131" y="323"/>
                </a:cubicBezTo>
                <a:cubicBezTo>
                  <a:pt x="120" y="323"/>
                  <a:pt x="120" y="323"/>
                  <a:pt x="120" y="323"/>
                </a:cubicBezTo>
                <a:cubicBezTo>
                  <a:pt x="118" y="323"/>
                  <a:pt x="118" y="323"/>
                  <a:pt x="118" y="323"/>
                </a:cubicBezTo>
                <a:cubicBezTo>
                  <a:pt x="118" y="355"/>
                  <a:pt x="118" y="355"/>
                  <a:pt x="118" y="355"/>
                </a:cubicBezTo>
                <a:cubicBezTo>
                  <a:pt x="14" y="355"/>
                  <a:pt x="14" y="355"/>
                  <a:pt x="14" y="355"/>
                </a:cubicBezTo>
                <a:cubicBezTo>
                  <a:pt x="14" y="323"/>
                  <a:pt x="14" y="323"/>
                  <a:pt x="14" y="323"/>
                </a:cubicBezTo>
                <a:cubicBezTo>
                  <a:pt x="0" y="323"/>
                  <a:pt x="0" y="323"/>
                  <a:pt x="0" y="323"/>
                </a:cubicBezTo>
                <a:cubicBezTo>
                  <a:pt x="0" y="310"/>
                  <a:pt x="0" y="310"/>
                  <a:pt x="0" y="310"/>
                </a:cubicBezTo>
                <a:cubicBezTo>
                  <a:pt x="14" y="310"/>
                  <a:pt x="14" y="310"/>
                  <a:pt x="14" y="310"/>
                </a:cubicBezTo>
                <a:cubicBezTo>
                  <a:pt x="14" y="287"/>
                  <a:pt x="14" y="287"/>
                  <a:pt x="14" y="287"/>
                </a:cubicBezTo>
                <a:cubicBezTo>
                  <a:pt x="14" y="274"/>
                  <a:pt x="24" y="264"/>
                  <a:pt x="37" y="264"/>
                </a:cubicBezTo>
                <a:close/>
                <a:moveTo>
                  <a:pt x="307" y="220"/>
                </a:moveTo>
                <a:cubicBezTo>
                  <a:pt x="323" y="220"/>
                  <a:pt x="336" y="232"/>
                  <a:pt x="336" y="248"/>
                </a:cubicBezTo>
                <a:cubicBezTo>
                  <a:pt x="336" y="251"/>
                  <a:pt x="335" y="255"/>
                  <a:pt x="334" y="258"/>
                </a:cubicBezTo>
                <a:cubicBezTo>
                  <a:pt x="281" y="258"/>
                  <a:pt x="281" y="258"/>
                  <a:pt x="281" y="258"/>
                </a:cubicBezTo>
                <a:cubicBezTo>
                  <a:pt x="280" y="255"/>
                  <a:pt x="279" y="251"/>
                  <a:pt x="279" y="248"/>
                </a:cubicBezTo>
                <a:cubicBezTo>
                  <a:pt x="279" y="232"/>
                  <a:pt x="292" y="220"/>
                  <a:pt x="307" y="220"/>
                </a:cubicBezTo>
                <a:close/>
                <a:moveTo>
                  <a:pt x="186" y="220"/>
                </a:moveTo>
                <a:cubicBezTo>
                  <a:pt x="202" y="220"/>
                  <a:pt x="215" y="232"/>
                  <a:pt x="215" y="248"/>
                </a:cubicBezTo>
                <a:cubicBezTo>
                  <a:pt x="215" y="251"/>
                  <a:pt x="214" y="255"/>
                  <a:pt x="213" y="258"/>
                </a:cubicBezTo>
                <a:cubicBezTo>
                  <a:pt x="160" y="258"/>
                  <a:pt x="160" y="258"/>
                  <a:pt x="160" y="258"/>
                </a:cubicBezTo>
                <a:cubicBezTo>
                  <a:pt x="159" y="255"/>
                  <a:pt x="158" y="251"/>
                  <a:pt x="158" y="248"/>
                </a:cubicBezTo>
                <a:cubicBezTo>
                  <a:pt x="158" y="232"/>
                  <a:pt x="171" y="220"/>
                  <a:pt x="186" y="220"/>
                </a:cubicBezTo>
                <a:close/>
                <a:moveTo>
                  <a:pt x="67" y="220"/>
                </a:moveTo>
                <a:cubicBezTo>
                  <a:pt x="82" y="220"/>
                  <a:pt x="95" y="232"/>
                  <a:pt x="95" y="248"/>
                </a:cubicBezTo>
                <a:cubicBezTo>
                  <a:pt x="95" y="251"/>
                  <a:pt x="94" y="255"/>
                  <a:pt x="93" y="258"/>
                </a:cubicBezTo>
                <a:cubicBezTo>
                  <a:pt x="40" y="258"/>
                  <a:pt x="40" y="258"/>
                  <a:pt x="40" y="258"/>
                </a:cubicBezTo>
                <a:cubicBezTo>
                  <a:pt x="39" y="255"/>
                  <a:pt x="38" y="251"/>
                  <a:pt x="38" y="248"/>
                </a:cubicBezTo>
                <a:cubicBezTo>
                  <a:pt x="38" y="232"/>
                  <a:pt x="51" y="220"/>
                  <a:pt x="67" y="220"/>
                </a:cubicBezTo>
                <a:close/>
                <a:moveTo>
                  <a:pt x="307" y="130"/>
                </a:moveTo>
                <a:cubicBezTo>
                  <a:pt x="307" y="147"/>
                  <a:pt x="307" y="147"/>
                  <a:pt x="307" y="147"/>
                </a:cubicBezTo>
                <a:cubicBezTo>
                  <a:pt x="293" y="147"/>
                  <a:pt x="293" y="147"/>
                  <a:pt x="293" y="147"/>
                </a:cubicBezTo>
                <a:cubicBezTo>
                  <a:pt x="308" y="201"/>
                  <a:pt x="308" y="201"/>
                  <a:pt x="308" y="201"/>
                </a:cubicBezTo>
                <a:cubicBezTo>
                  <a:pt x="289" y="201"/>
                  <a:pt x="289" y="201"/>
                  <a:pt x="289" y="201"/>
                </a:cubicBezTo>
                <a:cubicBezTo>
                  <a:pt x="273" y="147"/>
                  <a:pt x="273" y="147"/>
                  <a:pt x="273" y="147"/>
                </a:cubicBezTo>
                <a:cubicBezTo>
                  <a:pt x="216" y="147"/>
                  <a:pt x="216" y="147"/>
                  <a:pt x="216" y="147"/>
                </a:cubicBezTo>
                <a:cubicBezTo>
                  <a:pt x="201" y="201"/>
                  <a:pt x="201" y="201"/>
                  <a:pt x="201" y="201"/>
                </a:cubicBezTo>
                <a:cubicBezTo>
                  <a:pt x="181" y="201"/>
                  <a:pt x="181" y="201"/>
                  <a:pt x="181" y="201"/>
                </a:cubicBezTo>
                <a:cubicBezTo>
                  <a:pt x="197" y="147"/>
                  <a:pt x="197" y="147"/>
                  <a:pt x="197" y="147"/>
                </a:cubicBezTo>
                <a:cubicBezTo>
                  <a:pt x="181" y="147"/>
                  <a:pt x="181" y="147"/>
                  <a:pt x="181" y="147"/>
                </a:cubicBezTo>
                <a:cubicBezTo>
                  <a:pt x="181" y="130"/>
                  <a:pt x="181" y="130"/>
                  <a:pt x="181" y="130"/>
                </a:cubicBezTo>
                <a:cubicBezTo>
                  <a:pt x="307" y="130"/>
                  <a:pt x="307" y="130"/>
                  <a:pt x="307" y="130"/>
                </a:cubicBezTo>
                <a:close/>
                <a:moveTo>
                  <a:pt x="180" y="16"/>
                </a:moveTo>
                <a:cubicBezTo>
                  <a:pt x="175" y="16"/>
                  <a:pt x="170" y="18"/>
                  <a:pt x="166" y="21"/>
                </a:cubicBezTo>
                <a:cubicBezTo>
                  <a:pt x="166" y="21"/>
                  <a:pt x="166" y="21"/>
                  <a:pt x="166" y="21"/>
                </a:cubicBezTo>
                <a:cubicBezTo>
                  <a:pt x="163" y="25"/>
                  <a:pt x="161" y="30"/>
                  <a:pt x="161" y="35"/>
                </a:cubicBezTo>
                <a:cubicBezTo>
                  <a:pt x="161" y="72"/>
                  <a:pt x="161" y="72"/>
                  <a:pt x="161" y="72"/>
                </a:cubicBezTo>
                <a:cubicBezTo>
                  <a:pt x="155" y="73"/>
                  <a:pt x="155" y="73"/>
                  <a:pt x="155" y="73"/>
                </a:cubicBezTo>
                <a:cubicBezTo>
                  <a:pt x="155" y="67"/>
                  <a:pt x="155" y="67"/>
                  <a:pt x="155" y="67"/>
                </a:cubicBezTo>
                <a:cubicBezTo>
                  <a:pt x="128" y="67"/>
                  <a:pt x="128" y="67"/>
                  <a:pt x="128" y="67"/>
                </a:cubicBezTo>
                <a:cubicBezTo>
                  <a:pt x="109" y="55"/>
                  <a:pt x="109" y="55"/>
                  <a:pt x="109" y="55"/>
                </a:cubicBezTo>
                <a:cubicBezTo>
                  <a:pt x="63" y="55"/>
                  <a:pt x="117" y="55"/>
                  <a:pt x="66" y="55"/>
                </a:cubicBezTo>
                <a:cubicBezTo>
                  <a:pt x="57" y="55"/>
                  <a:pt x="50" y="63"/>
                  <a:pt x="50" y="71"/>
                </a:cubicBezTo>
                <a:cubicBezTo>
                  <a:pt x="50" y="122"/>
                  <a:pt x="50" y="122"/>
                  <a:pt x="50" y="122"/>
                </a:cubicBezTo>
                <a:cubicBezTo>
                  <a:pt x="66" y="122"/>
                  <a:pt x="66" y="122"/>
                  <a:pt x="66" y="122"/>
                </a:cubicBezTo>
                <a:cubicBezTo>
                  <a:pt x="66" y="85"/>
                  <a:pt x="66" y="85"/>
                  <a:pt x="66" y="85"/>
                </a:cubicBezTo>
                <a:cubicBezTo>
                  <a:pt x="69" y="85"/>
                  <a:pt x="69" y="85"/>
                  <a:pt x="69" y="85"/>
                </a:cubicBezTo>
                <a:cubicBezTo>
                  <a:pt x="69" y="122"/>
                  <a:pt x="69" y="122"/>
                  <a:pt x="69" y="122"/>
                </a:cubicBezTo>
                <a:cubicBezTo>
                  <a:pt x="69" y="132"/>
                  <a:pt x="69" y="132"/>
                  <a:pt x="69" y="132"/>
                </a:cubicBezTo>
                <a:cubicBezTo>
                  <a:pt x="69" y="199"/>
                  <a:pt x="69" y="199"/>
                  <a:pt x="69" y="199"/>
                </a:cubicBezTo>
                <a:cubicBezTo>
                  <a:pt x="87" y="199"/>
                  <a:pt x="87" y="199"/>
                  <a:pt x="87" y="199"/>
                </a:cubicBezTo>
                <a:cubicBezTo>
                  <a:pt x="87" y="143"/>
                  <a:pt x="87" y="143"/>
                  <a:pt x="87" y="143"/>
                </a:cubicBezTo>
                <a:cubicBezTo>
                  <a:pt x="91" y="143"/>
                  <a:pt x="91" y="143"/>
                  <a:pt x="91" y="143"/>
                </a:cubicBezTo>
                <a:cubicBezTo>
                  <a:pt x="91" y="199"/>
                  <a:pt x="91" y="199"/>
                  <a:pt x="91" y="199"/>
                </a:cubicBezTo>
                <a:cubicBezTo>
                  <a:pt x="109" y="199"/>
                  <a:pt x="109" y="199"/>
                  <a:pt x="109" y="199"/>
                </a:cubicBezTo>
                <a:cubicBezTo>
                  <a:pt x="109" y="189"/>
                  <a:pt x="109" y="189"/>
                  <a:pt x="109" y="189"/>
                </a:cubicBezTo>
                <a:cubicBezTo>
                  <a:pt x="109" y="132"/>
                  <a:pt x="109" y="132"/>
                  <a:pt x="109" y="132"/>
                </a:cubicBezTo>
                <a:cubicBezTo>
                  <a:pt x="109" y="122"/>
                  <a:pt x="109" y="122"/>
                  <a:pt x="109" y="122"/>
                </a:cubicBezTo>
                <a:cubicBezTo>
                  <a:pt x="109" y="85"/>
                  <a:pt x="109" y="85"/>
                  <a:pt x="109" y="85"/>
                </a:cubicBezTo>
                <a:cubicBezTo>
                  <a:pt x="109" y="75"/>
                  <a:pt x="109" y="75"/>
                  <a:pt x="109" y="75"/>
                </a:cubicBezTo>
                <a:cubicBezTo>
                  <a:pt x="128" y="85"/>
                  <a:pt x="128" y="85"/>
                  <a:pt x="128" y="85"/>
                </a:cubicBezTo>
                <a:cubicBezTo>
                  <a:pt x="155" y="85"/>
                  <a:pt x="155" y="85"/>
                  <a:pt x="155" y="85"/>
                </a:cubicBezTo>
                <a:cubicBezTo>
                  <a:pt x="155" y="80"/>
                  <a:pt x="155" y="80"/>
                  <a:pt x="155" y="80"/>
                </a:cubicBezTo>
                <a:cubicBezTo>
                  <a:pt x="161" y="79"/>
                  <a:pt x="161" y="79"/>
                  <a:pt x="161" y="79"/>
                </a:cubicBezTo>
                <a:cubicBezTo>
                  <a:pt x="161" y="107"/>
                  <a:pt x="161" y="107"/>
                  <a:pt x="161" y="107"/>
                </a:cubicBezTo>
                <a:cubicBezTo>
                  <a:pt x="161" y="112"/>
                  <a:pt x="163" y="117"/>
                  <a:pt x="166" y="120"/>
                </a:cubicBezTo>
                <a:cubicBezTo>
                  <a:pt x="166" y="120"/>
                  <a:pt x="166" y="120"/>
                  <a:pt x="166" y="120"/>
                </a:cubicBezTo>
                <a:cubicBezTo>
                  <a:pt x="166" y="120"/>
                  <a:pt x="166" y="120"/>
                  <a:pt x="166" y="120"/>
                </a:cubicBezTo>
                <a:cubicBezTo>
                  <a:pt x="170" y="124"/>
                  <a:pt x="175" y="126"/>
                  <a:pt x="180" y="126"/>
                </a:cubicBezTo>
                <a:cubicBezTo>
                  <a:pt x="304" y="126"/>
                  <a:pt x="304" y="126"/>
                  <a:pt x="304" y="126"/>
                </a:cubicBezTo>
                <a:cubicBezTo>
                  <a:pt x="309" y="126"/>
                  <a:pt x="314" y="124"/>
                  <a:pt x="317" y="120"/>
                </a:cubicBezTo>
                <a:cubicBezTo>
                  <a:pt x="317" y="120"/>
                  <a:pt x="317" y="120"/>
                  <a:pt x="317" y="120"/>
                </a:cubicBezTo>
                <a:cubicBezTo>
                  <a:pt x="321" y="117"/>
                  <a:pt x="323" y="112"/>
                  <a:pt x="323" y="107"/>
                </a:cubicBezTo>
                <a:cubicBezTo>
                  <a:pt x="323" y="35"/>
                  <a:pt x="323" y="35"/>
                  <a:pt x="323" y="35"/>
                </a:cubicBezTo>
                <a:cubicBezTo>
                  <a:pt x="323" y="30"/>
                  <a:pt x="321" y="25"/>
                  <a:pt x="317" y="21"/>
                </a:cubicBezTo>
                <a:cubicBezTo>
                  <a:pt x="314" y="18"/>
                  <a:pt x="309" y="16"/>
                  <a:pt x="304" y="16"/>
                </a:cubicBezTo>
                <a:cubicBezTo>
                  <a:pt x="180" y="16"/>
                  <a:pt x="180" y="16"/>
                  <a:pt x="180" y="16"/>
                </a:cubicBezTo>
                <a:close/>
                <a:moveTo>
                  <a:pt x="304" y="31"/>
                </a:moveTo>
                <a:cubicBezTo>
                  <a:pt x="305" y="31"/>
                  <a:pt x="306" y="31"/>
                  <a:pt x="307" y="32"/>
                </a:cubicBezTo>
                <a:cubicBezTo>
                  <a:pt x="307" y="33"/>
                  <a:pt x="308" y="34"/>
                  <a:pt x="308" y="35"/>
                </a:cubicBezTo>
                <a:cubicBezTo>
                  <a:pt x="308" y="107"/>
                  <a:pt x="308" y="107"/>
                  <a:pt x="308" y="107"/>
                </a:cubicBezTo>
                <a:cubicBezTo>
                  <a:pt x="308" y="108"/>
                  <a:pt x="307" y="109"/>
                  <a:pt x="307" y="109"/>
                </a:cubicBezTo>
                <a:cubicBezTo>
                  <a:pt x="307" y="110"/>
                  <a:pt x="307" y="110"/>
                  <a:pt x="307" y="110"/>
                </a:cubicBezTo>
                <a:cubicBezTo>
                  <a:pt x="306" y="110"/>
                  <a:pt x="305" y="111"/>
                  <a:pt x="304" y="111"/>
                </a:cubicBezTo>
                <a:cubicBezTo>
                  <a:pt x="180" y="111"/>
                  <a:pt x="180" y="111"/>
                  <a:pt x="180" y="111"/>
                </a:cubicBezTo>
                <a:cubicBezTo>
                  <a:pt x="179" y="111"/>
                  <a:pt x="178" y="110"/>
                  <a:pt x="177" y="110"/>
                </a:cubicBezTo>
                <a:cubicBezTo>
                  <a:pt x="177" y="109"/>
                  <a:pt x="177" y="109"/>
                  <a:pt x="177" y="109"/>
                </a:cubicBezTo>
                <a:cubicBezTo>
                  <a:pt x="176" y="109"/>
                  <a:pt x="176" y="108"/>
                  <a:pt x="176" y="107"/>
                </a:cubicBezTo>
                <a:cubicBezTo>
                  <a:pt x="176" y="76"/>
                  <a:pt x="176" y="76"/>
                  <a:pt x="176" y="76"/>
                </a:cubicBezTo>
                <a:cubicBezTo>
                  <a:pt x="238" y="63"/>
                  <a:pt x="238" y="63"/>
                  <a:pt x="238" y="63"/>
                </a:cubicBezTo>
                <a:cubicBezTo>
                  <a:pt x="237" y="62"/>
                  <a:pt x="237" y="62"/>
                  <a:pt x="237" y="62"/>
                </a:cubicBezTo>
                <a:cubicBezTo>
                  <a:pt x="176" y="70"/>
                  <a:pt x="176" y="70"/>
                  <a:pt x="176" y="70"/>
                </a:cubicBezTo>
                <a:cubicBezTo>
                  <a:pt x="176" y="35"/>
                  <a:pt x="176" y="35"/>
                  <a:pt x="176" y="35"/>
                </a:cubicBezTo>
                <a:cubicBezTo>
                  <a:pt x="176" y="34"/>
                  <a:pt x="176" y="33"/>
                  <a:pt x="177" y="32"/>
                </a:cubicBezTo>
                <a:cubicBezTo>
                  <a:pt x="177" y="32"/>
                  <a:pt x="177" y="32"/>
                  <a:pt x="177" y="32"/>
                </a:cubicBezTo>
                <a:cubicBezTo>
                  <a:pt x="178" y="31"/>
                  <a:pt x="179" y="31"/>
                  <a:pt x="180" y="31"/>
                </a:cubicBezTo>
                <a:lnTo>
                  <a:pt x="304" y="31"/>
                </a:lnTo>
                <a:close/>
              </a:path>
            </a:pathLst>
          </a:custGeom>
          <a:solidFill>
            <a:schemeClr val="accent1"/>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9718" name="Freeform 73"/>
          <p:cNvSpPr>
            <a:spLocks noEditPoints="1" noChangeArrowheads="1"/>
          </p:cNvSpPr>
          <p:nvPr/>
        </p:nvSpPr>
        <p:spPr bwMode="auto">
          <a:xfrm>
            <a:off x="8574063" y="3724660"/>
            <a:ext cx="510341" cy="415922"/>
          </a:xfrm>
          <a:custGeom>
            <a:avLst/>
            <a:gdLst>
              <a:gd name="T0" fmla="*/ 11 w 126"/>
              <a:gd name="T1" fmla="*/ 0 h 103"/>
              <a:gd name="T2" fmla="*/ 118 w 126"/>
              <a:gd name="T3" fmla="*/ 6 h 103"/>
              <a:gd name="T4" fmla="*/ 22 w 126"/>
              <a:gd name="T5" fmla="*/ 64 h 103"/>
              <a:gd name="T6" fmla="*/ 91 w 126"/>
              <a:gd name="T7" fmla="*/ 29 h 103"/>
              <a:gd name="T8" fmla="*/ 95 w 126"/>
              <a:gd name="T9" fmla="*/ 37 h 103"/>
              <a:gd name="T10" fmla="*/ 90 w 126"/>
              <a:gd name="T11" fmla="*/ 27 h 103"/>
              <a:gd name="T12" fmla="*/ 89 w 126"/>
              <a:gd name="T13" fmla="*/ 38 h 103"/>
              <a:gd name="T14" fmla="*/ 86 w 126"/>
              <a:gd name="T15" fmla="*/ 40 h 103"/>
              <a:gd name="T16" fmla="*/ 86 w 126"/>
              <a:gd name="T17" fmla="*/ 31 h 103"/>
              <a:gd name="T18" fmla="*/ 81 w 126"/>
              <a:gd name="T19" fmla="*/ 25 h 103"/>
              <a:gd name="T20" fmla="*/ 78 w 126"/>
              <a:gd name="T21" fmla="*/ 29 h 103"/>
              <a:gd name="T22" fmla="*/ 92 w 126"/>
              <a:gd name="T23" fmla="*/ 45 h 103"/>
              <a:gd name="T24" fmla="*/ 89 w 126"/>
              <a:gd name="T25" fmla="*/ 36 h 103"/>
              <a:gd name="T26" fmla="*/ 91 w 126"/>
              <a:gd name="T27" fmla="*/ 25 h 103"/>
              <a:gd name="T28" fmla="*/ 97 w 126"/>
              <a:gd name="T29" fmla="*/ 37 h 103"/>
              <a:gd name="T30" fmla="*/ 93 w 126"/>
              <a:gd name="T31" fmla="*/ 23 h 103"/>
              <a:gd name="T32" fmla="*/ 46 w 126"/>
              <a:gd name="T33" fmla="*/ 19 h 103"/>
              <a:gd name="T34" fmla="*/ 49 w 126"/>
              <a:gd name="T35" fmla="*/ 18 h 103"/>
              <a:gd name="T36" fmla="*/ 70 w 126"/>
              <a:gd name="T37" fmla="*/ 19 h 103"/>
              <a:gd name="T38" fmla="*/ 65 w 126"/>
              <a:gd name="T39" fmla="*/ 32 h 103"/>
              <a:gd name="T40" fmla="*/ 63 w 126"/>
              <a:gd name="T41" fmla="*/ 34 h 103"/>
              <a:gd name="T42" fmla="*/ 53 w 126"/>
              <a:gd name="T43" fmla="*/ 34 h 103"/>
              <a:gd name="T44" fmla="*/ 59 w 126"/>
              <a:gd name="T45" fmla="*/ 38 h 103"/>
              <a:gd name="T46" fmla="*/ 62 w 126"/>
              <a:gd name="T47" fmla="*/ 39 h 103"/>
              <a:gd name="T48" fmla="*/ 73 w 126"/>
              <a:gd name="T49" fmla="*/ 30 h 103"/>
              <a:gd name="T50" fmla="*/ 51 w 126"/>
              <a:gd name="T51" fmla="*/ 14 h 103"/>
              <a:gd name="T52" fmla="*/ 68 w 126"/>
              <a:gd name="T53" fmla="*/ 27 h 103"/>
              <a:gd name="T54" fmla="*/ 68 w 126"/>
              <a:gd name="T55" fmla="*/ 25 h 103"/>
              <a:gd name="T56" fmla="*/ 54 w 126"/>
              <a:gd name="T57" fmla="*/ 21 h 103"/>
              <a:gd name="T58" fmla="*/ 35 w 126"/>
              <a:gd name="T59" fmla="*/ 40 h 103"/>
              <a:gd name="T60" fmla="*/ 52 w 126"/>
              <a:gd name="T61" fmla="*/ 39 h 103"/>
              <a:gd name="T62" fmla="*/ 51 w 126"/>
              <a:gd name="T63" fmla="*/ 33 h 103"/>
              <a:gd name="T64" fmla="*/ 51 w 126"/>
              <a:gd name="T65" fmla="*/ 30 h 103"/>
              <a:gd name="T66" fmla="*/ 38 w 126"/>
              <a:gd name="T67" fmla="*/ 30 h 103"/>
              <a:gd name="T68" fmla="*/ 39 w 126"/>
              <a:gd name="T69" fmla="*/ 34 h 103"/>
              <a:gd name="T70" fmla="*/ 35 w 126"/>
              <a:gd name="T71" fmla="*/ 40 h 103"/>
              <a:gd name="T72" fmla="*/ 22 w 126"/>
              <a:gd name="T73" fmla="*/ 56 h 103"/>
              <a:gd name="T74" fmla="*/ 126 w 126"/>
              <a:gd name="T75" fmla="*/ 99 h 103"/>
              <a:gd name="T76" fmla="*/ 0 w 126"/>
              <a:gd name="T77" fmla="*/ 87 h 103"/>
              <a:gd name="T78" fmla="*/ 118 w 126"/>
              <a:gd name="T79" fmla="*/ 67 h 103"/>
              <a:gd name="T80" fmla="*/ 54 w 126"/>
              <a:gd name="T81" fmla="*/ 72 h 103"/>
              <a:gd name="T82" fmla="*/ 52 w 126"/>
              <a:gd name="T83" fmla="*/ 85 h 103"/>
              <a:gd name="T84" fmla="*/ 24 w 126"/>
              <a:gd name="T85" fmla="*/ 85 h 103"/>
              <a:gd name="T86" fmla="*/ 58 w 126"/>
              <a:gd name="T87" fmla="*/ 82 h 103"/>
              <a:gd name="T88" fmla="*/ 58 w 126"/>
              <a:gd name="T89" fmla="*/ 82 h 103"/>
              <a:gd name="T90" fmla="*/ 85 w 126"/>
              <a:gd name="T91" fmla="*/ 82 h 103"/>
              <a:gd name="T92" fmla="*/ 102 w 126"/>
              <a:gd name="T93" fmla="*/ 85 h 103"/>
              <a:gd name="T94" fmla="*/ 38 w 126"/>
              <a:gd name="T95" fmla="*/ 79 h 103"/>
              <a:gd name="T96" fmla="*/ 28 w 126"/>
              <a:gd name="T97" fmla="*/ 76 h 103"/>
              <a:gd name="T98" fmla="*/ 28 w 126"/>
              <a:gd name="T99" fmla="*/ 76 h 103"/>
              <a:gd name="T100" fmla="*/ 65 w 126"/>
              <a:gd name="T101" fmla="*/ 76 h 103"/>
              <a:gd name="T102" fmla="*/ 81 w 126"/>
              <a:gd name="T103" fmla="*/ 79 h 103"/>
              <a:gd name="T104" fmla="*/ 87 w 126"/>
              <a:gd name="T105" fmla="*/ 79 h 103"/>
              <a:gd name="T106" fmla="*/ 30 w 126"/>
              <a:gd name="T107" fmla="*/ 72 h 103"/>
              <a:gd name="T108" fmla="*/ 30 w 126"/>
              <a:gd name="T109" fmla="*/ 72 h 103"/>
              <a:gd name="T110" fmla="*/ 69 w 126"/>
              <a:gd name="T111" fmla="*/ 72 h 103"/>
              <a:gd name="T112" fmla="*/ 85 w 126"/>
              <a:gd name="T113" fmla="*/ 74 h 103"/>
              <a:gd name="T114" fmla="*/ 90 w 126"/>
              <a:gd name="T115" fmla="*/ 74 h 103"/>
              <a:gd name="T116" fmla="*/ 10 w 126"/>
              <a:gd name="T117" fmla="*/ 91 h 103"/>
              <a:gd name="T118" fmla="*/ 10 w 126"/>
              <a:gd name="T119" fmla="*/ 91 h 103"/>
              <a:gd name="T120" fmla="*/ 116 w 126"/>
              <a:gd name="T121" fmla="*/ 91 h 103"/>
              <a:gd name="T122" fmla="*/ 49 w 126"/>
              <a:gd name="T123" fmla="*/ 96 h 103"/>
              <a:gd name="T124" fmla="*/ 25 w 126"/>
              <a:gd name="T125" fmla="*/ 96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6" h="103">
                <a:moveTo>
                  <a:pt x="11" y="64"/>
                </a:moveTo>
                <a:cubicBezTo>
                  <a:pt x="11" y="56"/>
                  <a:pt x="11" y="56"/>
                  <a:pt x="11" y="56"/>
                </a:cubicBezTo>
                <a:cubicBezTo>
                  <a:pt x="11" y="6"/>
                  <a:pt x="11" y="6"/>
                  <a:pt x="11" y="6"/>
                </a:cubicBezTo>
                <a:cubicBezTo>
                  <a:pt x="11" y="0"/>
                  <a:pt x="11" y="0"/>
                  <a:pt x="11" y="0"/>
                </a:cubicBezTo>
                <a:cubicBezTo>
                  <a:pt x="16" y="0"/>
                  <a:pt x="16" y="0"/>
                  <a:pt x="16" y="0"/>
                </a:cubicBezTo>
                <a:cubicBezTo>
                  <a:pt x="112" y="0"/>
                  <a:pt x="112" y="0"/>
                  <a:pt x="112" y="0"/>
                </a:cubicBezTo>
                <a:cubicBezTo>
                  <a:pt x="118" y="0"/>
                  <a:pt x="118" y="0"/>
                  <a:pt x="118" y="0"/>
                </a:cubicBezTo>
                <a:cubicBezTo>
                  <a:pt x="118" y="6"/>
                  <a:pt x="118" y="6"/>
                  <a:pt x="118" y="6"/>
                </a:cubicBezTo>
                <a:cubicBezTo>
                  <a:pt x="118" y="56"/>
                  <a:pt x="118" y="56"/>
                  <a:pt x="118" y="56"/>
                </a:cubicBezTo>
                <a:cubicBezTo>
                  <a:pt x="118" y="64"/>
                  <a:pt x="118" y="64"/>
                  <a:pt x="118" y="64"/>
                </a:cubicBezTo>
                <a:cubicBezTo>
                  <a:pt x="106" y="64"/>
                  <a:pt x="106" y="64"/>
                  <a:pt x="106" y="64"/>
                </a:cubicBezTo>
                <a:cubicBezTo>
                  <a:pt x="22" y="64"/>
                  <a:pt x="22" y="64"/>
                  <a:pt x="22" y="64"/>
                </a:cubicBezTo>
                <a:cubicBezTo>
                  <a:pt x="11" y="64"/>
                  <a:pt x="11" y="64"/>
                  <a:pt x="11" y="64"/>
                </a:cubicBezTo>
                <a:close/>
                <a:moveTo>
                  <a:pt x="90" y="27"/>
                </a:moveTo>
                <a:cubicBezTo>
                  <a:pt x="90" y="29"/>
                  <a:pt x="90" y="29"/>
                  <a:pt x="90" y="29"/>
                </a:cubicBezTo>
                <a:cubicBezTo>
                  <a:pt x="90" y="29"/>
                  <a:pt x="90" y="29"/>
                  <a:pt x="91" y="29"/>
                </a:cubicBezTo>
                <a:cubicBezTo>
                  <a:pt x="92" y="30"/>
                  <a:pt x="93" y="31"/>
                  <a:pt x="93" y="32"/>
                </a:cubicBezTo>
                <a:cubicBezTo>
                  <a:pt x="94" y="33"/>
                  <a:pt x="94" y="34"/>
                  <a:pt x="93" y="35"/>
                </a:cubicBezTo>
                <a:cubicBezTo>
                  <a:pt x="93" y="36"/>
                  <a:pt x="93" y="36"/>
                  <a:pt x="93" y="36"/>
                </a:cubicBezTo>
                <a:cubicBezTo>
                  <a:pt x="95" y="37"/>
                  <a:pt x="95" y="37"/>
                  <a:pt x="95" y="37"/>
                </a:cubicBezTo>
                <a:cubicBezTo>
                  <a:pt x="95" y="36"/>
                  <a:pt x="95" y="36"/>
                  <a:pt x="95" y="36"/>
                </a:cubicBezTo>
                <a:cubicBezTo>
                  <a:pt x="96" y="34"/>
                  <a:pt x="96" y="32"/>
                  <a:pt x="95" y="31"/>
                </a:cubicBezTo>
                <a:cubicBezTo>
                  <a:pt x="95" y="30"/>
                  <a:pt x="93" y="28"/>
                  <a:pt x="91" y="27"/>
                </a:cubicBezTo>
                <a:cubicBezTo>
                  <a:pt x="91" y="27"/>
                  <a:pt x="91" y="27"/>
                  <a:pt x="90" y="27"/>
                </a:cubicBezTo>
                <a:close/>
                <a:moveTo>
                  <a:pt x="92" y="45"/>
                </a:moveTo>
                <a:cubicBezTo>
                  <a:pt x="94" y="45"/>
                  <a:pt x="94" y="45"/>
                  <a:pt x="94" y="45"/>
                </a:cubicBezTo>
                <a:cubicBezTo>
                  <a:pt x="93" y="42"/>
                  <a:pt x="90" y="38"/>
                  <a:pt x="90" y="38"/>
                </a:cubicBezTo>
                <a:cubicBezTo>
                  <a:pt x="89" y="38"/>
                  <a:pt x="89" y="38"/>
                  <a:pt x="89" y="38"/>
                </a:cubicBezTo>
                <a:cubicBezTo>
                  <a:pt x="88" y="39"/>
                  <a:pt x="88" y="39"/>
                  <a:pt x="88" y="39"/>
                </a:cubicBezTo>
                <a:cubicBezTo>
                  <a:pt x="88" y="39"/>
                  <a:pt x="88" y="39"/>
                  <a:pt x="88" y="39"/>
                </a:cubicBezTo>
                <a:cubicBezTo>
                  <a:pt x="87" y="39"/>
                  <a:pt x="87" y="39"/>
                  <a:pt x="87" y="39"/>
                </a:cubicBezTo>
                <a:cubicBezTo>
                  <a:pt x="86" y="40"/>
                  <a:pt x="86" y="40"/>
                  <a:pt x="86" y="40"/>
                </a:cubicBezTo>
                <a:cubicBezTo>
                  <a:pt x="84" y="37"/>
                  <a:pt x="84" y="36"/>
                  <a:pt x="82" y="33"/>
                </a:cubicBezTo>
                <a:cubicBezTo>
                  <a:pt x="84" y="32"/>
                  <a:pt x="84" y="32"/>
                  <a:pt x="84" y="32"/>
                </a:cubicBezTo>
                <a:cubicBezTo>
                  <a:pt x="85" y="31"/>
                  <a:pt x="85" y="31"/>
                  <a:pt x="85" y="31"/>
                </a:cubicBezTo>
                <a:cubicBezTo>
                  <a:pt x="86" y="31"/>
                  <a:pt x="86" y="31"/>
                  <a:pt x="86" y="31"/>
                </a:cubicBezTo>
                <a:cubicBezTo>
                  <a:pt x="86" y="30"/>
                  <a:pt x="84" y="25"/>
                  <a:pt x="83" y="24"/>
                </a:cubicBezTo>
                <a:cubicBezTo>
                  <a:pt x="82" y="24"/>
                  <a:pt x="82" y="24"/>
                  <a:pt x="82" y="24"/>
                </a:cubicBezTo>
                <a:cubicBezTo>
                  <a:pt x="81" y="25"/>
                  <a:pt x="81" y="25"/>
                  <a:pt x="81" y="25"/>
                </a:cubicBezTo>
                <a:cubicBezTo>
                  <a:pt x="81" y="25"/>
                  <a:pt x="81" y="25"/>
                  <a:pt x="81" y="25"/>
                </a:cubicBezTo>
                <a:cubicBezTo>
                  <a:pt x="80" y="25"/>
                  <a:pt x="80" y="25"/>
                  <a:pt x="80" y="25"/>
                </a:cubicBezTo>
                <a:cubicBezTo>
                  <a:pt x="78" y="26"/>
                  <a:pt x="78" y="27"/>
                  <a:pt x="78" y="29"/>
                </a:cubicBezTo>
                <a:cubicBezTo>
                  <a:pt x="78" y="29"/>
                  <a:pt x="78" y="29"/>
                  <a:pt x="78" y="29"/>
                </a:cubicBezTo>
                <a:cubicBezTo>
                  <a:pt x="78" y="29"/>
                  <a:pt x="78" y="29"/>
                  <a:pt x="78" y="29"/>
                </a:cubicBezTo>
                <a:cubicBezTo>
                  <a:pt x="79" y="36"/>
                  <a:pt x="82" y="41"/>
                  <a:pt x="86" y="46"/>
                </a:cubicBezTo>
                <a:cubicBezTo>
                  <a:pt x="87" y="47"/>
                  <a:pt x="89" y="47"/>
                  <a:pt x="91" y="46"/>
                </a:cubicBezTo>
                <a:cubicBezTo>
                  <a:pt x="91" y="46"/>
                  <a:pt x="91" y="46"/>
                  <a:pt x="91" y="46"/>
                </a:cubicBezTo>
                <a:cubicBezTo>
                  <a:pt x="92" y="45"/>
                  <a:pt x="92" y="45"/>
                  <a:pt x="92" y="45"/>
                </a:cubicBezTo>
                <a:cubicBezTo>
                  <a:pt x="92" y="45"/>
                  <a:pt x="92" y="45"/>
                  <a:pt x="92" y="45"/>
                </a:cubicBezTo>
                <a:close/>
                <a:moveTo>
                  <a:pt x="90" y="32"/>
                </a:moveTo>
                <a:cubicBezTo>
                  <a:pt x="89" y="32"/>
                  <a:pt x="88" y="32"/>
                  <a:pt x="88" y="33"/>
                </a:cubicBezTo>
                <a:cubicBezTo>
                  <a:pt x="87" y="34"/>
                  <a:pt x="88" y="35"/>
                  <a:pt x="89" y="36"/>
                </a:cubicBezTo>
                <a:cubicBezTo>
                  <a:pt x="90" y="36"/>
                  <a:pt x="91" y="35"/>
                  <a:pt x="91" y="34"/>
                </a:cubicBezTo>
                <a:cubicBezTo>
                  <a:pt x="91" y="33"/>
                  <a:pt x="91" y="32"/>
                  <a:pt x="90" y="32"/>
                </a:cubicBezTo>
                <a:close/>
                <a:moveTo>
                  <a:pt x="92" y="23"/>
                </a:moveTo>
                <a:cubicBezTo>
                  <a:pt x="91" y="25"/>
                  <a:pt x="91" y="25"/>
                  <a:pt x="91" y="25"/>
                </a:cubicBezTo>
                <a:cubicBezTo>
                  <a:pt x="91" y="25"/>
                  <a:pt x="92" y="25"/>
                  <a:pt x="92" y="25"/>
                </a:cubicBezTo>
                <a:cubicBezTo>
                  <a:pt x="94" y="26"/>
                  <a:pt x="96" y="27"/>
                  <a:pt x="97" y="29"/>
                </a:cubicBezTo>
                <a:cubicBezTo>
                  <a:pt x="98" y="31"/>
                  <a:pt x="98" y="33"/>
                  <a:pt x="98" y="36"/>
                </a:cubicBezTo>
                <a:cubicBezTo>
                  <a:pt x="98" y="36"/>
                  <a:pt x="97" y="37"/>
                  <a:pt x="97" y="37"/>
                </a:cubicBezTo>
                <a:cubicBezTo>
                  <a:pt x="99" y="38"/>
                  <a:pt x="99" y="38"/>
                  <a:pt x="99" y="38"/>
                </a:cubicBezTo>
                <a:cubicBezTo>
                  <a:pt x="99" y="37"/>
                  <a:pt x="100" y="37"/>
                  <a:pt x="100" y="36"/>
                </a:cubicBezTo>
                <a:cubicBezTo>
                  <a:pt x="100" y="33"/>
                  <a:pt x="100" y="30"/>
                  <a:pt x="99" y="28"/>
                </a:cubicBezTo>
                <a:cubicBezTo>
                  <a:pt x="97" y="26"/>
                  <a:pt x="95" y="24"/>
                  <a:pt x="93" y="23"/>
                </a:cubicBezTo>
                <a:cubicBezTo>
                  <a:pt x="92" y="23"/>
                  <a:pt x="92" y="23"/>
                  <a:pt x="92" y="23"/>
                </a:cubicBezTo>
                <a:close/>
                <a:moveTo>
                  <a:pt x="51" y="14"/>
                </a:moveTo>
                <a:cubicBezTo>
                  <a:pt x="49" y="14"/>
                  <a:pt x="48" y="15"/>
                  <a:pt x="47" y="16"/>
                </a:cubicBezTo>
                <a:cubicBezTo>
                  <a:pt x="46" y="17"/>
                  <a:pt x="46" y="18"/>
                  <a:pt x="46" y="19"/>
                </a:cubicBezTo>
                <a:cubicBezTo>
                  <a:pt x="46" y="20"/>
                  <a:pt x="46" y="20"/>
                  <a:pt x="46" y="20"/>
                </a:cubicBezTo>
                <a:cubicBezTo>
                  <a:pt x="47" y="20"/>
                  <a:pt x="48" y="20"/>
                  <a:pt x="48" y="20"/>
                </a:cubicBezTo>
                <a:cubicBezTo>
                  <a:pt x="48" y="19"/>
                  <a:pt x="48" y="19"/>
                  <a:pt x="48" y="19"/>
                </a:cubicBezTo>
                <a:cubicBezTo>
                  <a:pt x="48" y="19"/>
                  <a:pt x="49" y="18"/>
                  <a:pt x="49" y="18"/>
                </a:cubicBezTo>
                <a:cubicBezTo>
                  <a:pt x="49" y="17"/>
                  <a:pt x="50" y="17"/>
                  <a:pt x="51" y="17"/>
                </a:cubicBezTo>
                <a:cubicBezTo>
                  <a:pt x="68" y="17"/>
                  <a:pt x="68" y="17"/>
                  <a:pt x="68" y="17"/>
                </a:cubicBezTo>
                <a:cubicBezTo>
                  <a:pt x="69" y="17"/>
                  <a:pt x="69" y="17"/>
                  <a:pt x="70" y="18"/>
                </a:cubicBezTo>
                <a:cubicBezTo>
                  <a:pt x="70" y="18"/>
                  <a:pt x="70" y="19"/>
                  <a:pt x="70" y="19"/>
                </a:cubicBezTo>
                <a:cubicBezTo>
                  <a:pt x="70" y="30"/>
                  <a:pt x="70" y="30"/>
                  <a:pt x="70" y="30"/>
                </a:cubicBezTo>
                <a:cubicBezTo>
                  <a:pt x="70" y="31"/>
                  <a:pt x="70" y="31"/>
                  <a:pt x="70" y="32"/>
                </a:cubicBezTo>
                <a:cubicBezTo>
                  <a:pt x="69" y="32"/>
                  <a:pt x="69" y="32"/>
                  <a:pt x="68" y="32"/>
                </a:cubicBezTo>
                <a:cubicBezTo>
                  <a:pt x="65" y="32"/>
                  <a:pt x="65" y="32"/>
                  <a:pt x="65" y="32"/>
                </a:cubicBezTo>
                <a:cubicBezTo>
                  <a:pt x="64" y="32"/>
                  <a:pt x="64" y="32"/>
                  <a:pt x="64" y="32"/>
                </a:cubicBezTo>
                <a:cubicBezTo>
                  <a:pt x="64" y="33"/>
                  <a:pt x="64" y="33"/>
                  <a:pt x="64" y="33"/>
                </a:cubicBezTo>
                <a:cubicBezTo>
                  <a:pt x="62" y="34"/>
                  <a:pt x="62" y="34"/>
                  <a:pt x="62" y="34"/>
                </a:cubicBezTo>
                <a:cubicBezTo>
                  <a:pt x="63" y="34"/>
                  <a:pt x="63" y="34"/>
                  <a:pt x="63" y="34"/>
                </a:cubicBezTo>
                <a:cubicBezTo>
                  <a:pt x="63" y="32"/>
                  <a:pt x="63" y="32"/>
                  <a:pt x="63" y="32"/>
                </a:cubicBezTo>
                <a:cubicBezTo>
                  <a:pt x="61" y="32"/>
                  <a:pt x="61" y="32"/>
                  <a:pt x="61" y="32"/>
                </a:cubicBezTo>
                <a:cubicBezTo>
                  <a:pt x="54" y="32"/>
                  <a:pt x="54" y="32"/>
                  <a:pt x="54" y="32"/>
                </a:cubicBezTo>
                <a:cubicBezTo>
                  <a:pt x="54" y="33"/>
                  <a:pt x="53" y="33"/>
                  <a:pt x="53" y="34"/>
                </a:cubicBezTo>
                <a:cubicBezTo>
                  <a:pt x="53" y="34"/>
                  <a:pt x="53" y="34"/>
                  <a:pt x="52" y="35"/>
                </a:cubicBezTo>
                <a:cubicBezTo>
                  <a:pt x="60" y="35"/>
                  <a:pt x="60" y="35"/>
                  <a:pt x="60" y="35"/>
                </a:cubicBezTo>
                <a:cubicBezTo>
                  <a:pt x="59" y="37"/>
                  <a:pt x="59" y="37"/>
                  <a:pt x="59" y="37"/>
                </a:cubicBezTo>
                <a:cubicBezTo>
                  <a:pt x="59" y="38"/>
                  <a:pt x="59" y="38"/>
                  <a:pt x="59" y="38"/>
                </a:cubicBezTo>
                <a:cubicBezTo>
                  <a:pt x="60" y="38"/>
                  <a:pt x="60" y="38"/>
                  <a:pt x="60" y="38"/>
                </a:cubicBezTo>
                <a:cubicBezTo>
                  <a:pt x="61" y="39"/>
                  <a:pt x="61" y="39"/>
                  <a:pt x="61" y="39"/>
                </a:cubicBezTo>
                <a:cubicBezTo>
                  <a:pt x="62" y="39"/>
                  <a:pt x="62" y="39"/>
                  <a:pt x="62" y="39"/>
                </a:cubicBezTo>
                <a:cubicBezTo>
                  <a:pt x="62" y="39"/>
                  <a:pt x="62" y="39"/>
                  <a:pt x="62" y="39"/>
                </a:cubicBezTo>
                <a:cubicBezTo>
                  <a:pt x="65" y="35"/>
                  <a:pt x="65" y="35"/>
                  <a:pt x="65" y="35"/>
                </a:cubicBezTo>
                <a:cubicBezTo>
                  <a:pt x="68" y="35"/>
                  <a:pt x="68" y="35"/>
                  <a:pt x="68" y="35"/>
                </a:cubicBezTo>
                <a:cubicBezTo>
                  <a:pt x="70" y="35"/>
                  <a:pt x="71" y="34"/>
                  <a:pt x="72" y="33"/>
                </a:cubicBezTo>
                <a:cubicBezTo>
                  <a:pt x="73" y="33"/>
                  <a:pt x="73" y="31"/>
                  <a:pt x="73" y="30"/>
                </a:cubicBezTo>
                <a:cubicBezTo>
                  <a:pt x="73" y="19"/>
                  <a:pt x="73" y="19"/>
                  <a:pt x="73" y="19"/>
                </a:cubicBezTo>
                <a:cubicBezTo>
                  <a:pt x="73" y="18"/>
                  <a:pt x="73" y="17"/>
                  <a:pt x="72" y="16"/>
                </a:cubicBezTo>
                <a:cubicBezTo>
                  <a:pt x="71" y="15"/>
                  <a:pt x="70" y="14"/>
                  <a:pt x="68" y="14"/>
                </a:cubicBezTo>
                <a:cubicBezTo>
                  <a:pt x="51" y="14"/>
                  <a:pt x="51" y="14"/>
                  <a:pt x="51" y="14"/>
                </a:cubicBezTo>
                <a:close/>
                <a:moveTo>
                  <a:pt x="55" y="27"/>
                </a:moveTo>
                <a:cubicBezTo>
                  <a:pt x="55" y="29"/>
                  <a:pt x="55" y="29"/>
                  <a:pt x="55" y="29"/>
                </a:cubicBezTo>
                <a:cubicBezTo>
                  <a:pt x="68" y="29"/>
                  <a:pt x="68" y="29"/>
                  <a:pt x="68" y="29"/>
                </a:cubicBezTo>
                <a:cubicBezTo>
                  <a:pt x="68" y="27"/>
                  <a:pt x="68" y="27"/>
                  <a:pt x="68" y="27"/>
                </a:cubicBezTo>
                <a:cubicBezTo>
                  <a:pt x="55" y="27"/>
                  <a:pt x="55" y="27"/>
                  <a:pt x="55" y="27"/>
                </a:cubicBezTo>
                <a:close/>
                <a:moveTo>
                  <a:pt x="55" y="23"/>
                </a:moveTo>
                <a:cubicBezTo>
                  <a:pt x="55" y="25"/>
                  <a:pt x="55" y="25"/>
                  <a:pt x="55" y="25"/>
                </a:cubicBezTo>
                <a:cubicBezTo>
                  <a:pt x="68" y="25"/>
                  <a:pt x="68" y="25"/>
                  <a:pt x="68" y="25"/>
                </a:cubicBezTo>
                <a:cubicBezTo>
                  <a:pt x="68" y="23"/>
                  <a:pt x="68" y="23"/>
                  <a:pt x="68" y="23"/>
                </a:cubicBezTo>
                <a:cubicBezTo>
                  <a:pt x="55" y="23"/>
                  <a:pt x="55" y="23"/>
                  <a:pt x="55" y="23"/>
                </a:cubicBezTo>
                <a:close/>
                <a:moveTo>
                  <a:pt x="54" y="20"/>
                </a:moveTo>
                <a:cubicBezTo>
                  <a:pt x="54" y="21"/>
                  <a:pt x="54" y="21"/>
                  <a:pt x="54" y="21"/>
                </a:cubicBezTo>
                <a:cubicBezTo>
                  <a:pt x="68" y="21"/>
                  <a:pt x="68" y="21"/>
                  <a:pt x="68" y="21"/>
                </a:cubicBezTo>
                <a:cubicBezTo>
                  <a:pt x="68" y="20"/>
                  <a:pt x="68" y="20"/>
                  <a:pt x="68" y="20"/>
                </a:cubicBezTo>
                <a:cubicBezTo>
                  <a:pt x="54" y="20"/>
                  <a:pt x="54" y="20"/>
                  <a:pt x="54" y="20"/>
                </a:cubicBezTo>
                <a:close/>
                <a:moveTo>
                  <a:pt x="35" y="40"/>
                </a:moveTo>
                <a:cubicBezTo>
                  <a:pt x="32" y="42"/>
                  <a:pt x="31" y="48"/>
                  <a:pt x="31" y="51"/>
                </a:cubicBezTo>
                <a:cubicBezTo>
                  <a:pt x="34" y="54"/>
                  <a:pt x="54" y="54"/>
                  <a:pt x="58" y="51"/>
                </a:cubicBezTo>
                <a:cubicBezTo>
                  <a:pt x="59" y="47"/>
                  <a:pt x="57" y="42"/>
                  <a:pt x="54" y="39"/>
                </a:cubicBezTo>
                <a:cubicBezTo>
                  <a:pt x="53" y="39"/>
                  <a:pt x="53" y="39"/>
                  <a:pt x="52" y="39"/>
                </a:cubicBezTo>
                <a:cubicBezTo>
                  <a:pt x="51" y="39"/>
                  <a:pt x="50" y="39"/>
                  <a:pt x="50" y="39"/>
                </a:cubicBezTo>
                <a:cubicBezTo>
                  <a:pt x="49" y="39"/>
                  <a:pt x="49" y="38"/>
                  <a:pt x="49" y="37"/>
                </a:cubicBezTo>
                <a:cubicBezTo>
                  <a:pt x="49" y="36"/>
                  <a:pt x="50" y="35"/>
                  <a:pt x="50" y="34"/>
                </a:cubicBezTo>
                <a:cubicBezTo>
                  <a:pt x="51" y="34"/>
                  <a:pt x="51" y="33"/>
                  <a:pt x="51" y="33"/>
                </a:cubicBezTo>
                <a:cubicBezTo>
                  <a:pt x="51" y="32"/>
                  <a:pt x="52" y="31"/>
                  <a:pt x="52" y="31"/>
                </a:cubicBezTo>
                <a:cubicBezTo>
                  <a:pt x="52" y="30"/>
                  <a:pt x="52" y="30"/>
                  <a:pt x="52" y="30"/>
                </a:cubicBezTo>
                <a:cubicBezTo>
                  <a:pt x="51" y="30"/>
                  <a:pt x="51" y="30"/>
                  <a:pt x="51" y="30"/>
                </a:cubicBezTo>
                <a:cubicBezTo>
                  <a:pt x="51" y="30"/>
                  <a:pt x="51" y="30"/>
                  <a:pt x="51" y="30"/>
                </a:cubicBezTo>
                <a:cubicBezTo>
                  <a:pt x="51" y="27"/>
                  <a:pt x="51" y="25"/>
                  <a:pt x="49" y="23"/>
                </a:cubicBezTo>
                <a:cubicBezTo>
                  <a:pt x="47" y="21"/>
                  <a:pt x="42" y="22"/>
                  <a:pt x="40" y="24"/>
                </a:cubicBezTo>
                <a:cubicBezTo>
                  <a:pt x="38" y="25"/>
                  <a:pt x="38" y="26"/>
                  <a:pt x="38" y="30"/>
                </a:cubicBezTo>
                <a:cubicBezTo>
                  <a:pt x="38" y="30"/>
                  <a:pt x="38" y="30"/>
                  <a:pt x="38" y="30"/>
                </a:cubicBezTo>
                <a:cubicBezTo>
                  <a:pt x="38" y="30"/>
                  <a:pt x="38" y="30"/>
                  <a:pt x="38" y="30"/>
                </a:cubicBezTo>
                <a:cubicBezTo>
                  <a:pt x="38" y="31"/>
                  <a:pt x="38" y="31"/>
                  <a:pt x="38" y="31"/>
                </a:cubicBezTo>
                <a:cubicBezTo>
                  <a:pt x="38" y="31"/>
                  <a:pt x="38" y="32"/>
                  <a:pt x="38" y="33"/>
                </a:cubicBezTo>
                <a:cubicBezTo>
                  <a:pt x="38" y="33"/>
                  <a:pt x="39" y="34"/>
                  <a:pt x="39" y="34"/>
                </a:cubicBezTo>
                <a:cubicBezTo>
                  <a:pt x="39" y="35"/>
                  <a:pt x="40" y="36"/>
                  <a:pt x="41" y="37"/>
                </a:cubicBezTo>
                <a:cubicBezTo>
                  <a:pt x="41" y="38"/>
                  <a:pt x="40" y="38"/>
                  <a:pt x="40" y="39"/>
                </a:cubicBezTo>
                <a:cubicBezTo>
                  <a:pt x="39" y="39"/>
                  <a:pt x="39" y="40"/>
                  <a:pt x="38" y="40"/>
                </a:cubicBezTo>
                <a:cubicBezTo>
                  <a:pt x="37" y="40"/>
                  <a:pt x="36" y="40"/>
                  <a:pt x="35" y="40"/>
                </a:cubicBezTo>
                <a:close/>
                <a:moveTo>
                  <a:pt x="106" y="56"/>
                </a:moveTo>
                <a:cubicBezTo>
                  <a:pt x="106" y="10"/>
                  <a:pt x="106" y="10"/>
                  <a:pt x="106" y="10"/>
                </a:cubicBezTo>
                <a:cubicBezTo>
                  <a:pt x="22" y="10"/>
                  <a:pt x="22" y="10"/>
                  <a:pt x="22" y="10"/>
                </a:cubicBezTo>
                <a:cubicBezTo>
                  <a:pt x="22" y="56"/>
                  <a:pt x="22" y="56"/>
                  <a:pt x="22" y="56"/>
                </a:cubicBezTo>
                <a:cubicBezTo>
                  <a:pt x="106" y="56"/>
                  <a:pt x="106" y="56"/>
                  <a:pt x="106" y="56"/>
                </a:cubicBezTo>
                <a:close/>
                <a:moveTo>
                  <a:pt x="118" y="67"/>
                </a:moveTo>
                <a:cubicBezTo>
                  <a:pt x="126" y="87"/>
                  <a:pt x="126" y="87"/>
                  <a:pt x="126" y="87"/>
                </a:cubicBezTo>
                <a:cubicBezTo>
                  <a:pt x="126" y="99"/>
                  <a:pt x="126" y="99"/>
                  <a:pt x="126" y="99"/>
                </a:cubicBezTo>
                <a:cubicBezTo>
                  <a:pt x="121" y="103"/>
                  <a:pt x="121" y="103"/>
                  <a:pt x="121" y="103"/>
                </a:cubicBezTo>
                <a:cubicBezTo>
                  <a:pt x="6" y="103"/>
                  <a:pt x="6" y="103"/>
                  <a:pt x="6" y="103"/>
                </a:cubicBezTo>
                <a:cubicBezTo>
                  <a:pt x="0" y="99"/>
                  <a:pt x="0" y="99"/>
                  <a:pt x="0" y="99"/>
                </a:cubicBezTo>
                <a:cubicBezTo>
                  <a:pt x="0" y="87"/>
                  <a:pt x="0" y="87"/>
                  <a:pt x="0" y="87"/>
                </a:cubicBezTo>
                <a:cubicBezTo>
                  <a:pt x="11" y="67"/>
                  <a:pt x="11" y="67"/>
                  <a:pt x="11" y="67"/>
                </a:cubicBezTo>
                <a:cubicBezTo>
                  <a:pt x="22" y="67"/>
                  <a:pt x="22" y="67"/>
                  <a:pt x="22" y="67"/>
                </a:cubicBezTo>
                <a:cubicBezTo>
                  <a:pt x="106" y="67"/>
                  <a:pt x="106" y="67"/>
                  <a:pt x="106" y="67"/>
                </a:cubicBezTo>
                <a:cubicBezTo>
                  <a:pt x="118" y="67"/>
                  <a:pt x="118" y="67"/>
                  <a:pt x="118" y="67"/>
                </a:cubicBezTo>
                <a:close/>
                <a:moveTo>
                  <a:pt x="45" y="72"/>
                </a:moveTo>
                <a:cubicBezTo>
                  <a:pt x="44" y="73"/>
                  <a:pt x="44" y="73"/>
                  <a:pt x="44" y="74"/>
                </a:cubicBezTo>
                <a:cubicBezTo>
                  <a:pt x="47" y="74"/>
                  <a:pt x="50" y="74"/>
                  <a:pt x="54" y="74"/>
                </a:cubicBezTo>
                <a:cubicBezTo>
                  <a:pt x="54" y="73"/>
                  <a:pt x="54" y="73"/>
                  <a:pt x="54" y="72"/>
                </a:cubicBezTo>
                <a:cubicBezTo>
                  <a:pt x="51" y="72"/>
                  <a:pt x="48" y="72"/>
                  <a:pt x="45" y="72"/>
                </a:cubicBezTo>
                <a:close/>
                <a:moveTo>
                  <a:pt x="42" y="82"/>
                </a:moveTo>
                <a:cubicBezTo>
                  <a:pt x="41" y="83"/>
                  <a:pt x="41" y="84"/>
                  <a:pt x="41" y="85"/>
                </a:cubicBezTo>
                <a:cubicBezTo>
                  <a:pt x="45" y="85"/>
                  <a:pt x="48" y="85"/>
                  <a:pt x="52" y="85"/>
                </a:cubicBezTo>
                <a:cubicBezTo>
                  <a:pt x="52" y="84"/>
                  <a:pt x="52" y="83"/>
                  <a:pt x="52" y="82"/>
                </a:cubicBezTo>
                <a:cubicBezTo>
                  <a:pt x="49" y="82"/>
                  <a:pt x="45" y="82"/>
                  <a:pt x="42" y="82"/>
                </a:cubicBezTo>
                <a:close/>
                <a:moveTo>
                  <a:pt x="25" y="82"/>
                </a:moveTo>
                <a:cubicBezTo>
                  <a:pt x="25" y="83"/>
                  <a:pt x="25" y="84"/>
                  <a:pt x="24" y="85"/>
                </a:cubicBezTo>
                <a:cubicBezTo>
                  <a:pt x="28" y="85"/>
                  <a:pt x="31" y="85"/>
                  <a:pt x="35" y="85"/>
                </a:cubicBezTo>
                <a:cubicBezTo>
                  <a:pt x="35" y="84"/>
                  <a:pt x="36" y="83"/>
                  <a:pt x="36" y="82"/>
                </a:cubicBezTo>
                <a:cubicBezTo>
                  <a:pt x="33" y="82"/>
                  <a:pt x="29" y="82"/>
                  <a:pt x="25" y="82"/>
                </a:cubicBezTo>
                <a:close/>
                <a:moveTo>
                  <a:pt x="58" y="82"/>
                </a:moveTo>
                <a:cubicBezTo>
                  <a:pt x="58" y="83"/>
                  <a:pt x="58" y="84"/>
                  <a:pt x="58" y="85"/>
                </a:cubicBezTo>
                <a:cubicBezTo>
                  <a:pt x="61" y="85"/>
                  <a:pt x="65" y="85"/>
                  <a:pt x="69" y="85"/>
                </a:cubicBezTo>
                <a:cubicBezTo>
                  <a:pt x="69" y="84"/>
                  <a:pt x="69" y="83"/>
                  <a:pt x="69" y="82"/>
                </a:cubicBezTo>
                <a:cubicBezTo>
                  <a:pt x="65" y="82"/>
                  <a:pt x="62" y="82"/>
                  <a:pt x="58" y="82"/>
                </a:cubicBezTo>
                <a:close/>
                <a:moveTo>
                  <a:pt x="75" y="82"/>
                </a:moveTo>
                <a:cubicBezTo>
                  <a:pt x="75" y="83"/>
                  <a:pt x="75" y="84"/>
                  <a:pt x="75" y="85"/>
                </a:cubicBezTo>
                <a:cubicBezTo>
                  <a:pt x="78" y="85"/>
                  <a:pt x="82" y="85"/>
                  <a:pt x="86" y="85"/>
                </a:cubicBezTo>
                <a:cubicBezTo>
                  <a:pt x="85" y="84"/>
                  <a:pt x="85" y="83"/>
                  <a:pt x="85" y="82"/>
                </a:cubicBezTo>
                <a:cubicBezTo>
                  <a:pt x="82" y="82"/>
                  <a:pt x="78" y="82"/>
                  <a:pt x="75" y="82"/>
                </a:cubicBezTo>
                <a:close/>
                <a:moveTo>
                  <a:pt x="91" y="82"/>
                </a:moveTo>
                <a:cubicBezTo>
                  <a:pt x="91" y="83"/>
                  <a:pt x="91" y="84"/>
                  <a:pt x="91" y="85"/>
                </a:cubicBezTo>
                <a:cubicBezTo>
                  <a:pt x="95" y="85"/>
                  <a:pt x="99" y="85"/>
                  <a:pt x="102" y="85"/>
                </a:cubicBezTo>
                <a:cubicBezTo>
                  <a:pt x="102" y="84"/>
                  <a:pt x="102" y="83"/>
                  <a:pt x="102" y="82"/>
                </a:cubicBezTo>
                <a:cubicBezTo>
                  <a:pt x="98" y="82"/>
                  <a:pt x="95" y="82"/>
                  <a:pt x="91" y="82"/>
                </a:cubicBezTo>
                <a:close/>
                <a:moveTo>
                  <a:pt x="39" y="76"/>
                </a:moveTo>
                <a:cubicBezTo>
                  <a:pt x="39" y="77"/>
                  <a:pt x="39" y="78"/>
                  <a:pt x="38" y="79"/>
                </a:cubicBezTo>
                <a:cubicBezTo>
                  <a:pt x="42" y="79"/>
                  <a:pt x="45" y="79"/>
                  <a:pt x="49" y="79"/>
                </a:cubicBezTo>
                <a:cubicBezTo>
                  <a:pt x="49" y="78"/>
                  <a:pt x="49" y="77"/>
                  <a:pt x="49" y="76"/>
                </a:cubicBezTo>
                <a:cubicBezTo>
                  <a:pt x="46" y="76"/>
                  <a:pt x="43" y="76"/>
                  <a:pt x="39" y="76"/>
                </a:cubicBezTo>
                <a:close/>
                <a:moveTo>
                  <a:pt x="28" y="76"/>
                </a:moveTo>
                <a:cubicBezTo>
                  <a:pt x="27" y="77"/>
                  <a:pt x="27" y="78"/>
                  <a:pt x="26" y="79"/>
                </a:cubicBezTo>
                <a:cubicBezTo>
                  <a:pt x="29" y="79"/>
                  <a:pt x="31" y="79"/>
                  <a:pt x="33" y="79"/>
                </a:cubicBezTo>
                <a:cubicBezTo>
                  <a:pt x="33" y="78"/>
                  <a:pt x="33" y="77"/>
                  <a:pt x="34" y="76"/>
                </a:cubicBezTo>
                <a:cubicBezTo>
                  <a:pt x="32" y="76"/>
                  <a:pt x="30" y="76"/>
                  <a:pt x="28" y="76"/>
                </a:cubicBezTo>
                <a:close/>
                <a:moveTo>
                  <a:pt x="55" y="76"/>
                </a:moveTo>
                <a:cubicBezTo>
                  <a:pt x="55" y="77"/>
                  <a:pt x="54" y="78"/>
                  <a:pt x="54" y="79"/>
                </a:cubicBezTo>
                <a:cubicBezTo>
                  <a:pt x="58" y="79"/>
                  <a:pt x="61" y="79"/>
                  <a:pt x="65" y="79"/>
                </a:cubicBezTo>
                <a:cubicBezTo>
                  <a:pt x="65" y="78"/>
                  <a:pt x="65" y="77"/>
                  <a:pt x="65" y="76"/>
                </a:cubicBezTo>
                <a:cubicBezTo>
                  <a:pt x="62" y="76"/>
                  <a:pt x="58" y="76"/>
                  <a:pt x="55" y="76"/>
                </a:cubicBezTo>
                <a:close/>
                <a:moveTo>
                  <a:pt x="70" y="76"/>
                </a:moveTo>
                <a:cubicBezTo>
                  <a:pt x="70" y="77"/>
                  <a:pt x="70" y="78"/>
                  <a:pt x="70" y="79"/>
                </a:cubicBezTo>
                <a:cubicBezTo>
                  <a:pt x="74" y="79"/>
                  <a:pt x="77" y="79"/>
                  <a:pt x="81" y="79"/>
                </a:cubicBezTo>
                <a:cubicBezTo>
                  <a:pt x="81" y="78"/>
                  <a:pt x="81" y="77"/>
                  <a:pt x="81" y="76"/>
                </a:cubicBezTo>
                <a:cubicBezTo>
                  <a:pt x="77" y="76"/>
                  <a:pt x="74" y="76"/>
                  <a:pt x="70" y="76"/>
                </a:cubicBezTo>
                <a:close/>
                <a:moveTo>
                  <a:pt x="87" y="76"/>
                </a:moveTo>
                <a:cubicBezTo>
                  <a:pt x="87" y="77"/>
                  <a:pt x="87" y="78"/>
                  <a:pt x="87" y="79"/>
                </a:cubicBezTo>
                <a:cubicBezTo>
                  <a:pt x="92" y="79"/>
                  <a:pt x="96" y="79"/>
                  <a:pt x="101" y="79"/>
                </a:cubicBezTo>
                <a:cubicBezTo>
                  <a:pt x="101" y="78"/>
                  <a:pt x="101" y="77"/>
                  <a:pt x="100" y="76"/>
                </a:cubicBezTo>
                <a:cubicBezTo>
                  <a:pt x="96" y="76"/>
                  <a:pt x="91" y="76"/>
                  <a:pt x="87" y="76"/>
                </a:cubicBezTo>
                <a:close/>
                <a:moveTo>
                  <a:pt x="30" y="72"/>
                </a:moveTo>
                <a:cubicBezTo>
                  <a:pt x="29" y="73"/>
                  <a:pt x="29" y="73"/>
                  <a:pt x="28" y="74"/>
                </a:cubicBezTo>
                <a:cubicBezTo>
                  <a:pt x="32" y="74"/>
                  <a:pt x="35" y="74"/>
                  <a:pt x="38" y="74"/>
                </a:cubicBezTo>
                <a:cubicBezTo>
                  <a:pt x="39" y="73"/>
                  <a:pt x="39" y="73"/>
                  <a:pt x="39" y="72"/>
                </a:cubicBezTo>
                <a:cubicBezTo>
                  <a:pt x="36" y="72"/>
                  <a:pt x="33" y="72"/>
                  <a:pt x="30" y="72"/>
                </a:cubicBezTo>
                <a:close/>
                <a:moveTo>
                  <a:pt x="59" y="72"/>
                </a:moveTo>
                <a:cubicBezTo>
                  <a:pt x="59" y="73"/>
                  <a:pt x="59" y="73"/>
                  <a:pt x="59" y="74"/>
                </a:cubicBezTo>
                <a:cubicBezTo>
                  <a:pt x="62" y="74"/>
                  <a:pt x="66" y="74"/>
                  <a:pt x="69" y="74"/>
                </a:cubicBezTo>
                <a:cubicBezTo>
                  <a:pt x="69" y="73"/>
                  <a:pt x="69" y="73"/>
                  <a:pt x="69" y="72"/>
                </a:cubicBezTo>
                <a:cubicBezTo>
                  <a:pt x="66" y="72"/>
                  <a:pt x="63" y="72"/>
                  <a:pt x="59" y="72"/>
                </a:cubicBezTo>
                <a:close/>
                <a:moveTo>
                  <a:pt x="74" y="72"/>
                </a:moveTo>
                <a:cubicBezTo>
                  <a:pt x="74" y="73"/>
                  <a:pt x="74" y="73"/>
                  <a:pt x="74" y="74"/>
                </a:cubicBezTo>
                <a:cubicBezTo>
                  <a:pt x="78" y="74"/>
                  <a:pt x="81" y="74"/>
                  <a:pt x="85" y="74"/>
                </a:cubicBezTo>
                <a:cubicBezTo>
                  <a:pt x="84" y="73"/>
                  <a:pt x="84" y="73"/>
                  <a:pt x="84" y="72"/>
                </a:cubicBezTo>
                <a:cubicBezTo>
                  <a:pt x="81" y="72"/>
                  <a:pt x="78" y="72"/>
                  <a:pt x="74" y="72"/>
                </a:cubicBezTo>
                <a:close/>
                <a:moveTo>
                  <a:pt x="89" y="72"/>
                </a:moveTo>
                <a:cubicBezTo>
                  <a:pt x="90" y="73"/>
                  <a:pt x="90" y="73"/>
                  <a:pt x="90" y="74"/>
                </a:cubicBezTo>
                <a:cubicBezTo>
                  <a:pt x="93" y="74"/>
                  <a:pt x="97" y="74"/>
                  <a:pt x="100" y="74"/>
                </a:cubicBezTo>
                <a:cubicBezTo>
                  <a:pt x="100" y="73"/>
                  <a:pt x="99" y="73"/>
                  <a:pt x="99" y="72"/>
                </a:cubicBezTo>
                <a:cubicBezTo>
                  <a:pt x="96" y="72"/>
                  <a:pt x="93" y="72"/>
                  <a:pt x="89" y="72"/>
                </a:cubicBezTo>
                <a:close/>
                <a:moveTo>
                  <a:pt x="10" y="91"/>
                </a:moveTo>
                <a:cubicBezTo>
                  <a:pt x="10" y="96"/>
                  <a:pt x="10" y="96"/>
                  <a:pt x="10" y="96"/>
                </a:cubicBezTo>
                <a:cubicBezTo>
                  <a:pt x="20" y="96"/>
                  <a:pt x="20" y="96"/>
                  <a:pt x="20" y="96"/>
                </a:cubicBezTo>
                <a:cubicBezTo>
                  <a:pt x="20" y="91"/>
                  <a:pt x="20" y="91"/>
                  <a:pt x="20" y="91"/>
                </a:cubicBezTo>
                <a:cubicBezTo>
                  <a:pt x="10" y="91"/>
                  <a:pt x="10" y="91"/>
                  <a:pt x="10" y="91"/>
                </a:cubicBezTo>
                <a:close/>
                <a:moveTo>
                  <a:pt x="106" y="91"/>
                </a:moveTo>
                <a:cubicBezTo>
                  <a:pt x="106" y="96"/>
                  <a:pt x="106" y="96"/>
                  <a:pt x="106" y="96"/>
                </a:cubicBezTo>
                <a:cubicBezTo>
                  <a:pt x="116" y="96"/>
                  <a:pt x="116" y="96"/>
                  <a:pt x="116" y="96"/>
                </a:cubicBezTo>
                <a:cubicBezTo>
                  <a:pt x="116" y="91"/>
                  <a:pt x="116" y="91"/>
                  <a:pt x="116" y="91"/>
                </a:cubicBezTo>
                <a:cubicBezTo>
                  <a:pt x="106" y="91"/>
                  <a:pt x="106" y="91"/>
                  <a:pt x="106" y="91"/>
                </a:cubicBezTo>
                <a:close/>
                <a:moveTo>
                  <a:pt x="39" y="91"/>
                </a:moveTo>
                <a:cubicBezTo>
                  <a:pt x="39" y="96"/>
                  <a:pt x="39" y="96"/>
                  <a:pt x="39" y="96"/>
                </a:cubicBezTo>
                <a:cubicBezTo>
                  <a:pt x="49" y="96"/>
                  <a:pt x="49" y="96"/>
                  <a:pt x="49" y="96"/>
                </a:cubicBezTo>
                <a:cubicBezTo>
                  <a:pt x="49" y="91"/>
                  <a:pt x="49" y="91"/>
                  <a:pt x="49" y="91"/>
                </a:cubicBezTo>
                <a:cubicBezTo>
                  <a:pt x="39" y="91"/>
                  <a:pt x="39" y="91"/>
                  <a:pt x="39" y="91"/>
                </a:cubicBezTo>
                <a:close/>
                <a:moveTo>
                  <a:pt x="25" y="91"/>
                </a:moveTo>
                <a:cubicBezTo>
                  <a:pt x="25" y="96"/>
                  <a:pt x="25" y="96"/>
                  <a:pt x="25" y="96"/>
                </a:cubicBezTo>
                <a:cubicBezTo>
                  <a:pt x="35" y="96"/>
                  <a:pt x="35" y="96"/>
                  <a:pt x="35" y="96"/>
                </a:cubicBezTo>
                <a:cubicBezTo>
                  <a:pt x="35" y="91"/>
                  <a:pt x="35" y="91"/>
                  <a:pt x="35" y="91"/>
                </a:cubicBezTo>
                <a:lnTo>
                  <a:pt x="25" y="91"/>
                </a:lnTo>
                <a:close/>
              </a:path>
            </a:pathLst>
          </a:custGeom>
          <a:solidFill>
            <a:schemeClr val="accent2"/>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9719" name="Freeform 48"/>
          <p:cNvSpPr>
            <a:spLocks noEditPoints="1" noChangeArrowheads="1"/>
          </p:cNvSpPr>
          <p:nvPr/>
        </p:nvSpPr>
        <p:spPr bwMode="auto">
          <a:xfrm>
            <a:off x="8665081" y="1795373"/>
            <a:ext cx="403970" cy="332259"/>
          </a:xfrm>
          <a:custGeom>
            <a:avLst/>
            <a:gdLst>
              <a:gd name="T0" fmla="*/ 33 w 139"/>
              <a:gd name="T1" fmla="*/ 79 h 114"/>
              <a:gd name="T2" fmla="*/ 49 w 139"/>
              <a:gd name="T3" fmla="*/ 87 h 114"/>
              <a:gd name="T4" fmla="*/ 0 w 139"/>
              <a:gd name="T5" fmla="*/ 105 h 114"/>
              <a:gd name="T6" fmla="*/ 18 w 139"/>
              <a:gd name="T7" fmla="*/ 85 h 114"/>
              <a:gd name="T8" fmla="*/ 14 w 139"/>
              <a:gd name="T9" fmla="*/ 72 h 114"/>
              <a:gd name="T10" fmla="*/ 13 w 139"/>
              <a:gd name="T11" fmla="*/ 45 h 114"/>
              <a:gd name="T12" fmla="*/ 44 w 139"/>
              <a:gd name="T13" fmla="*/ 72 h 114"/>
              <a:gd name="T14" fmla="*/ 87 w 139"/>
              <a:gd name="T15" fmla="*/ 40 h 114"/>
              <a:gd name="T16" fmla="*/ 98 w 139"/>
              <a:gd name="T17" fmla="*/ 39 h 114"/>
              <a:gd name="T18" fmla="*/ 96 w 139"/>
              <a:gd name="T19" fmla="*/ 28 h 114"/>
              <a:gd name="T20" fmla="*/ 93 w 139"/>
              <a:gd name="T21" fmla="*/ 21 h 114"/>
              <a:gd name="T22" fmla="*/ 94 w 139"/>
              <a:gd name="T23" fmla="*/ 20 h 114"/>
              <a:gd name="T24" fmla="*/ 97 w 139"/>
              <a:gd name="T25" fmla="*/ 5 h 114"/>
              <a:gd name="T26" fmla="*/ 123 w 139"/>
              <a:gd name="T27" fmla="*/ 19 h 114"/>
              <a:gd name="T28" fmla="*/ 124 w 139"/>
              <a:gd name="T29" fmla="*/ 20 h 114"/>
              <a:gd name="T30" fmla="*/ 123 w 139"/>
              <a:gd name="T31" fmla="*/ 25 h 114"/>
              <a:gd name="T32" fmla="*/ 118 w 139"/>
              <a:gd name="T33" fmla="*/ 34 h 114"/>
              <a:gd name="T34" fmla="*/ 124 w 139"/>
              <a:gd name="T35" fmla="*/ 40 h 114"/>
              <a:gd name="T36" fmla="*/ 139 w 139"/>
              <a:gd name="T37" fmla="*/ 66 h 114"/>
              <a:gd name="T38" fmla="*/ 87 w 139"/>
              <a:gd name="T39" fmla="*/ 40 h 114"/>
              <a:gd name="T40" fmla="*/ 106 w 139"/>
              <a:gd name="T41" fmla="*/ 44 h 114"/>
              <a:gd name="T42" fmla="*/ 104 w 139"/>
              <a:gd name="T43" fmla="*/ 62 h 114"/>
              <a:gd name="T44" fmla="*/ 109 w 139"/>
              <a:gd name="T45" fmla="*/ 66 h 114"/>
              <a:gd name="T46" fmla="*/ 110 w 139"/>
              <a:gd name="T47" fmla="*/ 66 h 114"/>
              <a:gd name="T48" fmla="*/ 115 w 139"/>
              <a:gd name="T49" fmla="*/ 62 h 114"/>
              <a:gd name="T50" fmla="*/ 113 w 139"/>
              <a:gd name="T51" fmla="*/ 44 h 114"/>
              <a:gd name="T52" fmla="*/ 110 w 139"/>
              <a:gd name="T53" fmla="*/ 41 h 114"/>
              <a:gd name="T54" fmla="*/ 68 w 139"/>
              <a:gd name="T55" fmla="*/ 114 h 114"/>
              <a:gd name="T56" fmla="*/ 88 w 139"/>
              <a:gd name="T57" fmla="*/ 83 h 114"/>
              <a:gd name="T58" fmla="*/ 110 w 139"/>
              <a:gd name="T59" fmla="*/ 85 h 114"/>
              <a:gd name="T60" fmla="*/ 117 w 139"/>
              <a:gd name="T61" fmla="*/ 80 h 114"/>
              <a:gd name="T62" fmla="*/ 73 w 139"/>
              <a:gd name="T63" fmla="*/ 106 h 114"/>
              <a:gd name="T64" fmla="*/ 72 w 139"/>
              <a:gd name="T65" fmla="*/ 1 h 114"/>
              <a:gd name="T66" fmla="*/ 28 w 139"/>
              <a:gd name="T67" fmla="*/ 19 h 114"/>
              <a:gd name="T68" fmla="*/ 27 w 139"/>
              <a:gd name="T69" fmla="*/ 37 h 114"/>
              <a:gd name="T70" fmla="*/ 58 w 139"/>
              <a:gd name="T71" fmla="*/ 23 h 114"/>
              <a:gd name="T72" fmla="*/ 83 w 139"/>
              <a:gd name="T73" fmla="*/ 29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9" h="114">
                <a:moveTo>
                  <a:pt x="39" y="72"/>
                </a:moveTo>
                <a:cubicBezTo>
                  <a:pt x="37" y="75"/>
                  <a:pt x="35" y="77"/>
                  <a:pt x="33" y="79"/>
                </a:cubicBezTo>
                <a:cubicBezTo>
                  <a:pt x="33" y="82"/>
                  <a:pt x="34" y="83"/>
                  <a:pt x="35" y="85"/>
                </a:cubicBezTo>
                <a:cubicBezTo>
                  <a:pt x="36" y="85"/>
                  <a:pt x="48" y="85"/>
                  <a:pt x="49" y="87"/>
                </a:cubicBezTo>
                <a:cubicBezTo>
                  <a:pt x="53" y="92"/>
                  <a:pt x="53" y="101"/>
                  <a:pt x="52" y="105"/>
                </a:cubicBezTo>
                <a:cubicBezTo>
                  <a:pt x="40" y="111"/>
                  <a:pt x="13" y="111"/>
                  <a:pt x="0" y="105"/>
                </a:cubicBezTo>
                <a:cubicBezTo>
                  <a:pt x="0" y="101"/>
                  <a:pt x="0" y="92"/>
                  <a:pt x="4" y="87"/>
                </a:cubicBezTo>
                <a:cubicBezTo>
                  <a:pt x="5" y="85"/>
                  <a:pt x="16" y="85"/>
                  <a:pt x="18" y="85"/>
                </a:cubicBezTo>
                <a:cubicBezTo>
                  <a:pt x="19" y="83"/>
                  <a:pt x="19" y="81"/>
                  <a:pt x="19" y="79"/>
                </a:cubicBezTo>
                <a:cubicBezTo>
                  <a:pt x="17" y="77"/>
                  <a:pt x="15" y="75"/>
                  <a:pt x="14" y="72"/>
                </a:cubicBezTo>
                <a:cubicBezTo>
                  <a:pt x="12" y="72"/>
                  <a:pt x="9" y="72"/>
                  <a:pt x="8" y="72"/>
                </a:cubicBezTo>
                <a:cubicBezTo>
                  <a:pt x="7" y="62"/>
                  <a:pt x="9" y="48"/>
                  <a:pt x="13" y="45"/>
                </a:cubicBezTo>
                <a:cubicBezTo>
                  <a:pt x="19" y="40"/>
                  <a:pt x="33" y="40"/>
                  <a:pt x="39" y="44"/>
                </a:cubicBezTo>
                <a:cubicBezTo>
                  <a:pt x="43" y="47"/>
                  <a:pt x="46" y="63"/>
                  <a:pt x="44" y="72"/>
                </a:cubicBezTo>
                <a:cubicBezTo>
                  <a:pt x="44" y="72"/>
                  <a:pt x="39" y="72"/>
                  <a:pt x="39" y="72"/>
                </a:cubicBezTo>
                <a:close/>
                <a:moveTo>
                  <a:pt x="87" y="40"/>
                </a:moveTo>
                <a:cubicBezTo>
                  <a:pt x="89" y="40"/>
                  <a:pt x="92" y="40"/>
                  <a:pt x="94" y="40"/>
                </a:cubicBezTo>
                <a:cubicBezTo>
                  <a:pt x="96" y="41"/>
                  <a:pt x="97" y="40"/>
                  <a:pt x="98" y="39"/>
                </a:cubicBezTo>
                <a:cubicBezTo>
                  <a:pt x="99" y="38"/>
                  <a:pt x="99" y="36"/>
                  <a:pt x="100" y="34"/>
                </a:cubicBezTo>
                <a:cubicBezTo>
                  <a:pt x="98" y="32"/>
                  <a:pt x="97" y="30"/>
                  <a:pt x="96" y="28"/>
                </a:cubicBezTo>
                <a:cubicBezTo>
                  <a:pt x="95" y="27"/>
                  <a:pt x="94" y="26"/>
                  <a:pt x="94" y="25"/>
                </a:cubicBezTo>
                <a:cubicBezTo>
                  <a:pt x="94" y="24"/>
                  <a:pt x="93" y="22"/>
                  <a:pt x="93" y="21"/>
                </a:cubicBezTo>
                <a:cubicBezTo>
                  <a:pt x="93" y="20"/>
                  <a:pt x="93" y="20"/>
                  <a:pt x="93" y="20"/>
                </a:cubicBezTo>
                <a:cubicBezTo>
                  <a:pt x="94" y="20"/>
                  <a:pt x="94" y="20"/>
                  <a:pt x="94" y="20"/>
                </a:cubicBezTo>
                <a:cubicBezTo>
                  <a:pt x="94" y="20"/>
                  <a:pt x="94" y="19"/>
                  <a:pt x="94" y="19"/>
                </a:cubicBezTo>
                <a:cubicBezTo>
                  <a:pt x="93" y="11"/>
                  <a:pt x="94" y="8"/>
                  <a:pt x="97" y="5"/>
                </a:cubicBezTo>
                <a:cubicBezTo>
                  <a:pt x="103" y="0"/>
                  <a:pt x="113" y="0"/>
                  <a:pt x="119" y="4"/>
                </a:cubicBezTo>
                <a:cubicBezTo>
                  <a:pt x="123" y="7"/>
                  <a:pt x="124" y="12"/>
                  <a:pt x="123" y="19"/>
                </a:cubicBezTo>
                <a:cubicBezTo>
                  <a:pt x="123" y="19"/>
                  <a:pt x="123" y="19"/>
                  <a:pt x="123" y="20"/>
                </a:cubicBezTo>
                <a:cubicBezTo>
                  <a:pt x="124" y="20"/>
                  <a:pt x="124" y="20"/>
                  <a:pt x="124" y="20"/>
                </a:cubicBezTo>
                <a:cubicBezTo>
                  <a:pt x="124" y="21"/>
                  <a:pt x="124" y="21"/>
                  <a:pt x="124" y="21"/>
                </a:cubicBezTo>
                <a:cubicBezTo>
                  <a:pt x="124" y="22"/>
                  <a:pt x="124" y="24"/>
                  <a:pt x="123" y="25"/>
                </a:cubicBezTo>
                <a:cubicBezTo>
                  <a:pt x="123" y="26"/>
                  <a:pt x="122" y="27"/>
                  <a:pt x="121" y="28"/>
                </a:cubicBezTo>
                <a:cubicBezTo>
                  <a:pt x="121" y="30"/>
                  <a:pt x="119" y="32"/>
                  <a:pt x="118" y="34"/>
                </a:cubicBezTo>
                <a:cubicBezTo>
                  <a:pt x="118" y="36"/>
                  <a:pt x="119" y="38"/>
                  <a:pt x="120" y="40"/>
                </a:cubicBezTo>
                <a:cubicBezTo>
                  <a:pt x="121" y="40"/>
                  <a:pt x="123" y="40"/>
                  <a:pt x="124" y="40"/>
                </a:cubicBezTo>
                <a:cubicBezTo>
                  <a:pt x="126" y="40"/>
                  <a:pt x="128" y="40"/>
                  <a:pt x="130" y="40"/>
                </a:cubicBezTo>
                <a:cubicBezTo>
                  <a:pt x="136" y="45"/>
                  <a:pt x="139" y="58"/>
                  <a:pt x="139" y="66"/>
                </a:cubicBezTo>
                <a:cubicBezTo>
                  <a:pt x="129" y="72"/>
                  <a:pt x="85" y="73"/>
                  <a:pt x="79" y="66"/>
                </a:cubicBezTo>
                <a:cubicBezTo>
                  <a:pt x="79" y="59"/>
                  <a:pt x="80" y="47"/>
                  <a:pt x="87" y="40"/>
                </a:cubicBezTo>
                <a:close/>
                <a:moveTo>
                  <a:pt x="108" y="41"/>
                </a:moveTo>
                <a:cubicBezTo>
                  <a:pt x="106" y="44"/>
                  <a:pt x="106" y="44"/>
                  <a:pt x="106" y="44"/>
                </a:cubicBezTo>
                <a:cubicBezTo>
                  <a:pt x="108" y="45"/>
                  <a:pt x="108" y="45"/>
                  <a:pt x="108" y="45"/>
                </a:cubicBezTo>
                <a:cubicBezTo>
                  <a:pt x="104" y="62"/>
                  <a:pt x="104" y="62"/>
                  <a:pt x="104" y="62"/>
                </a:cubicBezTo>
                <a:cubicBezTo>
                  <a:pt x="109" y="66"/>
                  <a:pt x="109" y="66"/>
                  <a:pt x="109" y="66"/>
                </a:cubicBezTo>
                <a:cubicBezTo>
                  <a:pt x="109" y="66"/>
                  <a:pt x="109" y="66"/>
                  <a:pt x="109" y="66"/>
                </a:cubicBezTo>
                <a:cubicBezTo>
                  <a:pt x="110" y="66"/>
                  <a:pt x="110" y="66"/>
                  <a:pt x="110" y="66"/>
                </a:cubicBezTo>
                <a:cubicBezTo>
                  <a:pt x="110" y="66"/>
                  <a:pt x="110" y="66"/>
                  <a:pt x="110" y="66"/>
                </a:cubicBezTo>
                <a:cubicBezTo>
                  <a:pt x="110" y="66"/>
                  <a:pt x="110" y="66"/>
                  <a:pt x="110" y="66"/>
                </a:cubicBezTo>
                <a:cubicBezTo>
                  <a:pt x="115" y="62"/>
                  <a:pt x="115" y="62"/>
                  <a:pt x="115" y="62"/>
                </a:cubicBezTo>
                <a:cubicBezTo>
                  <a:pt x="111" y="45"/>
                  <a:pt x="111" y="45"/>
                  <a:pt x="111" y="45"/>
                </a:cubicBezTo>
                <a:cubicBezTo>
                  <a:pt x="113" y="44"/>
                  <a:pt x="113" y="44"/>
                  <a:pt x="113" y="44"/>
                </a:cubicBezTo>
                <a:cubicBezTo>
                  <a:pt x="111" y="41"/>
                  <a:pt x="111" y="41"/>
                  <a:pt x="111" y="41"/>
                </a:cubicBezTo>
                <a:cubicBezTo>
                  <a:pt x="110" y="41"/>
                  <a:pt x="110" y="41"/>
                  <a:pt x="110" y="41"/>
                </a:cubicBezTo>
                <a:cubicBezTo>
                  <a:pt x="108" y="41"/>
                  <a:pt x="108" y="41"/>
                  <a:pt x="108" y="41"/>
                </a:cubicBezTo>
                <a:close/>
                <a:moveTo>
                  <a:pt x="68" y="114"/>
                </a:moveTo>
                <a:cubicBezTo>
                  <a:pt x="57" y="86"/>
                  <a:pt x="57" y="86"/>
                  <a:pt x="57" y="86"/>
                </a:cubicBezTo>
                <a:cubicBezTo>
                  <a:pt x="88" y="83"/>
                  <a:pt x="88" y="83"/>
                  <a:pt x="88" y="83"/>
                </a:cubicBezTo>
                <a:cubicBezTo>
                  <a:pt x="82" y="92"/>
                  <a:pt x="82" y="92"/>
                  <a:pt x="82" y="92"/>
                </a:cubicBezTo>
                <a:cubicBezTo>
                  <a:pt x="92" y="97"/>
                  <a:pt x="103" y="94"/>
                  <a:pt x="110" y="85"/>
                </a:cubicBezTo>
                <a:cubicBezTo>
                  <a:pt x="111" y="83"/>
                  <a:pt x="112" y="81"/>
                  <a:pt x="112" y="78"/>
                </a:cubicBezTo>
                <a:cubicBezTo>
                  <a:pt x="117" y="80"/>
                  <a:pt x="117" y="80"/>
                  <a:pt x="117" y="80"/>
                </a:cubicBezTo>
                <a:cubicBezTo>
                  <a:pt x="117" y="85"/>
                  <a:pt x="115" y="91"/>
                  <a:pt x="112" y="96"/>
                </a:cubicBezTo>
                <a:cubicBezTo>
                  <a:pt x="103" y="109"/>
                  <a:pt x="86" y="113"/>
                  <a:pt x="73" y="106"/>
                </a:cubicBezTo>
                <a:cubicBezTo>
                  <a:pt x="68" y="114"/>
                  <a:pt x="68" y="114"/>
                  <a:pt x="68" y="114"/>
                </a:cubicBezTo>
                <a:close/>
                <a:moveTo>
                  <a:pt x="72" y="1"/>
                </a:moveTo>
                <a:cubicBezTo>
                  <a:pt x="67" y="9"/>
                  <a:pt x="67" y="9"/>
                  <a:pt x="67" y="9"/>
                </a:cubicBezTo>
                <a:cubicBezTo>
                  <a:pt x="53" y="2"/>
                  <a:pt x="36" y="6"/>
                  <a:pt x="28" y="19"/>
                </a:cubicBezTo>
                <a:cubicBezTo>
                  <a:pt x="24" y="24"/>
                  <a:pt x="23" y="30"/>
                  <a:pt x="23" y="35"/>
                </a:cubicBezTo>
                <a:cubicBezTo>
                  <a:pt x="27" y="37"/>
                  <a:pt x="27" y="37"/>
                  <a:pt x="27" y="37"/>
                </a:cubicBezTo>
                <a:cubicBezTo>
                  <a:pt x="28" y="34"/>
                  <a:pt x="29" y="32"/>
                  <a:pt x="30" y="30"/>
                </a:cubicBezTo>
                <a:cubicBezTo>
                  <a:pt x="36" y="21"/>
                  <a:pt x="48" y="18"/>
                  <a:pt x="58" y="23"/>
                </a:cubicBezTo>
                <a:cubicBezTo>
                  <a:pt x="51" y="32"/>
                  <a:pt x="51" y="32"/>
                  <a:pt x="51" y="32"/>
                </a:cubicBezTo>
                <a:cubicBezTo>
                  <a:pt x="83" y="29"/>
                  <a:pt x="83" y="29"/>
                  <a:pt x="83" y="29"/>
                </a:cubicBezTo>
                <a:lnTo>
                  <a:pt x="72" y="1"/>
                </a:lnTo>
                <a:close/>
              </a:path>
            </a:pathLst>
          </a:custGeom>
          <a:solidFill>
            <a:schemeClr val="accent2"/>
          </a:solidFill>
          <a:ln>
            <a:noFill/>
          </a:ln>
        </p:spPr>
        <p:txBody>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36" name="išľíďè"/>
          <p:cNvSpPr/>
          <p:nvPr/>
        </p:nvSpPr>
        <p:spPr bwMode="auto">
          <a:xfrm>
            <a:off x="1122198" y="272315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iSlíďè"/>
          <p:cNvSpPr txBox="1"/>
          <p:nvPr/>
        </p:nvSpPr>
        <p:spPr bwMode="auto">
          <a:xfrm>
            <a:off x="1502284" y="2303590"/>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8" name="išľíďè"/>
          <p:cNvSpPr/>
          <p:nvPr/>
        </p:nvSpPr>
        <p:spPr bwMode="auto">
          <a:xfrm>
            <a:off x="1157400" y="488215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9" name="iSlíďè"/>
          <p:cNvSpPr txBox="1"/>
          <p:nvPr/>
        </p:nvSpPr>
        <p:spPr bwMode="auto">
          <a:xfrm>
            <a:off x="1537486" y="4462590"/>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0" name="išľíďè"/>
          <p:cNvSpPr/>
          <p:nvPr/>
        </p:nvSpPr>
        <p:spPr bwMode="auto">
          <a:xfrm>
            <a:off x="7912783" y="2676825"/>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iSlíďè"/>
          <p:cNvSpPr txBox="1"/>
          <p:nvPr/>
        </p:nvSpPr>
        <p:spPr bwMode="auto">
          <a:xfrm>
            <a:off x="8292869" y="2257264"/>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2" name="išľíďè"/>
          <p:cNvSpPr/>
          <p:nvPr/>
        </p:nvSpPr>
        <p:spPr bwMode="auto">
          <a:xfrm>
            <a:off x="8603056" y="488215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iSlíďè"/>
          <p:cNvSpPr txBox="1"/>
          <p:nvPr/>
        </p:nvSpPr>
        <p:spPr bwMode="auto">
          <a:xfrm>
            <a:off x="8983142" y="4462590"/>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文本框 31"/>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699"/>
                                        </p:tgtEl>
                                        <p:attrNameLst>
                                          <p:attrName>style.visibility</p:attrName>
                                        </p:attrNameLst>
                                      </p:cBhvr>
                                      <p:to>
                                        <p:strVal val="visible"/>
                                      </p:to>
                                    </p:set>
                                    <p:anim calcmode="lin" valueType="num">
                                      <p:cBhvr>
                                        <p:cTn id="7" dur="500" fill="hold"/>
                                        <p:tgtEl>
                                          <p:spTgt spid="29699"/>
                                        </p:tgtEl>
                                        <p:attrNameLst>
                                          <p:attrName>ppt_w</p:attrName>
                                        </p:attrNameLst>
                                      </p:cBhvr>
                                      <p:tavLst>
                                        <p:tav tm="0">
                                          <p:val>
                                            <p:fltVal val="0"/>
                                          </p:val>
                                        </p:tav>
                                        <p:tav tm="100000">
                                          <p:val>
                                            <p:strVal val="#ppt_w"/>
                                          </p:val>
                                        </p:tav>
                                      </p:tavLst>
                                    </p:anim>
                                    <p:anim calcmode="lin" valueType="num">
                                      <p:cBhvr>
                                        <p:cTn id="8" dur="500" fill="hold"/>
                                        <p:tgtEl>
                                          <p:spTgt spid="29699"/>
                                        </p:tgtEl>
                                        <p:attrNameLst>
                                          <p:attrName>ppt_h</p:attrName>
                                        </p:attrNameLst>
                                      </p:cBhvr>
                                      <p:tavLst>
                                        <p:tav tm="0">
                                          <p:val>
                                            <p:fltVal val="0"/>
                                          </p:val>
                                        </p:tav>
                                        <p:tav tm="100000">
                                          <p:val>
                                            <p:strVal val="#ppt_h"/>
                                          </p:val>
                                        </p:tav>
                                      </p:tavLst>
                                    </p:anim>
                                    <p:animEffect>
                                      <p:cBhvr>
                                        <p:cTn id="9" dur="500"/>
                                        <p:tgtEl>
                                          <p:spTgt spid="29699"/>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29698"/>
                                        </p:tgtEl>
                                        <p:attrNameLst>
                                          <p:attrName>style.visibility</p:attrName>
                                        </p:attrNameLst>
                                      </p:cBhvr>
                                      <p:to>
                                        <p:strVal val="visible"/>
                                      </p:to>
                                    </p:set>
                                    <p:animEffect>
                                      <p:cBhvr>
                                        <p:cTn id="13" dur="1000"/>
                                        <p:tgtEl>
                                          <p:spTgt spid="29698"/>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29712"/>
                                        </p:tgtEl>
                                        <p:attrNameLst>
                                          <p:attrName>style.visibility</p:attrName>
                                        </p:attrNameLst>
                                      </p:cBhvr>
                                      <p:to>
                                        <p:strVal val="visible"/>
                                      </p:to>
                                    </p:set>
                                    <p:animEffect>
                                      <p:cBhvr>
                                        <p:cTn id="17" dur="500"/>
                                        <p:tgtEl>
                                          <p:spTgt spid="29712"/>
                                        </p:tgtEl>
                                      </p:cBhvr>
                                    </p:animEffect>
                                  </p:childTnLst>
                                </p:cTn>
                              </p:par>
                            </p:childTnLst>
                          </p:cTn>
                        </p:par>
                        <p:par>
                          <p:cTn id="18" fill="hold">
                            <p:stCondLst>
                              <p:cond delay="2000"/>
                            </p:stCondLst>
                            <p:childTnLst>
                              <p:par>
                                <p:cTn id="19" presetID="14" presetClass="entr" presetSubtype="10" fill="hold" nodeType="afterEffect">
                                  <p:stCondLst>
                                    <p:cond delay="0"/>
                                  </p:stCondLst>
                                  <p:childTnLst>
                                    <p:set>
                                      <p:cBhvr>
                                        <p:cTn id="20" dur="1" fill="hold">
                                          <p:stCondLst>
                                            <p:cond delay="0"/>
                                          </p:stCondLst>
                                        </p:cTn>
                                        <p:tgtEl>
                                          <p:spTgt spid="29719"/>
                                        </p:tgtEl>
                                        <p:attrNameLst>
                                          <p:attrName>style.visibility</p:attrName>
                                        </p:attrNameLst>
                                      </p:cBhvr>
                                      <p:to>
                                        <p:strVal val="visible"/>
                                      </p:to>
                                    </p:set>
                                    <p:animEffect>
                                      <p:cBhvr>
                                        <p:cTn id="21" dur="500"/>
                                        <p:tgtEl>
                                          <p:spTgt spid="29719"/>
                                        </p:tgtEl>
                                      </p:cBhvr>
                                    </p:animEffect>
                                  </p:childTnLst>
                                </p:cTn>
                              </p:par>
                            </p:childTnLst>
                          </p:cTn>
                        </p:par>
                        <p:par>
                          <p:cTn id="22" fill="hold">
                            <p:stCondLst>
                              <p:cond delay="2500"/>
                            </p:stCondLst>
                            <p:childTnLst>
                              <p:par>
                                <p:cTn id="23" presetID="22" presetClass="entr" presetSubtype="2" fill="hold" nodeType="afterEffect">
                                  <p:stCondLst>
                                    <p:cond delay="0"/>
                                  </p:stCondLst>
                                  <p:childTnLst>
                                    <p:set>
                                      <p:cBhvr>
                                        <p:cTn id="24" dur="1" fill="hold">
                                          <p:stCondLst>
                                            <p:cond delay="0"/>
                                          </p:stCondLst>
                                        </p:cTn>
                                        <p:tgtEl>
                                          <p:spTgt spid="29715"/>
                                        </p:tgtEl>
                                        <p:attrNameLst>
                                          <p:attrName>style.visibility</p:attrName>
                                        </p:attrNameLst>
                                      </p:cBhvr>
                                      <p:to>
                                        <p:strVal val="visible"/>
                                      </p:to>
                                    </p:set>
                                    <p:animEffect>
                                      <p:cBhvr>
                                        <p:cTn id="25" dur="500"/>
                                        <p:tgtEl>
                                          <p:spTgt spid="29715"/>
                                        </p:tgtEl>
                                      </p:cBhvr>
                                    </p:animEffect>
                                  </p:childTnLst>
                                </p:cTn>
                              </p:par>
                            </p:childTnLst>
                          </p:cTn>
                        </p:par>
                        <p:par>
                          <p:cTn id="26" fill="hold">
                            <p:stCondLst>
                              <p:cond delay="3000"/>
                            </p:stCondLst>
                            <p:childTnLst>
                              <p:par>
                                <p:cTn id="27" presetID="14" presetClass="entr" presetSubtype="10" fill="hold" nodeType="afterEffect">
                                  <p:stCondLst>
                                    <p:cond delay="0"/>
                                  </p:stCondLst>
                                  <p:childTnLst>
                                    <p:set>
                                      <p:cBhvr>
                                        <p:cTn id="28" dur="1" fill="hold">
                                          <p:stCondLst>
                                            <p:cond delay="0"/>
                                          </p:stCondLst>
                                        </p:cTn>
                                        <p:tgtEl>
                                          <p:spTgt spid="29717"/>
                                        </p:tgtEl>
                                        <p:attrNameLst>
                                          <p:attrName>style.visibility</p:attrName>
                                        </p:attrNameLst>
                                      </p:cBhvr>
                                      <p:to>
                                        <p:strVal val="visible"/>
                                      </p:to>
                                    </p:set>
                                    <p:animEffect>
                                      <p:cBhvr>
                                        <p:cTn id="29" dur="500"/>
                                        <p:tgtEl>
                                          <p:spTgt spid="29717"/>
                                        </p:tgtEl>
                                      </p:cBhvr>
                                    </p:animEffect>
                                  </p:childTnLst>
                                </p:cTn>
                              </p:par>
                            </p:childTnLst>
                          </p:cTn>
                        </p:par>
                        <p:par>
                          <p:cTn id="30" fill="hold">
                            <p:stCondLst>
                              <p:cond delay="3500"/>
                            </p:stCondLst>
                            <p:childTnLst>
                              <p:par>
                                <p:cTn id="31" presetID="22" presetClass="entr" presetSubtype="2" fill="hold" nodeType="afterEffect">
                                  <p:stCondLst>
                                    <p:cond delay="0"/>
                                  </p:stCondLst>
                                  <p:childTnLst>
                                    <p:set>
                                      <p:cBhvr>
                                        <p:cTn id="32" dur="1" fill="hold">
                                          <p:stCondLst>
                                            <p:cond delay="0"/>
                                          </p:stCondLst>
                                        </p:cTn>
                                        <p:tgtEl>
                                          <p:spTgt spid="29714"/>
                                        </p:tgtEl>
                                        <p:attrNameLst>
                                          <p:attrName>style.visibility</p:attrName>
                                        </p:attrNameLst>
                                      </p:cBhvr>
                                      <p:to>
                                        <p:strVal val="visible"/>
                                      </p:to>
                                    </p:set>
                                    <p:animEffect>
                                      <p:cBhvr>
                                        <p:cTn id="33" dur="500"/>
                                        <p:tgtEl>
                                          <p:spTgt spid="29714"/>
                                        </p:tgtEl>
                                      </p:cBhvr>
                                    </p:animEffect>
                                  </p:childTnLst>
                                </p:cTn>
                              </p:par>
                            </p:childTnLst>
                          </p:cTn>
                        </p:par>
                        <p:par>
                          <p:cTn id="34" fill="hold">
                            <p:stCondLst>
                              <p:cond delay="4000"/>
                            </p:stCondLst>
                            <p:childTnLst>
                              <p:par>
                                <p:cTn id="35" presetID="14" presetClass="entr" presetSubtype="10" fill="hold" nodeType="afterEffect">
                                  <p:stCondLst>
                                    <p:cond delay="0"/>
                                  </p:stCondLst>
                                  <p:childTnLst>
                                    <p:set>
                                      <p:cBhvr>
                                        <p:cTn id="36" dur="1" fill="hold">
                                          <p:stCondLst>
                                            <p:cond delay="0"/>
                                          </p:stCondLst>
                                        </p:cTn>
                                        <p:tgtEl>
                                          <p:spTgt spid="29716"/>
                                        </p:tgtEl>
                                        <p:attrNameLst>
                                          <p:attrName>style.visibility</p:attrName>
                                        </p:attrNameLst>
                                      </p:cBhvr>
                                      <p:to>
                                        <p:strVal val="visible"/>
                                      </p:to>
                                    </p:set>
                                    <p:animEffect>
                                      <p:cBhvr>
                                        <p:cTn id="37" dur="500"/>
                                        <p:tgtEl>
                                          <p:spTgt spid="29716"/>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29713"/>
                                        </p:tgtEl>
                                        <p:attrNameLst>
                                          <p:attrName>style.visibility</p:attrName>
                                        </p:attrNameLst>
                                      </p:cBhvr>
                                      <p:to>
                                        <p:strVal val="visible"/>
                                      </p:to>
                                    </p:set>
                                    <p:animEffect>
                                      <p:cBhvr>
                                        <p:cTn id="41" dur="500"/>
                                        <p:tgtEl>
                                          <p:spTgt spid="29713"/>
                                        </p:tgtEl>
                                      </p:cBhvr>
                                    </p:animEffect>
                                  </p:childTnLst>
                                </p:cTn>
                              </p:par>
                            </p:childTnLst>
                          </p:cTn>
                        </p:par>
                        <p:par>
                          <p:cTn id="42" fill="hold">
                            <p:stCondLst>
                              <p:cond delay="5000"/>
                            </p:stCondLst>
                            <p:childTnLst>
                              <p:par>
                                <p:cTn id="43" presetID="14" presetClass="entr" presetSubtype="10" fill="hold" nodeType="afterEffect">
                                  <p:stCondLst>
                                    <p:cond delay="0"/>
                                  </p:stCondLst>
                                  <p:childTnLst>
                                    <p:set>
                                      <p:cBhvr>
                                        <p:cTn id="44" dur="1" fill="hold">
                                          <p:stCondLst>
                                            <p:cond delay="0"/>
                                          </p:stCondLst>
                                        </p:cTn>
                                        <p:tgtEl>
                                          <p:spTgt spid="29718"/>
                                        </p:tgtEl>
                                        <p:attrNameLst>
                                          <p:attrName>style.visibility</p:attrName>
                                        </p:attrNameLst>
                                      </p:cBhvr>
                                      <p:to>
                                        <p:strVal val="visible"/>
                                      </p:to>
                                    </p:set>
                                    <p:animEffect>
                                      <p:cBhvr>
                                        <p:cTn id="45" dur="5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Shape 2"/>
          <p:cNvSpPr/>
          <p:nvPr/>
        </p:nvSpPr>
        <p:spPr bwMode="auto">
          <a:xfrm>
            <a:off x="921385" y="2204720"/>
            <a:ext cx="1455420" cy="1445260"/>
          </a:xfrm>
          <a:custGeom>
            <a:avLst/>
            <a:gdLst>
              <a:gd name="T0" fmla="+- 0 10800 961"/>
              <a:gd name="T1" fmla="*/ T0 w 19679"/>
              <a:gd name="T2" fmla="*/ 10800 h 21600"/>
              <a:gd name="T3" fmla="+- 0 10800 961"/>
              <a:gd name="T4" fmla="*/ T3 w 19679"/>
              <a:gd name="T5" fmla="*/ 10800 h 21600"/>
              <a:gd name="T6" fmla="+- 0 10800 961"/>
              <a:gd name="T7" fmla="*/ T6 w 19679"/>
              <a:gd name="T8" fmla="*/ 10800 h 21600"/>
              <a:gd name="T9" fmla="+- 0 10800 961"/>
              <a:gd name="T10" fmla="*/ T9 w 19679"/>
              <a:gd name="T11" fmla="*/ 10800 h 21600"/>
            </a:gdLst>
            <a:ahLst/>
            <a:cxnLst>
              <a:cxn ang="0">
                <a:pos x="T1" y="T2"/>
              </a:cxn>
              <a:cxn ang="0">
                <a:pos x="T4" y="T5"/>
              </a:cxn>
              <a:cxn ang="0">
                <a:pos x="T7" y="T8"/>
              </a:cxn>
              <a:cxn ang="0">
                <a:pos x="T10" y="T11"/>
              </a:cxn>
            </a:cxnLst>
            <a:rect l="0" t="0" r="r" b="b"/>
            <a:pathLst>
              <a:path w="19679" h="21600">
                <a:moveTo>
                  <a:pt x="9838" y="0"/>
                </a:moveTo>
                <a:cubicBezTo>
                  <a:pt x="7321" y="0"/>
                  <a:pt x="4802" y="1061"/>
                  <a:pt x="2881" y="3185"/>
                </a:cubicBezTo>
                <a:cubicBezTo>
                  <a:pt x="-961" y="7433"/>
                  <a:pt x="-961" y="14319"/>
                  <a:pt x="2881" y="18566"/>
                </a:cubicBezTo>
                <a:cubicBezTo>
                  <a:pt x="4162" y="19983"/>
                  <a:pt x="5714" y="20915"/>
                  <a:pt x="7349" y="21387"/>
                </a:cubicBezTo>
                <a:cubicBezTo>
                  <a:pt x="7502" y="20105"/>
                  <a:pt x="7606" y="18839"/>
                  <a:pt x="7040" y="17627"/>
                </a:cubicBezTo>
                <a:cubicBezTo>
                  <a:pt x="6734" y="16971"/>
                  <a:pt x="6508" y="15994"/>
                  <a:pt x="6456" y="15252"/>
                </a:cubicBezTo>
                <a:cubicBezTo>
                  <a:pt x="6401" y="14476"/>
                  <a:pt x="6337" y="13689"/>
                  <a:pt x="6443" y="12919"/>
                </a:cubicBezTo>
                <a:cubicBezTo>
                  <a:pt x="6519" y="12364"/>
                  <a:pt x="6597" y="11933"/>
                  <a:pt x="7092" y="11661"/>
                </a:cubicBezTo>
                <a:cubicBezTo>
                  <a:pt x="7371" y="11509"/>
                  <a:pt x="7879" y="11601"/>
                  <a:pt x="7981" y="11271"/>
                </a:cubicBezTo>
                <a:cubicBezTo>
                  <a:pt x="8218" y="10496"/>
                  <a:pt x="8931" y="10470"/>
                  <a:pt x="9550" y="10696"/>
                </a:cubicBezTo>
                <a:cubicBezTo>
                  <a:pt x="9537" y="9892"/>
                  <a:pt x="10640" y="9462"/>
                  <a:pt x="11187" y="9814"/>
                </a:cubicBezTo>
                <a:cubicBezTo>
                  <a:pt x="11217" y="8792"/>
                  <a:pt x="11241" y="7794"/>
                  <a:pt x="11299" y="6770"/>
                </a:cubicBezTo>
                <a:cubicBezTo>
                  <a:pt x="11331" y="6199"/>
                  <a:pt x="11040" y="4873"/>
                  <a:pt x="11691" y="4630"/>
                </a:cubicBezTo>
                <a:cubicBezTo>
                  <a:pt x="12334" y="4389"/>
                  <a:pt x="12636" y="5057"/>
                  <a:pt x="12665" y="5661"/>
                </a:cubicBezTo>
                <a:cubicBezTo>
                  <a:pt x="12687" y="6109"/>
                  <a:pt x="12630" y="6559"/>
                  <a:pt x="12621" y="7008"/>
                </a:cubicBezTo>
                <a:cubicBezTo>
                  <a:pt x="12615" y="7348"/>
                  <a:pt x="12656" y="7708"/>
                  <a:pt x="12632" y="8051"/>
                </a:cubicBezTo>
                <a:cubicBezTo>
                  <a:pt x="12567" y="8966"/>
                  <a:pt x="12574" y="9833"/>
                  <a:pt x="12541" y="10751"/>
                </a:cubicBezTo>
                <a:cubicBezTo>
                  <a:pt x="12523" y="11234"/>
                  <a:pt x="12603" y="11706"/>
                  <a:pt x="12603" y="12187"/>
                </a:cubicBezTo>
                <a:cubicBezTo>
                  <a:pt x="12603" y="12720"/>
                  <a:pt x="12787" y="12862"/>
                  <a:pt x="13052" y="13278"/>
                </a:cubicBezTo>
                <a:cubicBezTo>
                  <a:pt x="13598" y="14135"/>
                  <a:pt x="13067" y="14687"/>
                  <a:pt x="12834" y="15484"/>
                </a:cubicBezTo>
                <a:cubicBezTo>
                  <a:pt x="12622" y="16211"/>
                  <a:pt x="12162" y="16649"/>
                  <a:pt x="11725" y="17205"/>
                </a:cubicBezTo>
                <a:cubicBezTo>
                  <a:pt x="11085" y="18018"/>
                  <a:pt x="11420" y="19826"/>
                  <a:pt x="11447" y="20807"/>
                </a:cubicBezTo>
                <a:cubicBezTo>
                  <a:pt x="11454" y="21060"/>
                  <a:pt x="11442" y="21335"/>
                  <a:pt x="11436" y="21600"/>
                </a:cubicBezTo>
                <a:cubicBezTo>
                  <a:pt x="13398" y="21244"/>
                  <a:pt x="15284" y="20239"/>
                  <a:pt x="16796" y="18566"/>
                </a:cubicBezTo>
                <a:cubicBezTo>
                  <a:pt x="20638" y="14319"/>
                  <a:pt x="20638" y="7433"/>
                  <a:pt x="16796" y="3185"/>
                </a:cubicBezTo>
                <a:cubicBezTo>
                  <a:pt x="14875" y="1061"/>
                  <a:pt x="12356" y="0"/>
                  <a:pt x="9838" y="0"/>
                </a:cubicBezTo>
                <a:close/>
              </a:path>
            </a:pathLst>
          </a:custGeom>
          <a:solidFill>
            <a:schemeClr val="accent1"/>
          </a:solidFill>
          <a:ln>
            <a:noFill/>
          </a:ln>
          <a:effectLst/>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9" name="TextBox 31"/>
          <p:cNvSpPr txBox="1"/>
          <p:nvPr/>
        </p:nvSpPr>
        <p:spPr bwMode="auto">
          <a:xfrm>
            <a:off x="719455" y="4112895"/>
            <a:ext cx="2040890" cy="283210"/>
          </a:xfrm>
          <a:prstGeom prst="rect">
            <a:avLst/>
          </a:prstGeom>
          <a:noFill/>
          <a:ln w="9525">
            <a:noFill/>
            <a:miter lim="800000"/>
          </a:ln>
        </p:spPr>
        <p:txBody>
          <a:bodyPr wrap="none" lIns="0" tIns="0" rIns="0" bIns="0" anchor="ctr" anchorCtr="1">
            <a:normAutofit lnSpcReduction="10000"/>
            <a:scene3d>
              <a:camera prst="orthographicFront"/>
              <a:lightRig rig="threePt" dir="t"/>
            </a:scene3d>
            <a:sp3d>
              <a:bevelT w="0" h="0"/>
            </a:sp3d>
          </a:bodyPr>
          <a:lstStyle/>
          <a:p>
            <a:pPr marL="0" lvl="1" algn="ctr"/>
            <a:r>
              <a:rPr lang="zh-CN" altLang="en-US" sz="1865" b="1" dirty="0">
                <a:solidFill>
                  <a:schemeClr val="accent1"/>
                </a:solidFill>
                <a:latin typeface="FZHei-B01S" panose="02010601030101010101" pitchFamily="2" charset="-122"/>
                <a:ea typeface="FZHei-B01S" panose="02010601030101010101" pitchFamily="2" charset="-122"/>
                <a:sym typeface="FZHei-B01S" panose="02010601030101010101" pitchFamily="2" charset="-122"/>
              </a:rPr>
              <a:t>重要文字</a:t>
            </a:r>
            <a:endParaRPr lang="zh-CN" altLang="en-US" sz="1865" b="1" dirty="0">
              <a:solidFill>
                <a:schemeClr val="accent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TextBox 32"/>
          <p:cNvSpPr txBox="1"/>
          <p:nvPr/>
        </p:nvSpPr>
        <p:spPr bwMode="auto">
          <a:xfrm>
            <a:off x="970280" y="4912995"/>
            <a:ext cx="1520825" cy="574040"/>
          </a:xfrm>
          <a:prstGeom prst="rect">
            <a:avLst/>
          </a:prstGeom>
          <a:noFill/>
          <a:ln w="9525">
            <a:noFill/>
            <a:miter lim="800000"/>
          </a:ln>
        </p:spPr>
        <p:txBody>
          <a:bodyPr wrap="square" lIns="0" tIns="0" rIns="0" bIns="0" anchor="ctr" anchorCtr="1">
            <a:scene3d>
              <a:camera prst="orthographicFront"/>
              <a:lightRig rig="threePt" dir="t"/>
            </a:scene3d>
            <a:sp3d>
              <a:bevelT w="0" h="0"/>
            </a:sp3d>
          </a:bodyPr>
          <a:lstStyle/>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a:t>
            </a:r>
            <a:endParaRPr lang="en-US" altLang="zh-CN" sz="1200" dirty="0">
              <a:latin typeface="FZHei-B01S" panose="02010601030101010101" pitchFamily="2" charset="-122"/>
              <a:ea typeface="FZHei-B01S" panose="02010601030101010101" pitchFamily="2" charset="-122"/>
              <a:sym typeface="FZHei-B01S" panose="02010601030101010101" pitchFamily="2" charset="-122"/>
            </a:endParaRPr>
          </a:p>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a:t>
            </a:r>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7" name="组合 26"/>
          <p:cNvGrpSpPr/>
          <p:nvPr/>
        </p:nvGrpSpPr>
        <p:grpSpPr>
          <a:xfrm>
            <a:off x="2897313" y="2204864"/>
            <a:ext cx="2041028" cy="2191243"/>
            <a:chOff x="2172984" y="1653648"/>
            <a:chExt cx="1530771" cy="1643432"/>
          </a:xfrm>
        </p:grpSpPr>
        <p:sp>
          <p:nvSpPr>
            <p:cNvPr id="22" name="Freeform: Shape 5"/>
            <p:cNvSpPr/>
            <p:nvPr/>
          </p:nvSpPr>
          <p:spPr bwMode="auto">
            <a:xfrm>
              <a:off x="2358647" y="1653648"/>
              <a:ext cx="1091329" cy="1083888"/>
            </a:xfrm>
            <a:custGeom>
              <a:avLst/>
              <a:gdLst>
                <a:gd name="T0" fmla="+- 0 10800 961"/>
                <a:gd name="T1" fmla="*/ T0 w 19679"/>
                <a:gd name="T2" fmla="*/ 10800 h 21600"/>
                <a:gd name="T3" fmla="+- 0 10800 961"/>
                <a:gd name="T4" fmla="*/ T3 w 19679"/>
                <a:gd name="T5" fmla="*/ 10800 h 21600"/>
                <a:gd name="T6" fmla="+- 0 10800 961"/>
                <a:gd name="T7" fmla="*/ T6 w 19679"/>
                <a:gd name="T8" fmla="*/ 10800 h 21600"/>
                <a:gd name="T9" fmla="+- 0 10800 961"/>
                <a:gd name="T10" fmla="*/ T9 w 19679"/>
                <a:gd name="T11" fmla="*/ 10800 h 21600"/>
              </a:gdLst>
              <a:ahLst/>
              <a:cxnLst>
                <a:cxn ang="0">
                  <a:pos x="T1" y="T2"/>
                </a:cxn>
                <a:cxn ang="0">
                  <a:pos x="T4" y="T5"/>
                </a:cxn>
                <a:cxn ang="0">
                  <a:pos x="T7" y="T8"/>
                </a:cxn>
                <a:cxn ang="0">
                  <a:pos x="T10" y="T11"/>
                </a:cxn>
              </a:cxnLst>
              <a:rect l="0" t="0" r="r" b="b"/>
              <a:pathLst>
                <a:path w="19679" h="21600">
                  <a:moveTo>
                    <a:pt x="9840" y="0"/>
                  </a:moveTo>
                  <a:cubicBezTo>
                    <a:pt x="7322" y="0"/>
                    <a:pt x="4802" y="1061"/>
                    <a:pt x="2881" y="3185"/>
                  </a:cubicBezTo>
                  <a:cubicBezTo>
                    <a:pt x="-961" y="7432"/>
                    <a:pt x="-961" y="14317"/>
                    <a:pt x="2881" y="18564"/>
                  </a:cubicBezTo>
                  <a:cubicBezTo>
                    <a:pt x="4403" y="20245"/>
                    <a:pt x="6299" y="21250"/>
                    <a:pt x="8273" y="21599"/>
                  </a:cubicBezTo>
                  <a:cubicBezTo>
                    <a:pt x="8280" y="21196"/>
                    <a:pt x="8288" y="20786"/>
                    <a:pt x="8291" y="20399"/>
                  </a:cubicBezTo>
                  <a:cubicBezTo>
                    <a:pt x="8298" y="19449"/>
                    <a:pt x="7895" y="18952"/>
                    <a:pt x="7454" y="18205"/>
                  </a:cubicBezTo>
                  <a:cubicBezTo>
                    <a:pt x="7100" y="17604"/>
                    <a:pt x="7030" y="16970"/>
                    <a:pt x="6909" y="16284"/>
                  </a:cubicBezTo>
                  <a:cubicBezTo>
                    <a:pt x="6776" y="15533"/>
                    <a:pt x="6599" y="14888"/>
                    <a:pt x="6753" y="14112"/>
                  </a:cubicBezTo>
                  <a:cubicBezTo>
                    <a:pt x="6887" y="13434"/>
                    <a:pt x="7281" y="13322"/>
                    <a:pt x="7787" y="13110"/>
                  </a:cubicBezTo>
                  <a:cubicBezTo>
                    <a:pt x="7554" y="12673"/>
                    <a:pt x="7406" y="12140"/>
                    <a:pt x="7790" y="11734"/>
                  </a:cubicBezTo>
                  <a:cubicBezTo>
                    <a:pt x="8060" y="11449"/>
                    <a:pt x="8680" y="11481"/>
                    <a:pt x="8951" y="11734"/>
                  </a:cubicBezTo>
                  <a:cubicBezTo>
                    <a:pt x="8952" y="10799"/>
                    <a:pt x="8650" y="9866"/>
                    <a:pt x="8398" y="8977"/>
                  </a:cubicBezTo>
                  <a:cubicBezTo>
                    <a:pt x="8241" y="8425"/>
                    <a:pt x="8213" y="7832"/>
                    <a:pt x="8068" y="7277"/>
                  </a:cubicBezTo>
                  <a:cubicBezTo>
                    <a:pt x="7963" y="6878"/>
                    <a:pt x="7786" y="6442"/>
                    <a:pt x="7764" y="6025"/>
                  </a:cubicBezTo>
                  <a:cubicBezTo>
                    <a:pt x="7707" y="4971"/>
                    <a:pt x="8821" y="5095"/>
                    <a:pt x="9034" y="6016"/>
                  </a:cubicBezTo>
                  <a:cubicBezTo>
                    <a:pt x="9248" y="6940"/>
                    <a:pt x="9675" y="8095"/>
                    <a:pt x="9790" y="9038"/>
                  </a:cubicBezTo>
                  <a:cubicBezTo>
                    <a:pt x="9832" y="9377"/>
                    <a:pt x="10225" y="11269"/>
                    <a:pt x="10518" y="11269"/>
                  </a:cubicBezTo>
                  <a:cubicBezTo>
                    <a:pt x="11000" y="11269"/>
                    <a:pt x="11177" y="9653"/>
                    <a:pt x="11285" y="9325"/>
                  </a:cubicBezTo>
                  <a:cubicBezTo>
                    <a:pt x="11460" y="8791"/>
                    <a:pt x="11555" y="8186"/>
                    <a:pt x="11596" y="7616"/>
                  </a:cubicBezTo>
                  <a:cubicBezTo>
                    <a:pt x="11626" y="7204"/>
                    <a:pt x="11663" y="6834"/>
                    <a:pt x="11804" y="6450"/>
                  </a:cubicBezTo>
                  <a:cubicBezTo>
                    <a:pt x="12132" y="5554"/>
                    <a:pt x="12881" y="5794"/>
                    <a:pt x="12976" y="6728"/>
                  </a:cubicBezTo>
                  <a:cubicBezTo>
                    <a:pt x="13032" y="7273"/>
                    <a:pt x="12812" y="7796"/>
                    <a:pt x="12776" y="8337"/>
                  </a:cubicBezTo>
                  <a:cubicBezTo>
                    <a:pt x="12740" y="8882"/>
                    <a:pt x="12629" y="9500"/>
                    <a:pt x="12459" y="10026"/>
                  </a:cubicBezTo>
                  <a:cubicBezTo>
                    <a:pt x="12320" y="10457"/>
                    <a:pt x="12422" y="10912"/>
                    <a:pt x="12334" y="11364"/>
                  </a:cubicBezTo>
                  <a:cubicBezTo>
                    <a:pt x="12243" y="11837"/>
                    <a:pt x="12155" y="12146"/>
                    <a:pt x="12267" y="12628"/>
                  </a:cubicBezTo>
                  <a:cubicBezTo>
                    <a:pt x="12513" y="13688"/>
                    <a:pt x="12427" y="14900"/>
                    <a:pt x="12454" y="15850"/>
                  </a:cubicBezTo>
                  <a:cubicBezTo>
                    <a:pt x="12478" y="16701"/>
                    <a:pt x="12402" y="17232"/>
                    <a:pt x="12215" y="18058"/>
                  </a:cubicBezTo>
                  <a:cubicBezTo>
                    <a:pt x="11974" y="19124"/>
                    <a:pt x="12145" y="20145"/>
                    <a:pt x="12111" y="21258"/>
                  </a:cubicBezTo>
                  <a:cubicBezTo>
                    <a:pt x="12109" y="21322"/>
                    <a:pt x="12110" y="21381"/>
                    <a:pt x="12108" y="21444"/>
                  </a:cubicBezTo>
                  <a:cubicBezTo>
                    <a:pt x="13826" y="20996"/>
                    <a:pt x="15456" y="20044"/>
                    <a:pt x="16796" y="18564"/>
                  </a:cubicBezTo>
                  <a:cubicBezTo>
                    <a:pt x="20638" y="14317"/>
                    <a:pt x="20639" y="7432"/>
                    <a:pt x="16796" y="3185"/>
                  </a:cubicBezTo>
                  <a:cubicBezTo>
                    <a:pt x="14875" y="1061"/>
                    <a:pt x="12358" y="0"/>
                    <a:pt x="9840" y="0"/>
                  </a:cubicBezTo>
                  <a:close/>
                </a:path>
              </a:pathLst>
            </a:custGeom>
            <a:solidFill>
              <a:schemeClr val="accent2"/>
            </a:solidFill>
            <a:ln>
              <a:noFill/>
            </a:ln>
            <a:effectLst/>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7" name="TextBox 29"/>
            <p:cNvSpPr txBox="1"/>
            <p:nvPr/>
          </p:nvSpPr>
          <p:spPr bwMode="auto">
            <a:xfrm>
              <a:off x="2172984" y="3084807"/>
              <a:ext cx="1530771" cy="212273"/>
            </a:xfrm>
            <a:prstGeom prst="rect">
              <a:avLst/>
            </a:prstGeom>
            <a:noFill/>
            <a:ln w="9525">
              <a:noFill/>
              <a:miter lim="800000"/>
            </a:ln>
          </p:spPr>
          <p:txBody>
            <a:bodyPr wrap="none" lIns="0" tIns="0" rIns="0" bIns="0" anchor="ctr" anchorCtr="1">
              <a:normAutofit lnSpcReduction="10000"/>
              <a:scene3d>
                <a:camera prst="orthographicFront"/>
                <a:lightRig rig="threePt" dir="t"/>
              </a:scene3d>
              <a:sp3d>
                <a:bevelT w="0" h="0"/>
              </a:sp3d>
            </a:bodyPr>
            <a:lstStyle/>
            <a:p>
              <a:pPr marL="0" lvl="1" algn="ctr"/>
              <a:r>
                <a:rPr lang="zh-CN" altLang="en-US" sz="1865"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重要文字</a:t>
              </a:r>
              <a:endParaRPr lang="zh-CN" altLang="en-US" sz="1865"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8" name="组合 27"/>
          <p:cNvGrpSpPr/>
          <p:nvPr/>
        </p:nvGrpSpPr>
        <p:grpSpPr>
          <a:xfrm>
            <a:off x="5075487" y="2204864"/>
            <a:ext cx="2041028" cy="2191243"/>
            <a:chOff x="3806615" y="1653648"/>
            <a:chExt cx="1530771" cy="1643432"/>
          </a:xfrm>
        </p:grpSpPr>
        <p:sp>
          <p:nvSpPr>
            <p:cNvPr id="23" name="Freeform: Shape 8"/>
            <p:cNvSpPr/>
            <p:nvPr/>
          </p:nvSpPr>
          <p:spPr bwMode="auto">
            <a:xfrm>
              <a:off x="4026644" y="1653648"/>
              <a:ext cx="1091329" cy="1082027"/>
            </a:xfrm>
            <a:custGeom>
              <a:avLst/>
              <a:gdLst>
                <a:gd name="T0" fmla="+- 0 10800 961"/>
                <a:gd name="T1" fmla="*/ T0 w 19679"/>
                <a:gd name="T2" fmla="*/ 10800 h 21600"/>
                <a:gd name="T3" fmla="+- 0 10800 961"/>
                <a:gd name="T4" fmla="*/ T3 w 19679"/>
                <a:gd name="T5" fmla="*/ 10800 h 21600"/>
                <a:gd name="T6" fmla="+- 0 10800 961"/>
                <a:gd name="T7" fmla="*/ T6 w 19679"/>
                <a:gd name="T8" fmla="*/ 10800 h 21600"/>
                <a:gd name="T9" fmla="+- 0 10800 961"/>
                <a:gd name="T10" fmla="*/ T9 w 19679"/>
                <a:gd name="T11" fmla="*/ 10800 h 21600"/>
              </a:gdLst>
              <a:ahLst/>
              <a:cxnLst>
                <a:cxn ang="0">
                  <a:pos x="T1" y="T2"/>
                </a:cxn>
                <a:cxn ang="0">
                  <a:pos x="T4" y="T5"/>
                </a:cxn>
                <a:cxn ang="0">
                  <a:pos x="T7" y="T8"/>
                </a:cxn>
                <a:cxn ang="0">
                  <a:pos x="T10" y="T11"/>
                </a:cxn>
              </a:cxnLst>
              <a:rect l="0" t="0" r="r" b="b"/>
              <a:pathLst>
                <a:path w="19679" h="21600">
                  <a:moveTo>
                    <a:pt x="9840" y="0"/>
                  </a:moveTo>
                  <a:cubicBezTo>
                    <a:pt x="7322" y="0"/>
                    <a:pt x="4802" y="1063"/>
                    <a:pt x="2881" y="3190"/>
                  </a:cubicBezTo>
                  <a:cubicBezTo>
                    <a:pt x="-961" y="7445"/>
                    <a:pt x="-961" y="14344"/>
                    <a:pt x="2881" y="18598"/>
                  </a:cubicBezTo>
                  <a:cubicBezTo>
                    <a:pt x="4337" y="20210"/>
                    <a:pt x="6134" y="21209"/>
                    <a:pt x="8016" y="21600"/>
                  </a:cubicBezTo>
                  <a:cubicBezTo>
                    <a:pt x="8154" y="20857"/>
                    <a:pt x="8137" y="20064"/>
                    <a:pt x="8049" y="19309"/>
                  </a:cubicBezTo>
                  <a:cubicBezTo>
                    <a:pt x="7981" y="18720"/>
                    <a:pt x="7552" y="18189"/>
                    <a:pt x="7389" y="17614"/>
                  </a:cubicBezTo>
                  <a:cubicBezTo>
                    <a:pt x="7066" y="16467"/>
                    <a:pt x="6898" y="15510"/>
                    <a:pt x="6898" y="14297"/>
                  </a:cubicBezTo>
                  <a:cubicBezTo>
                    <a:pt x="6898" y="13719"/>
                    <a:pt x="6390" y="12905"/>
                    <a:pt x="7171" y="12234"/>
                  </a:cubicBezTo>
                  <a:cubicBezTo>
                    <a:pt x="7405" y="12033"/>
                    <a:pt x="7717" y="12156"/>
                    <a:pt x="7748" y="11802"/>
                  </a:cubicBezTo>
                  <a:cubicBezTo>
                    <a:pt x="7766" y="11598"/>
                    <a:pt x="7754" y="11382"/>
                    <a:pt x="7709" y="11184"/>
                  </a:cubicBezTo>
                  <a:cubicBezTo>
                    <a:pt x="7551" y="10484"/>
                    <a:pt x="7369" y="9823"/>
                    <a:pt x="7288" y="9106"/>
                  </a:cubicBezTo>
                  <a:cubicBezTo>
                    <a:pt x="7219" y="8496"/>
                    <a:pt x="7152" y="7823"/>
                    <a:pt x="7018" y="7227"/>
                  </a:cubicBezTo>
                  <a:cubicBezTo>
                    <a:pt x="6929" y="6833"/>
                    <a:pt x="6938" y="5868"/>
                    <a:pt x="7574" y="6099"/>
                  </a:cubicBezTo>
                  <a:cubicBezTo>
                    <a:pt x="8112" y="6295"/>
                    <a:pt x="8202" y="7091"/>
                    <a:pt x="8237" y="7613"/>
                  </a:cubicBezTo>
                  <a:cubicBezTo>
                    <a:pt x="8321" y="8873"/>
                    <a:pt x="8637" y="10157"/>
                    <a:pt x="9011" y="11356"/>
                  </a:cubicBezTo>
                  <a:cubicBezTo>
                    <a:pt x="9365" y="11088"/>
                    <a:pt x="9136" y="10567"/>
                    <a:pt x="9154" y="10200"/>
                  </a:cubicBezTo>
                  <a:cubicBezTo>
                    <a:pt x="9177" y="9704"/>
                    <a:pt x="9200" y="9216"/>
                    <a:pt x="9232" y="8724"/>
                  </a:cubicBezTo>
                  <a:cubicBezTo>
                    <a:pt x="9272" y="8096"/>
                    <a:pt x="9103" y="7497"/>
                    <a:pt x="9193" y="6859"/>
                  </a:cubicBezTo>
                  <a:cubicBezTo>
                    <a:pt x="9254" y="6428"/>
                    <a:pt x="9119" y="5797"/>
                    <a:pt x="9432" y="5449"/>
                  </a:cubicBezTo>
                  <a:cubicBezTo>
                    <a:pt x="9728" y="5121"/>
                    <a:pt x="10265" y="5332"/>
                    <a:pt x="10372" y="5757"/>
                  </a:cubicBezTo>
                  <a:cubicBezTo>
                    <a:pt x="10522" y="6349"/>
                    <a:pt x="10388" y="7074"/>
                    <a:pt x="10370" y="7676"/>
                  </a:cubicBezTo>
                  <a:cubicBezTo>
                    <a:pt x="10349" y="8368"/>
                    <a:pt x="10560" y="9005"/>
                    <a:pt x="10560" y="9696"/>
                  </a:cubicBezTo>
                  <a:cubicBezTo>
                    <a:pt x="10560" y="10149"/>
                    <a:pt x="10351" y="10721"/>
                    <a:pt x="10609" y="11135"/>
                  </a:cubicBezTo>
                  <a:cubicBezTo>
                    <a:pt x="11006" y="10952"/>
                    <a:pt x="10975" y="10063"/>
                    <a:pt x="11079" y="9653"/>
                  </a:cubicBezTo>
                  <a:cubicBezTo>
                    <a:pt x="11169" y="9299"/>
                    <a:pt x="11287" y="9000"/>
                    <a:pt x="11337" y="8629"/>
                  </a:cubicBezTo>
                  <a:cubicBezTo>
                    <a:pt x="11370" y="8376"/>
                    <a:pt x="11464" y="8074"/>
                    <a:pt x="11464" y="7791"/>
                  </a:cubicBezTo>
                  <a:cubicBezTo>
                    <a:pt x="11464" y="7264"/>
                    <a:pt x="11488" y="6489"/>
                    <a:pt x="11843" y="6071"/>
                  </a:cubicBezTo>
                  <a:cubicBezTo>
                    <a:pt x="12136" y="5726"/>
                    <a:pt x="12824" y="5844"/>
                    <a:pt x="12916" y="6347"/>
                  </a:cubicBezTo>
                  <a:cubicBezTo>
                    <a:pt x="13046" y="7049"/>
                    <a:pt x="12637" y="7834"/>
                    <a:pt x="12597" y="8539"/>
                  </a:cubicBezTo>
                  <a:cubicBezTo>
                    <a:pt x="12556" y="9246"/>
                    <a:pt x="12525" y="9868"/>
                    <a:pt x="12308" y="10551"/>
                  </a:cubicBezTo>
                  <a:cubicBezTo>
                    <a:pt x="11919" y="11778"/>
                    <a:pt x="12431" y="13033"/>
                    <a:pt x="12225" y="14280"/>
                  </a:cubicBezTo>
                  <a:cubicBezTo>
                    <a:pt x="12091" y="15095"/>
                    <a:pt x="12382" y="15825"/>
                    <a:pt x="12256" y="16699"/>
                  </a:cubicBezTo>
                  <a:cubicBezTo>
                    <a:pt x="12204" y="17063"/>
                    <a:pt x="12041" y="17402"/>
                    <a:pt x="11916" y="17744"/>
                  </a:cubicBezTo>
                  <a:cubicBezTo>
                    <a:pt x="11833" y="17969"/>
                    <a:pt x="11607" y="18118"/>
                    <a:pt x="11607" y="18363"/>
                  </a:cubicBezTo>
                  <a:cubicBezTo>
                    <a:pt x="11607" y="19161"/>
                    <a:pt x="11789" y="19938"/>
                    <a:pt x="11781" y="20728"/>
                  </a:cubicBezTo>
                  <a:cubicBezTo>
                    <a:pt x="11778" y="21016"/>
                    <a:pt x="11753" y="21300"/>
                    <a:pt x="11734" y="21585"/>
                  </a:cubicBezTo>
                  <a:cubicBezTo>
                    <a:pt x="13589" y="21184"/>
                    <a:pt x="15359" y="20189"/>
                    <a:pt x="16796" y="18598"/>
                  </a:cubicBezTo>
                  <a:cubicBezTo>
                    <a:pt x="20638" y="14344"/>
                    <a:pt x="20638" y="7445"/>
                    <a:pt x="16796" y="3190"/>
                  </a:cubicBezTo>
                  <a:cubicBezTo>
                    <a:pt x="14875" y="1063"/>
                    <a:pt x="12358" y="0"/>
                    <a:pt x="9840" y="0"/>
                  </a:cubicBezTo>
                  <a:close/>
                </a:path>
              </a:pathLst>
            </a:custGeom>
            <a:solidFill>
              <a:schemeClr val="accent3"/>
            </a:solidFill>
            <a:ln>
              <a:noFill/>
            </a:ln>
            <a:effectLst/>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TextBox 27"/>
            <p:cNvSpPr txBox="1"/>
            <p:nvPr/>
          </p:nvSpPr>
          <p:spPr bwMode="auto">
            <a:xfrm>
              <a:off x="3806615" y="3084807"/>
              <a:ext cx="1530771" cy="212273"/>
            </a:xfrm>
            <a:prstGeom prst="rect">
              <a:avLst/>
            </a:prstGeom>
            <a:noFill/>
            <a:ln w="9525">
              <a:noFill/>
              <a:miter lim="800000"/>
            </a:ln>
          </p:spPr>
          <p:txBody>
            <a:bodyPr wrap="none" lIns="0" tIns="0" rIns="0" bIns="0" anchor="ctr" anchorCtr="1">
              <a:normAutofit lnSpcReduction="10000"/>
              <a:scene3d>
                <a:camera prst="orthographicFront"/>
                <a:lightRig rig="threePt" dir="t"/>
              </a:scene3d>
              <a:sp3d>
                <a:bevelT w="0" h="0"/>
              </a:sp3d>
            </a:bodyPr>
            <a:lstStyle/>
            <a:p>
              <a:pPr marL="0" lvl="1" algn="ctr"/>
              <a:r>
                <a:rPr lang="zh-CN" altLang="en-US" sz="1865" b="1" dirty="0">
                  <a:solidFill>
                    <a:schemeClr val="accent3"/>
                  </a:solidFill>
                  <a:latin typeface="FZHei-B01S" panose="02010601030101010101" pitchFamily="2" charset="-122"/>
                  <a:ea typeface="FZHei-B01S" panose="02010601030101010101" pitchFamily="2" charset="-122"/>
                  <a:sym typeface="FZHei-B01S" panose="02010601030101010101" pitchFamily="2" charset="-122"/>
                </a:rPr>
                <a:t>重要文字</a:t>
              </a:r>
              <a:endParaRPr lang="zh-CN" altLang="en-US" sz="1865" b="1" dirty="0">
                <a:solidFill>
                  <a:schemeClr val="accent3"/>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9" name="组合 28"/>
          <p:cNvGrpSpPr/>
          <p:nvPr/>
        </p:nvGrpSpPr>
        <p:grpSpPr>
          <a:xfrm>
            <a:off x="7253662" y="2204864"/>
            <a:ext cx="2041028" cy="2191243"/>
            <a:chOff x="5440246" y="1653648"/>
            <a:chExt cx="1530771" cy="1643432"/>
          </a:xfrm>
        </p:grpSpPr>
        <p:sp>
          <p:nvSpPr>
            <p:cNvPr id="24" name="Freeform: Shape 11"/>
            <p:cNvSpPr/>
            <p:nvPr/>
          </p:nvSpPr>
          <p:spPr bwMode="auto">
            <a:xfrm>
              <a:off x="5694020" y="1653648"/>
              <a:ext cx="1091329" cy="1083267"/>
            </a:xfrm>
            <a:custGeom>
              <a:avLst/>
              <a:gdLst>
                <a:gd name="T0" fmla="+- 0 10800 961"/>
                <a:gd name="T1" fmla="*/ T0 w 19679"/>
                <a:gd name="T2" fmla="*/ 10800 h 21600"/>
                <a:gd name="T3" fmla="+- 0 10800 961"/>
                <a:gd name="T4" fmla="*/ T3 w 19679"/>
                <a:gd name="T5" fmla="*/ 10800 h 21600"/>
                <a:gd name="T6" fmla="+- 0 10800 961"/>
                <a:gd name="T7" fmla="*/ T6 w 19679"/>
                <a:gd name="T8" fmla="*/ 10800 h 21600"/>
                <a:gd name="T9" fmla="+- 0 10800 961"/>
                <a:gd name="T10" fmla="*/ T9 w 19679"/>
                <a:gd name="T11" fmla="*/ 10800 h 21600"/>
              </a:gdLst>
              <a:ahLst/>
              <a:cxnLst>
                <a:cxn ang="0">
                  <a:pos x="T1" y="T2"/>
                </a:cxn>
                <a:cxn ang="0">
                  <a:pos x="T4" y="T5"/>
                </a:cxn>
                <a:cxn ang="0">
                  <a:pos x="T7" y="T8"/>
                </a:cxn>
                <a:cxn ang="0">
                  <a:pos x="T10" y="T11"/>
                </a:cxn>
              </a:cxnLst>
              <a:rect l="0" t="0" r="r" b="b"/>
              <a:pathLst>
                <a:path w="19679" h="21600">
                  <a:moveTo>
                    <a:pt x="9840" y="0"/>
                  </a:moveTo>
                  <a:cubicBezTo>
                    <a:pt x="7322" y="0"/>
                    <a:pt x="4802" y="1061"/>
                    <a:pt x="2881" y="3186"/>
                  </a:cubicBezTo>
                  <a:cubicBezTo>
                    <a:pt x="-961" y="7434"/>
                    <a:pt x="-961" y="14323"/>
                    <a:pt x="2881" y="18571"/>
                  </a:cubicBezTo>
                  <a:cubicBezTo>
                    <a:pt x="4240" y="20074"/>
                    <a:pt x="5899" y="21033"/>
                    <a:pt x="7644" y="21473"/>
                  </a:cubicBezTo>
                  <a:cubicBezTo>
                    <a:pt x="7648" y="21252"/>
                    <a:pt x="7643" y="21031"/>
                    <a:pt x="7605" y="20818"/>
                  </a:cubicBezTo>
                  <a:cubicBezTo>
                    <a:pt x="7431" y="19848"/>
                    <a:pt x="7313" y="18994"/>
                    <a:pt x="7026" y="18045"/>
                  </a:cubicBezTo>
                  <a:cubicBezTo>
                    <a:pt x="6736" y="17091"/>
                    <a:pt x="6626" y="16134"/>
                    <a:pt x="6475" y="15147"/>
                  </a:cubicBezTo>
                  <a:cubicBezTo>
                    <a:pt x="6317" y="14118"/>
                    <a:pt x="6608" y="13106"/>
                    <a:pt x="6306" y="12092"/>
                  </a:cubicBezTo>
                  <a:cubicBezTo>
                    <a:pt x="6068" y="11295"/>
                    <a:pt x="5814" y="10409"/>
                    <a:pt x="5698" y="9570"/>
                  </a:cubicBezTo>
                  <a:cubicBezTo>
                    <a:pt x="5650" y="9227"/>
                    <a:pt x="5530" y="8463"/>
                    <a:pt x="5937" y="8323"/>
                  </a:cubicBezTo>
                  <a:cubicBezTo>
                    <a:pt x="6319" y="8202"/>
                    <a:pt x="6444" y="8426"/>
                    <a:pt x="6597" y="8694"/>
                  </a:cubicBezTo>
                  <a:cubicBezTo>
                    <a:pt x="6826" y="9095"/>
                    <a:pt x="6874" y="9335"/>
                    <a:pt x="6896" y="9794"/>
                  </a:cubicBezTo>
                  <a:cubicBezTo>
                    <a:pt x="6922" y="10356"/>
                    <a:pt x="7199" y="10966"/>
                    <a:pt x="7353" y="11498"/>
                  </a:cubicBezTo>
                  <a:cubicBezTo>
                    <a:pt x="7384" y="11604"/>
                    <a:pt x="7694" y="12372"/>
                    <a:pt x="7829" y="11989"/>
                  </a:cubicBezTo>
                  <a:cubicBezTo>
                    <a:pt x="7961" y="11613"/>
                    <a:pt x="7889" y="11440"/>
                    <a:pt x="7826" y="11032"/>
                  </a:cubicBezTo>
                  <a:cubicBezTo>
                    <a:pt x="7748" y="10528"/>
                    <a:pt x="7879" y="9965"/>
                    <a:pt x="7771" y="9461"/>
                  </a:cubicBezTo>
                  <a:cubicBezTo>
                    <a:pt x="7657" y="8925"/>
                    <a:pt x="7685" y="8198"/>
                    <a:pt x="7717" y="7645"/>
                  </a:cubicBezTo>
                  <a:cubicBezTo>
                    <a:pt x="7743" y="7191"/>
                    <a:pt x="7556" y="5321"/>
                    <a:pt x="8665" y="5823"/>
                  </a:cubicBezTo>
                  <a:cubicBezTo>
                    <a:pt x="8943" y="5949"/>
                    <a:pt x="8934" y="8058"/>
                    <a:pt x="8925" y="8734"/>
                  </a:cubicBezTo>
                  <a:cubicBezTo>
                    <a:pt x="8915" y="9462"/>
                    <a:pt x="8950" y="11499"/>
                    <a:pt x="9333" y="11495"/>
                  </a:cubicBezTo>
                  <a:cubicBezTo>
                    <a:pt x="9470" y="11428"/>
                    <a:pt x="9451" y="10067"/>
                    <a:pt x="9505" y="9814"/>
                  </a:cubicBezTo>
                  <a:cubicBezTo>
                    <a:pt x="9643" y="9155"/>
                    <a:pt x="9656" y="8384"/>
                    <a:pt x="9723" y="7705"/>
                  </a:cubicBezTo>
                  <a:cubicBezTo>
                    <a:pt x="9784" y="7081"/>
                    <a:pt x="9730" y="5332"/>
                    <a:pt x="10476" y="5280"/>
                  </a:cubicBezTo>
                  <a:cubicBezTo>
                    <a:pt x="11885" y="5280"/>
                    <a:pt x="10909" y="7410"/>
                    <a:pt x="10983" y="8191"/>
                  </a:cubicBezTo>
                  <a:cubicBezTo>
                    <a:pt x="11053" y="8931"/>
                    <a:pt x="10797" y="9574"/>
                    <a:pt x="10786" y="10311"/>
                  </a:cubicBezTo>
                  <a:cubicBezTo>
                    <a:pt x="10781" y="10633"/>
                    <a:pt x="10668" y="11163"/>
                    <a:pt x="10773" y="11406"/>
                  </a:cubicBezTo>
                  <a:cubicBezTo>
                    <a:pt x="11150" y="12020"/>
                    <a:pt x="11510" y="10640"/>
                    <a:pt x="11591" y="10417"/>
                  </a:cubicBezTo>
                  <a:cubicBezTo>
                    <a:pt x="11820" y="9795"/>
                    <a:pt x="12032" y="9181"/>
                    <a:pt x="12308" y="8581"/>
                  </a:cubicBezTo>
                  <a:cubicBezTo>
                    <a:pt x="12584" y="7983"/>
                    <a:pt x="12566" y="7077"/>
                    <a:pt x="13077" y="6633"/>
                  </a:cubicBezTo>
                  <a:cubicBezTo>
                    <a:pt x="13359" y="6509"/>
                    <a:pt x="13569" y="6509"/>
                    <a:pt x="13860" y="6771"/>
                  </a:cubicBezTo>
                  <a:cubicBezTo>
                    <a:pt x="14268" y="7257"/>
                    <a:pt x="13853" y="8101"/>
                    <a:pt x="13706" y="8619"/>
                  </a:cubicBezTo>
                  <a:cubicBezTo>
                    <a:pt x="13529" y="9246"/>
                    <a:pt x="13374" y="9862"/>
                    <a:pt x="13181" y="10483"/>
                  </a:cubicBezTo>
                  <a:cubicBezTo>
                    <a:pt x="12911" y="11356"/>
                    <a:pt x="12661" y="12302"/>
                    <a:pt x="12316" y="13135"/>
                  </a:cubicBezTo>
                  <a:cubicBezTo>
                    <a:pt x="12284" y="13214"/>
                    <a:pt x="12205" y="14203"/>
                    <a:pt x="12197" y="14463"/>
                  </a:cubicBezTo>
                  <a:cubicBezTo>
                    <a:pt x="12183" y="14897"/>
                    <a:pt x="12230" y="15346"/>
                    <a:pt x="12116" y="15770"/>
                  </a:cubicBezTo>
                  <a:cubicBezTo>
                    <a:pt x="12055" y="15997"/>
                    <a:pt x="12220" y="16247"/>
                    <a:pt x="12230" y="16505"/>
                  </a:cubicBezTo>
                  <a:cubicBezTo>
                    <a:pt x="12258" y="17188"/>
                    <a:pt x="11798" y="17805"/>
                    <a:pt x="11487" y="18359"/>
                  </a:cubicBezTo>
                  <a:cubicBezTo>
                    <a:pt x="11343" y="19093"/>
                    <a:pt x="11444" y="20004"/>
                    <a:pt x="11448" y="20755"/>
                  </a:cubicBezTo>
                  <a:cubicBezTo>
                    <a:pt x="11450" y="21036"/>
                    <a:pt x="11459" y="21317"/>
                    <a:pt x="11466" y="21599"/>
                  </a:cubicBezTo>
                  <a:cubicBezTo>
                    <a:pt x="13418" y="21239"/>
                    <a:pt x="15290" y="20236"/>
                    <a:pt x="16796" y="18571"/>
                  </a:cubicBezTo>
                  <a:cubicBezTo>
                    <a:pt x="20638" y="14323"/>
                    <a:pt x="20638" y="7434"/>
                    <a:pt x="16796" y="3186"/>
                  </a:cubicBezTo>
                  <a:cubicBezTo>
                    <a:pt x="14875" y="1061"/>
                    <a:pt x="12358" y="0"/>
                    <a:pt x="9840" y="0"/>
                  </a:cubicBezTo>
                  <a:close/>
                </a:path>
              </a:pathLst>
            </a:custGeom>
            <a:solidFill>
              <a:schemeClr val="accent4"/>
            </a:solidFill>
            <a:ln>
              <a:noFill/>
            </a:ln>
            <a:effectLst/>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3" name="TextBox 25"/>
            <p:cNvSpPr txBox="1"/>
            <p:nvPr/>
          </p:nvSpPr>
          <p:spPr bwMode="auto">
            <a:xfrm>
              <a:off x="5440246" y="3084807"/>
              <a:ext cx="1530771" cy="212273"/>
            </a:xfrm>
            <a:prstGeom prst="rect">
              <a:avLst/>
            </a:prstGeom>
            <a:noFill/>
            <a:ln w="9525">
              <a:noFill/>
              <a:miter lim="800000"/>
            </a:ln>
          </p:spPr>
          <p:txBody>
            <a:bodyPr wrap="none" lIns="0" tIns="0" rIns="0" bIns="0" anchor="ctr" anchorCtr="1">
              <a:normAutofit lnSpcReduction="10000"/>
              <a:scene3d>
                <a:camera prst="orthographicFront"/>
                <a:lightRig rig="threePt" dir="t"/>
              </a:scene3d>
              <a:sp3d>
                <a:bevelT w="0" h="0"/>
              </a:sp3d>
            </a:bodyPr>
            <a:lstStyle/>
            <a:p>
              <a:pPr marL="0" lvl="1" algn="ctr"/>
              <a:r>
                <a:rPr lang="zh-CN" altLang="en-US" sz="1865" b="1" dirty="0">
                  <a:solidFill>
                    <a:schemeClr val="accent4"/>
                  </a:solidFill>
                  <a:latin typeface="FZHei-B01S" panose="02010601030101010101" pitchFamily="2" charset="-122"/>
                  <a:ea typeface="FZHei-B01S" panose="02010601030101010101" pitchFamily="2" charset="-122"/>
                  <a:sym typeface="FZHei-B01S" panose="02010601030101010101" pitchFamily="2" charset="-122"/>
                </a:rPr>
                <a:t>重要文字</a:t>
              </a:r>
              <a:endParaRPr lang="zh-CN" altLang="en-US" sz="1865" b="1" dirty="0">
                <a:solidFill>
                  <a:schemeClr val="accent4"/>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0" name="组合 29"/>
          <p:cNvGrpSpPr/>
          <p:nvPr/>
        </p:nvGrpSpPr>
        <p:grpSpPr>
          <a:xfrm>
            <a:off x="9431837" y="2204864"/>
            <a:ext cx="2041028" cy="2191243"/>
            <a:chOff x="7073877" y="1653648"/>
            <a:chExt cx="1530771" cy="1643432"/>
          </a:xfrm>
        </p:grpSpPr>
        <p:sp>
          <p:nvSpPr>
            <p:cNvPr id="25" name="Freeform: Shape 14"/>
            <p:cNvSpPr/>
            <p:nvPr/>
          </p:nvSpPr>
          <p:spPr bwMode="auto">
            <a:xfrm>
              <a:off x="7361396" y="1653648"/>
              <a:ext cx="1091329" cy="1086368"/>
            </a:xfrm>
            <a:custGeom>
              <a:avLst/>
              <a:gdLst>
                <a:gd name="T0" fmla="+- 0 10800 961"/>
                <a:gd name="T1" fmla="*/ T0 w 19679"/>
                <a:gd name="T2" fmla="*/ 10800 h 21600"/>
                <a:gd name="T3" fmla="+- 0 10800 961"/>
                <a:gd name="T4" fmla="*/ T3 w 19679"/>
                <a:gd name="T5" fmla="*/ 10800 h 21600"/>
                <a:gd name="T6" fmla="+- 0 10800 961"/>
                <a:gd name="T7" fmla="*/ T6 w 19679"/>
                <a:gd name="T8" fmla="*/ 10800 h 21600"/>
                <a:gd name="T9" fmla="+- 0 10800 961"/>
                <a:gd name="T10" fmla="*/ T9 w 19679"/>
                <a:gd name="T11" fmla="*/ 10800 h 21600"/>
              </a:gdLst>
              <a:ahLst/>
              <a:cxnLst>
                <a:cxn ang="0">
                  <a:pos x="T1" y="T2"/>
                </a:cxn>
                <a:cxn ang="0">
                  <a:pos x="T4" y="T5"/>
                </a:cxn>
                <a:cxn ang="0">
                  <a:pos x="T7" y="T8"/>
                </a:cxn>
                <a:cxn ang="0">
                  <a:pos x="T10" y="T11"/>
                </a:cxn>
              </a:cxnLst>
              <a:rect l="0" t="0" r="r" b="b"/>
              <a:pathLst>
                <a:path w="19679" h="21600">
                  <a:moveTo>
                    <a:pt x="9839" y="0"/>
                  </a:moveTo>
                  <a:cubicBezTo>
                    <a:pt x="7321" y="0"/>
                    <a:pt x="4802" y="1058"/>
                    <a:pt x="2881" y="3176"/>
                  </a:cubicBezTo>
                  <a:cubicBezTo>
                    <a:pt x="-961" y="7412"/>
                    <a:pt x="-961" y="14279"/>
                    <a:pt x="2881" y="18515"/>
                  </a:cubicBezTo>
                  <a:cubicBezTo>
                    <a:pt x="4148" y="19912"/>
                    <a:pt x="5679" y="20838"/>
                    <a:pt x="7295" y="21313"/>
                  </a:cubicBezTo>
                  <a:cubicBezTo>
                    <a:pt x="7306" y="21185"/>
                    <a:pt x="7325" y="21050"/>
                    <a:pt x="7334" y="20924"/>
                  </a:cubicBezTo>
                  <a:cubicBezTo>
                    <a:pt x="7433" y="19560"/>
                    <a:pt x="6825" y="18431"/>
                    <a:pt x="6445" y="17197"/>
                  </a:cubicBezTo>
                  <a:cubicBezTo>
                    <a:pt x="5874" y="15777"/>
                    <a:pt x="5675" y="14138"/>
                    <a:pt x="5687" y="12597"/>
                  </a:cubicBezTo>
                  <a:cubicBezTo>
                    <a:pt x="5692" y="11883"/>
                    <a:pt x="5275" y="11146"/>
                    <a:pt x="5102" y="10474"/>
                  </a:cubicBezTo>
                  <a:cubicBezTo>
                    <a:pt x="4891" y="10084"/>
                    <a:pt x="4845" y="9244"/>
                    <a:pt x="4785" y="8802"/>
                  </a:cubicBezTo>
                  <a:cubicBezTo>
                    <a:pt x="4670" y="7958"/>
                    <a:pt x="5327" y="7746"/>
                    <a:pt x="5684" y="8426"/>
                  </a:cubicBezTo>
                  <a:cubicBezTo>
                    <a:pt x="6037" y="9100"/>
                    <a:pt x="6096" y="9902"/>
                    <a:pt x="6409" y="10595"/>
                  </a:cubicBezTo>
                  <a:cubicBezTo>
                    <a:pt x="6559" y="10926"/>
                    <a:pt x="6656" y="11804"/>
                    <a:pt x="7058" y="11709"/>
                  </a:cubicBezTo>
                  <a:cubicBezTo>
                    <a:pt x="7366" y="11676"/>
                    <a:pt x="7023" y="10959"/>
                    <a:pt x="7014" y="10764"/>
                  </a:cubicBezTo>
                  <a:cubicBezTo>
                    <a:pt x="6994" y="10326"/>
                    <a:pt x="6870" y="9942"/>
                    <a:pt x="6890" y="9489"/>
                  </a:cubicBezTo>
                  <a:cubicBezTo>
                    <a:pt x="6902" y="9215"/>
                    <a:pt x="6900" y="8945"/>
                    <a:pt x="6864" y="8673"/>
                  </a:cubicBezTo>
                  <a:cubicBezTo>
                    <a:pt x="6676" y="8156"/>
                    <a:pt x="6772" y="7446"/>
                    <a:pt x="6700" y="6897"/>
                  </a:cubicBezTo>
                  <a:cubicBezTo>
                    <a:pt x="6653" y="6538"/>
                    <a:pt x="6630" y="6138"/>
                    <a:pt x="6757" y="5794"/>
                  </a:cubicBezTo>
                  <a:cubicBezTo>
                    <a:pt x="6870" y="5490"/>
                    <a:pt x="7223" y="5183"/>
                    <a:pt x="7539" y="5321"/>
                  </a:cubicBezTo>
                  <a:cubicBezTo>
                    <a:pt x="8013" y="5529"/>
                    <a:pt x="7872" y="6038"/>
                    <a:pt x="7885" y="6470"/>
                  </a:cubicBezTo>
                  <a:cubicBezTo>
                    <a:pt x="7898" y="6905"/>
                    <a:pt x="7949" y="7242"/>
                    <a:pt x="8022" y="7662"/>
                  </a:cubicBezTo>
                  <a:cubicBezTo>
                    <a:pt x="8083" y="8010"/>
                    <a:pt x="8257" y="8637"/>
                    <a:pt x="8194" y="8988"/>
                  </a:cubicBezTo>
                  <a:cubicBezTo>
                    <a:pt x="8243" y="9288"/>
                    <a:pt x="8365" y="11410"/>
                    <a:pt x="8773" y="10830"/>
                  </a:cubicBezTo>
                  <a:cubicBezTo>
                    <a:pt x="8897" y="10144"/>
                    <a:pt x="8726" y="8719"/>
                    <a:pt x="8695" y="7590"/>
                  </a:cubicBezTo>
                  <a:cubicBezTo>
                    <a:pt x="8671" y="6723"/>
                    <a:pt x="8388" y="5506"/>
                    <a:pt x="8914" y="4771"/>
                  </a:cubicBezTo>
                  <a:cubicBezTo>
                    <a:pt x="9231" y="4327"/>
                    <a:pt x="9761" y="4710"/>
                    <a:pt x="9880" y="5127"/>
                  </a:cubicBezTo>
                  <a:cubicBezTo>
                    <a:pt x="9987" y="5503"/>
                    <a:pt x="9933" y="5938"/>
                    <a:pt x="9927" y="6327"/>
                  </a:cubicBezTo>
                  <a:cubicBezTo>
                    <a:pt x="9911" y="7281"/>
                    <a:pt x="10254" y="8239"/>
                    <a:pt x="10117" y="9188"/>
                  </a:cubicBezTo>
                  <a:cubicBezTo>
                    <a:pt x="10072" y="9496"/>
                    <a:pt x="10223" y="11643"/>
                    <a:pt x="10821" y="10735"/>
                  </a:cubicBezTo>
                  <a:cubicBezTo>
                    <a:pt x="11048" y="10390"/>
                    <a:pt x="11044" y="9818"/>
                    <a:pt x="11177" y="9417"/>
                  </a:cubicBezTo>
                  <a:cubicBezTo>
                    <a:pt x="11348" y="8899"/>
                    <a:pt x="11477" y="8376"/>
                    <a:pt x="11686" y="7874"/>
                  </a:cubicBezTo>
                  <a:cubicBezTo>
                    <a:pt x="11930" y="7285"/>
                    <a:pt x="12234" y="5353"/>
                    <a:pt x="13177" y="5757"/>
                  </a:cubicBezTo>
                  <a:cubicBezTo>
                    <a:pt x="13823" y="6033"/>
                    <a:pt x="13102" y="7797"/>
                    <a:pt x="13011" y="8292"/>
                  </a:cubicBezTo>
                  <a:cubicBezTo>
                    <a:pt x="12788" y="9497"/>
                    <a:pt x="12376" y="10680"/>
                    <a:pt x="12182" y="11884"/>
                  </a:cubicBezTo>
                  <a:cubicBezTo>
                    <a:pt x="12110" y="12329"/>
                    <a:pt x="12410" y="12760"/>
                    <a:pt x="12257" y="13210"/>
                  </a:cubicBezTo>
                  <a:cubicBezTo>
                    <a:pt x="12171" y="13463"/>
                    <a:pt x="12396" y="14159"/>
                    <a:pt x="12645" y="14273"/>
                  </a:cubicBezTo>
                  <a:cubicBezTo>
                    <a:pt x="13755" y="14781"/>
                    <a:pt x="14069" y="13871"/>
                    <a:pt x="14957" y="13382"/>
                  </a:cubicBezTo>
                  <a:cubicBezTo>
                    <a:pt x="15330" y="13176"/>
                    <a:pt x="16717" y="12212"/>
                    <a:pt x="16911" y="13173"/>
                  </a:cubicBezTo>
                  <a:cubicBezTo>
                    <a:pt x="17046" y="13840"/>
                    <a:pt x="16325" y="14235"/>
                    <a:pt x="15918" y="14562"/>
                  </a:cubicBezTo>
                  <a:cubicBezTo>
                    <a:pt x="15429" y="14955"/>
                    <a:pt x="15007" y="15315"/>
                    <a:pt x="14658" y="15854"/>
                  </a:cubicBezTo>
                  <a:cubicBezTo>
                    <a:pt x="13893" y="17034"/>
                    <a:pt x="12512" y="18156"/>
                    <a:pt x="11317" y="18987"/>
                  </a:cubicBezTo>
                  <a:cubicBezTo>
                    <a:pt x="10833" y="19324"/>
                    <a:pt x="11018" y="20913"/>
                    <a:pt x="11047" y="21599"/>
                  </a:cubicBezTo>
                  <a:cubicBezTo>
                    <a:pt x="13148" y="21314"/>
                    <a:pt x="15184" y="20293"/>
                    <a:pt x="16796" y="18515"/>
                  </a:cubicBezTo>
                  <a:cubicBezTo>
                    <a:pt x="20639" y="14279"/>
                    <a:pt x="20638" y="7412"/>
                    <a:pt x="16796" y="3176"/>
                  </a:cubicBezTo>
                  <a:cubicBezTo>
                    <a:pt x="14875" y="1058"/>
                    <a:pt x="12356" y="0"/>
                    <a:pt x="9839" y="0"/>
                  </a:cubicBezTo>
                  <a:close/>
                </a:path>
              </a:pathLst>
            </a:custGeom>
            <a:solidFill>
              <a:schemeClr val="accent5"/>
            </a:solidFill>
            <a:ln>
              <a:noFill/>
            </a:ln>
            <a:effectLst/>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TextBox 23"/>
            <p:cNvSpPr txBox="1"/>
            <p:nvPr/>
          </p:nvSpPr>
          <p:spPr bwMode="auto">
            <a:xfrm>
              <a:off x="7073877" y="3084807"/>
              <a:ext cx="1530771" cy="212273"/>
            </a:xfrm>
            <a:prstGeom prst="rect">
              <a:avLst/>
            </a:prstGeom>
            <a:noFill/>
            <a:ln w="9525">
              <a:noFill/>
              <a:miter lim="800000"/>
            </a:ln>
          </p:spPr>
          <p:txBody>
            <a:bodyPr wrap="none" lIns="0" tIns="0" rIns="0" bIns="0" anchor="ctr" anchorCtr="1">
              <a:normAutofit lnSpcReduction="10000"/>
              <a:scene3d>
                <a:camera prst="orthographicFront"/>
                <a:lightRig rig="threePt" dir="t"/>
              </a:scene3d>
              <a:sp3d>
                <a:bevelT w="0" h="0"/>
              </a:sp3d>
            </a:bodyPr>
            <a:lstStyle/>
            <a:p>
              <a:pPr marL="0" lvl="1" algn="ctr"/>
              <a:r>
                <a:rPr lang="zh-CN" altLang="en-US" sz="1865" b="1" dirty="0">
                  <a:solidFill>
                    <a:schemeClr val="accent5"/>
                  </a:solidFill>
                  <a:latin typeface="FZHei-B01S" panose="02010601030101010101" pitchFamily="2" charset="-122"/>
                  <a:ea typeface="FZHei-B01S" panose="02010601030101010101" pitchFamily="2" charset="-122"/>
                  <a:sym typeface="FZHei-B01S" panose="02010601030101010101" pitchFamily="2" charset="-122"/>
                </a:rPr>
                <a:t>重要文字</a:t>
              </a:r>
              <a:endParaRPr lang="zh-CN" altLang="en-US" sz="1865" b="1" dirty="0">
                <a:solidFill>
                  <a:schemeClr val="accent5"/>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 name="TextBox 32"/>
          <p:cNvSpPr txBox="1"/>
          <p:nvPr/>
        </p:nvSpPr>
        <p:spPr bwMode="auto">
          <a:xfrm>
            <a:off x="3150870" y="4912995"/>
            <a:ext cx="1520825" cy="574040"/>
          </a:xfrm>
          <a:prstGeom prst="rect">
            <a:avLst/>
          </a:prstGeom>
          <a:noFill/>
          <a:ln w="9525">
            <a:noFill/>
            <a:miter lim="800000"/>
          </a:ln>
        </p:spPr>
        <p:txBody>
          <a:bodyPr wrap="square" lIns="0" tIns="0" rIns="0" bIns="0" anchor="ctr" anchorCtr="1">
            <a:scene3d>
              <a:camera prst="orthographicFront"/>
              <a:lightRig rig="threePt" dir="t"/>
            </a:scene3d>
            <a:sp3d>
              <a:bevelT w="0" h="0"/>
            </a:sp3d>
          </a:bodyPr>
          <a:lstStyle/>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a:t>
            </a:r>
            <a:endParaRPr lang="en-US" altLang="zh-CN" sz="1200" dirty="0">
              <a:latin typeface="FZHei-B01S" panose="02010601030101010101" pitchFamily="2" charset="-122"/>
              <a:ea typeface="FZHei-B01S" panose="02010601030101010101" pitchFamily="2" charset="-122"/>
              <a:sym typeface="FZHei-B01S" panose="02010601030101010101" pitchFamily="2" charset="-122"/>
            </a:endParaRPr>
          </a:p>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a:t>
            </a:r>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32"/>
          <p:cNvSpPr txBox="1"/>
          <p:nvPr/>
        </p:nvSpPr>
        <p:spPr bwMode="auto">
          <a:xfrm>
            <a:off x="5331460" y="4912995"/>
            <a:ext cx="1520825" cy="574040"/>
          </a:xfrm>
          <a:prstGeom prst="rect">
            <a:avLst/>
          </a:prstGeom>
          <a:noFill/>
          <a:ln w="9525">
            <a:noFill/>
            <a:miter lim="800000"/>
          </a:ln>
        </p:spPr>
        <p:txBody>
          <a:bodyPr wrap="square" lIns="0" tIns="0" rIns="0" bIns="0" anchor="ctr" anchorCtr="1">
            <a:scene3d>
              <a:camera prst="orthographicFront"/>
              <a:lightRig rig="threePt" dir="t"/>
            </a:scene3d>
            <a:sp3d>
              <a:bevelT w="0" h="0"/>
            </a:sp3d>
          </a:bodyPr>
          <a:lstStyle/>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a:t>
            </a:r>
            <a:endParaRPr lang="en-US" altLang="zh-CN" sz="1200" dirty="0">
              <a:latin typeface="FZHei-B01S" panose="02010601030101010101" pitchFamily="2" charset="-122"/>
              <a:ea typeface="FZHei-B01S" panose="02010601030101010101" pitchFamily="2" charset="-122"/>
              <a:sym typeface="FZHei-B01S" panose="02010601030101010101" pitchFamily="2" charset="-122"/>
            </a:endParaRPr>
          </a:p>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a:t>
            </a:r>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6" name="TextBox 32"/>
          <p:cNvSpPr txBox="1"/>
          <p:nvPr/>
        </p:nvSpPr>
        <p:spPr bwMode="auto">
          <a:xfrm>
            <a:off x="7512050" y="4912995"/>
            <a:ext cx="1520825" cy="574040"/>
          </a:xfrm>
          <a:prstGeom prst="rect">
            <a:avLst/>
          </a:prstGeom>
          <a:noFill/>
          <a:ln w="9525">
            <a:noFill/>
            <a:miter lim="800000"/>
          </a:ln>
        </p:spPr>
        <p:txBody>
          <a:bodyPr wrap="square" lIns="0" tIns="0" rIns="0" bIns="0" anchor="ctr" anchorCtr="1">
            <a:scene3d>
              <a:camera prst="orthographicFront"/>
              <a:lightRig rig="threePt" dir="t"/>
            </a:scene3d>
            <a:sp3d>
              <a:bevelT w="0" h="0"/>
            </a:sp3d>
          </a:bodyPr>
          <a:lstStyle/>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a:t>
            </a:r>
            <a:endParaRPr lang="en-US" altLang="zh-CN" sz="1200" dirty="0">
              <a:latin typeface="FZHei-B01S" panose="02010601030101010101" pitchFamily="2" charset="-122"/>
              <a:ea typeface="FZHei-B01S" panose="02010601030101010101" pitchFamily="2" charset="-122"/>
              <a:sym typeface="FZHei-B01S" panose="02010601030101010101" pitchFamily="2" charset="-122"/>
            </a:endParaRPr>
          </a:p>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a:t>
            </a:r>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1" name="TextBox 32"/>
          <p:cNvSpPr txBox="1"/>
          <p:nvPr/>
        </p:nvSpPr>
        <p:spPr bwMode="auto">
          <a:xfrm>
            <a:off x="9692640" y="4912995"/>
            <a:ext cx="1520825" cy="574040"/>
          </a:xfrm>
          <a:prstGeom prst="rect">
            <a:avLst/>
          </a:prstGeom>
          <a:noFill/>
          <a:ln w="9525">
            <a:noFill/>
            <a:miter lim="800000"/>
          </a:ln>
        </p:spPr>
        <p:txBody>
          <a:bodyPr wrap="square" lIns="0" tIns="0" rIns="0" bIns="0" anchor="ctr" anchorCtr="1">
            <a:scene3d>
              <a:camera prst="orthographicFront"/>
              <a:lightRig rig="threePt" dir="t"/>
            </a:scene3d>
            <a:sp3d>
              <a:bevelT w="0" h="0"/>
            </a:sp3d>
          </a:bodyPr>
          <a:lstStyle/>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a:t>
            </a:r>
            <a:endParaRPr lang="en-US" altLang="zh-CN" sz="1200" dirty="0">
              <a:latin typeface="FZHei-B01S" panose="02010601030101010101" pitchFamily="2" charset="-122"/>
              <a:ea typeface="FZHei-B01S" panose="02010601030101010101" pitchFamily="2" charset="-122"/>
              <a:sym typeface="FZHei-B01S" panose="02010601030101010101" pitchFamily="2" charset="-122"/>
            </a:endParaRPr>
          </a:p>
          <a:p>
            <a:pPr algn="ctr">
              <a:lnSpc>
                <a:spcPct val="120000"/>
              </a:lnSpc>
              <a:defRPr/>
            </a:pPr>
            <a:r>
              <a:rPr lang="zh-CN" altLang="en-US" sz="1200" dirty="0">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a:t>
            </a:r>
            <a:endParaRPr lang="zh-CN" altLang="en-US" sz="12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32" name="文本框 31"/>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ppt_x"/>
                                          </p:val>
                                        </p:tav>
                                        <p:tav tm="100000">
                                          <p:val>
                                            <p:strVal val="#ppt_x"/>
                                          </p:val>
                                        </p:tav>
                                      </p:tavLst>
                                    </p:anim>
                                    <p:anim calcmode="lin" valueType="num">
                                      <p:cBhvr additive="base">
                                        <p:cTn id="18" dur="500" fill="hold"/>
                                        <p:tgtEl>
                                          <p:spTgt spid="2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ppt_x"/>
                                          </p:val>
                                        </p:tav>
                                        <p:tav tm="100000">
                                          <p:val>
                                            <p:strVal val="#ppt_x"/>
                                          </p:val>
                                        </p:tav>
                                      </p:tavLst>
                                    </p:anim>
                                    <p:anim calcmode="lin" valueType="num">
                                      <p:cBhvr additive="base">
                                        <p:cTn id="2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781611" y="1800469"/>
            <a:ext cx="4376576" cy="1849737"/>
          </a:xfrm>
          <a:prstGeom prst="rect">
            <a:avLst/>
          </a:prstGeom>
          <a:noFill/>
        </p:spPr>
        <p:txBody>
          <a:bodyPr wrap="square" rtlCol="0">
            <a:spAutoFit/>
          </a:bodyPr>
          <a:lstStyle/>
          <a:p>
            <a:pPr algn="just"/>
            <a:r>
              <a:rPr lang="zh-CN" altLang="en-US" sz="2000" b="1" dirty="0">
                <a:solidFill>
                  <a:schemeClr val="tx1">
                    <a:lumMod val="85000"/>
                    <a:lumOff val="15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这里是个小标题</a:t>
            </a:r>
            <a:endParaRPr lang="en-US" altLang="zh-CN" sz="2000" b="1" dirty="0">
              <a:solidFill>
                <a:schemeClr val="tx1">
                  <a:lumMod val="85000"/>
                  <a:lumOff val="15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a:p>
            <a:pPr algn="just"/>
            <a:endParaRPr lang="en-US" sz="1100" dirty="0">
              <a:solidFill>
                <a:schemeClr val="tx1">
                  <a:lumMod val="85000"/>
                  <a:lumOff val="15000"/>
                </a:schemeClr>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a:p>
            <a:pPr>
              <a:lnSpc>
                <a:spcPct val="130000"/>
              </a:lnSpc>
            </a:pPr>
            <a:r>
              <a:rPr lang="zh-CN" altLang="en-US" sz="16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请在此添加文字说明，单击此处编辑文字。请在此添加文字说明，单击此处编辑文字。请在此添加文字说明，单击此处编辑文字。请在此添加文字说明，单击此处编辑文字。</a:t>
            </a:r>
            <a:endParaRPr lang="en-US" altLang="zh-CN" sz="16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pic>
        <p:nvPicPr>
          <p:cNvPr id="10" name="图片 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667789" y="1546925"/>
            <a:ext cx="3172299" cy="4251829"/>
          </a:xfrm>
          <a:custGeom>
            <a:avLst/>
            <a:gdLst>
              <a:gd name="connsiteX0" fmla="*/ 0 w 4915264"/>
              <a:gd name="connsiteY0" fmla="*/ 0 h 3678768"/>
              <a:gd name="connsiteX1" fmla="*/ 4915264 w 4915264"/>
              <a:gd name="connsiteY1" fmla="*/ 0 h 3678768"/>
              <a:gd name="connsiteX2" fmla="*/ 4915264 w 4915264"/>
              <a:gd name="connsiteY2" fmla="*/ 1662263 h 3678768"/>
              <a:gd name="connsiteX3" fmla="*/ 4910777 w 4915264"/>
              <a:gd name="connsiteY3" fmla="*/ 1661357 h 3678768"/>
              <a:gd name="connsiteX4" fmla="*/ 4734582 w 4915264"/>
              <a:gd name="connsiteY4" fmla="*/ 1837552 h 3678768"/>
              <a:gd name="connsiteX5" fmla="*/ 4910777 w 4915264"/>
              <a:gd name="connsiteY5" fmla="*/ 2013747 h 3678768"/>
              <a:gd name="connsiteX6" fmla="*/ 4915264 w 4915264"/>
              <a:gd name="connsiteY6" fmla="*/ 2012841 h 3678768"/>
              <a:gd name="connsiteX7" fmla="*/ 4915264 w 4915264"/>
              <a:gd name="connsiteY7" fmla="*/ 3678768 h 3678768"/>
              <a:gd name="connsiteX8" fmla="*/ 0 w 4915264"/>
              <a:gd name="connsiteY8" fmla="*/ 3678768 h 36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915264" h="3678768">
                <a:moveTo>
                  <a:pt x="0" y="0"/>
                </a:moveTo>
                <a:lnTo>
                  <a:pt x="4915264" y="0"/>
                </a:lnTo>
                <a:lnTo>
                  <a:pt x="4915264" y="1662263"/>
                </a:lnTo>
                <a:lnTo>
                  <a:pt x="4910777" y="1661357"/>
                </a:lnTo>
                <a:cubicBezTo>
                  <a:pt x="4813467" y="1661357"/>
                  <a:pt x="4734582" y="1740242"/>
                  <a:pt x="4734582" y="1837552"/>
                </a:cubicBezTo>
                <a:cubicBezTo>
                  <a:pt x="4734582" y="1934862"/>
                  <a:pt x="4813467" y="2013747"/>
                  <a:pt x="4910777" y="2013747"/>
                </a:cubicBezTo>
                <a:lnTo>
                  <a:pt x="4915264" y="2012841"/>
                </a:lnTo>
                <a:lnTo>
                  <a:pt x="4915264" y="3678768"/>
                </a:lnTo>
                <a:lnTo>
                  <a:pt x="0" y="3678768"/>
                </a:lnTo>
                <a:close/>
              </a:path>
            </a:pathLst>
          </a:custGeom>
        </p:spPr>
      </p:pic>
      <p:sp>
        <p:nvSpPr>
          <p:cNvPr id="11" name="椭圆 10"/>
          <p:cNvSpPr/>
          <p:nvPr/>
        </p:nvSpPr>
        <p:spPr>
          <a:xfrm>
            <a:off x="4773341" y="3535680"/>
            <a:ext cx="274320" cy="274320"/>
          </a:xfrm>
          <a:prstGeom prst="ellipse">
            <a:avLst/>
          </a:prstGeom>
          <a:solidFill>
            <a:srgbClr val="484F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椭圆 11"/>
          <p:cNvSpPr/>
          <p:nvPr/>
        </p:nvSpPr>
        <p:spPr>
          <a:xfrm>
            <a:off x="4840088" y="3600962"/>
            <a:ext cx="143756" cy="14375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Rectangle 4"/>
          <p:cNvSpPr/>
          <p:nvPr/>
        </p:nvSpPr>
        <p:spPr>
          <a:xfrm>
            <a:off x="5830208" y="3906838"/>
            <a:ext cx="397866" cy="400110"/>
          </a:xfrm>
          <a:prstGeom prst="rect">
            <a:avLst/>
          </a:prstGeom>
        </p:spPr>
        <p:txBody>
          <a:bodyPr wrap="none">
            <a:spAutoFit/>
          </a:bodyPr>
          <a:lstStyle/>
          <a:p>
            <a:r>
              <a:rPr lang="en-US" sz="2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a:t>
            </a:r>
            <a:endParaRPr lang="en-US" sz="2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Rectangle 6"/>
          <p:cNvSpPr/>
          <p:nvPr/>
        </p:nvSpPr>
        <p:spPr>
          <a:xfrm>
            <a:off x="6096000" y="3930293"/>
            <a:ext cx="3704860" cy="307777"/>
          </a:xfrm>
          <a:prstGeom prst="rect">
            <a:avLst/>
          </a:prstGeom>
        </p:spPr>
        <p:txBody>
          <a:bodyPr wrap="none">
            <a:spAutoFit/>
          </a:bodyPr>
          <a:lstStyle/>
          <a:p>
            <a:r>
              <a:rPr lang="zh-CN" altLang="en-US"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请在此添加文字说明，单击此处编辑文字。</a:t>
            </a:r>
            <a:endParaRPr 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Rectangle 12"/>
          <p:cNvSpPr/>
          <p:nvPr/>
        </p:nvSpPr>
        <p:spPr>
          <a:xfrm>
            <a:off x="5830208" y="4423235"/>
            <a:ext cx="397866" cy="400110"/>
          </a:xfrm>
          <a:prstGeom prst="rect">
            <a:avLst/>
          </a:prstGeom>
        </p:spPr>
        <p:txBody>
          <a:bodyPr wrap="none">
            <a:spAutoFit/>
          </a:bodyPr>
          <a:lstStyle/>
          <a:p>
            <a:r>
              <a:rPr lang="en-US" sz="2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2.</a:t>
            </a:r>
            <a:endParaRPr lang="en-US" sz="2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Rectangle 13"/>
          <p:cNvSpPr/>
          <p:nvPr/>
        </p:nvSpPr>
        <p:spPr>
          <a:xfrm>
            <a:off x="6096000" y="4446690"/>
            <a:ext cx="3704860" cy="307777"/>
          </a:xfrm>
          <a:prstGeom prst="rect">
            <a:avLst/>
          </a:prstGeom>
        </p:spPr>
        <p:txBody>
          <a:bodyPr wrap="none">
            <a:spAutoFit/>
          </a:bodyPr>
          <a:lstStyle/>
          <a:p>
            <a:r>
              <a:rPr lang="zh-CN" altLang="en-US"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请在此添加文字说明，单击此处编辑文字。</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Rectangle 18"/>
          <p:cNvSpPr/>
          <p:nvPr/>
        </p:nvSpPr>
        <p:spPr>
          <a:xfrm>
            <a:off x="5839969" y="4918871"/>
            <a:ext cx="397866" cy="400110"/>
          </a:xfrm>
          <a:prstGeom prst="rect">
            <a:avLst/>
          </a:prstGeom>
        </p:spPr>
        <p:txBody>
          <a:bodyPr wrap="none">
            <a:spAutoFit/>
          </a:bodyPr>
          <a:lstStyle/>
          <a:p>
            <a:r>
              <a:rPr lang="en-US" sz="2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3.</a:t>
            </a:r>
            <a:endParaRPr lang="en-US" sz="2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Rectangle 19"/>
          <p:cNvSpPr/>
          <p:nvPr/>
        </p:nvSpPr>
        <p:spPr>
          <a:xfrm>
            <a:off x="6115686" y="4937687"/>
            <a:ext cx="3704860" cy="307777"/>
          </a:xfrm>
          <a:prstGeom prst="rect">
            <a:avLst/>
          </a:prstGeom>
        </p:spPr>
        <p:txBody>
          <a:bodyPr wrap="none">
            <a:spAutoFit/>
          </a:bodyPr>
          <a:lstStyle/>
          <a:p>
            <a:r>
              <a:rPr lang="zh-CN" altLang="en-US"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请在此添加文字说明，单击此处编辑文字。</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文本框 19"/>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100000" fill="hold" grpId="0" nodeType="afterEffect" p14:presetBounceEnd="30000">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14:bounceEnd="30000">
                                          <p:cBhvr additive="base">
                                            <p:cTn id="7" dur="500" fill="hold"/>
                                            <p:tgtEl>
                                              <p:spTgt spid="11"/>
                                            </p:tgtEl>
                                            <p:attrNameLst>
                                              <p:attrName>ppt_x</p:attrName>
                                            </p:attrNameLst>
                                          </p:cBhvr>
                                          <p:tavLst>
                                            <p:tav tm="0">
                                              <p:val>
                                                <p:strVal val="1+#ppt_w/2"/>
                                              </p:val>
                                            </p:tav>
                                            <p:tav tm="100000">
                                              <p:val>
                                                <p:strVal val="#ppt_x"/>
                                              </p:val>
                                            </p:tav>
                                          </p:tavLst>
                                        </p:anim>
                                        <p:anim calcmode="lin" valueType="num" p14:bounceEnd="30000">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50"/>
                                            <p:tgtEl>
                                              <p:spTgt spid="13"/>
                                            </p:tgtEl>
                                          </p:cBhvr>
                                        </p:animEffect>
                                        <p:anim calcmode="lin" valueType="num">
                                          <p:cBhvr>
                                            <p:cTn id="22" dur="250" fill="hold"/>
                                            <p:tgtEl>
                                              <p:spTgt spid="13"/>
                                            </p:tgtEl>
                                            <p:attrNameLst>
                                              <p:attrName>ppt_x</p:attrName>
                                            </p:attrNameLst>
                                          </p:cBhvr>
                                          <p:tavLst>
                                            <p:tav tm="0">
                                              <p:val>
                                                <p:strVal val="#ppt_x"/>
                                              </p:val>
                                            </p:tav>
                                            <p:tav tm="100000">
                                              <p:val>
                                                <p:strVal val="#ppt_x"/>
                                              </p:val>
                                            </p:tav>
                                          </p:tavLst>
                                        </p:anim>
                                        <p:anim calcmode="lin" valueType="num">
                                          <p:cBhvr>
                                            <p:cTn id="23" dur="25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12"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p:tgtEl>
                                              <p:spTgt spid="14"/>
                                            </p:tgtEl>
                                            <p:attrNameLst>
                                              <p:attrName>ppt_y</p:attrName>
                                            </p:attrNameLst>
                                          </p:cBhvr>
                                          <p:tavLst>
                                            <p:tav tm="0">
                                              <p:val>
                                                <p:strVal val="#ppt_y-#ppt_h*1.125000"/>
                                              </p:val>
                                            </p:tav>
                                            <p:tav tm="100000">
                                              <p:val>
                                                <p:strVal val="#ppt_y"/>
                                              </p:val>
                                            </p:tav>
                                          </p:tavLst>
                                        </p:anim>
                                        <p:animEffect transition="in" filter="wipe(down)">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250"/>
                                            <p:tgtEl>
                                              <p:spTgt spid="15"/>
                                            </p:tgtEl>
                                          </p:cBhvr>
                                        </p:animEffect>
                                        <p:anim calcmode="lin" valueType="num">
                                          <p:cBhvr>
                                            <p:cTn id="33" dur="250" fill="hold"/>
                                            <p:tgtEl>
                                              <p:spTgt spid="15"/>
                                            </p:tgtEl>
                                            <p:attrNameLst>
                                              <p:attrName>ppt_x</p:attrName>
                                            </p:attrNameLst>
                                          </p:cBhvr>
                                          <p:tavLst>
                                            <p:tav tm="0">
                                              <p:val>
                                                <p:strVal val="#ppt_x"/>
                                              </p:val>
                                            </p:tav>
                                            <p:tav tm="100000">
                                              <p:val>
                                                <p:strVal val="#ppt_x"/>
                                              </p:val>
                                            </p:tav>
                                          </p:tavLst>
                                        </p:anim>
                                        <p:anim calcmode="lin" valueType="num">
                                          <p:cBhvr>
                                            <p:cTn id="34" dur="250" fill="hold"/>
                                            <p:tgtEl>
                                              <p:spTgt spid="15"/>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12" presetClass="entr" presetSubtype="1"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p:tgtEl>
                                              <p:spTgt spid="16"/>
                                            </p:tgtEl>
                                            <p:attrNameLst>
                                              <p:attrName>ppt_y</p:attrName>
                                            </p:attrNameLst>
                                          </p:cBhvr>
                                          <p:tavLst>
                                            <p:tav tm="0">
                                              <p:val>
                                                <p:strVal val="#ppt_y-#ppt_h*1.125000"/>
                                              </p:val>
                                            </p:tav>
                                            <p:tav tm="100000">
                                              <p:val>
                                                <p:strVal val="#ppt_y"/>
                                              </p:val>
                                            </p:tav>
                                          </p:tavLst>
                                        </p:anim>
                                        <p:animEffect transition="in" filter="wipe(down)">
                                          <p:cBhvr>
                                            <p:cTn id="39" dur="500"/>
                                            <p:tgtEl>
                                              <p:spTgt spid="16"/>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12" presetClass="entr" presetSubtype="1"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p:tgtEl>
                                              <p:spTgt spid="18"/>
                                            </p:tgtEl>
                                            <p:attrNameLst>
                                              <p:attrName>ppt_y</p:attrName>
                                            </p:attrNameLst>
                                          </p:cBhvr>
                                          <p:tavLst>
                                            <p:tav tm="0">
                                              <p:val>
                                                <p:strVal val="#ppt_y-#ppt_h*1.125000"/>
                                              </p:val>
                                            </p:tav>
                                            <p:tav tm="100000">
                                              <p:val>
                                                <p:strVal val="#ppt_y"/>
                                              </p:val>
                                            </p:tav>
                                          </p:tavLst>
                                        </p:anim>
                                        <p:animEffect transition="in" filter="wipe(down)">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P spid="13" grpId="0"/>
          <p:bldP spid="14" grpId="0"/>
          <p:bldP spid="15" grpId="0"/>
          <p:bldP spid="16" grpId="0"/>
          <p:bldP spid="17" grpId="0"/>
          <p:bldP spid="1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accel="10000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1000"/>
                                </p:stCondLst>
                                <p:childTnLst>
                                  <p:par>
                                    <p:cTn id="14" presetID="1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p:tgtEl>
                                              <p:spTgt spid="9"/>
                                            </p:tgtEl>
                                            <p:attrNameLst>
                                              <p:attrName>ppt_y</p:attrName>
                                            </p:attrNameLst>
                                          </p:cBhvr>
                                          <p:tavLst>
                                            <p:tav tm="0">
                                              <p:val>
                                                <p:strVal val="#ppt_y-#ppt_h*1.125000"/>
                                              </p:val>
                                            </p:tav>
                                            <p:tav tm="100000">
                                              <p:val>
                                                <p:strVal val="#ppt_y"/>
                                              </p:val>
                                            </p:tav>
                                          </p:tavLst>
                                        </p:anim>
                                        <p:animEffect transition="in" filter="wipe(down)">
                                          <p:cBhvr>
                                            <p:cTn id="17" dur="5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250"/>
                                            <p:tgtEl>
                                              <p:spTgt spid="13"/>
                                            </p:tgtEl>
                                          </p:cBhvr>
                                        </p:animEffect>
                                        <p:anim calcmode="lin" valueType="num">
                                          <p:cBhvr>
                                            <p:cTn id="22" dur="250" fill="hold"/>
                                            <p:tgtEl>
                                              <p:spTgt spid="13"/>
                                            </p:tgtEl>
                                            <p:attrNameLst>
                                              <p:attrName>ppt_x</p:attrName>
                                            </p:attrNameLst>
                                          </p:cBhvr>
                                          <p:tavLst>
                                            <p:tav tm="0">
                                              <p:val>
                                                <p:strVal val="#ppt_x"/>
                                              </p:val>
                                            </p:tav>
                                            <p:tav tm="100000">
                                              <p:val>
                                                <p:strVal val="#ppt_x"/>
                                              </p:val>
                                            </p:tav>
                                          </p:tavLst>
                                        </p:anim>
                                        <p:anim calcmode="lin" valueType="num">
                                          <p:cBhvr>
                                            <p:cTn id="23" dur="25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12"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p:tgtEl>
                                              <p:spTgt spid="14"/>
                                            </p:tgtEl>
                                            <p:attrNameLst>
                                              <p:attrName>ppt_y</p:attrName>
                                            </p:attrNameLst>
                                          </p:cBhvr>
                                          <p:tavLst>
                                            <p:tav tm="0">
                                              <p:val>
                                                <p:strVal val="#ppt_y-#ppt_h*1.125000"/>
                                              </p:val>
                                            </p:tav>
                                            <p:tav tm="100000">
                                              <p:val>
                                                <p:strVal val="#ppt_y"/>
                                              </p:val>
                                            </p:tav>
                                          </p:tavLst>
                                        </p:anim>
                                        <p:animEffect transition="in" filter="wipe(down)">
                                          <p:cBhvr>
                                            <p:cTn id="28" dur="500"/>
                                            <p:tgtEl>
                                              <p:spTgt spid="14"/>
                                            </p:tgtEl>
                                          </p:cBhvr>
                                        </p:animEffect>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250"/>
                                            <p:tgtEl>
                                              <p:spTgt spid="15"/>
                                            </p:tgtEl>
                                          </p:cBhvr>
                                        </p:animEffect>
                                        <p:anim calcmode="lin" valueType="num">
                                          <p:cBhvr>
                                            <p:cTn id="33" dur="250" fill="hold"/>
                                            <p:tgtEl>
                                              <p:spTgt spid="15"/>
                                            </p:tgtEl>
                                            <p:attrNameLst>
                                              <p:attrName>ppt_x</p:attrName>
                                            </p:attrNameLst>
                                          </p:cBhvr>
                                          <p:tavLst>
                                            <p:tav tm="0">
                                              <p:val>
                                                <p:strVal val="#ppt_x"/>
                                              </p:val>
                                            </p:tav>
                                            <p:tav tm="100000">
                                              <p:val>
                                                <p:strVal val="#ppt_x"/>
                                              </p:val>
                                            </p:tav>
                                          </p:tavLst>
                                        </p:anim>
                                        <p:anim calcmode="lin" valueType="num">
                                          <p:cBhvr>
                                            <p:cTn id="34" dur="250" fill="hold"/>
                                            <p:tgtEl>
                                              <p:spTgt spid="15"/>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12" presetClass="entr" presetSubtype="1"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p:tgtEl>
                                              <p:spTgt spid="16"/>
                                            </p:tgtEl>
                                            <p:attrNameLst>
                                              <p:attrName>ppt_y</p:attrName>
                                            </p:attrNameLst>
                                          </p:cBhvr>
                                          <p:tavLst>
                                            <p:tav tm="0">
                                              <p:val>
                                                <p:strVal val="#ppt_y-#ppt_h*1.125000"/>
                                              </p:val>
                                            </p:tav>
                                            <p:tav tm="100000">
                                              <p:val>
                                                <p:strVal val="#ppt_y"/>
                                              </p:val>
                                            </p:tav>
                                          </p:tavLst>
                                        </p:anim>
                                        <p:animEffect transition="in" filter="wipe(down)">
                                          <p:cBhvr>
                                            <p:cTn id="39" dur="500"/>
                                            <p:tgtEl>
                                              <p:spTgt spid="16"/>
                                            </p:tgtEl>
                                          </p:cBhvr>
                                        </p:animEffect>
                                      </p:childTnLst>
                                    </p:cTn>
                                  </p:par>
                                </p:childTnLst>
                              </p:cTn>
                            </p:par>
                            <p:par>
                              <p:cTn id="40" fill="hold">
                                <p:stCondLst>
                                  <p:cond delay="350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50"/>
                                            <p:tgtEl>
                                              <p:spTgt spid="17"/>
                                            </p:tgtEl>
                                          </p:cBhvr>
                                        </p:animEffect>
                                        <p:anim calcmode="lin" valueType="num">
                                          <p:cBhvr>
                                            <p:cTn id="44" dur="250" fill="hold"/>
                                            <p:tgtEl>
                                              <p:spTgt spid="17"/>
                                            </p:tgtEl>
                                            <p:attrNameLst>
                                              <p:attrName>ppt_x</p:attrName>
                                            </p:attrNameLst>
                                          </p:cBhvr>
                                          <p:tavLst>
                                            <p:tav tm="0">
                                              <p:val>
                                                <p:strVal val="#ppt_x"/>
                                              </p:val>
                                            </p:tav>
                                            <p:tav tm="100000">
                                              <p:val>
                                                <p:strVal val="#ppt_x"/>
                                              </p:val>
                                            </p:tav>
                                          </p:tavLst>
                                        </p:anim>
                                        <p:anim calcmode="lin" valueType="num">
                                          <p:cBhvr>
                                            <p:cTn id="45" dur="25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12" presetClass="entr" presetSubtype="1" fill="hold" grpId="0" nodeType="after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p:tgtEl>
                                              <p:spTgt spid="18"/>
                                            </p:tgtEl>
                                            <p:attrNameLst>
                                              <p:attrName>ppt_y</p:attrName>
                                            </p:attrNameLst>
                                          </p:cBhvr>
                                          <p:tavLst>
                                            <p:tav tm="0">
                                              <p:val>
                                                <p:strVal val="#ppt_y-#ppt_h*1.125000"/>
                                              </p:val>
                                            </p:tav>
                                            <p:tav tm="100000">
                                              <p:val>
                                                <p:strVal val="#ppt_y"/>
                                              </p:val>
                                            </p:tav>
                                          </p:tavLst>
                                        </p:anim>
                                        <p:animEffect transition="in" filter="wipe(down)">
                                          <p:cBhvr>
                                            <p:cTn id="5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P spid="13" grpId="0"/>
          <p:bldP spid="14" grpId="0"/>
          <p:bldP spid="15" grpId="0"/>
          <p:bldP spid="16" grpId="0"/>
          <p:bldP spid="17" grpId="0"/>
          <p:bldP spid="18"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b="58318"/>
          <a:stretch>
            <a:fillRect/>
          </a:stretch>
        </p:blipFill>
        <p:spPr>
          <a:xfrm>
            <a:off x="-87087" y="0"/>
            <a:ext cx="12298751" cy="6858000"/>
          </a:xfrm>
          <a:prstGeom prst="rect">
            <a:avLst/>
          </a:prstGeom>
        </p:spPr>
      </p:pic>
      <p:grpSp>
        <p:nvGrpSpPr>
          <p:cNvPr id="3" name="组合 2"/>
          <p:cNvGrpSpPr/>
          <p:nvPr/>
        </p:nvGrpSpPr>
        <p:grpSpPr>
          <a:xfrm>
            <a:off x="5124102" y="2729249"/>
            <a:ext cx="3451948" cy="3236903"/>
            <a:chOff x="2217572" y="2705725"/>
            <a:chExt cx="3451948" cy="3236903"/>
          </a:xfrm>
        </p:grpSpPr>
        <p:sp>
          <p:nvSpPr>
            <p:cNvPr id="4" name="文本框 3"/>
            <p:cNvSpPr txBox="1"/>
            <p:nvPr/>
          </p:nvSpPr>
          <p:spPr>
            <a:xfrm>
              <a:off x="2339825" y="2705725"/>
              <a:ext cx="2063385" cy="1446550"/>
            </a:xfrm>
            <a:prstGeom prst="rect">
              <a:avLst/>
            </a:prstGeom>
            <a:noFill/>
          </p:spPr>
          <p:txBody>
            <a:bodyPr wrap="none" rtlCol="0">
              <a:spAutoFit/>
            </a:bodyPr>
            <a:lstStyle/>
            <a:p>
              <a:r>
                <a:rPr lang="en-US" altLang="zh-CN"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7"/>
            <p:cNvSpPr txBox="1"/>
            <p:nvPr/>
          </p:nvSpPr>
          <p:spPr>
            <a:xfrm>
              <a:off x="2217572" y="4065191"/>
              <a:ext cx="3451948" cy="1877437"/>
            </a:xfrm>
            <a:prstGeom prst="rect">
              <a:avLst/>
            </a:prstGeom>
            <a:noFill/>
          </p:spPr>
          <p:txBody>
            <a:bodyPr wrap="square" rtlCol="0">
              <a:spAutoFit/>
            </a:bodyPr>
            <a:lstStyle/>
            <a:p>
              <a:r>
                <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岗位认知</a:t>
              </a:r>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36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2339825" y="4739966"/>
              <a:ext cx="3207442" cy="70057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单击此处添加文字阐述，添加简短问题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说明文字，具体添加文字在此处添加单</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组合 7"/>
          <p:cNvGrpSpPr/>
          <p:nvPr/>
        </p:nvGrpSpPr>
        <p:grpSpPr bwMode="auto">
          <a:xfrm>
            <a:off x="6087535" y="1481775"/>
            <a:ext cx="2734733" cy="2734583"/>
            <a:chOff x="2089906" y="627534"/>
            <a:chExt cx="2522250" cy="2522250"/>
          </a:xfrm>
        </p:grpSpPr>
        <p:sp>
          <p:nvSpPr>
            <p:cNvPr id="46" name="弦形 45"/>
            <p:cNvSpPr/>
            <p:nvPr/>
          </p:nvSpPr>
          <p:spPr>
            <a:xfrm>
              <a:off x="2089906" y="627534"/>
              <a:ext cx="2522250" cy="2522250"/>
            </a:xfrm>
            <a:prstGeom prst="chord">
              <a:avLst>
                <a:gd name="adj1" fmla="val 10807732"/>
                <a:gd name="adj2" fmla="val 21589343"/>
              </a:avLst>
            </a:prstGeom>
            <a:solidFill>
              <a:schemeClr val="accent1"/>
            </a:solidFill>
            <a:ln w="25400" cap="flat" cmpd="sng" algn="ctr">
              <a:noFill/>
              <a:prstDash val="solid"/>
            </a:ln>
            <a:effectLst/>
          </p:spPr>
          <p:txBody>
            <a:bodyPr anchor="ctr"/>
            <a:lstStyle/>
            <a:p>
              <a:pPr algn="ctr">
                <a:defRPr/>
              </a:pPr>
              <a:endParaRPr lang="zh-CN" altLang="en-US" sz="2370" kern="0" dirty="0">
                <a:solidFill>
                  <a:sysClr val="window" lastClr="FFFFF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7" name="弦形 46"/>
            <p:cNvSpPr/>
            <p:nvPr/>
          </p:nvSpPr>
          <p:spPr>
            <a:xfrm>
              <a:off x="2097715" y="953553"/>
              <a:ext cx="1911210" cy="1911209"/>
            </a:xfrm>
            <a:prstGeom prst="chord">
              <a:avLst>
                <a:gd name="adj1" fmla="val 10807732"/>
                <a:gd name="adj2" fmla="val 21589343"/>
              </a:avLst>
            </a:prstGeom>
            <a:solidFill>
              <a:schemeClr val="accent2"/>
            </a:solidFill>
            <a:ln w="25400" cap="flat" cmpd="sng" algn="ctr">
              <a:noFill/>
              <a:prstDash val="solid"/>
            </a:ln>
            <a:effectLst/>
          </p:spPr>
          <p:txBody>
            <a:bodyPr anchor="ctr"/>
            <a:lstStyle/>
            <a:p>
              <a:pPr algn="ctr">
                <a:defRPr/>
              </a:pPr>
              <a:endParaRPr lang="zh-CN" altLang="en-US" sz="2370" kern="0" dirty="0">
                <a:solidFill>
                  <a:sysClr val="window" lastClr="FFFFFF"/>
                </a:solidFill>
                <a:latin typeface="FZHei-B01S" panose="02010601030101010101" pitchFamily="2" charset="-122"/>
                <a:ea typeface="FZHei-B01S" panose="02010601030101010101" pitchFamily="2" charset="-122"/>
                <a:sym typeface="FZHei-B01S" panose="02010601030101010101" pitchFamily="2" charset="-122"/>
              </a:endParaRPr>
            </a:p>
          </p:txBody>
        </p:sp>
      </p:grpSp>
      <p:cxnSp>
        <p:nvCxnSpPr>
          <p:cNvPr id="48" name="直接连接符 47"/>
          <p:cNvCxnSpPr>
            <a:cxnSpLocks noChangeShapeType="1"/>
          </p:cNvCxnSpPr>
          <p:nvPr/>
        </p:nvCxnSpPr>
        <p:spPr bwMode="auto">
          <a:xfrm>
            <a:off x="6083302" y="2976059"/>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49" name="直接连接符 48"/>
          <p:cNvCxnSpPr>
            <a:cxnSpLocks noChangeShapeType="1"/>
          </p:cNvCxnSpPr>
          <p:nvPr/>
        </p:nvCxnSpPr>
        <p:spPr bwMode="auto">
          <a:xfrm>
            <a:off x="6098117"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0" name="直接连接符 49"/>
          <p:cNvCxnSpPr>
            <a:cxnSpLocks noChangeShapeType="1"/>
          </p:cNvCxnSpPr>
          <p:nvPr/>
        </p:nvCxnSpPr>
        <p:spPr bwMode="auto">
          <a:xfrm>
            <a:off x="6398684"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1" name="直接连接符 50"/>
          <p:cNvCxnSpPr>
            <a:cxnSpLocks noChangeShapeType="1"/>
          </p:cNvCxnSpPr>
          <p:nvPr/>
        </p:nvCxnSpPr>
        <p:spPr bwMode="auto">
          <a:xfrm>
            <a:off x="6699251"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2" name="直接连接符 51"/>
          <p:cNvCxnSpPr>
            <a:cxnSpLocks noChangeShapeType="1"/>
          </p:cNvCxnSpPr>
          <p:nvPr/>
        </p:nvCxnSpPr>
        <p:spPr bwMode="auto">
          <a:xfrm>
            <a:off x="6997700"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3" name="直接连接符 52"/>
          <p:cNvCxnSpPr>
            <a:cxnSpLocks noChangeShapeType="1"/>
          </p:cNvCxnSpPr>
          <p:nvPr/>
        </p:nvCxnSpPr>
        <p:spPr bwMode="auto">
          <a:xfrm>
            <a:off x="7298267"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4" name="直接连接符 53"/>
          <p:cNvCxnSpPr>
            <a:cxnSpLocks noChangeShapeType="1"/>
          </p:cNvCxnSpPr>
          <p:nvPr/>
        </p:nvCxnSpPr>
        <p:spPr bwMode="auto">
          <a:xfrm>
            <a:off x="7598833"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5" name="直接连接符 54"/>
          <p:cNvCxnSpPr>
            <a:cxnSpLocks noChangeShapeType="1"/>
          </p:cNvCxnSpPr>
          <p:nvPr/>
        </p:nvCxnSpPr>
        <p:spPr bwMode="auto">
          <a:xfrm>
            <a:off x="7897284"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6" name="直接连接符 55"/>
          <p:cNvCxnSpPr>
            <a:cxnSpLocks noChangeShapeType="1"/>
          </p:cNvCxnSpPr>
          <p:nvPr/>
        </p:nvCxnSpPr>
        <p:spPr bwMode="auto">
          <a:xfrm>
            <a:off x="8197851"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7" name="直接连接符 56"/>
          <p:cNvCxnSpPr>
            <a:cxnSpLocks noChangeShapeType="1"/>
          </p:cNvCxnSpPr>
          <p:nvPr/>
        </p:nvCxnSpPr>
        <p:spPr bwMode="auto">
          <a:xfrm>
            <a:off x="8498417"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8" name="直接连接符 57"/>
          <p:cNvCxnSpPr>
            <a:cxnSpLocks noChangeShapeType="1"/>
          </p:cNvCxnSpPr>
          <p:nvPr/>
        </p:nvCxnSpPr>
        <p:spPr bwMode="auto">
          <a:xfrm>
            <a:off x="8798984"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59" name="直接连接符 58"/>
          <p:cNvCxnSpPr>
            <a:cxnSpLocks noChangeShapeType="1"/>
          </p:cNvCxnSpPr>
          <p:nvPr/>
        </p:nvCxnSpPr>
        <p:spPr bwMode="auto">
          <a:xfrm>
            <a:off x="9097433"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0" name="直接连接符 59"/>
          <p:cNvCxnSpPr>
            <a:cxnSpLocks noChangeShapeType="1"/>
          </p:cNvCxnSpPr>
          <p:nvPr/>
        </p:nvCxnSpPr>
        <p:spPr bwMode="auto">
          <a:xfrm>
            <a:off x="9398000"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1" name="直接连接符 60"/>
          <p:cNvCxnSpPr>
            <a:cxnSpLocks noChangeShapeType="1"/>
          </p:cNvCxnSpPr>
          <p:nvPr/>
        </p:nvCxnSpPr>
        <p:spPr bwMode="auto">
          <a:xfrm>
            <a:off x="9698567"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2" name="直接连接符 61"/>
          <p:cNvCxnSpPr>
            <a:cxnSpLocks noChangeShapeType="1"/>
          </p:cNvCxnSpPr>
          <p:nvPr/>
        </p:nvCxnSpPr>
        <p:spPr bwMode="auto">
          <a:xfrm>
            <a:off x="9997017"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3" name="直接连接符 62"/>
          <p:cNvCxnSpPr>
            <a:cxnSpLocks noChangeShapeType="1"/>
          </p:cNvCxnSpPr>
          <p:nvPr/>
        </p:nvCxnSpPr>
        <p:spPr bwMode="auto">
          <a:xfrm>
            <a:off x="10297584"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4" name="直接连接符 63"/>
          <p:cNvCxnSpPr>
            <a:cxnSpLocks noChangeShapeType="1"/>
          </p:cNvCxnSpPr>
          <p:nvPr/>
        </p:nvCxnSpPr>
        <p:spPr bwMode="auto">
          <a:xfrm>
            <a:off x="10598151" y="3041675"/>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grpSp>
        <p:nvGrpSpPr>
          <p:cNvPr id="65" name="组合 42"/>
          <p:cNvGrpSpPr/>
          <p:nvPr/>
        </p:nvGrpSpPr>
        <p:grpSpPr bwMode="auto">
          <a:xfrm>
            <a:off x="6108702" y="3881943"/>
            <a:ext cx="2696633" cy="2715535"/>
            <a:chOff x="2103459" y="644423"/>
            <a:chExt cx="2488171" cy="2505361"/>
          </a:xfrm>
        </p:grpSpPr>
        <p:sp>
          <p:nvSpPr>
            <p:cNvPr id="66" name="弦形 65"/>
            <p:cNvSpPr/>
            <p:nvPr/>
          </p:nvSpPr>
          <p:spPr>
            <a:xfrm>
              <a:off x="2103459" y="644423"/>
              <a:ext cx="2488171" cy="2505361"/>
            </a:xfrm>
            <a:prstGeom prst="chord">
              <a:avLst>
                <a:gd name="adj1" fmla="val 10807732"/>
                <a:gd name="adj2" fmla="val 21589343"/>
              </a:avLst>
            </a:prstGeom>
            <a:solidFill>
              <a:schemeClr val="accent3"/>
            </a:solidFill>
            <a:ln w="25400" cap="flat" cmpd="sng" algn="ctr">
              <a:noFill/>
              <a:prstDash val="solid"/>
            </a:ln>
            <a:effectLst/>
          </p:spPr>
          <p:txBody>
            <a:bodyPr anchor="ctr"/>
            <a:lstStyle/>
            <a:p>
              <a:pPr algn="ctr">
                <a:defRPr/>
              </a:pPr>
              <a:endParaRPr lang="zh-CN" altLang="en-US" sz="2370" kern="0" dirty="0">
                <a:solidFill>
                  <a:sysClr val="windowText" lastClr="000000"/>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7" name="弦形 66"/>
            <p:cNvSpPr/>
            <p:nvPr/>
          </p:nvSpPr>
          <p:spPr>
            <a:xfrm>
              <a:off x="2113225" y="1378652"/>
              <a:ext cx="1093702" cy="1058383"/>
            </a:xfrm>
            <a:prstGeom prst="chord">
              <a:avLst>
                <a:gd name="adj1" fmla="val 10807732"/>
                <a:gd name="adj2" fmla="val 21589343"/>
              </a:avLst>
            </a:prstGeom>
            <a:solidFill>
              <a:schemeClr val="accent4"/>
            </a:solidFill>
            <a:ln w="25400" cap="flat" cmpd="sng" algn="ctr">
              <a:noFill/>
              <a:prstDash val="solid"/>
            </a:ln>
            <a:effectLst/>
          </p:spPr>
          <p:txBody>
            <a:bodyPr anchor="ctr"/>
            <a:lstStyle/>
            <a:p>
              <a:pPr algn="ctr">
                <a:defRPr/>
              </a:pPr>
              <a:endParaRPr lang="zh-CN" altLang="en-US" sz="2370" kern="0" dirty="0">
                <a:solidFill>
                  <a:sysClr val="window" lastClr="FFFFFF"/>
                </a:solidFill>
                <a:latin typeface="FZHei-B01S" panose="02010601030101010101" pitchFamily="2" charset="-122"/>
                <a:ea typeface="FZHei-B01S" panose="02010601030101010101" pitchFamily="2" charset="-122"/>
                <a:sym typeface="FZHei-B01S" panose="02010601030101010101" pitchFamily="2" charset="-122"/>
              </a:endParaRPr>
            </a:p>
          </p:txBody>
        </p:sp>
      </p:grpSp>
      <p:cxnSp>
        <p:nvCxnSpPr>
          <p:cNvPr id="68" name="直接连接符 67"/>
          <p:cNvCxnSpPr>
            <a:cxnSpLocks noChangeShapeType="1"/>
          </p:cNvCxnSpPr>
          <p:nvPr/>
        </p:nvCxnSpPr>
        <p:spPr bwMode="auto">
          <a:xfrm>
            <a:off x="6083302" y="5352945"/>
            <a:ext cx="4525433" cy="0"/>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69" name="直接连接符 68"/>
          <p:cNvCxnSpPr>
            <a:cxnSpLocks noChangeShapeType="1"/>
          </p:cNvCxnSpPr>
          <p:nvPr/>
        </p:nvCxnSpPr>
        <p:spPr bwMode="auto">
          <a:xfrm>
            <a:off x="6098117"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0" name="直接连接符 69"/>
          <p:cNvCxnSpPr>
            <a:cxnSpLocks noChangeShapeType="1"/>
          </p:cNvCxnSpPr>
          <p:nvPr/>
        </p:nvCxnSpPr>
        <p:spPr bwMode="auto">
          <a:xfrm>
            <a:off x="6398684"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1" name="直接连接符 70"/>
          <p:cNvCxnSpPr>
            <a:cxnSpLocks noChangeShapeType="1"/>
          </p:cNvCxnSpPr>
          <p:nvPr/>
        </p:nvCxnSpPr>
        <p:spPr bwMode="auto">
          <a:xfrm>
            <a:off x="6699251"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2" name="直接连接符 71"/>
          <p:cNvCxnSpPr>
            <a:cxnSpLocks noChangeShapeType="1"/>
          </p:cNvCxnSpPr>
          <p:nvPr/>
        </p:nvCxnSpPr>
        <p:spPr bwMode="auto">
          <a:xfrm>
            <a:off x="6997700"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3" name="直接连接符 72"/>
          <p:cNvCxnSpPr>
            <a:cxnSpLocks noChangeShapeType="1"/>
          </p:cNvCxnSpPr>
          <p:nvPr/>
        </p:nvCxnSpPr>
        <p:spPr bwMode="auto">
          <a:xfrm>
            <a:off x="7298267"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4" name="直接连接符 73"/>
          <p:cNvCxnSpPr>
            <a:cxnSpLocks noChangeShapeType="1"/>
          </p:cNvCxnSpPr>
          <p:nvPr/>
        </p:nvCxnSpPr>
        <p:spPr bwMode="auto">
          <a:xfrm>
            <a:off x="7598833"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5" name="直接连接符 74"/>
          <p:cNvCxnSpPr>
            <a:cxnSpLocks noChangeShapeType="1"/>
          </p:cNvCxnSpPr>
          <p:nvPr/>
        </p:nvCxnSpPr>
        <p:spPr bwMode="auto">
          <a:xfrm>
            <a:off x="7897284"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6" name="直接连接符 75"/>
          <p:cNvCxnSpPr>
            <a:cxnSpLocks noChangeShapeType="1"/>
          </p:cNvCxnSpPr>
          <p:nvPr/>
        </p:nvCxnSpPr>
        <p:spPr bwMode="auto">
          <a:xfrm>
            <a:off x="8197851"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7" name="直接连接符 76"/>
          <p:cNvCxnSpPr>
            <a:cxnSpLocks noChangeShapeType="1"/>
          </p:cNvCxnSpPr>
          <p:nvPr/>
        </p:nvCxnSpPr>
        <p:spPr bwMode="auto">
          <a:xfrm>
            <a:off x="8498417"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8" name="直接连接符 77"/>
          <p:cNvCxnSpPr>
            <a:cxnSpLocks noChangeShapeType="1"/>
          </p:cNvCxnSpPr>
          <p:nvPr/>
        </p:nvCxnSpPr>
        <p:spPr bwMode="auto">
          <a:xfrm>
            <a:off x="8798984"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79" name="直接连接符 78"/>
          <p:cNvCxnSpPr>
            <a:cxnSpLocks noChangeShapeType="1"/>
          </p:cNvCxnSpPr>
          <p:nvPr/>
        </p:nvCxnSpPr>
        <p:spPr bwMode="auto">
          <a:xfrm>
            <a:off x="9097433"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80" name="直接连接符 79"/>
          <p:cNvCxnSpPr>
            <a:cxnSpLocks noChangeShapeType="1"/>
          </p:cNvCxnSpPr>
          <p:nvPr/>
        </p:nvCxnSpPr>
        <p:spPr bwMode="auto">
          <a:xfrm>
            <a:off x="9398000"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81" name="直接连接符 80"/>
          <p:cNvCxnSpPr>
            <a:cxnSpLocks noChangeShapeType="1"/>
          </p:cNvCxnSpPr>
          <p:nvPr/>
        </p:nvCxnSpPr>
        <p:spPr bwMode="auto">
          <a:xfrm>
            <a:off x="9698567"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82" name="直接连接符 81"/>
          <p:cNvCxnSpPr>
            <a:cxnSpLocks noChangeShapeType="1"/>
          </p:cNvCxnSpPr>
          <p:nvPr/>
        </p:nvCxnSpPr>
        <p:spPr bwMode="auto">
          <a:xfrm>
            <a:off x="9997017"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83" name="直接连接符 82"/>
          <p:cNvCxnSpPr>
            <a:cxnSpLocks noChangeShapeType="1"/>
          </p:cNvCxnSpPr>
          <p:nvPr/>
        </p:nvCxnSpPr>
        <p:spPr bwMode="auto">
          <a:xfrm>
            <a:off x="10297584"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cxnSp>
        <p:nvCxnSpPr>
          <p:cNvPr id="84" name="直接连接符 83"/>
          <p:cNvCxnSpPr>
            <a:cxnSpLocks noChangeShapeType="1"/>
          </p:cNvCxnSpPr>
          <p:nvPr/>
        </p:nvCxnSpPr>
        <p:spPr bwMode="auto">
          <a:xfrm>
            <a:off x="10598151" y="5418559"/>
            <a:ext cx="0" cy="156624"/>
          </a:xfrm>
          <a:prstGeom prst="line">
            <a:avLst/>
          </a:prstGeom>
          <a:noFill/>
          <a:ln w="25400">
            <a:solidFill>
              <a:srgbClr val="A6A6A6"/>
            </a:solidFill>
            <a:round/>
          </a:ln>
          <a:extLst>
            <a:ext uri="{909E8E84-426E-40DD-AFC4-6F175D3DCCD1}">
              <a14:hiddenFill xmlns:a14="http://schemas.microsoft.com/office/drawing/2010/main">
                <a:noFill/>
              </a14:hiddenFill>
            </a:ext>
          </a:extLst>
        </p:spPr>
      </p:cxnSp>
      <p:sp>
        <p:nvSpPr>
          <p:cNvPr id="85" name="išľíďè"/>
          <p:cNvSpPr/>
          <p:nvPr/>
        </p:nvSpPr>
        <p:spPr bwMode="auto">
          <a:xfrm>
            <a:off x="1447038" y="2919740"/>
            <a:ext cx="376419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86" name="iSlíďè"/>
          <p:cNvSpPr txBox="1"/>
          <p:nvPr/>
        </p:nvSpPr>
        <p:spPr bwMode="auto">
          <a:xfrm>
            <a:off x="1475198" y="2568544"/>
            <a:ext cx="2134944"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87" name="išľíďè"/>
          <p:cNvSpPr/>
          <p:nvPr/>
        </p:nvSpPr>
        <p:spPr bwMode="auto">
          <a:xfrm>
            <a:off x="1447038" y="4795456"/>
            <a:ext cx="3764198"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tx1">
                  <a:lumMod val="85000"/>
                  <a:lumOff val="15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88" name="iSlíďè"/>
          <p:cNvSpPr txBox="1"/>
          <p:nvPr/>
        </p:nvSpPr>
        <p:spPr bwMode="auto">
          <a:xfrm>
            <a:off x="1475198" y="4479216"/>
            <a:ext cx="2134944"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89" name="文本框 88"/>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64"/>
                                        </p:tgtEl>
                                        <p:attrNameLst>
                                          <p:attrName>style.visibility</p:attrName>
                                        </p:attrNameLst>
                                      </p:cBhvr>
                                      <p:to>
                                        <p:strVal val="visible"/>
                                      </p:to>
                                    </p:set>
                                    <p:anim calcmode="lin" valueType="num">
                                      <p:cBhvr additive="base">
                                        <p:cTn id="11" dur="100" fill="hold"/>
                                        <p:tgtEl>
                                          <p:spTgt spid="64"/>
                                        </p:tgtEl>
                                        <p:attrNameLst>
                                          <p:attrName>ppt_x</p:attrName>
                                        </p:attrNameLst>
                                      </p:cBhvr>
                                      <p:tavLst>
                                        <p:tav tm="0">
                                          <p:val>
                                            <p:strVal val="0-#ppt_w/2"/>
                                          </p:val>
                                        </p:tav>
                                        <p:tav tm="100000">
                                          <p:val>
                                            <p:strVal val="#ppt_x"/>
                                          </p:val>
                                        </p:tav>
                                      </p:tavLst>
                                    </p:anim>
                                    <p:anim calcmode="lin" valueType="num">
                                      <p:cBhvr additive="base">
                                        <p:cTn id="12" dur="100" fill="hold"/>
                                        <p:tgtEl>
                                          <p:spTgt spid="6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nodeType="after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additive="base">
                                        <p:cTn id="16" dur="100" fill="hold"/>
                                        <p:tgtEl>
                                          <p:spTgt spid="63"/>
                                        </p:tgtEl>
                                        <p:attrNameLst>
                                          <p:attrName>ppt_x</p:attrName>
                                        </p:attrNameLst>
                                      </p:cBhvr>
                                      <p:tavLst>
                                        <p:tav tm="0">
                                          <p:val>
                                            <p:strVal val="0-#ppt_w/2"/>
                                          </p:val>
                                        </p:tav>
                                        <p:tav tm="100000">
                                          <p:val>
                                            <p:strVal val="#ppt_x"/>
                                          </p:val>
                                        </p:tav>
                                      </p:tavLst>
                                    </p:anim>
                                    <p:anim calcmode="lin" valueType="num">
                                      <p:cBhvr additive="base">
                                        <p:cTn id="17" dur="100" fill="hold"/>
                                        <p:tgtEl>
                                          <p:spTgt spid="6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nodeType="afterEffect">
                                  <p:stCondLst>
                                    <p:cond delay="0"/>
                                  </p:stCondLst>
                                  <p:childTnLst>
                                    <p:set>
                                      <p:cBhvr>
                                        <p:cTn id="20" dur="1" fill="hold">
                                          <p:stCondLst>
                                            <p:cond delay="0"/>
                                          </p:stCondLst>
                                        </p:cTn>
                                        <p:tgtEl>
                                          <p:spTgt spid="62"/>
                                        </p:tgtEl>
                                        <p:attrNameLst>
                                          <p:attrName>style.visibility</p:attrName>
                                        </p:attrNameLst>
                                      </p:cBhvr>
                                      <p:to>
                                        <p:strVal val="visible"/>
                                      </p:to>
                                    </p:set>
                                    <p:anim calcmode="lin" valueType="num">
                                      <p:cBhvr additive="base">
                                        <p:cTn id="21" dur="100" fill="hold"/>
                                        <p:tgtEl>
                                          <p:spTgt spid="62"/>
                                        </p:tgtEl>
                                        <p:attrNameLst>
                                          <p:attrName>ppt_x</p:attrName>
                                        </p:attrNameLst>
                                      </p:cBhvr>
                                      <p:tavLst>
                                        <p:tav tm="0">
                                          <p:val>
                                            <p:strVal val="0-#ppt_w/2"/>
                                          </p:val>
                                        </p:tav>
                                        <p:tav tm="100000">
                                          <p:val>
                                            <p:strVal val="#ppt_x"/>
                                          </p:val>
                                        </p:tav>
                                      </p:tavLst>
                                    </p:anim>
                                    <p:anim calcmode="lin" valueType="num">
                                      <p:cBhvr additive="base">
                                        <p:cTn id="22" dur="100" fill="hold"/>
                                        <p:tgtEl>
                                          <p:spTgt spid="62"/>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nodeType="after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additive="base">
                                        <p:cTn id="26" dur="100" fill="hold"/>
                                        <p:tgtEl>
                                          <p:spTgt spid="61"/>
                                        </p:tgtEl>
                                        <p:attrNameLst>
                                          <p:attrName>ppt_x</p:attrName>
                                        </p:attrNameLst>
                                      </p:cBhvr>
                                      <p:tavLst>
                                        <p:tav tm="0">
                                          <p:val>
                                            <p:strVal val="0-#ppt_w/2"/>
                                          </p:val>
                                        </p:tav>
                                        <p:tav tm="100000">
                                          <p:val>
                                            <p:strVal val="#ppt_x"/>
                                          </p:val>
                                        </p:tav>
                                      </p:tavLst>
                                    </p:anim>
                                    <p:anim calcmode="lin" valueType="num">
                                      <p:cBhvr additive="base">
                                        <p:cTn id="27" dur="100" fill="hold"/>
                                        <p:tgtEl>
                                          <p:spTgt spid="61"/>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additive="base">
                                        <p:cTn id="31" dur="100" fill="hold"/>
                                        <p:tgtEl>
                                          <p:spTgt spid="60"/>
                                        </p:tgtEl>
                                        <p:attrNameLst>
                                          <p:attrName>ppt_x</p:attrName>
                                        </p:attrNameLst>
                                      </p:cBhvr>
                                      <p:tavLst>
                                        <p:tav tm="0">
                                          <p:val>
                                            <p:strVal val="0-#ppt_w/2"/>
                                          </p:val>
                                        </p:tav>
                                        <p:tav tm="100000">
                                          <p:val>
                                            <p:strVal val="#ppt_x"/>
                                          </p:val>
                                        </p:tav>
                                      </p:tavLst>
                                    </p:anim>
                                    <p:anim calcmode="lin" valueType="num">
                                      <p:cBhvr additive="base">
                                        <p:cTn id="32" dur="100" fill="hold"/>
                                        <p:tgtEl>
                                          <p:spTgt spid="60"/>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100" fill="hold"/>
                                        <p:tgtEl>
                                          <p:spTgt spid="59"/>
                                        </p:tgtEl>
                                        <p:attrNameLst>
                                          <p:attrName>ppt_x</p:attrName>
                                        </p:attrNameLst>
                                      </p:cBhvr>
                                      <p:tavLst>
                                        <p:tav tm="0">
                                          <p:val>
                                            <p:strVal val="0-#ppt_w/2"/>
                                          </p:val>
                                        </p:tav>
                                        <p:tav tm="100000">
                                          <p:val>
                                            <p:strVal val="#ppt_x"/>
                                          </p:val>
                                        </p:tav>
                                      </p:tavLst>
                                    </p:anim>
                                    <p:anim calcmode="lin" valueType="num">
                                      <p:cBhvr additive="base">
                                        <p:cTn id="37" dur="100" fill="hold"/>
                                        <p:tgtEl>
                                          <p:spTgt spid="59"/>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8" fill="hold"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additive="base">
                                        <p:cTn id="41" dur="100" fill="hold"/>
                                        <p:tgtEl>
                                          <p:spTgt spid="58"/>
                                        </p:tgtEl>
                                        <p:attrNameLst>
                                          <p:attrName>ppt_x</p:attrName>
                                        </p:attrNameLst>
                                      </p:cBhvr>
                                      <p:tavLst>
                                        <p:tav tm="0">
                                          <p:val>
                                            <p:strVal val="0-#ppt_w/2"/>
                                          </p:val>
                                        </p:tav>
                                        <p:tav tm="100000">
                                          <p:val>
                                            <p:strVal val="#ppt_x"/>
                                          </p:val>
                                        </p:tav>
                                      </p:tavLst>
                                    </p:anim>
                                    <p:anim calcmode="lin" valueType="num">
                                      <p:cBhvr additive="base">
                                        <p:cTn id="42" dur="100" fill="hold"/>
                                        <p:tgtEl>
                                          <p:spTgt spid="58"/>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 presetClass="entr" presetSubtype="8" fill="hold"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100" fill="hold"/>
                                        <p:tgtEl>
                                          <p:spTgt spid="57"/>
                                        </p:tgtEl>
                                        <p:attrNameLst>
                                          <p:attrName>ppt_x</p:attrName>
                                        </p:attrNameLst>
                                      </p:cBhvr>
                                      <p:tavLst>
                                        <p:tav tm="0">
                                          <p:val>
                                            <p:strVal val="0-#ppt_w/2"/>
                                          </p:val>
                                        </p:tav>
                                        <p:tav tm="100000">
                                          <p:val>
                                            <p:strVal val="#ppt_x"/>
                                          </p:val>
                                        </p:tav>
                                      </p:tavLst>
                                    </p:anim>
                                    <p:anim calcmode="lin" valueType="num">
                                      <p:cBhvr additive="base">
                                        <p:cTn id="47" dur="100" fill="hold"/>
                                        <p:tgtEl>
                                          <p:spTgt spid="57"/>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2" presetClass="entr" presetSubtype="8" fill="hold" nodeType="afterEffect">
                                  <p:stCondLst>
                                    <p:cond delay="0"/>
                                  </p:stCondLst>
                                  <p:childTnLst>
                                    <p:set>
                                      <p:cBhvr>
                                        <p:cTn id="50" dur="1" fill="hold">
                                          <p:stCondLst>
                                            <p:cond delay="0"/>
                                          </p:stCondLst>
                                        </p:cTn>
                                        <p:tgtEl>
                                          <p:spTgt spid="56"/>
                                        </p:tgtEl>
                                        <p:attrNameLst>
                                          <p:attrName>style.visibility</p:attrName>
                                        </p:attrNameLst>
                                      </p:cBhvr>
                                      <p:to>
                                        <p:strVal val="visible"/>
                                      </p:to>
                                    </p:set>
                                    <p:anim calcmode="lin" valueType="num">
                                      <p:cBhvr additive="base">
                                        <p:cTn id="51" dur="100" fill="hold"/>
                                        <p:tgtEl>
                                          <p:spTgt spid="56"/>
                                        </p:tgtEl>
                                        <p:attrNameLst>
                                          <p:attrName>ppt_x</p:attrName>
                                        </p:attrNameLst>
                                      </p:cBhvr>
                                      <p:tavLst>
                                        <p:tav tm="0">
                                          <p:val>
                                            <p:strVal val="0-#ppt_w/2"/>
                                          </p:val>
                                        </p:tav>
                                        <p:tav tm="100000">
                                          <p:val>
                                            <p:strVal val="#ppt_x"/>
                                          </p:val>
                                        </p:tav>
                                      </p:tavLst>
                                    </p:anim>
                                    <p:anim calcmode="lin" valueType="num">
                                      <p:cBhvr additive="base">
                                        <p:cTn id="52" dur="100" fill="hold"/>
                                        <p:tgtEl>
                                          <p:spTgt spid="56"/>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 presetClass="entr" presetSubtype="8" fill="hold" nodeType="afterEffect">
                                  <p:stCondLst>
                                    <p:cond delay="0"/>
                                  </p:stCondLst>
                                  <p:childTnLst>
                                    <p:set>
                                      <p:cBhvr>
                                        <p:cTn id="55" dur="1" fill="hold">
                                          <p:stCondLst>
                                            <p:cond delay="0"/>
                                          </p:stCondLst>
                                        </p:cTn>
                                        <p:tgtEl>
                                          <p:spTgt spid="55"/>
                                        </p:tgtEl>
                                        <p:attrNameLst>
                                          <p:attrName>style.visibility</p:attrName>
                                        </p:attrNameLst>
                                      </p:cBhvr>
                                      <p:to>
                                        <p:strVal val="visible"/>
                                      </p:to>
                                    </p:set>
                                    <p:anim calcmode="lin" valueType="num">
                                      <p:cBhvr additive="base">
                                        <p:cTn id="56" dur="100" fill="hold"/>
                                        <p:tgtEl>
                                          <p:spTgt spid="55"/>
                                        </p:tgtEl>
                                        <p:attrNameLst>
                                          <p:attrName>ppt_x</p:attrName>
                                        </p:attrNameLst>
                                      </p:cBhvr>
                                      <p:tavLst>
                                        <p:tav tm="0">
                                          <p:val>
                                            <p:strVal val="0-#ppt_w/2"/>
                                          </p:val>
                                        </p:tav>
                                        <p:tav tm="100000">
                                          <p:val>
                                            <p:strVal val="#ppt_x"/>
                                          </p:val>
                                        </p:tav>
                                      </p:tavLst>
                                    </p:anim>
                                    <p:anim calcmode="lin" valueType="num">
                                      <p:cBhvr additive="base">
                                        <p:cTn id="57" dur="100" fill="hold"/>
                                        <p:tgtEl>
                                          <p:spTgt spid="55"/>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2" presetClass="entr" presetSubtype="8" fill="hold" nodeType="afterEffect">
                                  <p:stCondLst>
                                    <p:cond delay="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100" fill="hold"/>
                                        <p:tgtEl>
                                          <p:spTgt spid="54"/>
                                        </p:tgtEl>
                                        <p:attrNameLst>
                                          <p:attrName>ppt_x</p:attrName>
                                        </p:attrNameLst>
                                      </p:cBhvr>
                                      <p:tavLst>
                                        <p:tav tm="0">
                                          <p:val>
                                            <p:strVal val="0-#ppt_w/2"/>
                                          </p:val>
                                        </p:tav>
                                        <p:tav tm="100000">
                                          <p:val>
                                            <p:strVal val="#ppt_x"/>
                                          </p:val>
                                        </p:tav>
                                      </p:tavLst>
                                    </p:anim>
                                    <p:anim calcmode="lin" valueType="num">
                                      <p:cBhvr additive="base">
                                        <p:cTn id="62" dur="100" fill="hold"/>
                                        <p:tgtEl>
                                          <p:spTgt spid="54"/>
                                        </p:tgtEl>
                                        <p:attrNameLst>
                                          <p:attrName>ppt_y</p:attrName>
                                        </p:attrNameLst>
                                      </p:cBhvr>
                                      <p:tavLst>
                                        <p:tav tm="0">
                                          <p:val>
                                            <p:strVal val="#ppt_y"/>
                                          </p:val>
                                        </p:tav>
                                        <p:tav tm="100000">
                                          <p:val>
                                            <p:strVal val="#ppt_y"/>
                                          </p:val>
                                        </p:tav>
                                      </p:tavLst>
                                    </p:anim>
                                  </p:childTnLst>
                                </p:cTn>
                              </p:par>
                            </p:childTnLst>
                          </p:cTn>
                        </p:par>
                        <p:par>
                          <p:cTn id="63" fill="hold">
                            <p:stCondLst>
                              <p:cond delay="6000"/>
                            </p:stCondLst>
                            <p:childTnLst>
                              <p:par>
                                <p:cTn id="64" presetID="2" presetClass="entr" presetSubtype="8" fill="hold" nodeType="after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100" fill="hold"/>
                                        <p:tgtEl>
                                          <p:spTgt spid="53"/>
                                        </p:tgtEl>
                                        <p:attrNameLst>
                                          <p:attrName>ppt_x</p:attrName>
                                        </p:attrNameLst>
                                      </p:cBhvr>
                                      <p:tavLst>
                                        <p:tav tm="0">
                                          <p:val>
                                            <p:strVal val="0-#ppt_w/2"/>
                                          </p:val>
                                        </p:tav>
                                        <p:tav tm="100000">
                                          <p:val>
                                            <p:strVal val="#ppt_x"/>
                                          </p:val>
                                        </p:tav>
                                      </p:tavLst>
                                    </p:anim>
                                    <p:anim calcmode="lin" valueType="num">
                                      <p:cBhvr additive="base">
                                        <p:cTn id="67" dur="100" fill="hold"/>
                                        <p:tgtEl>
                                          <p:spTgt spid="53"/>
                                        </p:tgtEl>
                                        <p:attrNameLst>
                                          <p:attrName>ppt_y</p:attrName>
                                        </p:attrNameLst>
                                      </p:cBhvr>
                                      <p:tavLst>
                                        <p:tav tm="0">
                                          <p:val>
                                            <p:strVal val="#ppt_y"/>
                                          </p:val>
                                        </p:tav>
                                        <p:tav tm="100000">
                                          <p:val>
                                            <p:strVal val="#ppt_y"/>
                                          </p:val>
                                        </p:tav>
                                      </p:tavLst>
                                    </p:anim>
                                  </p:childTnLst>
                                </p:cTn>
                              </p:par>
                            </p:childTnLst>
                          </p:cTn>
                        </p:par>
                        <p:par>
                          <p:cTn id="68" fill="hold">
                            <p:stCondLst>
                              <p:cond delay="6500"/>
                            </p:stCondLst>
                            <p:childTnLst>
                              <p:par>
                                <p:cTn id="69" presetID="2" presetClass="entr" presetSubtype="8" fill="hold" nodeType="afterEffect">
                                  <p:stCondLst>
                                    <p:cond delay="0"/>
                                  </p:stCondLst>
                                  <p:childTnLst>
                                    <p:set>
                                      <p:cBhvr>
                                        <p:cTn id="70" dur="1" fill="hold">
                                          <p:stCondLst>
                                            <p:cond delay="0"/>
                                          </p:stCondLst>
                                        </p:cTn>
                                        <p:tgtEl>
                                          <p:spTgt spid="52"/>
                                        </p:tgtEl>
                                        <p:attrNameLst>
                                          <p:attrName>style.visibility</p:attrName>
                                        </p:attrNameLst>
                                      </p:cBhvr>
                                      <p:to>
                                        <p:strVal val="visible"/>
                                      </p:to>
                                    </p:set>
                                    <p:anim calcmode="lin" valueType="num">
                                      <p:cBhvr additive="base">
                                        <p:cTn id="71" dur="100" fill="hold"/>
                                        <p:tgtEl>
                                          <p:spTgt spid="52"/>
                                        </p:tgtEl>
                                        <p:attrNameLst>
                                          <p:attrName>ppt_x</p:attrName>
                                        </p:attrNameLst>
                                      </p:cBhvr>
                                      <p:tavLst>
                                        <p:tav tm="0">
                                          <p:val>
                                            <p:strVal val="0-#ppt_w/2"/>
                                          </p:val>
                                        </p:tav>
                                        <p:tav tm="100000">
                                          <p:val>
                                            <p:strVal val="#ppt_x"/>
                                          </p:val>
                                        </p:tav>
                                      </p:tavLst>
                                    </p:anim>
                                    <p:anim calcmode="lin" valueType="num">
                                      <p:cBhvr additive="base">
                                        <p:cTn id="72" dur="100" fill="hold"/>
                                        <p:tgtEl>
                                          <p:spTgt spid="52"/>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2" presetClass="entr" presetSubtype="8" fill="hold" nodeType="afterEffect">
                                  <p:stCondLst>
                                    <p:cond delay="0"/>
                                  </p:stCondLst>
                                  <p:childTnLst>
                                    <p:set>
                                      <p:cBhvr>
                                        <p:cTn id="75" dur="1" fill="hold">
                                          <p:stCondLst>
                                            <p:cond delay="0"/>
                                          </p:stCondLst>
                                        </p:cTn>
                                        <p:tgtEl>
                                          <p:spTgt spid="51"/>
                                        </p:tgtEl>
                                        <p:attrNameLst>
                                          <p:attrName>style.visibility</p:attrName>
                                        </p:attrNameLst>
                                      </p:cBhvr>
                                      <p:to>
                                        <p:strVal val="visible"/>
                                      </p:to>
                                    </p:set>
                                    <p:anim calcmode="lin" valueType="num">
                                      <p:cBhvr additive="base">
                                        <p:cTn id="76" dur="100" fill="hold"/>
                                        <p:tgtEl>
                                          <p:spTgt spid="51"/>
                                        </p:tgtEl>
                                        <p:attrNameLst>
                                          <p:attrName>ppt_x</p:attrName>
                                        </p:attrNameLst>
                                      </p:cBhvr>
                                      <p:tavLst>
                                        <p:tav tm="0">
                                          <p:val>
                                            <p:strVal val="0-#ppt_w/2"/>
                                          </p:val>
                                        </p:tav>
                                        <p:tav tm="100000">
                                          <p:val>
                                            <p:strVal val="#ppt_x"/>
                                          </p:val>
                                        </p:tav>
                                      </p:tavLst>
                                    </p:anim>
                                    <p:anim calcmode="lin" valueType="num">
                                      <p:cBhvr additive="base">
                                        <p:cTn id="77" dur="100" fill="hold"/>
                                        <p:tgtEl>
                                          <p:spTgt spid="51"/>
                                        </p:tgtEl>
                                        <p:attrNameLst>
                                          <p:attrName>ppt_y</p:attrName>
                                        </p:attrNameLst>
                                      </p:cBhvr>
                                      <p:tavLst>
                                        <p:tav tm="0">
                                          <p:val>
                                            <p:strVal val="#ppt_y"/>
                                          </p:val>
                                        </p:tav>
                                        <p:tav tm="100000">
                                          <p:val>
                                            <p:strVal val="#ppt_y"/>
                                          </p:val>
                                        </p:tav>
                                      </p:tavLst>
                                    </p:anim>
                                  </p:childTnLst>
                                </p:cTn>
                              </p:par>
                            </p:childTnLst>
                          </p:cTn>
                        </p:par>
                        <p:par>
                          <p:cTn id="78" fill="hold">
                            <p:stCondLst>
                              <p:cond delay="7500"/>
                            </p:stCondLst>
                            <p:childTnLst>
                              <p:par>
                                <p:cTn id="79" presetID="2" presetClass="entr" presetSubtype="8" fill="hold"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additive="base">
                                        <p:cTn id="81" dur="100" fill="hold"/>
                                        <p:tgtEl>
                                          <p:spTgt spid="50"/>
                                        </p:tgtEl>
                                        <p:attrNameLst>
                                          <p:attrName>ppt_x</p:attrName>
                                        </p:attrNameLst>
                                      </p:cBhvr>
                                      <p:tavLst>
                                        <p:tav tm="0">
                                          <p:val>
                                            <p:strVal val="0-#ppt_w/2"/>
                                          </p:val>
                                        </p:tav>
                                        <p:tav tm="100000">
                                          <p:val>
                                            <p:strVal val="#ppt_x"/>
                                          </p:val>
                                        </p:tav>
                                      </p:tavLst>
                                    </p:anim>
                                    <p:anim calcmode="lin" valueType="num">
                                      <p:cBhvr additive="base">
                                        <p:cTn id="82" dur="100" fill="hold"/>
                                        <p:tgtEl>
                                          <p:spTgt spid="50"/>
                                        </p:tgtEl>
                                        <p:attrNameLst>
                                          <p:attrName>ppt_y</p:attrName>
                                        </p:attrNameLst>
                                      </p:cBhvr>
                                      <p:tavLst>
                                        <p:tav tm="0">
                                          <p:val>
                                            <p:strVal val="#ppt_y"/>
                                          </p:val>
                                        </p:tav>
                                        <p:tav tm="100000">
                                          <p:val>
                                            <p:strVal val="#ppt_y"/>
                                          </p:val>
                                        </p:tav>
                                      </p:tavLst>
                                    </p:anim>
                                  </p:childTnLst>
                                </p:cTn>
                              </p:par>
                            </p:childTnLst>
                          </p:cTn>
                        </p:par>
                        <p:par>
                          <p:cTn id="83" fill="hold">
                            <p:stCondLst>
                              <p:cond delay="8000"/>
                            </p:stCondLst>
                            <p:childTnLst>
                              <p:par>
                                <p:cTn id="84" presetID="2" presetClass="entr" presetSubtype="8" fill="hold"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100" fill="hold"/>
                                        <p:tgtEl>
                                          <p:spTgt spid="49"/>
                                        </p:tgtEl>
                                        <p:attrNameLst>
                                          <p:attrName>ppt_x</p:attrName>
                                        </p:attrNameLst>
                                      </p:cBhvr>
                                      <p:tavLst>
                                        <p:tav tm="0">
                                          <p:val>
                                            <p:strVal val="0-#ppt_w/2"/>
                                          </p:val>
                                        </p:tav>
                                        <p:tav tm="100000">
                                          <p:val>
                                            <p:strVal val="#ppt_x"/>
                                          </p:val>
                                        </p:tav>
                                      </p:tavLst>
                                    </p:anim>
                                    <p:anim calcmode="lin" valueType="num">
                                      <p:cBhvr additive="base">
                                        <p:cTn id="87" dur="100" fill="hold"/>
                                        <p:tgtEl>
                                          <p:spTgt spid="49"/>
                                        </p:tgtEl>
                                        <p:attrNameLst>
                                          <p:attrName>ppt_y</p:attrName>
                                        </p:attrNameLst>
                                      </p:cBhvr>
                                      <p:tavLst>
                                        <p:tav tm="0">
                                          <p:val>
                                            <p:strVal val="#ppt_y"/>
                                          </p:val>
                                        </p:tav>
                                        <p:tav tm="100000">
                                          <p:val>
                                            <p:strVal val="#ppt_y"/>
                                          </p:val>
                                        </p:tav>
                                      </p:tavLst>
                                    </p:anim>
                                  </p:childTnLst>
                                </p:cTn>
                              </p:par>
                            </p:childTnLst>
                          </p:cTn>
                        </p:par>
                        <p:par>
                          <p:cTn id="88" fill="hold">
                            <p:stCondLst>
                              <p:cond delay="8500"/>
                            </p:stCondLst>
                            <p:childTnLst>
                              <p:par>
                                <p:cTn id="89" presetID="22" presetClass="entr" presetSubtype="8" fill="hold" nodeType="afterEffect">
                                  <p:stCondLst>
                                    <p:cond delay="0"/>
                                  </p:stCondLst>
                                  <p:childTnLst>
                                    <p:set>
                                      <p:cBhvr>
                                        <p:cTn id="90" dur="1" fill="hold">
                                          <p:stCondLst>
                                            <p:cond delay="0"/>
                                          </p:stCondLst>
                                        </p:cTn>
                                        <p:tgtEl>
                                          <p:spTgt spid="44"/>
                                        </p:tgtEl>
                                        <p:attrNameLst>
                                          <p:attrName>style.visibility</p:attrName>
                                        </p:attrNameLst>
                                      </p:cBhvr>
                                      <p:to>
                                        <p:strVal val="visible"/>
                                      </p:to>
                                    </p:set>
                                    <p:animEffect transition="in" filter="wipe(left)">
                                      <p:cBhvr>
                                        <p:cTn id="91" dur="500"/>
                                        <p:tgtEl>
                                          <p:spTgt spid="44"/>
                                        </p:tgtEl>
                                      </p:cBhvr>
                                    </p:animEffect>
                                  </p:childTnLst>
                                </p:cTn>
                              </p:par>
                            </p:childTnLst>
                          </p:cTn>
                        </p:par>
                        <p:par>
                          <p:cTn id="92" fill="hold">
                            <p:stCondLst>
                              <p:cond delay="9000"/>
                            </p:stCondLst>
                            <p:childTnLst>
                              <p:par>
                                <p:cTn id="93" presetID="22" presetClass="entr" presetSubtype="8" fill="hold" nodeType="afterEffect">
                                  <p:stCondLst>
                                    <p:cond delay="0"/>
                                  </p:stCondLst>
                                  <p:childTnLst>
                                    <p:set>
                                      <p:cBhvr>
                                        <p:cTn id="94" dur="1" fill="hold">
                                          <p:stCondLst>
                                            <p:cond delay="0"/>
                                          </p:stCondLst>
                                        </p:cTn>
                                        <p:tgtEl>
                                          <p:spTgt spid="68"/>
                                        </p:tgtEl>
                                        <p:attrNameLst>
                                          <p:attrName>style.visibility</p:attrName>
                                        </p:attrNameLst>
                                      </p:cBhvr>
                                      <p:to>
                                        <p:strVal val="visible"/>
                                      </p:to>
                                    </p:set>
                                    <p:animEffect transition="in" filter="wipe(left)">
                                      <p:cBhvr>
                                        <p:cTn id="95" dur="500"/>
                                        <p:tgtEl>
                                          <p:spTgt spid="68"/>
                                        </p:tgtEl>
                                      </p:cBhvr>
                                    </p:animEffect>
                                  </p:childTnLst>
                                </p:cTn>
                              </p:par>
                            </p:childTnLst>
                          </p:cTn>
                        </p:par>
                        <p:par>
                          <p:cTn id="96" fill="hold">
                            <p:stCondLst>
                              <p:cond delay="9500"/>
                            </p:stCondLst>
                            <p:childTnLst>
                              <p:par>
                                <p:cTn id="97" presetID="2" presetClass="entr" presetSubtype="8" fill="hold" nodeType="afterEffect">
                                  <p:stCondLst>
                                    <p:cond delay="0"/>
                                  </p:stCondLst>
                                  <p:childTnLst>
                                    <p:set>
                                      <p:cBhvr>
                                        <p:cTn id="98" dur="1" fill="hold">
                                          <p:stCondLst>
                                            <p:cond delay="0"/>
                                          </p:stCondLst>
                                        </p:cTn>
                                        <p:tgtEl>
                                          <p:spTgt spid="69"/>
                                        </p:tgtEl>
                                        <p:attrNameLst>
                                          <p:attrName>style.visibility</p:attrName>
                                        </p:attrNameLst>
                                      </p:cBhvr>
                                      <p:to>
                                        <p:strVal val="visible"/>
                                      </p:to>
                                    </p:set>
                                    <p:anim calcmode="lin" valueType="num">
                                      <p:cBhvr additive="base">
                                        <p:cTn id="99" dur="100" fill="hold"/>
                                        <p:tgtEl>
                                          <p:spTgt spid="69"/>
                                        </p:tgtEl>
                                        <p:attrNameLst>
                                          <p:attrName>ppt_x</p:attrName>
                                        </p:attrNameLst>
                                      </p:cBhvr>
                                      <p:tavLst>
                                        <p:tav tm="0">
                                          <p:val>
                                            <p:strVal val="0-#ppt_w/2"/>
                                          </p:val>
                                        </p:tav>
                                        <p:tav tm="100000">
                                          <p:val>
                                            <p:strVal val="#ppt_x"/>
                                          </p:val>
                                        </p:tav>
                                      </p:tavLst>
                                    </p:anim>
                                    <p:anim calcmode="lin" valueType="num">
                                      <p:cBhvr additive="base">
                                        <p:cTn id="100" dur="100" fill="hold"/>
                                        <p:tgtEl>
                                          <p:spTgt spid="69"/>
                                        </p:tgtEl>
                                        <p:attrNameLst>
                                          <p:attrName>ppt_y</p:attrName>
                                        </p:attrNameLst>
                                      </p:cBhvr>
                                      <p:tavLst>
                                        <p:tav tm="0">
                                          <p:val>
                                            <p:strVal val="#ppt_y"/>
                                          </p:val>
                                        </p:tav>
                                        <p:tav tm="100000">
                                          <p:val>
                                            <p:strVal val="#ppt_y"/>
                                          </p:val>
                                        </p:tav>
                                      </p:tavLst>
                                    </p:anim>
                                  </p:childTnLst>
                                </p:cTn>
                              </p:par>
                            </p:childTnLst>
                          </p:cTn>
                        </p:par>
                        <p:par>
                          <p:cTn id="101" fill="hold">
                            <p:stCondLst>
                              <p:cond delay="10000"/>
                            </p:stCondLst>
                            <p:childTnLst>
                              <p:par>
                                <p:cTn id="102" presetID="2" presetClass="entr" presetSubtype="8" fill="hold" nodeType="afterEffect">
                                  <p:stCondLst>
                                    <p:cond delay="0"/>
                                  </p:stCondLst>
                                  <p:childTnLst>
                                    <p:set>
                                      <p:cBhvr>
                                        <p:cTn id="103" dur="1" fill="hold">
                                          <p:stCondLst>
                                            <p:cond delay="0"/>
                                          </p:stCondLst>
                                        </p:cTn>
                                        <p:tgtEl>
                                          <p:spTgt spid="70"/>
                                        </p:tgtEl>
                                        <p:attrNameLst>
                                          <p:attrName>style.visibility</p:attrName>
                                        </p:attrNameLst>
                                      </p:cBhvr>
                                      <p:to>
                                        <p:strVal val="visible"/>
                                      </p:to>
                                    </p:set>
                                    <p:anim calcmode="lin" valueType="num">
                                      <p:cBhvr additive="base">
                                        <p:cTn id="104" dur="100" fill="hold"/>
                                        <p:tgtEl>
                                          <p:spTgt spid="70"/>
                                        </p:tgtEl>
                                        <p:attrNameLst>
                                          <p:attrName>ppt_x</p:attrName>
                                        </p:attrNameLst>
                                      </p:cBhvr>
                                      <p:tavLst>
                                        <p:tav tm="0">
                                          <p:val>
                                            <p:strVal val="0-#ppt_w/2"/>
                                          </p:val>
                                        </p:tav>
                                        <p:tav tm="100000">
                                          <p:val>
                                            <p:strVal val="#ppt_x"/>
                                          </p:val>
                                        </p:tav>
                                      </p:tavLst>
                                    </p:anim>
                                    <p:anim calcmode="lin" valueType="num">
                                      <p:cBhvr additive="base">
                                        <p:cTn id="105" dur="100" fill="hold"/>
                                        <p:tgtEl>
                                          <p:spTgt spid="70"/>
                                        </p:tgtEl>
                                        <p:attrNameLst>
                                          <p:attrName>ppt_y</p:attrName>
                                        </p:attrNameLst>
                                      </p:cBhvr>
                                      <p:tavLst>
                                        <p:tav tm="0">
                                          <p:val>
                                            <p:strVal val="#ppt_y"/>
                                          </p:val>
                                        </p:tav>
                                        <p:tav tm="100000">
                                          <p:val>
                                            <p:strVal val="#ppt_y"/>
                                          </p:val>
                                        </p:tav>
                                      </p:tavLst>
                                    </p:anim>
                                  </p:childTnLst>
                                </p:cTn>
                              </p:par>
                            </p:childTnLst>
                          </p:cTn>
                        </p:par>
                        <p:par>
                          <p:cTn id="106" fill="hold">
                            <p:stCondLst>
                              <p:cond delay="10500"/>
                            </p:stCondLst>
                            <p:childTnLst>
                              <p:par>
                                <p:cTn id="107" presetID="2" presetClass="entr" presetSubtype="8" fill="hold" nodeType="afterEffect">
                                  <p:stCondLst>
                                    <p:cond delay="0"/>
                                  </p:stCondLst>
                                  <p:childTnLst>
                                    <p:set>
                                      <p:cBhvr>
                                        <p:cTn id="108" dur="1" fill="hold">
                                          <p:stCondLst>
                                            <p:cond delay="0"/>
                                          </p:stCondLst>
                                        </p:cTn>
                                        <p:tgtEl>
                                          <p:spTgt spid="71"/>
                                        </p:tgtEl>
                                        <p:attrNameLst>
                                          <p:attrName>style.visibility</p:attrName>
                                        </p:attrNameLst>
                                      </p:cBhvr>
                                      <p:to>
                                        <p:strVal val="visible"/>
                                      </p:to>
                                    </p:set>
                                    <p:anim calcmode="lin" valueType="num">
                                      <p:cBhvr additive="base">
                                        <p:cTn id="109" dur="100" fill="hold"/>
                                        <p:tgtEl>
                                          <p:spTgt spid="71"/>
                                        </p:tgtEl>
                                        <p:attrNameLst>
                                          <p:attrName>ppt_x</p:attrName>
                                        </p:attrNameLst>
                                      </p:cBhvr>
                                      <p:tavLst>
                                        <p:tav tm="0">
                                          <p:val>
                                            <p:strVal val="0-#ppt_w/2"/>
                                          </p:val>
                                        </p:tav>
                                        <p:tav tm="100000">
                                          <p:val>
                                            <p:strVal val="#ppt_x"/>
                                          </p:val>
                                        </p:tav>
                                      </p:tavLst>
                                    </p:anim>
                                    <p:anim calcmode="lin" valueType="num">
                                      <p:cBhvr additive="base">
                                        <p:cTn id="110" dur="100" fill="hold"/>
                                        <p:tgtEl>
                                          <p:spTgt spid="71"/>
                                        </p:tgtEl>
                                        <p:attrNameLst>
                                          <p:attrName>ppt_y</p:attrName>
                                        </p:attrNameLst>
                                      </p:cBhvr>
                                      <p:tavLst>
                                        <p:tav tm="0">
                                          <p:val>
                                            <p:strVal val="#ppt_y"/>
                                          </p:val>
                                        </p:tav>
                                        <p:tav tm="100000">
                                          <p:val>
                                            <p:strVal val="#ppt_y"/>
                                          </p:val>
                                        </p:tav>
                                      </p:tavLst>
                                    </p:anim>
                                  </p:childTnLst>
                                </p:cTn>
                              </p:par>
                            </p:childTnLst>
                          </p:cTn>
                        </p:par>
                        <p:par>
                          <p:cTn id="111" fill="hold">
                            <p:stCondLst>
                              <p:cond delay="11000"/>
                            </p:stCondLst>
                            <p:childTnLst>
                              <p:par>
                                <p:cTn id="112" presetID="2" presetClass="entr" presetSubtype="8" fill="hold" nodeType="afterEffect">
                                  <p:stCondLst>
                                    <p:cond delay="0"/>
                                  </p:stCondLst>
                                  <p:childTnLst>
                                    <p:set>
                                      <p:cBhvr>
                                        <p:cTn id="113" dur="1" fill="hold">
                                          <p:stCondLst>
                                            <p:cond delay="0"/>
                                          </p:stCondLst>
                                        </p:cTn>
                                        <p:tgtEl>
                                          <p:spTgt spid="72"/>
                                        </p:tgtEl>
                                        <p:attrNameLst>
                                          <p:attrName>style.visibility</p:attrName>
                                        </p:attrNameLst>
                                      </p:cBhvr>
                                      <p:to>
                                        <p:strVal val="visible"/>
                                      </p:to>
                                    </p:set>
                                    <p:anim calcmode="lin" valueType="num">
                                      <p:cBhvr additive="base">
                                        <p:cTn id="114" dur="100" fill="hold"/>
                                        <p:tgtEl>
                                          <p:spTgt spid="72"/>
                                        </p:tgtEl>
                                        <p:attrNameLst>
                                          <p:attrName>ppt_x</p:attrName>
                                        </p:attrNameLst>
                                      </p:cBhvr>
                                      <p:tavLst>
                                        <p:tav tm="0">
                                          <p:val>
                                            <p:strVal val="0-#ppt_w/2"/>
                                          </p:val>
                                        </p:tav>
                                        <p:tav tm="100000">
                                          <p:val>
                                            <p:strVal val="#ppt_x"/>
                                          </p:val>
                                        </p:tav>
                                      </p:tavLst>
                                    </p:anim>
                                    <p:anim calcmode="lin" valueType="num">
                                      <p:cBhvr additive="base">
                                        <p:cTn id="115" dur="100" fill="hold"/>
                                        <p:tgtEl>
                                          <p:spTgt spid="72"/>
                                        </p:tgtEl>
                                        <p:attrNameLst>
                                          <p:attrName>ppt_y</p:attrName>
                                        </p:attrNameLst>
                                      </p:cBhvr>
                                      <p:tavLst>
                                        <p:tav tm="0">
                                          <p:val>
                                            <p:strVal val="#ppt_y"/>
                                          </p:val>
                                        </p:tav>
                                        <p:tav tm="100000">
                                          <p:val>
                                            <p:strVal val="#ppt_y"/>
                                          </p:val>
                                        </p:tav>
                                      </p:tavLst>
                                    </p:anim>
                                  </p:childTnLst>
                                </p:cTn>
                              </p:par>
                            </p:childTnLst>
                          </p:cTn>
                        </p:par>
                        <p:par>
                          <p:cTn id="116" fill="hold">
                            <p:stCondLst>
                              <p:cond delay="11500"/>
                            </p:stCondLst>
                            <p:childTnLst>
                              <p:par>
                                <p:cTn id="117" presetID="2" presetClass="entr" presetSubtype="8" fill="hold" nodeType="afterEffect">
                                  <p:stCondLst>
                                    <p:cond delay="0"/>
                                  </p:stCondLst>
                                  <p:childTnLst>
                                    <p:set>
                                      <p:cBhvr>
                                        <p:cTn id="118" dur="1" fill="hold">
                                          <p:stCondLst>
                                            <p:cond delay="0"/>
                                          </p:stCondLst>
                                        </p:cTn>
                                        <p:tgtEl>
                                          <p:spTgt spid="73"/>
                                        </p:tgtEl>
                                        <p:attrNameLst>
                                          <p:attrName>style.visibility</p:attrName>
                                        </p:attrNameLst>
                                      </p:cBhvr>
                                      <p:to>
                                        <p:strVal val="visible"/>
                                      </p:to>
                                    </p:set>
                                    <p:anim calcmode="lin" valueType="num">
                                      <p:cBhvr additive="base">
                                        <p:cTn id="119" dur="100" fill="hold"/>
                                        <p:tgtEl>
                                          <p:spTgt spid="73"/>
                                        </p:tgtEl>
                                        <p:attrNameLst>
                                          <p:attrName>ppt_x</p:attrName>
                                        </p:attrNameLst>
                                      </p:cBhvr>
                                      <p:tavLst>
                                        <p:tav tm="0">
                                          <p:val>
                                            <p:strVal val="0-#ppt_w/2"/>
                                          </p:val>
                                        </p:tav>
                                        <p:tav tm="100000">
                                          <p:val>
                                            <p:strVal val="#ppt_x"/>
                                          </p:val>
                                        </p:tav>
                                      </p:tavLst>
                                    </p:anim>
                                    <p:anim calcmode="lin" valueType="num">
                                      <p:cBhvr additive="base">
                                        <p:cTn id="120" dur="100" fill="hold"/>
                                        <p:tgtEl>
                                          <p:spTgt spid="73"/>
                                        </p:tgtEl>
                                        <p:attrNameLst>
                                          <p:attrName>ppt_y</p:attrName>
                                        </p:attrNameLst>
                                      </p:cBhvr>
                                      <p:tavLst>
                                        <p:tav tm="0">
                                          <p:val>
                                            <p:strVal val="#ppt_y"/>
                                          </p:val>
                                        </p:tav>
                                        <p:tav tm="100000">
                                          <p:val>
                                            <p:strVal val="#ppt_y"/>
                                          </p:val>
                                        </p:tav>
                                      </p:tavLst>
                                    </p:anim>
                                  </p:childTnLst>
                                </p:cTn>
                              </p:par>
                            </p:childTnLst>
                          </p:cTn>
                        </p:par>
                        <p:par>
                          <p:cTn id="121" fill="hold">
                            <p:stCondLst>
                              <p:cond delay="12000"/>
                            </p:stCondLst>
                            <p:childTnLst>
                              <p:par>
                                <p:cTn id="122" presetID="2" presetClass="entr" presetSubtype="8" fill="hold" nodeType="afterEffect">
                                  <p:stCondLst>
                                    <p:cond delay="0"/>
                                  </p:stCondLst>
                                  <p:childTnLst>
                                    <p:set>
                                      <p:cBhvr>
                                        <p:cTn id="123" dur="1" fill="hold">
                                          <p:stCondLst>
                                            <p:cond delay="0"/>
                                          </p:stCondLst>
                                        </p:cTn>
                                        <p:tgtEl>
                                          <p:spTgt spid="74"/>
                                        </p:tgtEl>
                                        <p:attrNameLst>
                                          <p:attrName>style.visibility</p:attrName>
                                        </p:attrNameLst>
                                      </p:cBhvr>
                                      <p:to>
                                        <p:strVal val="visible"/>
                                      </p:to>
                                    </p:set>
                                    <p:anim calcmode="lin" valueType="num">
                                      <p:cBhvr additive="base">
                                        <p:cTn id="124" dur="100" fill="hold"/>
                                        <p:tgtEl>
                                          <p:spTgt spid="74"/>
                                        </p:tgtEl>
                                        <p:attrNameLst>
                                          <p:attrName>ppt_x</p:attrName>
                                        </p:attrNameLst>
                                      </p:cBhvr>
                                      <p:tavLst>
                                        <p:tav tm="0">
                                          <p:val>
                                            <p:strVal val="0-#ppt_w/2"/>
                                          </p:val>
                                        </p:tav>
                                        <p:tav tm="100000">
                                          <p:val>
                                            <p:strVal val="#ppt_x"/>
                                          </p:val>
                                        </p:tav>
                                      </p:tavLst>
                                    </p:anim>
                                    <p:anim calcmode="lin" valueType="num">
                                      <p:cBhvr additive="base">
                                        <p:cTn id="125" dur="100" fill="hold"/>
                                        <p:tgtEl>
                                          <p:spTgt spid="74"/>
                                        </p:tgtEl>
                                        <p:attrNameLst>
                                          <p:attrName>ppt_y</p:attrName>
                                        </p:attrNameLst>
                                      </p:cBhvr>
                                      <p:tavLst>
                                        <p:tav tm="0">
                                          <p:val>
                                            <p:strVal val="#ppt_y"/>
                                          </p:val>
                                        </p:tav>
                                        <p:tav tm="100000">
                                          <p:val>
                                            <p:strVal val="#ppt_y"/>
                                          </p:val>
                                        </p:tav>
                                      </p:tavLst>
                                    </p:anim>
                                  </p:childTnLst>
                                </p:cTn>
                              </p:par>
                            </p:childTnLst>
                          </p:cTn>
                        </p:par>
                        <p:par>
                          <p:cTn id="126" fill="hold">
                            <p:stCondLst>
                              <p:cond delay="12500"/>
                            </p:stCondLst>
                            <p:childTnLst>
                              <p:par>
                                <p:cTn id="127" presetID="2" presetClass="entr" presetSubtype="8" fill="hold" nodeType="afterEffect">
                                  <p:stCondLst>
                                    <p:cond delay="0"/>
                                  </p:stCondLst>
                                  <p:childTnLst>
                                    <p:set>
                                      <p:cBhvr>
                                        <p:cTn id="128" dur="1" fill="hold">
                                          <p:stCondLst>
                                            <p:cond delay="0"/>
                                          </p:stCondLst>
                                        </p:cTn>
                                        <p:tgtEl>
                                          <p:spTgt spid="75"/>
                                        </p:tgtEl>
                                        <p:attrNameLst>
                                          <p:attrName>style.visibility</p:attrName>
                                        </p:attrNameLst>
                                      </p:cBhvr>
                                      <p:to>
                                        <p:strVal val="visible"/>
                                      </p:to>
                                    </p:set>
                                    <p:anim calcmode="lin" valueType="num">
                                      <p:cBhvr additive="base">
                                        <p:cTn id="129" dur="100" fill="hold"/>
                                        <p:tgtEl>
                                          <p:spTgt spid="75"/>
                                        </p:tgtEl>
                                        <p:attrNameLst>
                                          <p:attrName>ppt_x</p:attrName>
                                        </p:attrNameLst>
                                      </p:cBhvr>
                                      <p:tavLst>
                                        <p:tav tm="0">
                                          <p:val>
                                            <p:strVal val="0-#ppt_w/2"/>
                                          </p:val>
                                        </p:tav>
                                        <p:tav tm="100000">
                                          <p:val>
                                            <p:strVal val="#ppt_x"/>
                                          </p:val>
                                        </p:tav>
                                      </p:tavLst>
                                    </p:anim>
                                    <p:anim calcmode="lin" valueType="num">
                                      <p:cBhvr additive="base">
                                        <p:cTn id="130" dur="100" fill="hold"/>
                                        <p:tgtEl>
                                          <p:spTgt spid="75"/>
                                        </p:tgtEl>
                                        <p:attrNameLst>
                                          <p:attrName>ppt_y</p:attrName>
                                        </p:attrNameLst>
                                      </p:cBhvr>
                                      <p:tavLst>
                                        <p:tav tm="0">
                                          <p:val>
                                            <p:strVal val="#ppt_y"/>
                                          </p:val>
                                        </p:tav>
                                        <p:tav tm="100000">
                                          <p:val>
                                            <p:strVal val="#ppt_y"/>
                                          </p:val>
                                        </p:tav>
                                      </p:tavLst>
                                    </p:anim>
                                  </p:childTnLst>
                                </p:cTn>
                              </p:par>
                            </p:childTnLst>
                          </p:cTn>
                        </p:par>
                        <p:par>
                          <p:cTn id="131" fill="hold">
                            <p:stCondLst>
                              <p:cond delay="13000"/>
                            </p:stCondLst>
                            <p:childTnLst>
                              <p:par>
                                <p:cTn id="132" presetID="2" presetClass="entr" presetSubtype="8" fill="hold" nodeType="afterEffect">
                                  <p:stCondLst>
                                    <p:cond delay="0"/>
                                  </p:stCondLst>
                                  <p:childTnLst>
                                    <p:set>
                                      <p:cBhvr>
                                        <p:cTn id="133" dur="1" fill="hold">
                                          <p:stCondLst>
                                            <p:cond delay="0"/>
                                          </p:stCondLst>
                                        </p:cTn>
                                        <p:tgtEl>
                                          <p:spTgt spid="76"/>
                                        </p:tgtEl>
                                        <p:attrNameLst>
                                          <p:attrName>style.visibility</p:attrName>
                                        </p:attrNameLst>
                                      </p:cBhvr>
                                      <p:to>
                                        <p:strVal val="visible"/>
                                      </p:to>
                                    </p:set>
                                    <p:anim calcmode="lin" valueType="num">
                                      <p:cBhvr additive="base">
                                        <p:cTn id="134" dur="100" fill="hold"/>
                                        <p:tgtEl>
                                          <p:spTgt spid="76"/>
                                        </p:tgtEl>
                                        <p:attrNameLst>
                                          <p:attrName>ppt_x</p:attrName>
                                        </p:attrNameLst>
                                      </p:cBhvr>
                                      <p:tavLst>
                                        <p:tav tm="0">
                                          <p:val>
                                            <p:strVal val="0-#ppt_w/2"/>
                                          </p:val>
                                        </p:tav>
                                        <p:tav tm="100000">
                                          <p:val>
                                            <p:strVal val="#ppt_x"/>
                                          </p:val>
                                        </p:tav>
                                      </p:tavLst>
                                    </p:anim>
                                    <p:anim calcmode="lin" valueType="num">
                                      <p:cBhvr additive="base">
                                        <p:cTn id="135" dur="100" fill="hold"/>
                                        <p:tgtEl>
                                          <p:spTgt spid="76"/>
                                        </p:tgtEl>
                                        <p:attrNameLst>
                                          <p:attrName>ppt_y</p:attrName>
                                        </p:attrNameLst>
                                      </p:cBhvr>
                                      <p:tavLst>
                                        <p:tav tm="0">
                                          <p:val>
                                            <p:strVal val="#ppt_y"/>
                                          </p:val>
                                        </p:tav>
                                        <p:tav tm="100000">
                                          <p:val>
                                            <p:strVal val="#ppt_y"/>
                                          </p:val>
                                        </p:tav>
                                      </p:tavLst>
                                    </p:anim>
                                  </p:childTnLst>
                                </p:cTn>
                              </p:par>
                            </p:childTnLst>
                          </p:cTn>
                        </p:par>
                        <p:par>
                          <p:cTn id="136" fill="hold">
                            <p:stCondLst>
                              <p:cond delay="13500"/>
                            </p:stCondLst>
                            <p:childTnLst>
                              <p:par>
                                <p:cTn id="137" presetID="2" presetClass="entr" presetSubtype="8" fill="hold" nodeType="afterEffect">
                                  <p:stCondLst>
                                    <p:cond delay="0"/>
                                  </p:stCondLst>
                                  <p:childTnLst>
                                    <p:set>
                                      <p:cBhvr>
                                        <p:cTn id="138" dur="1" fill="hold">
                                          <p:stCondLst>
                                            <p:cond delay="0"/>
                                          </p:stCondLst>
                                        </p:cTn>
                                        <p:tgtEl>
                                          <p:spTgt spid="77"/>
                                        </p:tgtEl>
                                        <p:attrNameLst>
                                          <p:attrName>style.visibility</p:attrName>
                                        </p:attrNameLst>
                                      </p:cBhvr>
                                      <p:to>
                                        <p:strVal val="visible"/>
                                      </p:to>
                                    </p:set>
                                    <p:anim calcmode="lin" valueType="num">
                                      <p:cBhvr additive="base">
                                        <p:cTn id="139" dur="100" fill="hold"/>
                                        <p:tgtEl>
                                          <p:spTgt spid="77"/>
                                        </p:tgtEl>
                                        <p:attrNameLst>
                                          <p:attrName>ppt_x</p:attrName>
                                        </p:attrNameLst>
                                      </p:cBhvr>
                                      <p:tavLst>
                                        <p:tav tm="0">
                                          <p:val>
                                            <p:strVal val="0-#ppt_w/2"/>
                                          </p:val>
                                        </p:tav>
                                        <p:tav tm="100000">
                                          <p:val>
                                            <p:strVal val="#ppt_x"/>
                                          </p:val>
                                        </p:tav>
                                      </p:tavLst>
                                    </p:anim>
                                    <p:anim calcmode="lin" valueType="num">
                                      <p:cBhvr additive="base">
                                        <p:cTn id="140" dur="100" fill="hold"/>
                                        <p:tgtEl>
                                          <p:spTgt spid="77"/>
                                        </p:tgtEl>
                                        <p:attrNameLst>
                                          <p:attrName>ppt_y</p:attrName>
                                        </p:attrNameLst>
                                      </p:cBhvr>
                                      <p:tavLst>
                                        <p:tav tm="0">
                                          <p:val>
                                            <p:strVal val="#ppt_y"/>
                                          </p:val>
                                        </p:tav>
                                        <p:tav tm="100000">
                                          <p:val>
                                            <p:strVal val="#ppt_y"/>
                                          </p:val>
                                        </p:tav>
                                      </p:tavLst>
                                    </p:anim>
                                  </p:childTnLst>
                                </p:cTn>
                              </p:par>
                            </p:childTnLst>
                          </p:cTn>
                        </p:par>
                        <p:par>
                          <p:cTn id="141" fill="hold">
                            <p:stCondLst>
                              <p:cond delay="14000"/>
                            </p:stCondLst>
                            <p:childTnLst>
                              <p:par>
                                <p:cTn id="142" presetID="2" presetClass="entr" presetSubtype="8" fill="hold" nodeType="afterEffect">
                                  <p:stCondLst>
                                    <p:cond delay="0"/>
                                  </p:stCondLst>
                                  <p:childTnLst>
                                    <p:set>
                                      <p:cBhvr>
                                        <p:cTn id="143" dur="1" fill="hold">
                                          <p:stCondLst>
                                            <p:cond delay="0"/>
                                          </p:stCondLst>
                                        </p:cTn>
                                        <p:tgtEl>
                                          <p:spTgt spid="78"/>
                                        </p:tgtEl>
                                        <p:attrNameLst>
                                          <p:attrName>style.visibility</p:attrName>
                                        </p:attrNameLst>
                                      </p:cBhvr>
                                      <p:to>
                                        <p:strVal val="visible"/>
                                      </p:to>
                                    </p:set>
                                    <p:anim calcmode="lin" valueType="num">
                                      <p:cBhvr additive="base">
                                        <p:cTn id="144" dur="100" fill="hold"/>
                                        <p:tgtEl>
                                          <p:spTgt spid="78"/>
                                        </p:tgtEl>
                                        <p:attrNameLst>
                                          <p:attrName>ppt_x</p:attrName>
                                        </p:attrNameLst>
                                      </p:cBhvr>
                                      <p:tavLst>
                                        <p:tav tm="0">
                                          <p:val>
                                            <p:strVal val="0-#ppt_w/2"/>
                                          </p:val>
                                        </p:tav>
                                        <p:tav tm="100000">
                                          <p:val>
                                            <p:strVal val="#ppt_x"/>
                                          </p:val>
                                        </p:tav>
                                      </p:tavLst>
                                    </p:anim>
                                    <p:anim calcmode="lin" valueType="num">
                                      <p:cBhvr additive="base">
                                        <p:cTn id="145" dur="100" fill="hold"/>
                                        <p:tgtEl>
                                          <p:spTgt spid="78"/>
                                        </p:tgtEl>
                                        <p:attrNameLst>
                                          <p:attrName>ppt_y</p:attrName>
                                        </p:attrNameLst>
                                      </p:cBhvr>
                                      <p:tavLst>
                                        <p:tav tm="0">
                                          <p:val>
                                            <p:strVal val="#ppt_y"/>
                                          </p:val>
                                        </p:tav>
                                        <p:tav tm="100000">
                                          <p:val>
                                            <p:strVal val="#ppt_y"/>
                                          </p:val>
                                        </p:tav>
                                      </p:tavLst>
                                    </p:anim>
                                  </p:childTnLst>
                                </p:cTn>
                              </p:par>
                            </p:childTnLst>
                          </p:cTn>
                        </p:par>
                        <p:par>
                          <p:cTn id="146" fill="hold">
                            <p:stCondLst>
                              <p:cond delay="14500"/>
                            </p:stCondLst>
                            <p:childTnLst>
                              <p:par>
                                <p:cTn id="147" presetID="2" presetClass="entr" presetSubtype="8" fill="hold" nodeType="afterEffect">
                                  <p:stCondLst>
                                    <p:cond delay="0"/>
                                  </p:stCondLst>
                                  <p:childTnLst>
                                    <p:set>
                                      <p:cBhvr>
                                        <p:cTn id="148" dur="1" fill="hold">
                                          <p:stCondLst>
                                            <p:cond delay="0"/>
                                          </p:stCondLst>
                                        </p:cTn>
                                        <p:tgtEl>
                                          <p:spTgt spid="79"/>
                                        </p:tgtEl>
                                        <p:attrNameLst>
                                          <p:attrName>style.visibility</p:attrName>
                                        </p:attrNameLst>
                                      </p:cBhvr>
                                      <p:to>
                                        <p:strVal val="visible"/>
                                      </p:to>
                                    </p:set>
                                    <p:anim calcmode="lin" valueType="num">
                                      <p:cBhvr additive="base">
                                        <p:cTn id="149" dur="100" fill="hold"/>
                                        <p:tgtEl>
                                          <p:spTgt spid="79"/>
                                        </p:tgtEl>
                                        <p:attrNameLst>
                                          <p:attrName>ppt_x</p:attrName>
                                        </p:attrNameLst>
                                      </p:cBhvr>
                                      <p:tavLst>
                                        <p:tav tm="0">
                                          <p:val>
                                            <p:strVal val="0-#ppt_w/2"/>
                                          </p:val>
                                        </p:tav>
                                        <p:tav tm="100000">
                                          <p:val>
                                            <p:strVal val="#ppt_x"/>
                                          </p:val>
                                        </p:tav>
                                      </p:tavLst>
                                    </p:anim>
                                    <p:anim calcmode="lin" valueType="num">
                                      <p:cBhvr additive="base">
                                        <p:cTn id="150" dur="100" fill="hold"/>
                                        <p:tgtEl>
                                          <p:spTgt spid="79"/>
                                        </p:tgtEl>
                                        <p:attrNameLst>
                                          <p:attrName>ppt_y</p:attrName>
                                        </p:attrNameLst>
                                      </p:cBhvr>
                                      <p:tavLst>
                                        <p:tav tm="0">
                                          <p:val>
                                            <p:strVal val="#ppt_y"/>
                                          </p:val>
                                        </p:tav>
                                        <p:tav tm="100000">
                                          <p:val>
                                            <p:strVal val="#ppt_y"/>
                                          </p:val>
                                        </p:tav>
                                      </p:tavLst>
                                    </p:anim>
                                  </p:childTnLst>
                                </p:cTn>
                              </p:par>
                            </p:childTnLst>
                          </p:cTn>
                        </p:par>
                        <p:par>
                          <p:cTn id="151" fill="hold">
                            <p:stCondLst>
                              <p:cond delay="15000"/>
                            </p:stCondLst>
                            <p:childTnLst>
                              <p:par>
                                <p:cTn id="152" presetID="2" presetClass="entr" presetSubtype="8" fill="hold" nodeType="afterEffect">
                                  <p:stCondLst>
                                    <p:cond delay="0"/>
                                  </p:stCondLst>
                                  <p:childTnLst>
                                    <p:set>
                                      <p:cBhvr>
                                        <p:cTn id="153" dur="1" fill="hold">
                                          <p:stCondLst>
                                            <p:cond delay="0"/>
                                          </p:stCondLst>
                                        </p:cTn>
                                        <p:tgtEl>
                                          <p:spTgt spid="80"/>
                                        </p:tgtEl>
                                        <p:attrNameLst>
                                          <p:attrName>style.visibility</p:attrName>
                                        </p:attrNameLst>
                                      </p:cBhvr>
                                      <p:to>
                                        <p:strVal val="visible"/>
                                      </p:to>
                                    </p:set>
                                    <p:anim calcmode="lin" valueType="num">
                                      <p:cBhvr additive="base">
                                        <p:cTn id="154" dur="100" fill="hold"/>
                                        <p:tgtEl>
                                          <p:spTgt spid="80"/>
                                        </p:tgtEl>
                                        <p:attrNameLst>
                                          <p:attrName>ppt_x</p:attrName>
                                        </p:attrNameLst>
                                      </p:cBhvr>
                                      <p:tavLst>
                                        <p:tav tm="0">
                                          <p:val>
                                            <p:strVal val="0-#ppt_w/2"/>
                                          </p:val>
                                        </p:tav>
                                        <p:tav tm="100000">
                                          <p:val>
                                            <p:strVal val="#ppt_x"/>
                                          </p:val>
                                        </p:tav>
                                      </p:tavLst>
                                    </p:anim>
                                    <p:anim calcmode="lin" valueType="num">
                                      <p:cBhvr additive="base">
                                        <p:cTn id="155" dur="100" fill="hold"/>
                                        <p:tgtEl>
                                          <p:spTgt spid="80"/>
                                        </p:tgtEl>
                                        <p:attrNameLst>
                                          <p:attrName>ppt_y</p:attrName>
                                        </p:attrNameLst>
                                      </p:cBhvr>
                                      <p:tavLst>
                                        <p:tav tm="0">
                                          <p:val>
                                            <p:strVal val="#ppt_y"/>
                                          </p:val>
                                        </p:tav>
                                        <p:tav tm="100000">
                                          <p:val>
                                            <p:strVal val="#ppt_y"/>
                                          </p:val>
                                        </p:tav>
                                      </p:tavLst>
                                    </p:anim>
                                  </p:childTnLst>
                                </p:cTn>
                              </p:par>
                            </p:childTnLst>
                          </p:cTn>
                        </p:par>
                        <p:par>
                          <p:cTn id="156" fill="hold">
                            <p:stCondLst>
                              <p:cond delay="15500"/>
                            </p:stCondLst>
                            <p:childTnLst>
                              <p:par>
                                <p:cTn id="157" presetID="2" presetClass="entr" presetSubtype="8" fill="hold" nodeType="afterEffect">
                                  <p:stCondLst>
                                    <p:cond delay="0"/>
                                  </p:stCondLst>
                                  <p:childTnLst>
                                    <p:set>
                                      <p:cBhvr>
                                        <p:cTn id="158" dur="1" fill="hold">
                                          <p:stCondLst>
                                            <p:cond delay="0"/>
                                          </p:stCondLst>
                                        </p:cTn>
                                        <p:tgtEl>
                                          <p:spTgt spid="81"/>
                                        </p:tgtEl>
                                        <p:attrNameLst>
                                          <p:attrName>style.visibility</p:attrName>
                                        </p:attrNameLst>
                                      </p:cBhvr>
                                      <p:to>
                                        <p:strVal val="visible"/>
                                      </p:to>
                                    </p:set>
                                    <p:anim calcmode="lin" valueType="num">
                                      <p:cBhvr additive="base">
                                        <p:cTn id="159" dur="100" fill="hold"/>
                                        <p:tgtEl>
                                          <p:spTgt spid="81"/>
                                        </p:tgtEl>
                                        <p:attrNameLst>
                                          <p:attrName>ppt_x</p:attrName>
                                        </p:attrNameLst>
                                      </p:cBhvr>
                                      <p:tavLst>
                                        <p:tav tm="0">
                                          <p:val>
                                            <p:strVal val="0-#ppt_w/2"/>
                                          </p:val>
                                        </p:tav>
                                        <p:tav tm="100000">
                                          <p:val>
                                            <p:strVal val="#ppt_x"/>
                                          </p:val>
                                        </p:tav>
                                      </p:tavLst>
                                    </p:anim>
                                    <p:anim calcmode="lin" valueType="num">
                                      <p:cBhvr additive="base">
                                        <p:cTn id="160" dur="100" fill="hold"/>
                                        <p:tgtEl>
                                          <p:spTgt spid="81"/>
                                        </p:tgtEl>
                                        <p:attrNameLst>
                                          <p:attrName>ppt_y</p:attrName>
                                        </p:attrNameLst>
                                      </p:cBhvr>
                                      <p:tavLst>
                                        <p:tav tm="0">
                                          <p:val>
                                            <p:strVal val="#ppt_y"/>
                                          </p:val>
                                        </p:tav>
                                        <p:tav tm="100000">
                                          <p:val>
                                            <p:strVal val="#ppt_y"/>
                                          </p:val>
                                        </p:tav>
                                      </p:tavLst>
                                    </p:anim>
                                  </p:childTnLst>
                                </p:cTn>
                              </p:par>
                            </p:childTnLst>
                          </p:cTn>
                        </p:par>
                        <p:par>
                          <p:cTn id="161" fill="hold">
                            <p:stCondLst>
                              <p:cond delay="16000"/>
                            </p:stCondLst>
                            <p:childTnLst>
                              <p:par>
                                <p:cTn id="162" presetID="2" presetClass="entr" presetSubtype="8" fill="hold" nodeType="afterEffect">
                                  <p:stCondLst>
                                    <p:cond delay="0"/>
                                  </p:stCondLst>
                                  <p:childTnLst>
                                    <p:set>
                                      <p:cBhvr>
                                        <p:cTn id="163" dur="1" fill="hold">
                                          <p:stCondLst>
                                            <p:cond delay="0"/>
                                          </p:stCondLst>
                                        </p:cTn>
                                        <p:tgtEl>
                                          <p:spTgt spid="82"/>
                                        </p:tgtEl>
                                        <p:attrNameLst>
                                          <p:attrName>style.visibility</p:attrName>
                                        </p:attrNameLst>
                                      </p:cBhvr>
                                      <p:to>
                                        <p:strVal val="visible"/>
                                      </p:to>
                                    </p:set>
                                    <p:anim calcmode="lin" valueType="num">
                                      <p:cBhvr additive="base">
                                        <p:cTn id="164" dur="100" fill="hold"/>
                                        <p:tgtEl>
                                          <p:spTgt spid="82"/>
                                        </p:tgtEl>
                                        <p:attrNameLst>
                                          <p:attrName>ppt_x</p:attrName>
                                        </p:attrNameLst>
                                      </p:cBhvr>
                                      <p:tavLst>
                                        <p:tav tm="0">
                                          <p:val>
                                            <p:strVal val="0-#ppt_w/2"/>
                                          </p:val>
                                        </p:tav>
                                        <p:tav tm="100000">
                                          <p:val>
                                            <p:strVal val="#ppt_x"/>
                                          </p:val>
                                        </p:tav>
                                      </p:tavLst>
                                    </p:anim>
                                    <p:anim calcmode="lin" valueType="num">
                                      <p:cBhvr additive="base">
                                        <p:cTn id="165" dur="100" fill="hold"/>
                                        <p:tgtEl>
                                          <p:spTgt spid="82"/>
                                        </p:tgtEl>
                                        <p:attrNameLst>
                                          <p:attrName>ppt_y</p:attrName>
                                        </p:attrNameLst>
                                      </p:cBhvr>
                                      <p:tavLst>
                                        <p:tav tm="0">
                                          <p:val>
                                            <p:strVal val="#ppt_y"/>
                                          </p:val>
                                        </p:tav>
                                        <p:tav tm="100000">
                                          <p:val>
                                            <p:strVal val="#ppt_y"/>
                                          </p:val>
                                        </p:tav>
                                      </p:tavLst>
                                    </p:anim>
                                  </p:childTnLst>
                                </p:cTn>
                              </p:par>
                            </p:childTnLst>
                          </p:cTn>
                        </p:par>
                        <p:par>
                          <p:cTn id="166" fill="hold">
                            <p:stCondLst>
                              <p:cond delay="16500"/>
                            </p:stCondLst>
                            <p:childTnLst>
                              <p:par>
                                <p:cTn id="167" presetID="2" presetClass="entr" presetSubtype="8" fill="hold" nodeType="afterEffect">
                                  <p:stCondLst>
                                    <p:cond delay="0"/>
                                  </p:stCondLst>
                                  <p:childTnLst>
                                    <p:set>
                                      <p:cBhvr>
                                        <p:cTn id="168" dur="1" fill="hold">
                                          <p:stCondLst>
                                            <p:cond delay="0"/>
                                          </p:stCondLst>
                                        </p:cTn>
                                        <p:tgtEl>
                                          <p:spTgt spid="83"/>
                                        </p:tgtEl>
                                        <p:attrNameLst>
                                          <p:attrName>style.visibility</p:attrName>
                                        </p:attrNameLst>
                                      </p:cBhvr>
                                      <p:to>
                                        <p:strVal val="visible"/>
                                      </p:to>
                                    </p:set>
                                    <p:anim calcmode="lin" valueType="num">
                                      <p:cBhvr additive="base">
                                        <p:cTn id="169" dur="100" fill="hold"/>
                                        <p:tgtEl>
                                          <p:spTgt spid="83"/>
                                        </p:tgtEl>
                                        <p:attrNameLst>
                                          <p:attrName>ppt_x</p:attrName>
                                        </p:attrNameLst>
                                      </p:cBhvr>
                                      <p:tavLst>
                                        <p:tav tm="0">
                                          <p:val>
                                            <p:strVal val="0-#ppt_w/2"/>
                                          </p:val>
                                        </p:tav>
                                        <p:tav tm="100000">
                                          <p:val>
                                            <p:strVal val="#ppt_x"/>
                                          </p:val>
                                        </p:tav>
                                      </p:tavLst>
                                    </p:anim>
                                    <p:anim calcmode="lin" valueType="num">
                                      <p:cBhvr additive="base">
                                        <p:cTn id="170" dur="100" fill="hold"/>
                                        <p:tgtEl>
                                          <p:spTgt spid="83"/>
                                        </p:tgtEl>
                                        <p:attrNameLst>
                                          <p:attrName>ppt_y</p:attrName>
                                        </p:attrNameLst>
                                      </p:cBhvr>
                                      <p:tavLst>
                                        <p:tav tm="0">
                                          <p:val>
                                            <p:strVal val="#ppt_y"/>
                                          </p:val>
                                        </p:tav>
                                        <p:tav tm="100000">
                                          <p:val>
                                            <p:strVal val="#ppt_y"/>
                                          </p:val>
                                        </p:tav>
                                      </p:tavLst>
                                    </p:anim>
                                  </p:childTnLst>
                                </p:cTn>
                              </p:par>
                            </p:childTnLst>
                          </p:cTn>
                        </p:par>
                        <p:par>
                          <p:cTn id="171" fill="hold">
                            <p:stCondLst>
                              <p:cond delay="17000"/>
                            </p:stCondLst>
                            <p:childTnLst>
                              <p:par>
                                <p:cTn id="172" presetID="2" presetClass="entr" presetSubtype="8" fill="hold" nodeType="afterEffect">
                                  <p:stCondLst>
                                    <p:cond delay="0"/>
                                  </p:stCondLst>
                                  <p:childTnLst>
                                    <p:set>
                                      <p:cBhvr>
                                        <p:cTn id="173" dur="1" fill="hold">
                                          <p:stCondLst>
                                            <p:cond delay="0"/>
                                          </p:stCondLst>
                                        </p:cTn>
                                        <p:tgtEl>
                                          <p:spTgt spid="84"/>
                                        </p:tgtEl>
                                        <p:attrNameLst>
                                          <p:attrName>style.visibility</p:attrName>
                                        </p:attrNameLst>
                                      </p:cBhvr>
                                      <p:to>
                                        <p:strVal val="visible"/>
                                      </p:to>
                                    </p:set>
                                    <p:anim calcmode="lin" valueType="num">
                                      <p:cBhvr additive="base">
                                        <p:cTn id="174" dur="100" fill="hold"/>
                                        <p:tgtEl>
                                          <p:spTgt spid="84"/>
                                        </p:tgtEl>
                                        <p:attrNameLst>
                                          <p:attrName>ppt_x</p:attrName>
                                        </p:attrNameLst>
                                      </p:cBhvr>
                                      <p:tavLst>
                                        <p:tav tm="0">
                                          <p:val>
                                            <p:strVal val="0-#ppt_w/2"/>
                                          </p:val>
                                        </p:tav>
                                        <p:tav tm="100000">
                                          <p:val>
                                            <p:strVal val="#ppt_x"/>
                                          </p:val>
                                        </p:tav>
                                      </p:tavLst>
                                    </p:anim>
                                    <p:anim calcmode="lin" valueType="num">
                                      <p:cBhvr additive="base">
                                        <p:cTn id="175" dur="100" fill="hold"/>
                                        <p:tgtEl>
                                          <p:spTgt spid="84"/>
                                        </p:tgtEl>
                                        <p:attrNameLst>
                                          <p:attrName>ppt_y</p:attrName>
                                        </p:attrNameLst>
                                      </p:cBhvr>
                                      <p:tavLst>
                                        <p:tav tm="0">
                                          <p:val>
                                            <p:strVal val="#ppt_y"/>
                                          </p:val>
                                        </p:tav>
                                        <p:tav tm="100000">
                                          <p:val>
                                            <p:strVal val="#ppt_y"/>
                                          </p:val>
                                        </p:tav>
                                      </p:tavLst>
                                    </p:anim>
                                  </p:childTnLst>
                                </p:cTn>
                              </p:par>
                            </p:childTnLst>
                          </p:cTn>
                        </p:par>
                        <p:par>
                          <p:cTn id="176" fill="hold">
                            <p:stCondLst>
                              <p:cond delay="17500"/>
                            </p:stCondLst>
                            <p:childTnLst>
                              <p:par>
                                <p:cTn id="177" presetID="22" presetClass="entr" presetSubtype="8" fill="hold" nodeType="afterEffect">
                                  <p:stCondLst>
                                    <p:cond delay="0"/>
                                  </p:stCondLst>
                                  <p:childTnLst>
                                    <p:set>
                                      <p:cBhvr>
                                        <p:cTn id="178" dur="1" fill="hold">
                                          <p:stCondLst>
                                            <p:cond delay="0"/>
                                          </p:stCondLst>
                                        </p:cTn>
                                        <p:tgtEl>
                                          <p:spTgt spid="65"/>
                                        </p:tgtEl>
                                        <p:attrNameLst>
                                          <p:attrName>style.visibility</p:attrName>
                                        </p:attrNameLst>
                                      </p:cBhvr>
                                      <p:to>
                                        <p:strVal val="visible"/>
                                      </p:to>
                                    </p:set>
                                    <p:animEffect transition="in" filter="wipe(left)">
                                      <p:cBhvr>
                                        <p:cTn id="179" dur="500"/>
                                        <p:tgtEl>
                                          <p:spTgt spid="65"/>
                                        </p:tgtEl>
                                      </p:cBhvr>
                                    </p:animEffect>
                                  </p:childTnLst>
                                </p:cTn>
                              </p:par>
                            </p:childTnLst>
                          </p:cTn>
                        </p:par>
                        <p:par>
                          <p:cTn id="180" fill="hold">
                            <p:stCondLst>
                              <p:cond delay="18000"/>
                            </p:stCondLst>
                            <p:childTnLst>
                              <p:par>
                                <p:cTn id="181" presetID="22" presetClass="entr" presetSubtype="4" fill="hold" grpId="0" nodeType="afterEffect">
                                  <p:stCondLst>
                                    <p:cond delay="0"/>
                                  </p:stCondLst>
                                  <p:childTnLst>
                                    <p:set>
                                      <p:cBhvr>
                                        <p:cTn id="182" dur="1" fill="hold">
                                          <p:stCondLst>
                                            <p:cond delay="0"/>
                                          </p:stCondLst>
                                        </p:cTn>
                                        <p:tgtEl>
                                          <p:spTgt spid="86"/>
                                        </p:tgtEl>
                                        <p:attrNameLst>
                                          <p:attrName>style.visibility</p:attrName>
                                        </p:attrNameLst>
                                      </p:cBhvr>
                                      <p:to>
                                        <p:strVal val="visible"/>
                                      </p:to>
                                    </p:set>
                                    <p:animEffect transition="in" filter="wipe(down)">
                                      <p:cBhvr>
                                        <p:cTn id="183" dur="500"/>
                                        <p:tgtEl>
                                          <p:spTgt spid="86"/>
                                        </p:tgtEl>
                                      </p:cBhvr>
                                    </p:animEffect>
                                  </p:childTnLst>
                                </p:cTn>
                              </p:par>
                            </p:childTnLst>
                          </p:cTn>
                        </p:par>
                        <p:par>
                          <p:cTn id="184" fill="hold">
                            <p:stCondLst>
                              <p:cond delay="18500"/>
                            </p:stCondLst>
                            <p:childTnLst>
                              <p:par>
                                <p:cTn id="185" presetID="22" presetClass="entr" presetSubtype="4" fill="hold" grpId="0" nodeType="afterEffect">
                                  <p:stCondLst>
                                    <p:cond delay="0"/>
                                  </p:stCondLst>
                                  <p:childTnLst>
                                    <p:set>
                                      <p:cBhvr>
                                        <p:cTn id="186" dur="1" fill="hold">
                                          <p:stCondLst>
                                            <p:cond delay="0"/>
                                          </p:stCondLst>
                                        </p:cTn>
                                        <p:tgtEl>
                                          <p:spTgt spid="85"/>
                                        </p:tgtEl>
                                        <p:attrNameLst>
                                          <p:attrName>style.visibility</p:attrName>
                                        </p:attrNameLst>
                                      </p:cBhvr>
                                      <p:to>
                                        <p:strVal val="visible"/>
                                      </p:to>
                                    </p:set>
                                    <p:animEffect transition="in" filter="wipe(down)">
                                      <p:cBhvr>
                                        <p:cTn id="187" dur="500"/>
                                        <p:tgtEl>
                                          <p:spTgt spid="85"/>
                                        </p:tgtEl>
                                      </p:cBhvr>
                                    </p:animEffect>
                                  </p:childTnLst>
                                </p:cTn>
                              </p:par>
                            </p:childTnLst>
                          </p:cTn>
                        </p:par>
                        <p:par>
                          <p:cTn id="188" fill="hold">
                            <p:stCondLst>
                              <p:cond delay="19000"/>
                            </p:stCondLst>
                            <p:childTnLst>
                              <p:par>
                                <p:cTn id="189" presetID="22" presetClass="entr" presetSubtype="4" fill="hold" grpId="0" nodeType="afterEffect">
                                  <p:stCondLst>
                                    <p:cond delay="0"/>
                                  </p:stCondLst>
                                  <p:childTnLst>
                                    <p:set>
                                      <p:cBhvr>
                                        <p:cTn id="190" dur="1" fill="hold">
                                          <p:stCondLst>
                                            <p:cond delay="0"/>
                                          </p:stCondLst>
                                        </p:cTn>
                                        <p:tgtEl>
                                          <p:spTgt spid="88"/>
                                        </p:tgtEl>
                                        <p:attrNameLst>
                                          <p:attrName>style.visibility</p:attrName>
                                        </p:attrNameLst>
                                      </p:cBhvr>
                                      <p:to>
                                        <p:strVal val="visible"/>
                                      </p:to>
                                    </p:set>
                                    <p:animEffect transition="in" filter="wipe(down)">
                                      <p:cBhvr>
                                        <p:cTn id="191" dur="500"/>
                                        <p:tgtEl>
                                          <p:spTgt spid="88"/>
                                        </p:tgtEl>
                                      </p:cBhvr>
                                    </p:animEffect>
                                  </p:childTnLst>
                                </p:cTn>
                              </p:par>
                            </p:childTnLst>
                          </p:cTn>
                        </p:par>
                        <p:par>
                          <p:cTn id="192" fill="hold">
                            <p:stCondLst>
                              <p:cond delay="19500"/>
                            </p:stCondLst>
                            <p:childTnLst>
                              <p:par>
                                <p:cTn id="193" presetID="22" presetClass="entr" presetSubtype="4" fill="hold" grpId="0" nodeType="afterEffect">
                                  <p:stCondLst>
                                    <p:cond delay="0"/>
                                  </p:stCondLst>
                                  <p:childTnLst>
                                    <p:set>
                                      <p:cBhvr>
                                        <p:cTn id="194" dur="1" fill="hold">
                                          <p:stCondLst>
                                            <p:cond delay="0"/>
                                          </p:stCondLst>
                                        </p:cTn>
                                        <p:tgtEl>
                                          <p:spTgt spid="87"/>
                                        </p:tgtEl>
                                        <p:attrNameLst>
                                          <p:attrName>style.visibility</p:attrName>
                                        </p:attrNameLst>
                                      </p:cBhvr>
                                      <p:to>
                                        <p:strVal val="visible"/>
                                      </p:to>
                                    </p:set>
                                    <p:animEffect transition="in" filter="wipe(down)">
                                      <p:cBhvr>
                                        <p:cTn id="195"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8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p:cNvGrpSpPr/>
          <p:nvPr/>
        </p:nvGrpSpPr>
        <p:grpSpPr>
          <a:xfrm>
            <a:off x="1434321" y="1632157"/>
            <a:ext cx="2332468" cy="1330409"/>
            <a:chOff x="2056588" y="2818963"/>
            <a:chExt cx="2332468" cy="1330409"/>
          </a:xfrm>
        </p:grpSpPr>
        <p:sp>
          <p:nvSpPr>
            <p:cNvPr id="34" name="等腰三角形 33"/>
            <p:cNvSpPr/>
            <p:nvPr/>
          </p:nvSpPr>
          <p:spPr>
            <a:xfrm>
              <a:off x="3088656" y="2818963"/>
              <a:ext cx="1300400" cy="1330409"/>
            </a:xfrm>
            <a:prstGeom prst="triangle">
              <a:avLst/>
            </a:prstGeom>
            <a:solidFill>
              <a:schemeClr val="accent1">
                <a:alpha val="66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35" name="等腰三角形 34"/>
            <p:cNvSpPr/>
            <p:nvPr/>
          </p:nvSpPr>
          <p:spPr>
            <a:xfrm>
              <a:off x="2468910" y="2818963"/>
              <a:ext cx="1300401" cy="1330409"/>
            </a:xfrm>
            <a:prstGeom prst="triangl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36" name="等腰三角形 35"/>
            <p:cNvSpPr/>
            <p:nvPr/>
          </p:nvSpPr>
          <p:spPr>
            <a:xfrm>
              <a:off x="2056588" y="3305697"/>
              <a:ext cx="824645" cy="843674"/>
            </a:xfrm>
            <a:prstGeom prst="triangle">
              <a:avLst/>
            </a:prstGeom>
            <a:solidFill>
              <a:schemeClr val="accent1">
                <a:lumMod val="60000"/>
                <a:lumOff val="4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rPr>
                <a:t>1</a:t>
              </a:r>
              <a:endParaRPr lang="en-US" altLang="zh-CN" sz="2000" b="1" dirty="0">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任意多边形 15" title="wr6E73WmjL"/>
            <p:cNvSpPr/>
            <p:nvPr/>
          </p:nvSpPr>
          <p:spPr bwMode="auto">
            <a:xfrm>
              <a:off x="2938917" y="3443154"/>
              <a:ext cx="360388" cy="459883"/>
            </a:xfrm>
            <a:custGeom>
              <a:avLst/>
              <a:gdLst>
                <a:gd name="connsiteX0" fmla="*/ 43815 w 258763"/>
                <a:gd name="connsiteY0" fmla="*/ 130175 h 330201"/>
                <a:gd name="connsiteX1" fmla="*/ 28575 w 258763"/>
                <a:gd name="connsiteY1" fmla="*/ 147060 h 330201"/>
                <a:gd name="connsiteX2" fmla="*/ 28575 w 258763"/>
                <a:gd name="connsiteY2" fmla="*/ 227590 h 330201"/>
                <a:gd name="connsiteX3" fmla="*/ 43815 w 258763"/>
                <a:gd name="connsiteY3" fmla="*/ 244475 h 330201"/>
                <a:gd name="connsiteX4" fmla="*/ 60325 w 258763"/>
                <a:gd name="connsiteY4" fmla="*/ 227590 h 330201"/>
                <a:gd name="connsiteX5" fmla="*/ 60325 w 258763"/>
                <a:gd name="connsiteY5" fmla="*/ 147060 h 330201"/>
                <a:gd name="connsiteX6" fmla="*/ 43815 w 258763"/>
                <a:gd name="connsiteY6" fmla="*/ 130175 h 330201"/>
                <a:gd name="connsiteX7" fmla="*/ 221457 w 258763"/>
                <a:gd name="connsiteY7" fmla="*/ 98425 h 330201"/>
                <a:gd name="connsiteX8" fmla="*/ 211138 w 258763"/>
                <a:gd name="connsiteY8" fmla="*/ 110021 h 330201"/>
                <a:gd name="connsiteX9" fmla="*/ 211138 w 258763"/>
                <a:gd name="connsiteY9" fmla="*/ 265918 h 330201"/>
                <a:gd name="connsiteX10" fmla="*/ 221457 w 258763"/>
                <a:gd name="connsiteY10" fmla="*/ 276225 h 330201"/>
                <a:gd name="connsiteX11" fmla="*/ 231776 w 258763"/>
                <a:gd name="connsiteY11" fmla="*/ 265918 h 330201"/>
                <a:gd name="connsiteX12" fmla="*/ 231776 w 258763"/>
                <a:gd name="connsiteY12" fmla="*/ 110021 h 330201"/>
                <a:gd name="connsiteX13" fmla="*/ 221457 w 258763"/>
                <a:gd name="connsiteY13" fmla="*/ 98425 h 330201"/>
                <a:gd name="connsiteX14" fmla="*/ 80216 w 258763"/>
                <a:gd name="connsiteY14" fmla="*/ 71438 h 330201"/>
                <a:gd name="connsiteX15" fmla="*/ 236768 w 258763"/>
                <a:gd name="connsiteY15" fmla="*/ 71438 h 330201"/>
                <a:gd name="connsiteX16" fmla="*/ 258763 w 258763"/>
                <a:gd name="connsiteY16" fmla="*/ 93324 h 330201"/>
                <a:gd name="connsiteX17" fmla="*/ 258763 w 258763"/>
                <a:gd name="connsiteY17" fmla="*/ 274844 h 330201"/>
                <a:gd name="connsiteX18" fmla="*/ 204423 w 258763"/>
                <a:gd name="connsiteY18" fmla="*/ 330201 h 330201"/>
                <a:gd name="connsiteX19" fmla="*/ 113856 w 258763"/>
                <a:gd name="connsiteY19" fmla="*/ 330201 h 330201"/>
                <a:gd name="connsiteX20" fmla="*/ 59515 w 258763"/>
                <a:gd name="connsiteY20" fmla="*/ 274844 h 330201"/>
                <a:gd name="connsiteX21" fmla="*/ 59515 w 258763"/>
                <a:gd name="connsiteY21" fmla="*/ 267120 h 330201"/>
                <a:gd name="connsiteX22" fmla="*/ 42696 w 258763"/>
                <a:gd name="connsiteY22" fmla="*/ 270982 h 330201"/>
                <a:gd name="connsiteX23" fmla="*/ 0 w 258763"/>
                <a:gd name="connsiteY23" fmla="*/ 227211 h 330201"/>
                <a:gd name="connsiteX24" fmla="*/ 0 w 258763"/>
                <a:gd name="connsiteY24" fmla="*/ 147394 h 330201"/>
                <a:gd name="connsiteX25" fmla="*/ 42696 w 258763"/>
                <a:gd name="connsiteY25" fmla="*/ 103623 h 330201"/>
                <a:gd name="connsiteX26" fmla="*/ 59515 w 258763"/>
                <a:gd name="connsiteY26" fmla="*/ 107485 h 330201"/>
                <a:gd name="connsiteX27" fmla="*/ 59515 w 258763"/>
                <a:gd name="connsiteY27" fmla="*/ 93324 h 330201"/>
                <a:gd name="connsiteX28" fmla="*/ 80216 w 258763"/>
                <a:gd name="connsiteY28" fmla="*/ 71438 h 330201"/>
                <a:gd name="connsiteX29" fmla="*/ 107950 w 258763"/>
                <a:gd name="connsiteY29" fmla="*/ 0 h 330201"/>
                <a:gd name="connsiteX30" fmla="*/ 109247 w 258763"/>
                <a:gd name="connsiteY30" fmla="*/ 1290 h 330201"/>
                <a:gd name="connsiteX31" fmla="*/ 113139 w 258763"/>
                <a:gd name="connsiteY31" fmla="*/ 2580 h 330201"/>
                <a:gd name="connsiteX32" fmla="*/ 119624 w 258763"/>
                <a:gd name="connsiteY32" fmla="*/ 5160 h 330201"/>
                <a:gd name="connsiteX33" fmla="*/ 126110 w 258763"/>
                <a:gd name="connsiteY33" fmla="*/ 7739 h 330201"/>
                <a:gd name="connsiteX34" fmla="*/ 144269 w 258763"/>
                <a:gd name="connsiteY34" fmla="*/ 12899 h 330201"/>
                <a:gd name="connsiteX35" fmla="*/ 145566 w 258763"/>
                <a:gd name="connsiteY35" fmla="*/ 12899 h 330201"/>
                <a:gd name="connsiteX36" fmla="*/ 146863 w 258763"/>
                <a:gd name="connsiteY36" fmla="*/ 14189 h 330201"/>
                <a:gd name="connsiteX37" fmla="*/ 148161 w 258763"/>
                <a:gd name="connsiteY37" fmla="*/ 14189 h 330201"/>
                <a:gd name="connsiteX38" fmla="*/ 149458 w 258763"/>
                <a:gd name="connsiteY38" fmla="*/ 14189 h 330201"/>
                <a:gd name="connsiteX39" fmla="*/ 152052 w 258763"/>
                <a:gd name="connsiteY39" fmla="*/ 14189 h 330201"/>
                <a:gd name="connsiteX40" fmla="*/ 154646 w 258763"/>
                <a:gd name="connsiteY40" fmla="*/ 15478 h 330201"/>
                <a:gd name="connsiteX41" fmla="*/ 155943 w 258763"/>
                <a:gd name="connsiteY41" fmla="*/ 15478 h 330201"/>
                <a:gd name="connsiteX42" fmla="*/ 157240 w 258763"/>
                <a:gd name="connsiteY42" fmla="*/ 15478 h 330201"/>
                <a:gd name="connsiteX43" fmla="*/ 158537 w 258763"/>
                <a:gd name="connsiteY43" fmla="*/ 16768 h 330201"/>
                <a:gd name="connsiteX44" fmla="*/ 159835 w 258763"/>
                <a:gd name="connsiteY44" fmla="*/ 16768 h 330201"/>
                <a:gd name="connsiteX45" fmla="*/ 162429 w 258763"/>
                <a:gd name="connsiteY45" fmla="*/ 16768 h 330201"/>
                <a:gd name="connsiteX46" fmla="*/ 165023 w 258763"/>
                <a:gd name="connsiteY46" fmla="*/ 18058 h 330201"/>
                <a:gd name="connsiteX47" fmla="*/ 166320 w 258763"/>
                <a:gd name="connsiteY47" fmla="*/ 18058 h 330201"/>
                <a:gd name="connsiteX48" fmla="*/ 167617 w 258763"/>
                <a:gd name="connsiteY48" fmla="*/ 18058 h 330201"/>
                <a:gd name="connsiteX49" fmla="*/ 168914 w 258763"/>
                <a:gd name="connsiteY49" fmla="*/ 18058 h 330201"/>
                <a:gd name="connsiteX50" fmla="*/ 170211 w 258763"/>
                <a:gd name="connsiteY50" fmla="*/ 18058 h 330201"/>
                <a:gd name="connsiteX51" fmla="*/ 176697 w 258763"/>
                <a:gd name="connsiteY51" fmla="*/ 20638 h 330201"/>
                <a:gd name="connsiteX52" fmla="*/ 188371 w 258763"/>
                <a:gd name="connsiteY52" fmla="*/ 24507 h 330201"/>
                <a:gd name="connsiteX53" fmla="*/ 193559 w 258763"/>
                <a:gd name="connsiteY53" fmla="*/ 27087 h 330201"/>
                <a:gd name="connsiteX54" fmla="*/ 194856 w 258763"/>
                <a:gd name="connsiteY54" fmla="*/ 28377 h 330201"/>
                <a:gd name="connsiteX55" fmla="*/ 196154 w 258763"/>
                <a:gd name="connsiteY55" fmla="*/ 29667 h 330201"/>
                <a:gd name="connsiteX56" fmla="*/ 197451 w 258763"/>
                <a:gd name="connsiteY56" fmla="*/ 29667 h 330201"/>
                <a:gd name="connsiteX57" fmla="*/ 198748 w 258763"/>
                <a:gd name="connsiteY57" fmla="*/ 30957 h 330201"/>
                <a:gd name="connsiteX58" fmla="*/ 207828 w 258763"/>
                <a:gd name="connsiteY58" fmla="*/ 38696 h 330201"/>
                <a:gd name="connsiteX59" fmla="*/ 213016 w 258763"/>
                <a:gd name="connsiteY59" fmla="*/ 47725 h 330201"/>
                <a:gd name="connsiteX60" fmla="*/ 214313 w 258763"/>
                <a:gd name="connsiteY60" fmla="*/ 55464 h 330201"/>
                <a:gd name="connsiteX61" fmla="*/ 214313 w 258763"/>
                <a:gd name="connsiteY61" fmla="*/ 58044 h 330201"/>
                <a:gd name="connsiteX62" fmla="*/ 213016 w 258763"/>
                <a:gd name="connsiteY62" fmla="*/ 59334 h 330201"/>
                <a:gd name="connsiteX63" fmla="*/ 213016 w 258763"/>
                <a:gd name="connsiteY63" fmla="*/ 60623 h 330201"/>
                <a:gd name="connsiteX64" fmla="*/ 213016 w 258763"/>
                <a:gd name="connsiteY64" fmla="*/ 61913 h 330201"/>
                <a:gd name="connsiteX65" fmla="*/ 211719 w 258763"/>
                <a:gd name="connsiteY65" fmla="*/ 60623 h 330201"/>
                <a:gd name="connsiteX66" fmla="*/ 210422 w 258763"/>
                <a:gd name="connsiteY66" fmla="*/ 59334 h 330201"/>
                <a:gd name="connsiteX67" fmla="*/ 209125 w 258763"/>
                <a:gd name="connsiteY67" fmla="*/ 58044 h 330201"/>
                <a:gd name="connsiteX68" fmla="*/ 203936 w 258763"/>
                <a:gd name="connsiteY68" fmla="*/ 54174 h 330201"/>
                <a:gd name="connsiteX69" fmla="*/ 197451 w 258763"/>
                <a:gd name="connsiteY69" fmla="*/ 51594 h 330201"/>
                <a:gd name="connsiteX70" fmla="*/ 189668 w 258763"/>
                <a:gd name="connsiteY70" fmla="*/ 50305 h 330201"/>
                <a:gd name="connsiteX71" fmla="*/ 187074 w 258763"/>
                <a:gd name="connsiteY71" fmla="*/ 50305 h 330201"/>
                <a:gd name="connsiteX72" fmla="*/ 184480 w 258763"/>
                <a:gd name="connsiteY72" fmla="*/ 49015 h 330201"/>
                <a:gd name="connsiteX73" fmla="*/ 180588 w 258763"/>
                <a:gd name="connsiteY73" fmla="*/ 47725 h 330201"/>
                <a:gd name="connsiteX74" fmla="*/ 170211 w 258763"/>
                <a:gd name="connsiteY74" fmla="*/ 46435 h 330201"/>
                <a:gd name="connsiteX75" fmla="*/ 165023 w 258763"/>
                <a:gd name="connsiteY75" fmla="*/ 45145 h 330201"/>
                <a:gd name="connsiteX76" fmla="*/ 163726 w 258763"/>
                <a:gd name="connsiteY76" fmla="*/ 45145 h 330201"/>
                <a:gd name="connsiteX77" fmla="*/ 162429 w 258763"/>
                <a:gd name="connsiteY77" fmla="*/ 45145 h 330201"/>
                <a:gd name="connsiteX78" fmla="*/ 159835 w 258763"/>
                <a:gd name="connsiteY78" fmla="*/ 43855 h 330201"/>
                <a:gd name="connsiteX79" fmla="*/ 158537 w 258763"/>
                <a:gd name="connsiteY79" fmla="*/ 43855 h 330201"/>
                <a:gd name="connsiteX80" fmla="*/ 155943 w 258763"/>
                <a:gd name="connsiteY80" fmla="*/ 42565 h 330201"/>
                <a:gd name="connsiteX81" fmla="*/ 152052 w 258763"/>
                <a:gd name="connsiteY81" fmla="*/ 42565 h 330201"/>
                <a:gd name="connsiteX82" fmla="*/ 149458 w 258763"/>
                <a:gd name="connsiteY82" fmla="*/ 41276 h 330201"/>
                <a:gd name="connsiteX83" fmla="*/ 146863 w 258763"/>
                <a:gd name="connsiteY83" fmla="*/ 39986 h 330201"/>
                <a:gd name="connsiteX84" fmla="*/ 135189 w 258763"/>
                <a:gd name="connsiteY84" fmla="*/ 34826 h 330201"/>
                <a:gd name="connsiteX85" fmla="*/ 124813 w 258763"/>
                <a:gd name="connsiteY85" fmla="*/ 27087 h 330201"/>
                <a:gd name="connsiteX86" fmla="*/ 117030 w 258763"/>
                <a:gd name="connsiteY86" fmla="*/ 19348 h 330201"/>
                <a:gd name="connsiteX87" fmla="*/ 111841 w 258763"/>
                <a:gd name="connsiteY87" fmla="*/ 12899 h 330201"/>
                <a:gd name="connsiteX88" fmla="*/ 109247 w 258763"/>
                <a:gd name="connsiteY88" fmla="*/ 6450 h 330201"/>
                <a:gd name="connsiteX89" fmla="*/ 107950 w 258763"/>
                <a:gd name="connsiteY89" fmla="*/ 1290 h 330201"/>
                <a:gd name="connsiteX90" fmla="*/ 107950 w 258763"/>
                <a:gd name="connsiteY90" fmla="*/ 0 h 330201"/>
                <a:gd name="connsiteX91" fmla="*/ 9525 w 258763"/>
                <a:gd name="connsiteY91" fmla="*/ 0 h 330201"/>
                <a:gd name="connsiteX92" fmla="*/ 10822 w 258763"/>
                <a:gd name="connsiteY92" fmla="*/ 1290 h 330201"/>
                <a:gd name="connsiteX93" fmla="*/ 14713 w 258763"/>
                <a:gd name="connsiteY93" fmla="*/ 2580 h 330201"/>
                <a:gd name="connsiteX94" fmla="*/ 19902 w 258763"/>
                <a:gd name="connsiteY94" fmla="*/ 5160 h 330201"/>
                <a:gd name="connsiteX95" fmla="*/ 27684 w 258763"/>
                <a:gd name="connsiteY95" fmla="*/ 7739 h 330201"/>
                <a:gd name="connsiteX96" fmla="*/ 45844 w 258763"/>
                <a:gd name="connsiteY96" fmla="*/ 12899 h 330201"/>
                <a:gd name="connsiteX97" fmla="*/ 47141 w 258763"/>
                <a:gd name="connsiteY97" fmla="*/ 12899 h 330201"/>
                <a:gd name="connsiteX98" fmla="*/ 48438 w 258763"/>
                <a:gd name="connsiteY98" fmla="*/ 12899 h 330201"/>
                <a:gd name="connsiteX99" fmla="*/ 48438 w 258763"/>
                <a:gd name="connsiteY99" fmla="*/ 14189 h 330201"/>
                <a:gd name="connsiteX100" fmla="*/ 49735 w 258763"/>
                <a:gd name="connsiteY100" fmla="*/ 14189 h 330201"/>
                <a:gd name="connsiteX101" fmla="*/ 52329 w 258763"/>
                <a:gd name="connsiteY101" fmla="*/ 14189 h 330201"/>
                <a:gd name="connsiteX102" fmla="*/ 54924 w 258763"/>
                <a:gd name="connsiteY102" fmla="*/ 15478 h 330201"/>
                <a:gd name="connsiteX103" fmla="*/ 56221 w 258763"/>
                <a:gd name="connsiteY103" fmla="*/ 15478 h 330201"/>
                <a:gd name="connsiteX104" fmla="*/ 57518 w 258763"/>
                <a:gd name="connsiteY104" fmla="*/ 15478 h 330201"/>
                <a:gd name="connsiteX105" fmla="*/ 58815 w 258763"/>
                <a:gd name="connsiteY105" fmla="*/ 15478 h 330201"/>
                <a:gd name="connsiteX106" fmla="*/ 60112 w 258763"/>
                <a:gd name="connsiteY106" fmla="*/ 16768 h 330201"/>
                <a:gd name="connsiteX107" fmla="*/ 62706 w 258763"/>
                <a:gd name="connsiteY107" fmla="*/ 16768 h 330201"/>
                <a:gd name="connsiteX108" fmla="*/ 65301 w 258763"/>
                <a:gd name="connsiteY108" fmla="*/ 18058 h 330201"/>
                <a:gd name="connsiteX109" fmla="*/ 66598 w 258763"/>
                <a:gd name="connsiteY109" fmla="*/ 18058 h 330201"/>
                <a:gd name="connsiteX110" fmla="*/ 69192 w 258763"/>
                <a:gd name="connsiteY110" fmla="*/ 18058 h 330201"/>
                <a:gd name="connsiteX111" fmla="*/ 70489 w 258763"/>
                <a:gd name="connsiteY111" fmla="*/ 18058 h 330201"/>
                <a:gd name="connsiteX112" fmla="*/ 71786 w 258763"/>
                <a:gd name="connsiteY112" fmla="*/ 18058 h 330201"/>
                <a:gd name="connsiteX113" fmla="*/ 76975 w 258763"/>
                <a:gd name="connsiteY113" fmla="*/ 20638 h 330201"/>
                <a:gd name="connsiteX114" fmla="*/ 89946 w 258763"/>
                <a:gd name="connsiteY114" fmla="*/ 24507 h 330201"/>
                <a:gd name="connsiteX115" fmla="*/ 95134 w 258763"/>
                <a:gd name="connsiteY115" fmla="*/ 27087 h 330201"/>
                <a:gd name="connsiteX116" fmla="*/ 96431 w 258763"/>
                <a:gd name="connsiteY116" fmla="*/ 28377 h 330201"/>
                <a:gd name="connsiteX117" fmla="*/ 97728 w 258763"/>
                <a:gd name="connsiteY117" fmla="*/ 28377 h 330201"/>
                <a:gd name="connsiteX118" fmla="*/ 99025 w 258763"/>
                <a:gd name="connsiteY118" fmla="*/ 29667 h 330201"/>
                <a:gd name="connsiteX119" fmla="*/ 100323 w 258763"/>
                <a:gd name="connsiteY119" fmla="*/ 30957 h 330201"/>
                <a:gd name="connsiteX120" fmla="*/ 108105 w 258763"/>
                <a:gd name="connsiteY120" fmla="*/ 38696 h 330201"/>
                <a:gd name="connsiteX121" fmla="*/ 113294 w 258763"/>
                <a:gd name="connsiteY121" fmla="*/ 47725 h 330201"/>
                <a:gd name="connsiteX122" fmla="*/ 114591 w 258763"/>
                <a:gd name="connsiteY122" fmla="*/ 55464 h 330201"/>
                <a:gd name="connsiteX123" fmla="*/ 114591 w 258763"/>
                <a:gd name="connsiteY123" fmla="*/ 58044 h 330201"/>
                <a:gd name="connsiteX124" fmla="*/ 114591 w 258763"/>
                <a:gd name="connsiteY124" fmla="*/ 59334 h 330201"/>
                <a:gd name="connsiteX125" fmla="*/ 114591 w 258763"/>
                <a:gd name="connsiteY125" fmla="*/ 60623 h 330201"/>
                <a:gd name="connsiteX126" fmla="*/ 113294 w 258763"/>
                <a:gd name="connsiteY126" fmla="*/ 61913 h 330201"/>
                <a:gd name="connsiteX127" fmla="*/ 111997 w 258763"/>
                <a:gd name="connsiteY127" fmla="*/ 60623 h 330201"/>
                <a:gd name="connsiteX128" fmla="*/ 111997 w 258763"/>
                <a:gd name="connsiteY128" fmla="*/ 59334 h 330201"/>
                <a:gd name="connsiteX129" fmla="*/ 110700 w 258763"/>
                <a:gd name="connsiteY129" fmla="*/ 58044 h 330201"/>
                <a:gd name="connsiteX130" fmla="*/ 109403 w 258763"/>
                <a:gd name="connsiteY130" fmla="*/ 58044 h 330201"/>
                <a:gd name="connsiteX131" fmla="*/ 104214 w 258763"/>
                <a:gd name="connsiteY131" fmla="*/ 54174 h 330201"/>
                <a:gd name="connsiteX132" fmla="*/ 97728 w 258763"/>
                <a:gd name="connsiteY132" fmla="*/ 51594 h 330201"/>
                <a:gd name="connsiteX133" fmla="*/ 89946 w 258763"/>
                <a:gd name="connsiteY133" fmla="*/ 50305 h 330201"/>
                <a:gd name="connsiteX134" fmla="*/ 88649 w 258763"/>
                <a:gd name="connsiteY134" fmla="*/ 50305 h 330201"/>
                <a:gd name="connsiteX135" fmla="*/ 86054 w 258763"/>
                <a:gd name="connsiteY135" fmla="*/ 49015 h 330201"/>
                <a:gd name="connsiteX136" fmla="*/ 80866 w 258763"/>
                <a:gd name="connsiteY136" fmla="*/ 47725 h 330201"/>
                <a:gd name="connsiteX137" fmla="*/ 71786 w 258763"/>
                <a:gd name="connsiteY137" fmla="*/ 46435 h 330201"/>
                <a:gd name="connsiteX138" fmla="*/ 66598 w 258763"/>
                <a:gd name="connsiteY138" fmla="*/ 45145 h 330201"/>
                <a:gd name="connsiteX139" fmla="*/ 65301 w 258763"/>
                <a:gd name="connsiteY139" fmla="*/ 45145 h 330201"/>
                <a:gd name="connsiteX140" fmla="*/ 64003 w 258763"/>
                <a:gd name="connsiteY140" fmla="*/ 45145 h 330201"/>
                <a:gd name="connsiteX141" fmla="*/ 62706 w 258763"/>
                <a:gd name="connsiteY141" fmla="*/ 45145 h 330201"/>
                <a:gd name="connsiteX142" fmla="*/ 61409 w 258763"/>
                <a:gd name="connsiteY142" fmla="*/ 43855 h 330201"/>
                <a:gd name="connsiteX143" fmla="*/ 60112 w 258763"/>
                <a:gd name="connsiteY143" fmla="*/ 43855 h 330201"/>
                <a:gd name="connsiteX144" fmla="*/ 56221 w 258763"/>
                <a:gd name="connsiteY144" fmla="*/ 42565 h 330201"/>
                <a:gd name="connsiteX145" fmla="*/ 53627 w 258763"/>
                <a:gd name="connsiteY145" fmla="*/ 42565 h 330201"/>
                <a:gd name="connsiteX146" fmla="*/ 51032 w 258763"/>
                <a:gd name="connsiteY146" fmla="*/ 41276 h 330201"/>
                <a:gd name="connsiteX147" fmla="*/ 47141 w 258763"/>
                <a:gd name="connsiteY147" fmla="*/ 39986 h 330201"/>
                <a:gd name="connsiteX148" fmla="*/ 36764 w 258763"/>
                <a:gd name="connsiteY148" fmla="*/ 34826 h 330201"/>
                <a:gd name="connsiteX149" fmla="*/ 26387 w 258763"/>
                <a:gd name="connsiteY149" fmla="*/ 27087 h 330201"/>
                <a:gd name="connsiteX150" fmla="*/ 18605 w 258763"/>
                <a:gd name="connsiteY150" fmla="*/ 19348 h 330201"/>
                <a:gd name="connsiteX151" fmla="*/ 13416 w 258763"/>
                <a:gd name="connsiteY151" fmla="*/ 12899 h 330201"/>
                <a:gd name="connsiteX152" fmla="*/ 10822 w 258763"/>
                <a:gd name="connsiteY152" fmla="*/ 6450 h 330201"/>
                <a:gd name="connsiteX153" fmla="*/ 9525 w 258763"/>
                <a:gd name="connsiteY153" fmla="*/ 1290 h 330201"/>
                <a:gd name="connsiteX154" fmla="*/ 9525 w 258763"/>
                <a:gd name="connsiteY154" fmla="*/ 0 h 330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58763" h="330201">
                  <a:moveTo>
                    <a:pt x="43815" y="130175"/>
                  </a:moveTo>
                  <a:cubicBezTo>
                    <a:pt x="34925" y="130175"/>
                    <a:pt x="28575" y="137968"/>
                    <a:pt x="28575" y="147060"/>
                  </a:cubicBezTo>
                  <a:cubicBezTo>
                    <a:pt x="28575" y="147060"/>
                    <a:pt x="28575" y="147060"/>
                    <a:pt x="28575" y="227590"/>
                  </a:cubicBezTo>
                  <a:cubicBezTo>
                    <a:pt x="28575" y="236682"/>
                    <a:pt x="34925" y="244475"/>
                    <a:pt x="43815" y="244475"/>
                  </a:cubicBezTo>
                  <a:cubicBezTo>
                    <a:pt x="52705" y="244475"/>
                    <a:pt x="60325" y="236682"/>
                    <a:pt x="60325" y="227590"/>
                  </a:cubicBezTo>
                  <a:cubicBezTo>
                    <a:pt x="60325" y="227590"/>
                    <a:pt x="60325" y="227590"/>
                    <a:pt x="60325" y="147060"/>
                  </a:cubicBezTo>
                  <a:cubicBezTo>
                    <a:pt x="60325" y="137968"/>
                    <a:pt x="52705" y="130175"/>
                    <a:pt x="43815" y="130175"/>
                  </a:cubicBezTo>
                  <a:close/>
                  <a:moveTo>
                    <a:pt x="221457" y="98425"/>
                  </a:moveTo>
                  <a:cubicBezTo>
                    <a:pt x="215008" y="98425"/>
                    <a:pt x="211138" y="103579"/>
                    <a:pt x="211138" y="110021"/>
                  </a:cubicBezTo>
                  <a:lnTo>
                    <a:pt x="211138" y="265918"/>
                  </a:lnTo>
                  <a:cubicBezTo>
                    <a:pt x="211138" y="271072"/>
                    <a:pt x="215008" y="276225"/>
                    <a:pt x="221457" y="276225"/>
                  </a:cubicBezTo>
                  <a:cubicBezTo>
                    <a:pt x="227907" y="276225"/>
                    <a:pt x="231776" y="271072"/>
                    <a:pt x="231776" y="265918"/>
                  </a:cubicBezTo>
                  <a:cubicBezTo>
                    <a:pt x="231776" y="265918"/>
                    <a:pt x="231776" y="265918"/>
                    <a:pt x="231776" y="110021"/>
                  </a:cubicBezTo>
                  <a:cubicBezTo>
                    <a:pt x="231776" y="103579"/>
                    <a:pt x="227907" y="98425"/>
                    <a:pt x="221457" y="98425"/>
                  </a:cubicBezTo>
                  <a:close/>
                  <a:moveTo>
                    <a:pt x="80216" y="71438"/>
                  </a:moveTo>
                  <a:cubicBezTo>
                    <a:pt x="80216" y="71438"/>
                    <a:pt x="80216" y="71438"/>
                    <a:pt x="236768" y="71438"/>
                  </a:cubicBezTo>
                  <a:cubicBezTo>
                    <a:pt x="258763" y="71438"/>
                    <a:pt x="258763" y="71438"/>
                    <a:pt x="258763" y="93324"/>
                  </a:cubicBezTo>
                  <a:cubicBezTo>
                    <a:pt x="258763" y="93324"/>
                    <a:pt x="258763" y="93324"/>
                    <a:pt x="258763" y="274844"/>
                  </a:cubicBezTo>
                  <a:cubicBezTo>
                    <a:pt x="258763" y="330201"/>
                    <a:pt x="258763" y="330201"/>
                    <a:pt x="204423" y="330201"/>
                  </a:cubicBezTo>
                  <a:cubicBezTo>
                    <a:pt x="204423" y="330201"/>
                    <a:pt x="204423" y="330201"/>
                    <a:pt x="113856" y="330201"/>
                  </a:cubicBezTo>
                  <a:cubicBezTo>
                    <a:pt x="59515" y="330201"/>
                    <a:pt x="59515" y="330201"/>
                    <a:pt x="59515" y="274844"/>
                  </a:cubicBezTo>
                  <a:cubicBezTo>
                    <a:pt x="59515" y="274844"/>
                    <a:pt x="59515" y="274844"/>
                    <a:pt x="59515" y="267120"/>
                  </a:cubicBezTo>
                  <a:cubicBezTo>
                    <a:pt x="54340" y="269694"/>
                    <a:pt x="49165" y="270982"/>
                    <a:pt x="42696" y="270982"/>
                  </a:cubicBezTo>
                  <a:cubicBezTo>
                    <a:pt x="19407" y="270982"/>
                    <a:pt x="0" y="251671"/>
                    <a:pt x="0" y="227211"/>
                  </a:cubicBezTo>
                  <a:cubicBezTo>
                    <a:pt x="0" y="227211"/>
                    <a:pt x="0" y="227211"/>
                    <a:pt x="0" y="147394"/>
                  </a:cubicBezTo>
                  <a:cubicBezTo>
                    <a:pt x="0" y="122933"/>
                    <a:pt x="19407" y="103623"/>
                    <a:pt x="42696" y="103623"/>
                  </a:cubicBezTo>
                  <a:cubicBezTo>
                    <a:pt x="49165" y="103623"/>
                    <a:pt x="54340" y="104910"/>
                    <a:pt x="59515" y="107485"/>
                  </a:cubicBezTo>
                  <a:cubicBezTo>
                    <a:pt x="59515" y="107485"/>
                    <a:pt x="59515" y="107485"/>
                    <a:pt x="59515" y="93324"/>
                  </a:cubicBezTo>
                  <a:cubicBezTo>
                    <a:pt x="59515" y="71438"/>
                    <a:pt x="59515" y="71438"/>
                    <a:pt x="80216" y="71438"/>
                  </a:cubicBezTo>
                  <a:close/>
                  <a:moveTo>
                    <a:pt x="107950" y="0"/>
                  </a:moveTo>
                  <a:cubicBezTo>
                    <a:pt x="107950" y="0"/>
                    <a:pt x="107950" y="0"/>
                    <a:pt x="109247" y="1290"/>
                  </a:cubicBezTo>
                  <a:cubicBezTo>
                    <a:pt x="110544" y="1290"/>
                    <a:pt x="111841" y="2580"/>
                    <a:pt x="113139" y="2580"/>
                  </a:cubicBezTo>
                  <a:cubicBezTo>
                    <a:pt x="114436" y="3870"/>
                    <a:pt x="117030" y="3870"/>
                    <a:pt x="119624" y="5160"/>
                  </a:cubicBezTo>
                  <a:cubicBezTo>
                    <a:pt x="120921" y="6450"/>
                    <a:pt x="123515" y="6450"/>
                    <a:pt x="126110" y="7739"/>
                  </a:cubicBezTo>
                  <a:cubicBezTo>
                    <a:pt x="131298" y="10319"/>
                    <a:pt x="137784" y="11609"/>
                    <a:pt x="144269" y="12899"/>
                  </a:cubicBezTo>
                  <a:cubicBezTo>
                    <a:pt x="144269" y="12899"/>
                    <a:pt x="144269" y="12899"/>
                    <a:pt x="145566" y="12899"/>
                  </a:cubicBezTo>
                  <a:cubicBezTo>
                    <a:pt x="145566" y="12899"/>
                    <a:pt x="146863" y="12899"/>
                    <a:pt x="146863" y="14189"/>
                  </a:cubicBezTo>
                  <a:cubicBezTo>
                    <a:pt x="146863" y="14189"/>
                    <a:pt x="146863" y="14189"/>
                    <a:pt x="148161" y="14189"/>
                  </a:cubicBezTo>
                  <a:cubicBezTo>
                    <a:pt x="148161" y="14189"/>
                    <a:pt x="149458" y="14189"/>
                    <a:pt x="149458" y="14189"/>
                  </a:cubicBezTo>
                  <a:cubicBezTo>
                    <a:pt x="149458" y="14189"/>
                    <a:pt x="150755" y="14189"/>
                    <a:pt x="152052" y="14189"/>
                  </a:cubicBezTo>
                  <a:cubicBezTo>
                    <a:pt x="152052" y="15478"/>
                    <a:pt x="153349" y="15478"/>
                    <a:pt x="154646" y="15478"/>
                  </a:cubicBezTo>
                  <a:cubicBezTo>
                    <a:pt x="154646" y="15478"/>
                    <a:pt x="154646" y="15478"/>
                    <a:pt x="155943" y="15478"/>
                  </a:cubicBezTo>
                  <a:cubicBezTo>
                    <a:pt x="155943" y="15478"/>
                    <a:pt x="155943" y="15478"/>
                    <a:pt x="157240" y="15478"/>
                  </a:cubicBezTo>
                  <a:cubicBezTo>
                    <a:pt x="157240" y="15478"/>
                    <a:pt x="157240" y="15478"/>
                    <a:pt x="158537" y="16768"/>
                  </a:cubicBezTo>
                  <a:cubicBezTo>
                    <a:pt x="158537" y="16768"/>
                    <a:pt x="158537" y="16768"/>
                    <a:pt x="159835" y="16768"/>
                  </a:cubicBezTo>
                  <a:cubicBezTo>
                    <a:pt x="161132" y="16768"/>
                    <a:pt x="161132" y="16768"/>
                    <a:pt x="162429" y="16768"/>
                  </a:cubicBezTo>
                  <a:cubicBezTo>
                    <a:pt x="163726" y="16768"/>
                    <a:pt x="163726" y="16768"/>
                    <a:pt x="165023" y="18058"/>
                  </a:cubicBezTo>
                  <a:cubicBezTo>
                    <a:pt x="165023" y="18058"/>
                    <a:pt x="165023" y="18058"/>
                    <a:pt x="166320" y="18058"/>
                  </a:cubicBezTo>
                  <a:cubicBezTo>
                    <a:pt x="166320" y="18058"/>
                    <a:pt x="166320" y="18058"/>
                    <a:pt x="167617" y="18058"/>
                  </a:cubicBezTo>
                  <a:cubicBezTo>
                    <a:pt x="167617" y="18058"/>
                    <a:pt x="167617" y="18058"/>
                    <a:pt x="168914" y="18058"/>
                  </a:cubicBezTo>
                  <a:cubicBezTo>
                    <a:pt x="168914" y="18058"/>
                    <a:pt x="168914" y="18058"/>
                    <a:pt x="170211" y="18058"/>
                  </a:cubicBezTo>
                  <a:cubicBezTo>
                    <a:pt x="172806" y="19348"/>
                    <a:pt x="174103" y="19348"/>
                    <a:pt x="176697" y="20638"/>
                  </a:cubicBezTo>
                  <a:cubicBezTo>
                    <a:pt x="180588" y="21928"/>
                    <a:pt x="184480" y="23218"/>
                    <a:pt x="188371" y="24507"/>
                  </a:cubicBezTo>
                  <a:cubicBezTo>
                    <a:pt x="190965" y="25797"/>
                    <a:pt x="192262" y="25797"/>
                    <a:pt x="193559" y="27087"/>
                  </a:cubicBezTo>
                  <a:cubicBezTo>
                    <a:pt x="194856" y="28377"/>
                    <a:pt x="194856" y="28377"/>
                    <a:pt x="194856" y="28377"/>
                  </a:cubicBezTo>
                  <a:cubicBezTo>
                    <a:pt x="196154" y="28377"/>
                    <a:pt x="196154" y="28377"/>
                    <a:pt x="196154" y="29667"/>
                  </a:cubicBezTo>
                  <a:cubicBezTo>
                    <a:pt x="197451" y="29667"/>
                    <a:pt x="197451" y="29667"/>
                    <a:pt x="197451" y="29667"/>
                  </a:cubicBezTo>
                  <a:cubicBezTo>
                    <a:pt x="198748" y="29667"/>
                    <a:pt x="198748" y="30957"/>
                    <a:pt x="198748" y="30957"/>
                  </a:cubicBezTo>
                  <a:cubicBezTo>
                    <a:pt x="202639" y="33536"/>
                    <a:pt x="205233" y="36116"/>
                    <a:pt x="207828" y="38696"/>
                  </a:cubicBezTo>
                  <a:cubicBezTo>
                    <a:pt x="210422" y="41276"/>
                    <a:pt x="211719" y="45145"/>
                    <a:pt x="213016" y="47725"/>
                  </a:cubicBezTo>
                  <a:cubicBezTo>
                    <a:pt x="214313" y="50305"/>
                    <a:pt x="214313" y="52884"/>
                    <a:pt x="214313" y="55464"/>
                  </a:cubicBezTo>
                  <a:cubicBezTo>
                    <a:pt x="214313" y="56754"/>
                    <a:pt x="214313" y="56754"/>
                    <a:pt x="214313" y="58044"/>
                  </a:cubicBezTo>
                  <a:cubicBezTo>
                    <a:pt x="214313" y="58044"/>
                    <a:pt x="214313" y="59334"/>
                    <a:pt x="213016" y="59334"/>
                  </a:cubicBezTo>
                  <a:cubicBezTo>
                    <a:pt x="213016" y="59334"/>
                    <a:pt x="213016" y="59334"/>
                    <a:pt x="213016" y="60623"/>
                  </a:cubicBezTo>
                  <a:cubicBezTo>
                    <a:pt x="213016" y="61913"/>
                    <a:pt x="213016" y="61913"/>
                    <a:pt x="213016" y="61913"/>
                  </a:cubicBezTo>
                  <a:cubicBezTo>
                    <a:pt x="213016" y="61913"/>
                    <a:pt x="213016" y="61913"/>
                    <a:pt x="211719" y="60623"/>
                  </a:cubicBezTo>
                  <a:cubicBezTo>
                    <a:pt x="211719" y="60623"/>
                    <a:pt x="211719" y="59334"/>
                    <a:pt x="210422" y="59334"/>
                  </a:cubicBezTo>
                  <a:cubicBezTo>
                    <a:pt x="210422" y="59334"/>
                    <a:pt x="210422" y="58044"/>
                    <a:pt x="209125" y="58044"/>
                  </a:cubicBezTo>
                  <a:cubicBezTo>
                    <a:pt x="207828" y="56754"/>
                    <a:pt x="205233" y="55464"/>
                    <a:pt x="203936" y="54174"/>
                  </a:cubicBezTo>
                  <a:cubicBezTo>
                    <a:pt x="201342" y="54174"/>
                    <a:pt x="200045" y="52884"/>
                    <a:pt x="197451" y="51594"/>
                  </a:cubicBezTo>
                  <a:cubicBezTo>
                    <a:pt x="194856" y="51594"/>
                    <a:pt x="192262" y="50305"/>
                    <a:pt x="189668" y="50305"/>
                  </a:cubicBezTo>
                  <a:cubicBezTo>
                    <a:pt x="188371" y="50305"/>
                    <a:pt x="188371" y="50305"/>
                    <a:pt x="187074" y="50305"/>
                  </a:cubicBezTo>
                  <a:cubicBezTo>
                    <a:pt x="187074" y="49015"/>
                    <a:pt x="185777" y="49015"/>
                    <a:pt x="184480" y="49015"/>
                  </a:cubicBezTo>
                  <a:cubicBezTo>
                    <a:pt x="183182" y="49015"/>
                    <a:pt x="181885" y="49015"/>
                    <a:pt x="180588" y="47725"/>
                  </a:cubicBezTo>
                  <a:cubicBezTo>
                    <a:pt x="176697" y="47725"/>
                    <a:pt x="174103" y="47725"/>
                    <a:pt x="170211" y="46435"/>
                  </a:cubicBezTo>
                  <a:cubicBezTo>
                    <a:pt x="168914" y="46435"/>
                    <a:pt x="166320" y="45145"/>
                    <a:pt x="165023" y="45145"/>
                  </a:cubicBezTo>
                  <a:cubicBezTo>
                    <a:pt x="165023" y="45145"/>
                    <a:pt x="165023" y="45145"/>
                    <a:pt x="163726" y="45145"/>
                  </a:cubicBezTo>
                  <a:cubicBezTo>
                    <a:pt x="163726" y="45145"/>
                    <a:pt x="163726" y="45145"/>
                    <a:pt x="162429" y="45145"/>
                  </a:cubicBezTo>
                  <a:cubicBezTo>
                    <a:pt x="162429" y="45145"/>
                    <a:pt x="162429" y="45145"/>
                    <a:pt x="159835" y="43855"/>
                  </a:cubicBezTo>
                  <a:cubicBezTo>
                    <a:pt x="159835" y="43855"/>
                    <a:pt x="159835" y="43855"/>
                    <a:pt x="158537" y="43855"/>
                  </a:cubicBezTo>
                  <a:cubicBezTo>
                    <a:pt x="157240" y="43855"/>
                    <a:pt x="157240" y="43855"/>
                    <a:pt x="155943" y="42565"/>
                  </a:cubicBezTo>
                  <a:cubicBezTo>
                    <a:pt x="154646" y="42565"/>
                    <a:pt x="153349" y="42565"/>
                    <a:pt x="152052" y="42565"/>
                  </a:cubicBezTo>
                  <a:cubicBezTo>
                    <a:pt x="152052" y="41276"/>
                    <a:pt x="150755" y="41276"/>
                    <a:pt x="149458" y="41276"/>
                  </a:cubicBezTo>
                  <a:cubicBezTo>
                    <a:pt x="148161" y="41276"/>
                    <a:pt x="146863" y="39986"/>
                    <a:pt x="146863" y="39986"/>
                  </a:cubicBezTo>
                  <a:cubicBezTo>
                    <a:pt x="142972" y="38696"/>
                    <a:pt x="139081" y="36116"/>
                    <a:pt x="135189" y="34826"/>
                  </a:cubicBezTo>
                  <a:cubicBezTo>
                    <a:pt x="131298" y="32247"/>
                    <a:pt x="128704" y="29667"/>
                    <a:pt x="124813" y="27087"/>
                  </a:cubicBezTo>
                  <a:cubicBezTo>
                    <a:pt x="122218" y="24507"/>
                    <a:pt x="119624" y="21928"/>
                    <a:pt x="117030" y="19348"/>
                  </a:cubicBezTo>
                  <a:cubicBezTo>
                    <a:pt x="115733" y="16768"/>
                    <a:pt x="113139" y="15478"/>
                    <a:pt x="111841" y="12899"/>
                  </a:cubicBezTo>
                  <a:cubicBezTo>
                    <a:pt x="110544" y="10319"/>
                    <a:pt x="110544" y="7739"/>
                    <a:pt x="109247" y="6450"/>
                  </a:cubicBezTo>
                  <a:cubicBezTo>
                    <a:pt x="109247" y="3870"/>
                    <a:pt x="107950" y="2580"/>
                    <a:pt x="107950" y="1290"/>
                  </a:cubicBezTo>
                  <a:cubicBezTo>
                    <a:pt x="107950" y="1290"/>
                    <a:pt x="107950" y="0"/>
                    <a:pt x="107950" y="0"/>
                  </a:cubicBezTo>
                  <a:close/>
                  <a:moveTo>
                    <a:pt x="9525" y="0"/>
                  </a:moveTo>
                  <a:cubicBezTo>
                    <a:pt x="9525" y="0"/>
                    <a:pt x="9525" y="0"/>
                    <a:pt x="10822" y="1290"/>
                  </a:cubicBezTo>
                  <a:cubicBezTo>
                    <a:pt x="12119" y="1290"/>
                    <a:pt x="12119" y="2580"/>
                    <a:pt x="14713" y="2580"/>
                  </a:cubicBezTo>
                  <a:cubicBezTo>
                    <a:pt x="16010" y="3870"/>
                    <a:pt x="17308" y="3870"/>
                    <a:pt x="19902" y="5160"/>
                  </a:cubicBezTo>
                  <a:cubicBezTo>
                    <a:pt x="22496" y="6450"/>
                    <a:pt x="25090" y="6450"/>
                    <a:pt x="27684" y="7739"/>
                  </a:cubicBezTo>
                  <a:cubicBezTo>
                    <a:pt x="32873" y="9029"/>
                    <a:pt x="39358" y="11609"/>
                    <a:pt x="45844" y="12899"/>
                  </a:cubicBezTo>
                  <a:cubicBezTo>
                    <a:pt x="45844" y="12899"/>
                    <a:pt x="45844" y="12899"/>
                    <a:pt x="47141" y="12899"/>
                  </a:cubicBezTo>
                  <a:cubicBezTo>
                    <a:pt x="47141" y="12899"/>
                    <a:pt x="47141" y="12899"/>
                    <a:pt x="48438" y="12899"/>
                  </a:cubicBezTo>
                  <a:cubicBezTo>
                    <a:pt x="48438" y="12899"/>
                    <a:pt x="48438" y="12899"/>
                    <a:pt x="48438" y="14189"/>
                  </a:cubicBezTo>
                  <a:cubicBezTo>
                    <a:pt x="49735" y="14189"/>
                    <a:pt x="49735" y="14189"/>
                    <a:pt x="49735" y="14189"/>
                  </a:cubicBezTo>
                  <a:cubicBezTo>
                    <a:pt x="51032" y="14189"/>
                    <a:pt x="52329" y="14189"/>
                    <a:pt x="52329" y="14189"/>
                  </a:cubicBezTo>
                  <a:cubicBezTo>
                    <a:pt x="53627" y="15478"/>
                    <a:pt x="54924" y="15478"/>
                    <a:pt x="54924" y="15478"/>
                  </a:cubicBezTo>
                  <a:cubicBezTo>
                    <a:pt x="56221" y="15478"/>
                    <a:pt x="56221" y="15478"/>
                    <a:pt x="56221" y="15478"/>
                  </a:cubicBezTo>
                  <a:cubicBezTo>
                    <a:pt x="57518" y="15478"/>
                    <a:pt x="57518" y="15478"/>
                    <a:pt x="57518" y="15478"/>
                  </a:cubicBezTo>
                  <a:cubicBezTo>
                    <a:pt x="58815" y="15478"/>
                    <a:pt x="58815" y="15478"/>
                    <a:pt x="58815" y="15478"/>
                  </a:cubicBezTo>
                  <a:cubicBezTo>
                    <a:pt x="60112" y="16768"/>
                    <a:pt x="60112" y="16768"/>
                    <a:pt x="60112" y="16768"/>
                  </a:cubicBezTo>
                  <a:cubicBezTo>
                    <a:pt x="61409" y="16768"/>
                    <a:pt x="62706" y="16768"/>
                    <a:pt x="62706" y="16768"/>
                  </a:cubicBezTo>
                  <a:cubicBezTo>
                    <a:pt x="64003" y="16768"/>
                    <a:pt x="65301" y="16768"/>
                    <a:pt x="65301" y="18058"/>
                  </a:cubicBezTo>
                  <a:cubicBezTo>
                    <a:pt x="65301" y="18058"/>
                    <a:pt x="65301" y="18058"/>
                    <a:pt x="66598" y="18058"/>
                  </a:cubicBezTo>
                  <a:cubicBezTo>
                    <a:pt x="66598" y="18058"/>
                    <a:pt x="66598" y="18058"/>
                    <a:pt x="69192" y="18058"/>
                  </a:cubicBezTo>
                  <a:cubicBezTo>
                    <a:pt x="69192" y="18058"/>
                    <a:pt x="69192" y="18058"/>
                    <a:pt x="70489" y="18058"/>
                  </a:cubicBezTo>
                  <a:cubicBezTo>
                    <a:pt x="70489" y="18058"/>
                    <a:pt x="70489" y="18058"/>
                    <a:pt x="71786" y="18058"/>
                  </a:cubicBezTo>
                  <a:cubicBezTo>
                    <a:pt x="73083" y="19348"/>
                    <a:pt x="75677" y="19348"/>
                    <a:pt x="76975" y="20638"/>
                  </a:cubicBezTo>
                  <a:cubicBezTo>
                    <a:pt x="82163" y="20638"/>
                    <a:pt x="86054" y="23218"/>
                    <a:pt x="89946" y="24507"/>
                  </a:cubicBezTo>
                  <a:cubicBezTo>
                    <a:pt x="91243" y="25797"/>
                    <a:pt x="93837" y="25797"/>
                    <a:pt x="95134" y="27087"/>
                  </a:cubicBezTo>
                  <a:cubicBezTo>
                    <a:pt x="95134" y="27087"/>
                    <a:pt x="96431" y="28377"/>
                    <a:pt x="96431" y="28377"/>
                  </a:cubicBezTo>
                  <a:cubicBezTo>
                    <a:pt x="96431" y="28377"/>
                    <a:pt x="97728" y="28377"/>
                    <a:pt x="97728" y="28377"/>
                  </a:cubicBezTo>
                  <a:cubicBezTo>
                    <a:pt x="97728" y="29667"/>
                    <a:pt x="99025" y="29667"/>
                    <a:pt x="99025" y="29667"/>
                  </a:cubicBezTo>
                  <a:cubicBezTo>
                    <a:pt x="99025" y="29667"/>
                    <a:pt x="100323" y="30957"/>
                    <a:pt x="100323" y="30957"/>
                  </a:cubicBezTo>
                  <a:cubicBezTo>
                    <a:pt x="102917" y="33536"/>
                    <a:pt x="106808" y="36116"/>
                    <a:pt x="108105" y="38696"/>
                  </a:cubicBezTo>
                  <a:cubicBezTo>
                    <a:pt x="110700" y="41276"/>
                    <a:pt x="111997" y="45145"/>
                    <a:pt x="113294" y="47725"/>
                  </a:cubicBezTo>
                  <a:cubicBezTo>
                    <a:pt x="114591" y="50305"/>
                    <a:pt x="115888" y="52884"/>
                    <a:pt x="114591" y="55464"/>
                  </a:cubicBezTo>
                  <a:cubicBezTo>
                    <a:pt x="114591" y="56754"/>
                    <a:pt x="114591" y="56754"/>
                    <a:pt x="114591" y="58044"/>
                  </a:cubicBezTo>
                  <a:cubicBezTo>
                    <a:pt x="114591" y="58044"/>
                    <a:pt x="114591" y="59334"/>
                    <a:pt x="114591" y="59334"/>
                  </a:cubicBezTo>
                  <a:cubicBezTo>
                    <a:pt x="114591" y="59334"/>
                    <a:pt x="114591" y="59334"/>
                    <a:pt x="114591" y="60623"/>
                  </a:cubicBezTo>
                  <a:cubicBezTo>
                    <a:pt x="114591" y="60623"/>
                    <a:pt x="113294" y="60623"/>
                    <a:pt x="113294" y="61913"/>
                  </a:cubicBezTo>
                  <a:cubicBezTo>
                    <a:pt x="113294" y="60623"/>
                    <a:pt x="113294" y="60623"/>
                    <a:pt x="111997" y="60623"/>
                  </a:cubicBezTo>
                  <a:cubicBezTo>
                    <a:pt x="111997" y="60623"/>
                    <a:pt x="111997" y="59334"/>
                    <a:pt x="111997" y="59334"/>
                  </a:cubicBezTo>
                  <a:cubicBezTo>
                    <a:pt x="110700" y="59334"/>
                    <a:pt x="110700" y="58044"/>
                    <a:pt x="110700" y="58044"/>
                  </a:cubicBezTo>
                  <a:cubicBezTo>
                    <a:pt x="110700" y="58044"/>
                    <a:pt x="110700" y="58044"/>
                    <a:pt x="109403" y="58044"/>
                  </a:cubicBezTo>
                  <a:cubicBezTo>
                    <a:pt x="108105" y="56754"/>
                    <a:pt x="106808" y="55464"/>
                    <a:pt x="104214" y="54174"/>
                  </a:cubicBezTo>
                  <a:cubicBezTo>
                    <a:pt x="102917" y="54174"/>
                    <a:pt x="100323" y="52884"/>
                    <a:pt x="97728" y="51594"/>
                  </a:cubicBezTo>
                  <a:cubicBezTo>
                    <a:pt x="96431" y="51594"/>
                    <a:pt x="93837" y="50305"/>
                    <a:pt x="89946" y="50305"/>
                  </a:cubicBezTo>
                  <a:cubicBezTo>
                    <a:pt x="89946" y="50305"/>
                    <a:pt x="88649" y="50305"/>
                    <a:pt x="88649" y="50305"/>
                  </a:cubicBezTo>
                  <a:cubicBezTo>
                    <a:pt x="87351" y="49015"/>
                    <a:pt x="87351" y="49015"/>
                    <a:pt x="86054" y="49015"/>
                  </a:cubicBezTo>
                  <a:cubicBezTo>
                    <a:pt x="84757" y="49015"/>
                    <a:pt x="83460" y="49015"/>
                    <a:pt x="80866" y="47725"/>
                  </a:cubicBezTo>
                  <a:cubicBezTo>
                    <a:pt x="78272" y="47725"/>
                    <a:pt x="74380" y="47725"/>
                    <a:pt x="71786" y="46435"/>
                  </a:cubicBezTo>
                  <a:cubicBezTo>
                    <a:pt x="69192" y="46435"/>
                    <a:pt x="67895" y="45145"/>
                    <a:pt x="66598" y="45145"/>
                  </a:cubicBezTo>
                  <a:cubicBezTo>
                    <a:pt x="66598" y="45145"/>
                    <a:pt x="66598" y="45145"/>
                    <a:pt x="65301" y="45145"/>
                  </a:cubicBezTo>
                  <a:cubicBezTo>
                    <a:pt x="65301" y="45145"/>
                    <a:pt x="65301" y="45145"/>
                    <a:pt x="64003" y="45145"/>
                  </a:cubicBezTo>
                  <a:cubicBezTo>
                    <a:pt x="64003" y="45145"/>
                    <a:pt x="64003" y="45145"/>
                    <a:pt x="62706" y="45145"/>
                  </a:cubicBezTo>
                  <a:cubicBezTo>
                    <a:pt x="62706" y="45145"/>
                    <a:pt x="62706" y="45145"/>
                    <a:pt x="61409" y="43855"/>
                  </a:cubicBezTo>
                  <a:cubicBezTo>
                    <a:pt x="61409" y="43855"/>
                    <a:pt x="61409" y="43855"/>
                    <a:pt x="60112" y="43855"/>
                  </a:cubicBezTo>
                  <a:cubicBezTo>
                    <a:pt x="58815" y="43855"/>
                    <a:pt x="57518" y="43855"/>
                    <a:pt x="56221" y="42565"/>
                  </a:cubicBezTo>
                  <a:cubicBezTo>
                    <a:pt x="56221" y="42565"/>
                    <a:pt x="54924" y="42565"/>
                    <a:pt x="53627" y="42565"/>
                  </a:cubicBezTo>
                  <a:cubicBezTo>
                    <a:pt x="52329" y="41276"/>
                    <a:pt x="51032" y="41276"/>
                    <a:pt x="51032" y="41276"/>
                  </a:cubicBezTo>
                  <a:cubicBezTo>
                    <a:pt x="49735" y="41276"/>
                    <a:pt x="48438" y="39986"/>
                    <a:pt x="47141" y="39986"/>
                  </a:cubicBezTo>
                  <a:cubicBezTo>
                    <a:pt x="43250" y="38696"/>
                    <a:pt x="39358" y="36116"/>
                    <a:pt x="36764" y="34826"/>
                  </a:cubicBezTo>
                  <a:cubicBezTo>
                    <a:pt x="32873" y="32247"/>
                    <a:pt x="28982" y="29667"/>
                    <a:pt x="26387" y="27087"/>
                  </a:cubicBezTo>
                  <a:cubicBezTo>
                    <a:pt x="23793" y="24507"/>
                    <a:pt x="21199" y="21928"/>
                    <a:pt x="18605" y="19348"/>
                  </a:cubicBezTo>
                  <a:cubicBezTo>
                    <a:pt x="16010" y="18058"/>
                    <a:pt x="14713" y="15478"/>
                    <a:pt x="13416" y="12899"/>
                  </a:cubicBezTo>
                  <a:cubicBezTo>
                    <a:pt x="12119" y="10319"/>
                    <a:pt x="10822" y="7739"/>
                    <a:pt x="10822" y="6450"/>
                  </a:cubicBezTo>
                  <a:cubicBezTo>
                    <a:pt x="9525" y="3870"/>
                    <a:pt x="9525" y="2580"/>
                    <a:pt x="9525" y="1290"/>
                  </a:cubicBezTo>
                  <a:cubicBezTo>
                    <a:pt x="9525" y="0"/>
                    <a:pt x="9525" y="0"/>
                    <a:pt x="9525" y="0"/>
                  </a:cubicBezTo>
                  <a:close/>
                </a:path>
              </a:pathLst>
            </a:custGeom>
            <a:solidFill>
              <a:schemeClr val="bg1"/>
            </a:solidFill>
            <a:ln>
              <a:noFill/>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5" name="组合 24"/>
          <p:cNvGrpSpPr/>
          <p:nvPr/>
        </p:nvGrpSpPr>
        <p:grpSpPr>
          <a:xfrm>
            <a:off x="3719039" y="1763587"/>
            <a:ext cx="2332469" cy="1908503"/>
            <a:chOff x="5208390" y="2240868"/>
            <a:chExt cx="2332469" cy="1908503"/>
          </a:xfrm>
        </p:grpSpPr>
        <p:sp>
          <p:nvSpPr>
            <p:cNvPr id="26" name="等腰三角形 25"/>
            <p:cNvSpPr/>
            <p:nvPr/>
          </p:nvSpPr>
          <p:spPr>
            <a:xfrm>
              <a:off x="6240459" y="2240868"/>
              <a:ext cx="1300400" cy="1908503"/>
            </a:xfrm>
            <a:prstGeom prst="triangle">
              <a:avLst/>
            </a:prstGeom>
            <a:solidFill>
              <a:schemeClr val="accent2">
                <a:alpha val="66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7" name="等腰三角形 26"/>
            <p:cNvSpPr/>
            <p:nvPr/>
          </p:nvSpPr>
          <p:spPr>
            <a:xfrm>
              <a:off x="5620712" y="2240868"/>
              <a:ext cx="1300401" cy="1908503"/>
            </a:xfrm>
            <a:prstGeom prst="triangl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8" name="等腰三角形 27"/>
            <p:cNvSpPr/>
            <p:nvPr/>
          </p:nvSpPr>
          <p:spPr>
            <a:xfrm>
              <a:off x="5208390" y="3305697"/>
              <a:ext cx="824645" cy="843674"/>
            </a:xfrm>
            <a:prstGeom prst="triangle">
              <a:avLst/>
            </a:prstGeom>
            <a:solidFill>
              <a:schemeClr val="accent2">
                <a:lumMod val="60000"/>
                <a:lumOff val="4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rPr>
                <a:t>2</a:t>
              </a:r>
              <a:endParaRPr lang="en-US" altLang="zh-CN" sz="2000" b="1" dirty="0">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任意多边形 16" title="PVbvzsHBvL"/>
            <p:cNvSpPr>
              <a:spLocks noChangeAspect="1"/>
            </p:cNvSpPr>
            <p:nvPr/>
          </p:nvSpPr>
          <p:spPr bwMode="auto">
            <a:xfrm>
              <a:off x="6097962" y="3426358"/>
              <a:ext cx="345902" cy="435959"/>
            </a:xfrm>
            <a:custGeom>
              <a:avLst/>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7" name="组合 16"/>
          <p:cNvGrpSpPr/>
          <p:nvPr/>
        </p:nvGrpSpPr>
        <p:grpSpPr>
          <a:xfrm>
            <a:off x="6036737" y="1632157"/>
            <a:ext cx="2332468" cy="1156189"/>
            <a:chOff x="8360193" y="2993182"/>
            <a:chExt cx="2332468" cy="1156189"/>
          </a:xfrm>
        </p:grpSpPr>
        <p:sp>
          <p:nvSpPr>
            <p:cNvPr id="18" name="等腰三角形 17"/>
            <p:cNvSpPr/>
            <p:nvPr/>
          </p:nvSpPr>
          <p:spPr>
            <a:xfrm>
              <a:off x="9392261" y="2993182"/>
              <a:ext cx="1300400" cy="1156189"/>
            </a:xfrm>
            <a:prstGeom prst="triangle">
              <a:avLst/>
            </a:prstGeom>
            <a:solidFill>
              <a:schemeClr val="accent3">
                <a:alpha val="66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等腰三角形 18"/>
            <p:cNvSpPr/>
            <p:nvPr/>
          </p:nvSpPr>
          <p:spPr>
            <a:xfrm>
              <a:off x="8772515" y="2993182"/>
              <a:ext cx="1300401" cy="1156189"/>
            </a:xfrm>
            <a:prstGeom prst="triangl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0" name="等腰三角形 19"/>
            <p:cNvSpPr/>
            <p:nvPr/>
          </p:nvSpPr>
          <p:spPr>
            <a:xfrm>
              <a:off x="8360193" y="3305697"/>
              <a:ext cx="824645" cy="843674"/>
            </a:xfrm>
            <a:prstGeom prst="triangle">
              <a:avLst/>
            </a:prstGeom>
            <a:solidFill>
              <a:schemeClr val="accent3">
                <a:lumMod val="60000"/>
                <a:lumOff val="4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rPr>
                <a:t>3</a:t>
              </a:r>
              <a:endParaRPr lang="en-US" altLang="zh-CN" sz="2000" b="1" dirty="0">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任意多边形 17" title="zumY2Jory7koa69K2WYW"/>
            <p:cNvSpPr/>
            <p:nvPr/>
          </p:nvSpPr>
          <p:spPr bwMode="auto">
            <a:xfrm>
              <a:off x="9251057" y="3532538"/>
              <a:ext cx="343317" cy="343502"/>
            </a:xfrm>
            <a:custGeom>
              <a:avLst/>
              <a:gdLst>
                <a:gd name="connsiteX0" fmla="*/ 94638 w 328437"/>
                <a:gd name="connsiteY0" fmla="*/ 163513 h 328613"/>
                <a:gd name="connsiteX1" fmla="*/ 95937 w 328437"/>
                <a:gd name="connsiteY1" fmla="*/ 163513 h 328613"/>
                <a:gd name="connsiteX2" fmla="*/ 134903 w 328437"/>
                <a:gd name="connsiteY2" fmla="*/ 169971 h 328613"/>
                <a:gd name="connsiteX3" fmla="*/ 136202 w 328437"/>
                <a:gd name="connsiteY3" fmla="*/ 171262 h 328613"/>
                <a:gd name="connsiteX4" fmla="*/ 136202 w 328437"/>
                <a:gd name="connsiteY4" fmla="*/ 238422 h 328613"/>
                <a:gd name="connsiteX5" fmla="*/ 136202 w 328437"/>
                <a:gd name="connsiteY5" fmla="*/ 239713 h 328613"/>
                <a:gd name="connsiteX6" fmla="*/ 134903 w 328437"/>
                <a:gd name="connsiteY6" fmla="*/ 239713 h 328613"/>
                <a:gd name="connsiteX7" fmla="*/ 133604 w 328437"/>
                <a:gd name="connsiteY7" fmla="*/ 239713 h 328613"/>
                <a:gd name="connsiteX8" fmla="*/ 94638 w 328437"/>
                <a:gd name="connsiteY8" fmla="*/ 226798 h 328613"/>
                <a:gd name="connsiteX9" fmla="*/ 93339 w 328437"/>
                <a:gd name="connsiteY9" fmla="*/ 225506 h 328613"/>
                <a:gd name="connsiteX10" fmla="*/ 93339 w 328437"/>
                <a:gd name="connsiteY10" fmla="*/ 166096 h 328613"/>
                <a:gd name="connsiteX11" fmla="*/ 94638 w 328437"/>
                <a:gd name="connsiteY11" fmla="*/ 163513 h 328613"/>
                <a:gd name="connsiteX12" fmla="*/ 45714 w 328437"/>
                <a:gd name="connsiteY12" fmla="*/ 157163 h 328613"/>
                <a:gd name="connsiteX13" fmla="*/ 48227 w 328437"/>
                <a:gd name="connsiteY13" fmla="*/ 157163 h 328613"/>
                <a:gd name="connsiteX14" fmla="*/ 74620 w 328437"/>
                <a:gd name="connsiteY14" fmla="*/ 161051 h 328613"/>
                <a:gd name="connsiteX15" fmla="*/ 75877 w 328437"/>
                <a:gd name="connsiteY15" fmla="*/ 162347 h 328613"/>
                <a:gd name="connsiteX16" fmla="*/ 75877 w 328437"/>
                <a:gd name="connsiteY16" fmla="*/ 218071 h 328613"/>
                <a:gd name="connsiteX17" fmla="*/ 74620 w 328437"/>
                <a:gd name="connsiteY17" fmla="*/ 219367 h 328613"/>
                <a:gd name="connsiteX18" fmla="*/ 73363 w 328437"/>
                <a:gd name="connsiteY18" fmla="*/ 220663 h 328613"/>
                <a:gd name="connsiteX19" fmla="*/ 46971 w 328437"/>
                <a:gd name="connsiteY19" fmla="*/ 211592 h 328613"/>
                <a:gd name="connsiteX20" fmla="*/ 45714 w 328437"/>
                <a:gd name="connsiteY20" fmla="*/ 209000 h 328613"/>
                <a:gd name="connsiteX21" fmla="*/ 45714 w 328437"/>
                <a:gd name="connsiteY21" fmla="*/ 158459 h 328613"/>
                <a:gd name="connsiteX22" fmla="*/ 45714 w 328437"/>
                <a:gd name="connsiteY22" fmla="*/ 157163 h 328613"/>
                <a:gd name="connsiteX23" fmla="*/ 34601 w 328437"/>
                <a:gd name="connsiteY23" fmla="*/ 131763 h 328613"/>
                <a:gd name="connsiteX24" fmla="*/ 34601 w 328437"/>
                <a:gd name="connsiteY24" fmla="*/ 246063 h 328613"/>
                <a:gd name="connsiteX25" fmla="*/ 161601 w 328437"/>
                <a:gd name="connsiteY25" fmla="*/ 311151 h 328613"/>
                <a:gd name="connsiteX26" fmla="*/ 161601 w 328437"/>
                <a:gd name="connsiteY26" fmla="*/ 133351 h 328613"/>
                <a:gd name="connsiteX27" fmla="*/ 134613 w 328437"/>
                <a:gd name="connsiteY27" fmla="*/ 133351 h 328613"/>
                <a:gd name="connsiteX28" fmla="*/ 235241 w 328437"/>
                <a:gd name="connsiteY28" fmla="*/ 15875 h 328613"/>
                <a:gd name="connsiteX29" fmla="*/ 147314 w 328437"/>
                <a:gd name="connsiteY29" fmla="*/ 120775 h 328613"/>
                <a:gd name="connsiteX30" fmla="*/ 165417 w 328437"/>
                <a:gd name="connsiteY30" fmla="*/ 120775 h 328613"/>
                <a:gd name="connsiteX31" fmla="*/ 171882 w 328437"/>
                <a:gd name="connsiteY31" fmla="*/ 127251 h 328613"/>
                <a:gd name="connsiteX32" fmla="*/ 171882 w 328437"/>
                <a:gd name="connsiteY32" fmla="*/ 311150 h 328613"/>
                <a:gd name="connsiteX33" fmla="*/ 222311 w 328437"/>
                <a:gd name="connsiteY33" fmla="*/ 285249 h 328613"/>
                <a:gd name="connsiteX34" fmla="*/ 222311 w 328437"/>
                <a:gd name="connsiteY34" fmla="*/ 157037 h 328613"/>
                <a:gd name="connsiteX35" fmla="*/ 223604 w 328437"/>
                <a:gd name="connsiteY35" fmla="*/ 154447 h 328613"/>
                <a:gd name="connsiteX36" fmla="*/ 257223 w 328437"/>
                <a:gd name="connsiteY36" fmla="*/ 151857 h 328613"/>
                <a:gd name="connsiteX37" fmla="*/ 258516 w 328437"/>
                <a:gd name="connsiteY37" fmla="*/ 151857 h 328613"/>
                <a:gd name="connsiteX38" fmla="*/ 259809 w 328437"/>
                <a:gd name="connsiteY38" fmla="*/ 153152 h 328613"/>
                <a:gd name="connsiteX39" fmla="*/ 259809 w 328437"/>
                <a:gd name="connsiteY39" fmla="*/ 265823 h 328613"/>
                <a:gd name="connsiteX40" fmla="*/ 293429 w 328437"/>
                <a:gd name="connsiteY40" fmla="*/ 247692 h 328613"/>
                <a:gd name="connsiteX41" fmla="*/ 294722 w 328437"/>
                <a:gd name="connsiteY41" fmla="*/ 118185 h 328613"/>
                <a:gd name="connsiteX42" fmla="*/ 296015 w 328437"/>
                <a:gd name="connsiteY42" fmla="*/ 114300 h 328613"/>
                <a:gd name="connsiteX43" fmla="*/ 301187 w 328437"/>
                <a:gd name="connsiteY43" fmla="*/ 111710 h 328613"/>
                <a:gd name="connsiteX44" fmla="*/ 307652 w 328437"/>
                <a:gd name="connsiteY44" fmla="*/ 113005 h 328613"/>
                <a:gd name="connsiteX45" fmla="*/ 235241 w 328437"/>
                <a:gd name="connsiteY45" fmla="*/ 15875 h 328613"/>
                <a:gd name="connsiteX46" fmla="*/ 235348 w 328437"/>
                <a:gd name="connsiteY46" fmla="*/ 0 h 328613"/>
                <a:gd name="connsiteX47" fmla="*/ 239233 w 328437"/>
                <a:gd name="connsiteY47" fmla="*/ 0 h 328613"/>
                <a:gd name="connsiteX48" fmla="*/ 241823 w 328437"/>
                <a:gd name="connsiteY48" fmla="*/ 2598 h 328613"/>
                <a:gd name="connsiteX49" fmla="*/ 327286 w 328437"/>
                <a:gd name="connsiteY49" fmla="*/ 115599 h 328613"/>
                <a:gd name="connsiteX50" fmla="*/ 327286 w 328437"/>
                <a:gd name="connsiteY50" fmla="*/ 123392 h 328613"/>
                <a:gd name="connsiteX51" fmla="*/ 322107 w 328437"/>
                <a:gd name="connsiteY51" fmla="*/ 125990 h 328613"/>
                <a:gd name="connsiteX52" fmla="*/ 307863 w 328437"/>
                <a:gd name="connsiteY52" fmla="*/ 124691 h 328613"/>
                <a:gd name="connsiteX53" fmla="*/ 307863 w 328437"/>
                <a:gd name="connsiteY53" fmla="*/ 251980 h 328613"/>
                <a:gd name="connsiteX54" fmla="*/ 303978 w 328437"/>
                <a:gd name="connsiteY54" fmla="*/ 257175 h 328613"/>
                <a:gd name="connsiteX55" fmla="*/ 169308 w 328437"/>
                <a:gd name="connsiteY55" fmla="*/ 327314 h 328613"/>
                <a:gd name="connsiteX56" fmla="*/ 166718 w 328437"/>
                <a:gd name="connsiteY56" fmla="*/ 328613 h 328613"/>
                <a:gd name="connsiteX57" fmla="*/ 164129 w 328437"/>
                <a:gd name="connsiteY57" fmla="*/ 327314 h 328613"/>
                <a:gd name="connsiteX58" fmla="*/ 25574 w 328437"/>
                <a:gd name="connsiteY58" fmla="*/ 254578 h 328613"/>
                <a:gd name="connsiteX59" fmla="*/ 21689 w 328437"/>
                <a:gd name="connsiteY59" fmla="*/ 249382 h 328613"/>
                <a:gd name="connsiteX60" fmla="*/ 21689 w 328437"/>
                <a:gd name="connsiteY60" fmla="*/ 129887 h 328613"/>
                <a:gd name="connsiteX61" fmla="*/ 6150 w 328437"/>
                <a:gd name="connsiteY61" fmla="*/ 129887 h 328613"/>
                <a:gd name="connsiteX62" fmla="*/ 971 w 328437"/>
                <a:gd name="connsiteY62" fmla="*/ 127289 h 328613"/>
                <a:gd name="connsiteX63" fmla="*/ 971 w 328437"/>
                <a:gd name="connsiteY63" fmla="*/ 120795 h 328613"/>
                <a:gd name="connsiteX64" fmla="*/ 34638 w 328437"/>
                <a:gd name="connsiteY64" fmla="*/ 54552 h 328613"/>
                <a:gd name="connsiteX65" fmla="*/ 38523 w 328437"/>
                <a:gd name="connsiteY65" fmla="*/ 50656 h 328613"/>
                <a:gd name="connsiteX66" fmla="*/ 59241 w 328437"/>
                <a:gd name="connsiteY66" fmla="*/ 45460 h 328613"/>
                <a:gd name="connsiteX67" fmla="*/ 59241 w 328437"/>
                <a:gd name="connsiteY67" fmla="*/ 27276 h 328613"/>
                <a:gd name="connsiteX68" fmla="*/ 63126 w 328437"/>
                <a:gd name="connsiteY68" fmla="*/ 20782 h 328613"/>
                <a:gd name="connsiteX69" fmla="*/ 83844 w 328437"/>
                <a:gd name="connsiteY69" fmla="*/ 14287 h 328613"/>
                <a:gd name="connsiteX70" fmla="*/ 85139 w 328437"/>
                <a:gd name="connsiteY70" fmla="*/ 14287 h 328613"/>
                <a:gd name="connsiteX71" fmla="*/ 86434 w 328437"/>
                <a:gd name="connsiteY71" fmla="*/ 14287 h 328613"/>
                <a:gd name="connsiteX72" fmla="*/ 98088 w 328437"/>
                <a:gd name="connsiteY72" fmla="*/ 16885 h 328613"/>
                <a:gd name="connsiteX73" fmla="*/ 103268 w 328437"/>
                <a:gd name="connsiteY73" fmla="*/ 22081 h 328613"/>
                <a:gd name="connsiteX74" fmla="*/ 103268 w 328437"/>
                <a:gd name="connsiteY74" fmla="*/ 33771 h 328613"/>
                <a:gd name="connsiteX75" fmla="*/ 235348 w 328437"/>
                <a:gd name="connsiteY75"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328437" h="328613">
                  <a:moveTo>
                    <a:pt x="94638" y="163513"/>
                  </a:moveTo>
                  <a:cubicBezTo>
                    <a:pt x="94638" y="163513"/>
                    <a:pt x="95937" y="163513"/>
                    <a:pt x="95937" y="163513"/>
                  </a:cubicBezTo>
                  <a:cubicBezTo>
                    <a:pt x="95937" y="163513"/>
                    <a:pt x="95937" y="163513"/>
                    <a:pt x="134903" y="169971"/>
                  </a:cubicBezTo>
                  <a:cubicBezTo>
                    <a:pt x="136202" y="169971"/>
                    <a:pt x="136202" y="169971"/>
                    <a:pt x="136202" y="171262"/>
                  </a:cubicBezTo>
                  <a:cubicBezTo>
                    <a:pt x="136202" y="171262"/>
                    <a:pt x="136202" y="171262"/>
                    <a:pt x="136202" y="238422"/>
                  </a:cubicBezTo>
                  <a:cubicBezTo>
                    <a:pt x="136202" y="238422"/>
                    <a:pt x="136202" y="239713"/>
                    <a:pt x="136202" y="239713"/>
                  </a:cubicBezTo>
                  <a:cubicBezTo>
                    <a:pt x="134903" y="239713"/>
                    <a:pt x="134903" y="239713"/>
                    <a:pt x="134903" y="239713"/>
                  </a:cubicBezTo>
                  <a:cubicBezTo>
                    <a:pt x="134903" y="239713"/>
                    <a:pt x="134903" y="239713"/>
                    <a:pt x="133604" y="239713"/>
                  </a:cubicBezTo>
                  <a:cubicBezTo>
                    <a:pt x="133604" y="239713"/>
                    <a:pt x="133604" y="239713"/>
                    <a:pt x="94638" y="226798"/>
                  </a:cubicBezTo>
                  <a:cubicBezTo>
                    <a:pt x="94638" y="226798"/>
                    <a:pt x="93339" y="225506"/>
                    <a:pt x="93339" y="225506"/>
                  </a:cubicBezTo>
                  <a:cubicBezTo>
                    <a:pt x="93339" y="225506"/>
                    <a:pt x="93339" y="225506"/>
                    <a:pt x="93339" y="166096"/>
                  </a:cubicBezTo>
                  <a:cubicBezTo>
                    <a:pt x="93339" y="164805"/>
                    <a:pt x="94638" y="164805"/>
                    <a:pt x="94638" y="163513"/>
                  </a:cubicBezTo>
                  <a:close/>
                  <a:moveTo>
                    <a:pt x="45714" y="157163"/>
                  </a:moveTo>
                  <a:cubicBezTo>
                    <a:pt x="46971" y="157163"/>
                    <a:pt x="46971" y="157163"/>
                    <a:pt x="48227" y="157163"/>
                  </a:cubicBezTo>
                  <a:cubicBezTo>
                    <a:pt x="48227" y="157163"/>
                    <a:pt x="48227" y="157163"/>
                    <a:pt x="74620" y="161051"/>
                  </a:cubicBezTo>
                  <a:cubicBezTo>
                    <a:pt x="74620" y="161051"/>
                    <a:pt x="75877" y="161051"/>
                    <a:pt x="75877" y="162347"/>
                  </a:cubicBezTo>
                  <a:cubicBezTo>
                    <a:pt x="75877" y="162347"/>
                    <a:pt x="75877" y="162347"/>
                    <a:pt x="75877" y="218071"/>
                  </a:cubicBezTo>
                  <a:cubicBezTo>
                    <a:pt x="75877" y="219367"/>
                    <a:pt x="75877" y="219367"/>
                    <a:pt x="74620" y="219367"/>
                  </a:cubicBezTo>
                  <a:cubicBezTo>
                    <a:pt x="74620" y="220663"/>
                    <a:pt x="74620" y="220663"/>
                    <a:pt x="73363" y="220663"/>
                  </a:cubicBezTo>
                  <a:cubicBezTo>
                    <a:pt x="73363" y="220663"/>
                    <a:pt x="73363" y="220663"/>
                    <a:pt x="46971" y="211592"/>
                  </a:cubicBezTo>
                  <a:cubicBezTo>
                    <a:pt x="45714" y="210296"/>
                    <a:pt x="45714" y="210296"/>
                    <a:pt x="45714" y="209000"/>
                  </a:cubicBezTo>
                  <a:cubicBezTo>
                    <a:pt x="45714" y="209000"/>
                    <a:pt x="45714" y="209000"/>
                    <a:pt x="45714" y="158459"/>
                  </a:cubicBezTo>
                  <a:cubicBezTo>
                    <a:pt x="45714" y="158459"/>
                    <a:pt x="45714" y="157163"/>
                    <a:pt x="45714" y="157163"/>
                  </a:cubicBezTo>
                  <a:close/>
                  <a:moveTo>
                    <a:pt x="34601" y="131763"/>
                  </a:moveTo>
                  <a:lnTo>
                    <a:pt x="34601" y="246063"/>
                  </a:lnTo>
                  <a:lnTo>
                    <a:pt x="161601" y="311151"/>
                  </a:lnTo>
                  <a:lnTo>
                    <a:pt x="161601" y="133351"/>
                  </a:lnTo>
                  <a:lnTo>
                    <a:pt x="134613" y="133351"/>
                  </a:lnTo>
                  <a:close/>
                  <a:moveTo>
                    <a:pt x="235241" y="15875"/>
                  </a:moveTo>
                  <a:cubicBezTo>
                    <a:pt x="235241" y="15875"/>
                    <a:pt x="235241" y="15875"/>
                    <a:pt x="147314" y="120775"/>
                  </a:cubicBezTo>
                  <a:cubicBezTo>
                    <a:pt x="147314" y="120775"/>
                    <a:pt x="147314" y="120775"/>
                    <a:pt x="165417" y="120775"/>
                  </a:cubicBezTo>
                  <a:cubicBezTo>
                    <a:pt x="169296" y="120775"/>
                    <a:pt x="171882" y="123365"/>
                    <a:pt x="171882" y="127251"/>
                  </a:cubicBezTo>
                  <a:cubicBezTo>
                    <a:pt x="171882" y="127251"/>
                    <a:pt x="171882" y="127251"/>
                    <a:pt x="171882" y="311150"/>
                  </a:cubicBezTo>
                  <a:cubicBezTo>
                    <a:pt x="171882" y="311150"/>
                    <a:pt x="171882" y="311150"/>
                    <a:pt x="222311" y="285249"/>
                  </a:cubicBezTo>
                  <a:cubicBezTo>
                    <a:pt x="222311" y="285249"/>
                    <a:pt x="222311" y="285249"/>
                    <a:pt x="222311" y="157037"/>
                  </a:cubicBezTo>
                  <a:cubicBezTo>
                    <a:pt x="222311" y="155742"/>
                    <a:pt x="222311" y="154447"/>
                    <a:pt x="223604" y="154447"/>
                  </a:cubicBezTo>
                  <a:cubicBezTo>
                    <a:pt x="223604" y="154447"/>
                    <a:pt x="223604" y="154447"/>
                    <a:pt x="257223" y="151857"/>
                  </a:cubicBezTo>
                  <a:cubicBezTo>
                    <a:pt x="257223" y="151857"/>
                    <a:pt x="258516" y="151857"/>
                    <a:pt x="258516" y="151857"/>
                  </a:cubicBezTo>
                  <a:cubicBezTo>
                    <a:pt x="258516" y="153152"/>
                    <a:pt x="259809" y="153152"/>
                    <a:pt x="259809" y="153152"/>
                  </a:cubicBezTo>
                  <a:cubicBezTo>
                    <a:pt x="259809" y="153152"/>
                    <a:pt x="259809" y="153152"/>
                    <a:pt x="259809" y="265823"/>
                  </a:cubicBezTo>
                  <a:cubicBezTo>
                    <a:pt x="259809" y="265823"/>
                    <a:pt x="259809" y="265823"/>
                    <a:pt x="293429" y="247692"/>
                  </a:cubicBezTo>
                  <a:cubicBezTo>
                    <a:pt x="293429" y="247692"/>
                    <a:pt x="293429" y="247692"/>
                    <a:pt x="294722" y="118185"/>
                  </a:cubicBezTo>
                  <a:cubicBezTo>
                    <a:pt x="294722" y="116890"/>
                    <a:pt x="294722" y="115595"/>
                    <a:pt x="296015" y="114300"/>
                  </a:cubicBezTo>
                  <a:cubicBezTo>
                    <a:pt x="297308" y="113005"/>
                    <a:pt x="298601" y="111710"/>
                    <a:pt x="301187" y="111710"/>
                  </a:cubicBezTo>
                  <a:lnTo>
                    <a:pt x="307652" y="113005"/>
                  </a:lnTo>
                  <a:cubicBezTo>
                    <a:pt x="307652" y="113005"/>
                    <a:pt x="307652" y="113005"/>
                    <a:pt x="235241" y="15875"/>
                  </a:cubicBezTo>
                  <a:close/>
                  <a:moveTo>
                    <a:pt x="235348" y="0"/>
                  </a:moveTo>
                  <a:cubicBezTo>
                    <a:pt x="235348" y="0"/>
                    <a:pt x="237938" y="0"/>
                    <a:pt x="239233" y="0"/>
                  </a:cubicBezTo>
                  <a:cubicBezTo>
                    <a:pt x="241823" y="1299"/>
                    <a:pt x="241823" y="2598"/>
                    <a:pt x="241823" y="2598"/>
                  </a:cubicBezTo>
                  <a:cubicBezTo>
                    <a:pt x="241823" y="2598"/>
                    <a:pt x="241823" y="2598"/>
                    <a:pt x="327286" y="115599"/>
                  </a:cubicBezTo>
                  <a:cubicBezTo>
                    <a:pt x="327286" y="115599"/>
                    <a:pt x="329876" y="119496"/>
                    <a:pt x="327286" y="123392"/>
                  </a:cubicBezTo>
                  <a:cubicBezTo>
                    <a:pt x="324697" y="125990"/>
                    <a:pt x="322107" y="125990"/>
                    <a:pt x="322107" y="125990"/>
                  </a:cubicBezTo>
                  <a:cubicBezTo>
                    <a:pt x="322107" y="125990"/>
                    <a:pt x="322107" y="125990"/>
                    <a:pt x="307863" y="124691"/>
                  </a:cubicBezTo>
                  <a:cubicBezTo>
                    <a:pt x="307863" y="124691"/>
                    <a:pt x="307863" y="124691"/>
                    <a:pt x="307863" y="251980"/>
                  </a:cubicBezTo>
                  <a:cubicBezTo>
                    <a:pt x="307863" y="254578"/>
                    <a:pt x="306568" y="255877"/>
                    <a:pt x="303978" y="257175"/>
                  </a:cubicBezTo>
                  <a:cubicBezTo>
                    <a:pt x="303978" y="257175"/>
                    <a:pt x="303978" y="257175"/>
                    <a:pt x="169308" y="327314"/>
                  </a:cubicBezTo>
                  <a:cubicBezTo>
                    <a:pt x="169308" y="327314"/>
                    <a:pt x="168013" y="328613"/>
                    <a:pt x="166718" y="328613"/>
                  </a:cubicBezTo>
                  <a:cubicBezTo>
                    <a:pt x="165424" y="328613"/>
                    <a:pt x="164129" y="327314"/>
                    <a:pt x="164129" y="327314"/>
                  </a:cubicBezTo>
                  <a:cubicBezTo>
                    <a:pt x="164129" y="327314"/>
                    <a:pt x="164129" y="327314"/>
                    <a:pt x="25574" y="254578"/>
                  </a:cubicBezTo>
                  <a:cubicBezTo>
                    <a:pt x="22984" y="254578"/>
                    <a:pt x="21689" y="251980"/>
                    <a:pt x="21689" y="249382"/>
                  </a:cubicBezTo>
                  <a:cubicBezTo>
                    <a:pt x="21689" y="249382"/>
                    <a:pt x="21689" y="249382"/>
                    <a:pt x="21689" y="129887"/>
                  </a:cubicBezTo>
                  <a:cubicBezTo>
                    <a:pt x="21689" y="129887"/>
                    <a:pt x="21689" y="129887"/>
                    <a:pt x="6150" y="129887"/>
                  </a:cubicBezTo>
                  <a:cubicBezTo>
                    <a:pt x="3561" y="129887"/>
                    <a:pt x="2266" y="128588"/>
                    <a:pt x="971" y="127289"/>
                  </a:cubicBezTo>
                  <a:cubicBezTo>
                    <a:pt x="-324" y="125990"/>
                    <a:pt x="-324" y="123392"/>
                    <a:pt x="971" y="120795"/>
                  </a:cubicBezTo>
                  <a:cubicBezTo>
                    <a:pt x="971" y="120795"/>
                    <a:pt x="971" y="120795"/>
                    <a:pt x="34638" y="54552"/>
                  </a:cubicBezTo>
                  <a:cubicBezTo>
                    <a:pt x="35933" y="51955"/>
                    <a:pt x="37228" y="51955"/>
                    <a:pt x="38523" y="50656"/>
                  </a:cubicBezTo>
                  <a:cubicBezTo>
                    <a:pt x="38523" y="50656"/>
                    <a:pt x="38523" y="50656"/>
                    <a:pt x="59241" y="45460"/>
                  </a:cubicBezTo>
                  <a:cubicBezTo>
                    <a:pt x="59241" y="45460"/>
                    <a:pt x="59241" y="45460"/>
                    <a:pt x="59241" y="27276"/>
                  </a:cubicBezTo>
                  <a:cubicBezTo>
                    <a:pt x="59241" y="24678"/>
                    <a:pt x="60536" y="22081"/>
                    <a:pt x="63126" y="20782"/>
                  </a:cubicBezTo>
                  <a:cubicBezTo>
                    <a:pt x="63126" y="20782"/>
                    <a:pt x="63126" y="20782"/>
                    <a:pt x="83844" y="14287"/>
                  </a:cubicBezTo>
                  <a:cubicBezTo>
                    <a:pt x="83844" y="14287"/>
                    <a:pt x="83844" y="14287"/>
                    <a:pt x="85139" y="14287"/>
                  </a:cubicBezTo>
                  <a:cubicBezTo>
                    <a:pt x="86434" y="14287"/>
                    <a:pt x="86434" y="14287"/>
                    <a:pt x="86434" y="14287"/>
                  </a:cubicBezTo>
                  <a:cubicBezTo>
                    <a:pt x="86434" y="14287"/>
                    <a:pt x="86434" y="14287"/>
                    <a:pt x="98088" y="16885"/>
                  </a:cubicBezTo>
                  <a:cubicBezTo>
                    <a:pt x="100678" y="16885"/>
                    <a:pt x="103268" y="19483"/>
                    <a:pt x="103268" y="22081"/>
                  </a:cubicBezTo>
                  <a:cubicBezTo>
                    <a:pt x="103268" y="22081"/>
                    <a:pt x="103268" y="22081"/>
                    <a:pt x="103268" y="33771"/>
                  </a:cubicBezTo>
                  <a:cubicBezTo>
                    <a:pt x="103268" y="33771"/>
                    <a:pt x="103268" y="33771"/>
                    <a:pt x="235348" y="0"/>
                  </a:cubicBezTo>
                  <a:close/>
                </a:path>
              </a:pathLst>
            </a:custGeom>
            <a:solidFill>
              <a:schemeClr val="bg1"/>
            </a:solidFill>
            <a:ln>
              <a:noFill/>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9" name="组合 8"/>
          <p:cNvGrpSpPr/>
          <p:nvPr/>
        </p:nvGrpSpPr>
        <p:grpSpPr>
          <a:xfrm>
            <a:off x="8321456" y="1763587"/>
            <a:ext cx="2332469" cy="1908503"/>
            <a:chOff x="5208390" y="2240868"/>
            <a:chExt cx="2332469" cy="1908503"/>
          </a:xfrm>
        </p:grpSpPr>
        <p:sp>
          <p:nvSpPr>
            <p:cNvPr id="10" name="等腰三角形 9"/>
            <p:cNvSpPr/>
            <p:nvPr/>
          </p:nvSpPr>
          <p:spPr>
            <a:xfrm>
              <a:off x="6240459" y="2240868"/>
              <a:ext cx="1300400" cy="1908503"/>
            </a:xfrm>
            <a:prstGeom prst="triangle">
              <a:avLst/>
            </a:prstGeom>
            <a:solidFill>
              <a:schemeClr val="accent4">
                <a:alpha val="66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11" name="等腰三角形 10"/>
            <p:cNvSpPr/>
            <p:nvPr/>
          </p:nvSpPr>
          <p:spPr>
            <a:xfrm>
              <a:off x="5620712" y="2240868"/>
              <a:ext cx="1300401" cy="1908503"/>
            </a:xfrm>
            <a:prstGeom prst="triangl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12" name="等腰三角形 11"/>
            <p:cNvSpPr/>
            <p:nvPr/>
          </p:nvSpPr>
          <p:spPr>
            <a:xfrm>
              <a:off x="5208390" y="3305697"/>
              <a:ext cx="824645" cy="843674"/>
            </a:xfrm>
            <a:prstGeom prst="triangle">
              <a:avLst/>
            </a:prstGeom>
            <a:solidFill>
              <a:schemeClr val="accent4">
                <a:lumMod val="60000"/>
                <a:lumOff val="40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normAutofit/>
            </a:bodyPr>
            <a:lstStyle/>
            <a:p>
              <a:pPr algn="ctr"/>
              <a:r>
                <a:rPr lang="en-US" altLang="zh-CN" sz="2000" b="1">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rPr>
                <a:t>4</a:t>
              </a:r>
              <a:endParaRPr lang="en-US" altLang="zh-CN" sz="2000" b="1" dirty="0">
                <a:solidFill>
                  <a:schemeClr val="bg1">
                    <a:lumMod val="10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任意多边形 36" title="PVbvzsHBvL"/>
            <p:cNvSpPr>
              <a:spLocks noChangeAspect="1"/>
            </p:cNvSpPr>
            <p:nvPr/>
          </p:nvSpPr>
          <p:spPr bwMode="auto">
            <a:xfrm>
              <a:off x="6097962" y="3426358"/>
              <a:ext cx="345902" cy="435959"/>
            </a:xfrm>
            <a:custGeom>
              <a:avLst/>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0" name="išľíďè"/>
          <p:cNvSpPr/>
          <p:nvPr/>
        </p:nvSpPr>
        <p:spPr bwMode="auto">
          <a:xfrm>
            <a:off x="1006105" y="4633984"/>
            <a:ext cx="184120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1" name="iSlíďè"/>
          <p:cNvSpPr txBox="1"/>
          <p:nvPr/>
        </p:nvSpPr>
        <p:spPr bwMode="auto">
          <a:xfrm>
            <a:off x="1006105" y="4211480"/>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2" name="išľíďè"/>
          <p:cNvSpPr/>
          <p:nvPr/>
        </p:nvSpPr>
        <p:spPr bwMode="auto">
          <a:xfrm>
            <a:off x="3923879" y="4639430"/>
            <a:ext cx="184120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3" name="iSlíďè"/>
          <p:cNvSpPr txBox="1"/>
          <p:nvPr/>
        </p:nvSpPr>
        <p:spPr bwMode="auto">
          <a:xfrm>
            <a:off x="3923879" y="421692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4" name="išľíďè"/>
          <p:cNvSpPr/>
          <p:nvPr/>
        </p:nvSpPr>
        <p:spPr bwMode="auto">
          <a:xfrm>
            <a:off x="6841653" y="4633950"/>
            <a:ext cx="184120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5" name="iSlíďè"/>
          <p:cNvSpPr txBox="1"/>
          <p:nvPr/>
        </p:nvSpPr>
        <p:spPr bwMode="auto">
          <a:xfrm>
            <a:off x="6841653" y="421144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6" name="išľíďè"/>
          <p:cNvSpPr/>
          <p:nvPr/>
        </p:nvSpPr>
        <p:spPr bwMode="auto">
          <a:xfrm>
            <a:off x="9625698" y="4633950"/>
            <a:ext cx="1841202"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7" name="iSlíďè"/>
          <p:cNvSpPr txBox="1"/>
          <p:nvPr/>
        </p:nvSpPr>
        <p:spPr bwMode="auto">
          <a:xfrm>
            <a:off x="9625698" y="4211446"/>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0" name="文本框 29"/>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down)">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down)">
                                      <p:cBhvr>
                                        <p:cTn id="11" dur="500"/>
                                        <p:tgtEl>
                                          <p:spTgt spid="4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down)">
                                      <p:cBhvr>
                                        <p:cTn id="15" dur="500"/>
                                        <p:tgtEl>
                                          <p:spTgt spid="43"/>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down)">
                                      <p:cBhvr>
                                        <p:cTn id="19" dur="500"/>
                                        <p:tgtEl>
                                          <p:spTgt spid="42"/>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wipe(down)">
                                      <p:cBhvr>
                                        <p:cTn id="23" dur="500"/>
                                        <p:tgtEl>
                                          <p:spTgt spid="45"/>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down)">
                                      <p:cBhvr>
                                        <p:cTn id="27" dur="500"/>
                                        <p:tgtEl>
                                          <p:spTgt spid="44"/>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47"/>
                                        </p:tgtEl>
                                        <p:attrNameLst>
                                          <p:attrName>style.visibility</p:attrName>
                                        </p:attrNameLst>
                                      </p:cBhvr>
                                      <p:to>
                                        <p:strVal val="visible"/>
                                      </p:to>
                                    </p:set>
                                    <p:animEffect transition="in" filter="wipe(down)">
                                      <p:cBhvr>
                                        <p:cTn id="31" dur="500"/>
                                        <p:tgtEl>
                                          <p:spTgt spid="47"/>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wipe(down)">
                                      <p:cBhvr>
                                        <p:cTn id="3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P spid="44" grpId="0"/>
      <p:bldP spid="45" grpId="0"/>
      <p:bldP spid="46" grpId="0"/>
      <p:bldP spid="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 Diagonal Corner Rectangle 34"/>
          <p:cNvSpPr/>
          <p:nvPr/>
        </p:nvSpPr>
        <p:spPr>
          <a:xfrm>
            <a:off x="886275" y="2287000"/>
            <a:ext cx="2304280" cy="2457899"/>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Round Diagonal Corner Rectangle 35"/>
          <p:cNvSpPr/>
          <p:nvPr/>
        </p:nvSpPr>
        <p:spPr>
          <a:xfrm>
            <a:off x="3604235" y="2287000"/>
            <a:ext cx="2304280" cy="2457899"/>
          </a:xfrm>
          <a:prstGeom prst="round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Round Diagonal Corner Rectangle 36"/>
          <p:cNvSpPr/>
          <p:nvPr/>
        </p:nvSpPr>
        <p:spPr>
          <a:xfrm>
            <a:off x="6309793" y="2287000"/>
            <a:ext cx="2304280" cy="2457899"/>
          </a:xfrm>
          <a:prstGeom prst="round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8" name="Round Diagonal Corner Rectangle 37"/>
          <p:cNvSpPr/>
          <p:nvPr/>
        </p:nvSpPr>
        <p:spPr>
          <a:xfrm>
            <a:off x="9014755" y="2287000"/>
            <a:ext cx="2304280" cy="2457899"/>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79" name="Group 78"/>
          <p:cNvGrpSpPr/>
          <p:nvPr/>
        </p:nvGrpSpPr>
        <p:grpSpPr>
          <a:xfrm>
            <a:off x="4423080" y="2576223"/>
            <a:ext cx="666589" cy="917589"/>
            <a:chOff x="3291055" y="1604118"/>
            <a:chExt cx="552452" cy="760475"/>
          </a:xfrm>
          <a:solidFill>
            <a:schemeClr val="bg1"/>
          </a:solidFill>
        </p:grpSpPr>
        <p:sp>
          <p:nvSpPr>
            <p:cNvPr id="512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2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2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2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2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3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3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80" name="Group 79"/>
          <p:cNvGrpSpPr/>
          <p:nvPr/>
        </p:nvGrpSpPr>
        <p:grpSpPr>
          <a:xfrm>
            <a:off x="1611870" y="2596134"/>
            <a:ext cx="853092" cy="877769"/>
            <a:chOff x="1222376" y="1701801"/>
            <a:chExt cx="768350" cy="790576"/>
          </a:xfrm>
          <a:solidFill>
            <a:schemeClr val="bg1"/>
          </a:solidFill>
        </p:grpSpPr>
        <p:sp>
          <p:nvSpPr>
            <p:cNvPr id="5135" name="Freeform 15"/>
            <p:cNvSpPr>
              <a:spLocks noEditPoints="1"/>
            </p:cNvSpPr>
            <p:nvPr/>
          </p:nvSpPr>
          <p:spPr bwMode="auto">
            <a:xfrm>
              <a:off x="1222376" y="1701801"/>
              <a:ext cx="419100" cy="688975"/>
            </a:xfrm>
            <a:custGeom>
              <a:avLst/>
              <a:gdLst/>
              <a:ahLst/>
              <a:cxnLst>
                <a:cxn ang="0">
                  <a:pos x="26" y="61"/>
                </a:cxn>
                <a:cxn ang="0">
                  <a:pos x="35" y="38"/>
                </a:cxn>
                <a:cxn ang="0">
                  <a:pos x="54" y="29"/>
                </a:cxn>
                <a:cxn ang="0">
                  <a:pos x="38" y="3"/>
                </a:cxn>
                <a:cxn ang="0">
                  <a:pos x="32" y="0"/>
                </a:cxn>
                <a:cxn ang="0">
                  <a:pos x="27" y="3"/>
                </a:cxn>
                <a:cxn ang="0">
                  <a:pos x="0" y="56"/>
                </a:cxn>
                <a:cxn ang="0">
                  <a:pos x="32" y="89"/>
                </a:cxn>
                <a:cxn ang="0">
                  <a:pos x="40" y="87"/>
                </a:cxn>
                <a:cxn ang="0">
                  <a:pos x="35" y="83"/>
                </a:cxn>
                <a:cxn ang="0">
                  <a:pos x="26" y="61"/>
                </a:cxn>
                <a:cxn ang="0">
                  <a:pos x="21" y="74"/>
                </a:cxn>
                <a:cxn ang="0">
                  <a:pos x="18" y="76"/>
                </a:cxn>
                <a:cxn ang="0">
                  <a:pos x="15" y="75"/>
                </a:cxn>
                <a:cxn ang="0">
                  <a:pos x="7" y="48"/>
                </a:cxn>
                <a:cxn ang="0">
                  <a:pos x="12" y="45"/>
                </a:cxn>
                <a:cxn ang="0">
                  <a:pos x="15" y="50"/>
                </a:cxn>
                <a:cxn ang="0">
                  <a:pos x="20" y="68"/>
                </a:cxn>
                <a:cxn ang="0">
                  <a:pos x="21" y="74"/>
                </a:cxn>
                <a:cxn ang="0">
                  <a:pos x="21" y="74"/>
                </a:cxn>
                <a:cxn ang="0">
                  <a:pos x="21" y="74"/>
                </a:cxn>
              </a:cxnLst>
              <a:rect l="0" t="0" r="r" b="b"/>
              <a:pathLst>
                <a:path w="54" h="89">
                  <a:moveTo>
                    <a:pt x="26" y="61"/>
                  </a:moveTo>
                  <a:cubicBezTo>
                    <a:pt x="26" y="52"/>
                    <a:pt x="29" y="44"/>
                    <a:pt x="35" y="38"/>
                  </a:cubicBezTo>
                  <a:cubicBezTo>
                    <a:pt x="40" y="33"/>
                    <a:pt x="47" y="30"/>
                    <a:pt x="54" y="29"/>
                  </a:cubicBezTo>
                  <a:cubicBezTo>
                    <a:pt x="49" y="19"/>
                    <a:pt x="42" y="9"/>
                    <a:pt x="38" y="3"/>
                  </a:cubicBezTo>
                  <a:cubicBezTo>
                    <a:pt x="36" y="1"/>
                    <a:pt x="34" y="0"/>
                    <a:pt x="32" y="0"/>
                  </a:cubicBezTo>
                  <a:cubicBezTo>
                    <a:pt x="30" y="0"/>
                    <a:pt x="28" y="1"/>
                    <a:pt x="27" y="3"/>
                  </a:cubicBezTo>
                  <a:cubicBezTo>
                    <a:pt x="18" y="16"/>
                    <a:pt x="0" y="43"/>
                    <a:pt x="0" y="56"/>
                  </a:cubicBezTo>
                  <a:cubicBezTo>
                    <a:pt x="0" y="74"/>
                    <a:pt x="14" y="89"/>
                    <a:pt x="32" y="89"/>
                  </a:cubicBezTo>
                  <a:cubicBezTo>
                    <a:pt x="35" y="89"/>
                    <a:pt x="38" y="88"/>
                    <a:pt x="40" y="87"/>
                  </a:cubicBezTo>
                  <a:cubicBezTo>
                    <a:pt x="39" y="86"/>
                    <a:pt x="37" y="85"/>
                    <a:pt x="35" y="83"/>
                  </a:cubicBezTo>
                  <a:cubicBezTo>
                    <a:pt x="29" y="77"/>
                    <a:pt x="26" y="69"/>
                    <a:pt x="26" y="61"/>
                  </a:cubicBezTo>
                  <a:close/>
                  <a:moveTo>
                    <a:pt x="21" y="74"/>
                  </a:moveTo>
                  <a:cubicBezTo>
                    <a:pt x="20" y="76"/>
                    <a:pt x="19" y="76"/>
                    <a:pt x="18" y="76"/>
                  </a:cubicBezTo>
                  <a:cubicBezTo>
                    <a:pt x="17" y="76"/>
                    <a:pt x="15" y="76"/>
                    <a:pt x="15" y="75"/>
                  </a:cubicBezTo>
                  <a:cubicBezTo>
                    <a:pt x="2" y="64"/>
                    <a:pt x="6" y="48"/>
                    <a:pt x="7" y="48"/>
                  </a:cubicBezTo>
                  <a:cubicBezTo>
                    <a:pt x="7" y="45"/>
                    <a:pt x="10" y="44"/>
                    <a:pt x="12" y="45"/>
                  </a:cubicBezTo>
                  <a:cubicBezTo>
                    <a:pt x="14" y="45"/>
                    <a:pt x="16" y="48"/>
                    <a:pt x="15" y="50"/>
                  </a:cubicBezTo>
                  <a:cubicBezTo>
                    <a:pt x="15" y="51"/>
                    <a:pt x="12" y="61"/>
                    <a:pt x="20" y="68"/>
                  </a:cubicBezTo>
                  <a:cubicBezTo>
                    <a:pt x="22" y="70"/>
                    <a:pt x="23" y="73"/>
                    <a:pt x="21" y="74"/>
                  </a:cubicBezTo>
                  <a:close/>
                  <a:moveTo>
                    <a:pt x="21" y="74"/>
                  </a:moveTo>
                  <a:cubicBezTo>
                    <a:pt x="21" y="74"/>
                    <a:pt x="21" y="74"/>
                    <a:pt x="21" y="74"/>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36" name="Freeform 16"/>
            <p:cNvSpPr>
              <a:spLocks noEditPoints="1"/>
            </p:cNvSpPr>
            <p:nvPr/>
          </p:nvSpPr>
          <p:spPr bwMode="auto">
            <a:xfrm>
              <a:off x="1547814" y="2174876"/>
              <a:ext cx="133350" cy="123825"/>
            </a:xfrm>
            <a:custGeom>
              <a:avLst/>
              <a:gdLst/>
              <a:ahLst/>
              <a:cxnLst>
                <a:cxn ang="0">
                  <a:pos x="14" y="11"/>
                </a:cxn>
                <a:cxn ang="0">
                  <a:pos x="5" y="2"/>
                </a:cxn>
                <a:cxn ang="0">
                  <a:pos x="2" y="0"/>
                </a:cxn>
                <a:cxn ang="0">
                  <a:pos x="0" y="4"/>
                </a:cxn>
                <a:cxn ang="0">
                  <a:pos x="13" y="16"/>
                </a:cxn>
                <a:cxn ang="0">
                  <a:pos x="14" y="16"/>
                </a:cxn>
                <a:cxn ang="0">
                  <a:pos x="16" y="14"/>
                </a:cxn>
                <a:cxn ang="0">
                  <a:pos x="14" y="11"/>
                </a:cxn>
                <a:cxn ang="0">
                  <a:pos x="14" y="11"/>
                </a:cxn>
                <a:cxn ang="0">
                  <a:pos x="14" y="11"/>
                </a:cxn>
              </a:cxnLst>
              <a:rect l="0" t="0" r="r" b="b"/>
              <a:pathLst>
                <a:path w="17" h="16">
                  <a:moveTo>
                    <a:pt x="14" y="11"/>
                  </a:moveTo>
                  <a:cubicBezTo>
                    <a:pt x="7" y="9"/>
                    <a:pt x="5" y="3"/>
                    <a:pt x="5" y="2"/>
                  </a:cubicBezTo>
                  <a:cubicBezTo>
                    <a:pt x="5" y="1"/>
                    <a:pt x="4" y="0"/>
                    <a:pt x="2" y="0"/>
                  </a:cubicBezTo>
                  <a:cubicBezTo>
                    <a:pt x="1" y="1"/>
                    <a:pt x="0" y="2"/>
                    <a:pt x="0" y="4"/>
                  </a:cubicBezTo>
                  <a:cubicBezTo>
                    <a:pt x="0" y="4"/>
                    <a:pt x="3" y="14"/>
                    <a:pt x="13" y="16"/>
                  </a:cubicBezTo>
                  <a:cubicBezTo>
                    <a:pt x="13" y="16"/>
                    <a:pt x="14" y="16"/>
                    <a:pt x="14" y="16"/>
                  </a:cubicBezTo>
                  <a:cubicBezTo>
                    <a:pt x="15" y="16"/>
                    <a:pt x="16" y="15"/>
                    <a:pt x="16" y="14"/>
                  </a:cubicBezTo>
                  <a:cubicBezTo>
                    <a:pt x="17" y="12"/>
                    <a:pt x="16" y="11"/>
                    <a:pt x="14" y="11"/>
                  </a:cubicBezTo>
                  <a:close/>
                  <a:moveTo>
                    <a:pt x="14" y="11"/>
                  </a:moveTo>
                  <a:cubicBezTo>
                    <a:pt x="14" y="11"/>
                    <a:pt x="14" y="11"/>
                    <a:pt x="14" y="11"/>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37" name="Freeform 17"/>
            <p:cNvSpPr>
              <a:spLocks noEditPoints="1"/>
            </p:cNvSpPr>
            <p:nvPr/>
          </p:nvSpPr>
          <p:spPr bwMode="auto">
            <a:xfrm>
              <a:off x="1470026" y="1973264"/>
              <a:ext cx="520700" cy="519113"/>
            </a:xfrm>
            <a:custGeom>
              <a:avLst/>
              <a:gdLst/>
              <a:ahLst/>
              <a:cxnLst>
                <a:cxn ang="0">
                  <a:pos x="66" y="54"/>
                </a:cxn>
                <a:cxn ang="0">
                  <a:pos x="55" y="44"/>
                </a:cxn>
                <a:cxn ang="0">
                  <a:pos x="50" y="44"/>
                </a:cxn>
                <a:cxn ang="0">
                  <a:pos x="47" y="41"/>
                </a:cxn>
                <a:cxn ang="0">
                  <a:pos x="44" y="7"/>
                </a:cxn>
                <a:cxn ang="0">
                  <a:pos x="26" y="0"/>
                </a:cxn>
                <a:cxn ang="0">
                  <a:pos x="7" y="7"/>
                </a:cxn>
                <a:cxn ang="0">
                  <a:pos x="0" y="26"/>
                </a:cxn>
                <a:cxn ang="0">
                  <a:pos x="7" y="44"/>
                </a:cxn>
                <a:cxn ang="0">
                  <a:pos x="26" y="52"/>
                </a:cxn>
                <a:cxn ang="0">
                  <a:pos x="41" y="47"/>
                </a:cxn>
                <a:cxn ang="0">
                  <a:pos x="44" y="50"/>
                </a:cxn>
                <a:cxn ang="0">
                  <a:pos x="44" y="55"/>
                </a:cxn>
                <a:cxn ang="0">
                  <a:pos x="54" y="66"/>
                </a:cxn>
                <a:cxn ang="0">
                  <a:pos x="60" y="66"/>
                </a:cxn>
                <a:cxn ang="0">
                  <a:pos x="66" y="60"/>
                </a:cxn>
                <a:cxn ang="0">
                  <a:pos x="67" y="57"/>
                </a:cxn>
                <a:cxn ang="0">
                  <a:pos x="66" y="54"/>
                </a:cxn>
                <a:cxn ang="0">
                  <a:pos x="39" y="39"/>
                </a:cxn>
                <a:cxn ang="0">
                  <a:pos x="26" y="44"/>
                </a:cxn>
                <a:cxn ang="0">
                  <a:pos x="13" y="39"/>
                </a:cxn>
                <a:cxn ang="0">
                  <a:pos x="8" y="26"/>
                </a:cxn>
                <a:cxn ang="0">
                  <a:pos x="10" y="17"/>
                </a:cxn>
                <a:cxn ang="0">
                  <a:pos x="13" y="13"/>
                </a:cxn>
                <a:cxn ang="0">
                  <a:pos x="14" y="13"/>
                </a:cxn>
                <a:cxn ang="0">
                  <a:pos x="26" y="8"/>
                </a:cxn>
                <a:cxn ang="0">
                  <a:pos x="39" y="13"/>
                </a:cxn>
                <a:cxn ang="0">
                  <a:pos x="40" y="15"/>
                </a:cxn>
                <a:cxn ang="0">
                  <a:pos x="39" y="39"/>
                </a:cxn>
                <a:cxn ang="0">
                  <a:pos x="39" y="39"/>
                </a:cxn>
                <a:cxn ang="0">
                  <a:pos x="39" y="39"/>
                </a:cxn>
              </a:cxnLst>
              <a:rect l="0" t="0" r="r" b="b"/>
              <a:pathLst>
                <a:path w="67" h="67">
                  <a:moveTo>
                    <a:pt x="66" y="54"/>
                  </a:moveTo>
                  <a:cubicBezTo>
                    <a:pt x="55" y="44"/>
                    <a:pt x="55" y="44"/>
                    <a:pt x="55" y="44"/>
                  </a:cubicBezTo>
                  <a:cubicBezTo>
                    <a:pt x="54" y="42"/>
                    <a:pt x="51" y="42"/>
                    <a:pt x="50" y="44"/>
                  </a:cubicBezTo>
                  <a:cubicBezTo>
                    <a:pt x="47" y="41"/>
                    <a:pt x="47" y="41"/>
                    <a:pt x="47" y="41"/>
                  </a:cubicBezTo>
                  <a:cubicBezTo>
                    <a:pt x="54" y="31"/>
                    <a:pt x="53" y="17"/>
                    <a:pt x="44" y="7"/>
                  </a:cubicBezTo>
                  <a:cubicBezTo>
                    <a:pt x="39" y="2"/>
                    <a:pt x="33" y="0"/>
                    <a:pt x="26" y="0"/>
                  </a:cubicBezTo>
                  <a:cubicBezTo>
                    <a:pt x="19" y="0"/>
                    <a:pt x="12" y="2"/>
                    <a:pt x="7" y="7"/>
                  </a:cubicBezTo>
                  <a:cubicBezTo>
                    <a:pt x="2" y="12"/>
                    <a:pt x="0" y="19"/>
                    <a:pt x="0" y="26"/>
                  </a:cubicBezTo>
                  <a:cubicBezTo>
                    <a:pt x="0" y="33"/>
                    <a:pt x="2" y="39"/>
                    <a:pt x="7" y="44"/>
                  </a:cubicBezTo>
                  <a:cubicBezTo>
                    <a:pt x="12" y="49"/>
                    <a:pt x="19" y="52"/>
                    <a:pt x="26" y="52"/>
                  </a:cubicBezTo>
                  <a:cubicBezTo>
                    <a:pt x="31" y="52"/>
                    <a:pt x="37" y="50"/>
                    <a:pt x="41" y="47"/>
                  </a:cubicBezTo>
                  <a:cubicBezTo>
                    <a:pt x="44" y="50"/>
                    <a:pt x="44" y="50"/>
                    <a:pt x="44" y="50"/>
                  </a:cubicBezTo>
                  <a:cubicBezTo>
                    <a:pt x="42" y="51"/>
                    <a:pt x="42" y="54"/>
                    <a:pt x="44" y="55"/>
                  </a:cubicBezTo>
                  <a:cubicBezTo>
                    <a:pt x="54" y="66"/>
                    <a:pt x="54" y="66"/>
                    <a:pt x="54" y="66"/>
                  </a:cubicBezTo>
                  <a:cubicBezTo>
                    <a:pt x="56" y="67"/>
                    <a:pt x="59" y="67"/>
                    <a:pt x="60" y="66"/>
                  </a:cubicBezTo>
                  <a:cubicBezTo>
                    <a:pt x="66" y="60"/>
                    <a:pt x="66" y="60"/>
                    <a:pt x="66" y="60"/>
                  </a:cubicBezTo>
                  <a:cubicBezTo>
                    <a:pt x="66" y="60"/>
                    <a:pt x="67" y="59"/>
                    <a:pt x="67" y="57"/>
                  </a:cubicBezTo>
                  <a:cubicBezTo>
                    <a:pt x="67" y="56"/>
                    <a:pt x="66" y="55"/>
                    <a:pt x="66" y="54"/>
                  </a:cubicBezTo>
                  <a:close/>
                  <a:moveTo>
                    <a:pt x="39" y="39"/>
                  </a:moveTo>
                  <a:cubicBezTo>
                    <a:pt x="35" y="42"/>
                    <a:pt x="31" y="44"/>
                    <a:pt x="26" y="44"/>
                  </a:cubicBezTo>
                  <a:cubicBezTo>
                    <a:pt x="21" y="44"/>
                    <a:pt x="16" y="42"/>
                    <a:pt x="13" y="39"/>
                  </a:cubicBezTo>
                  <a:cubicBezTo>
                    <a:pt x="10" y="35"/>
                    <a:pt x="8" y="31"/>
                    <a:pt x="8" y="26"/>
                  </a:cubicBezTo>
                  <a:cubicBezTo>
                    <a:pt x="8" y="23"/>
                    <a:pt x="8" y="20"/>
                    <a:pt x="10" y="17"/>
                  </a:cubicBezTo>
                  <a:cubicBezTo>
                    <a:pt x="11" y="16"/>
                    <a:pt x="12" y="14"/>
                    <a:pt x="13" y="13"/>
                  </a:cubicBezTo>
                  <a:cubicBezTo>
                    <a:pt x="13" y="13"/>
                    <a:pt x="13" y="13"/>
                    <a:pt x="14" y="13"/>
                  </a:cubicBezTo>
                  <a:cubicBezTo>
                    <a:pt x="17" y="9"/>
                    <a:pt x="21" y="8"/>
                    <a:pt x="26" y="8"/>
                  </a:cubicBezTo>
                  <a:cubicBezTo>
                    <a:pt x="31" y="8"/>
                    <a:pt x="35" y="10"/>
                    <a:pt x="39" y="13"/>
                  </a:cubicBezTo>
                  <a:cubicBezTo>
                    <a:pt x="39" y="14"/>
                    <a:pt x="40" y="14"/>
                    <a:pt x="40" y="15"/>
                  </a:cubicBezTo>
                  <a:cubicBezTo>
                    <a:pt x="45" y="22"/>
                    <a:pt x="45" y="32"/>
                    <a:pt x="39" y="39"/>
                  </a:cubicBezTo>
                  <a:close/>
                  <a:moveTo>
                    <a:pt x="39" y="39"/>
                  </a:moveTo>
                  <a:cubicBezTo>
                    <a:pt x="39" y="39"/>
                    <a:pt x="39" y="39"/>
                    <a:pt x="39" y="39"/>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38" name="Freeform 18"/>
            <p:cNvSpPr>
              <a:spLocks noEditPoints="1"/>
            </p:cNvSpPr>
            <p:nvPr/>
          </p:nvSpPr>
          <p:spPr bwMode="auto">
            <a:xfrm>
              <a:off x="1555751" y="2112964"/>
              <a:ext cx="39688" cy="46038"/>
            </a:xfrm>
            <a:custGeom>
              <a:avLst/>
              <a:gdLst/>
              <a:ahLst/>
              <a:cxnLst>
                <a:cxn ang="0">
                  <a:pos x="5" y="3"/>
                </a:cxn>
                <a:cxn ang="0">
                  <a:pos x="2" y="6"/>
                </a:cxn>
                <a:cxn ang="0">
                  <a:pos x="0" y="3"/>
                </a:cxn>
                <a:cxn ang="0">
                  <a:pos x="2" y="0"/>
                </a:cxn>
                <a:cxn ang="0">
                  <a:pos x="5" y="3"/>
                </a:cxn>
                <a:cxn ang="0">
                  <a:pos x="5" y="3"/>
                </a:cxn>
                <a:cxn ang="0">
                  <a:pos x="5" y="3"/>
                </a:cxn>
              </a:cxnLst>
              <a:rect l="0" t="0" r="r" b="b"/>
              <a:pathLst>
                <a:path w="5" h="6">
                  <a:moveTo>
                    <a:pt x="5" y="3"/>
                  </a:moveTo>
                  <a:cubicBezTo>
                    <a:pt x="5" y="4"/>
                    <a:pt x="4" y="6"/>
                    <a:pt x="2" y="6"/>
                  </a:cubicBezTo>
                  <a:cubicBezTo>
                    <a:pt x="1" y="6"/>
                    <a:pt x="0" y="4"/>
                    <a:pt x="0" y="3"/>
                  </a:cubicBezTo>
                  <a:cubicBezTo>
                    <a:pt x="0" y="1"/>
                    <a:pt x="1" y="0"/>
                    <a:pt x="2" y="0"/>
                  </a:cubicBezTo>
                  <a:cubicBezTo>
                    <a:pt x="4" y="0"/>
                    <a:pt x="5" y="1"/>
                    <a:pt x="5" y="3"/>
                  </a:cubicBezTo>
                  <a:close/>
                  <a:moveTo>
                    <a:pt x="5" y="3"/>
                  </a:moveTo>
                  <a:cubicBezTo>
                    <a:pt x="5" y="3"/>
                    <a:pt x="5" y="3"/>
                    <a:pt x="5" y="3"/>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73" name="Group 72"/>
          <p:cNvGrpSpPr/>
          <p:nvPr/>
        </p:nvGrpSpPr>
        <p:grpSpPr>
          <a:xfrm>
            <a:off x="6879048" y="2477276"/>
            <a:ext cx="1165173" cy="1115483"/>
            <a:chOff x="5105401" y="1701801"/>
            <a:chExt cx="873880" cy="836612"/>
          </a:xfrm>
          <a:solidFill>
            <a:schemeClr val="bg1"/>
          </a:solidFill>
        </p:grpSpPr>
        <p:sp>
          <p:nvSpPr>
            <p:cNvPr id="5142"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43"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44"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45"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46"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47"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48"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75" name="Group 74"/>
          <p:cNvGrpSpPr/>
          <p:nvPr/>
        </p:nvGrpSpPr>
        <p:grpSpPr>
          <a:xfrm>
            <a:off x="9665105" y="2620151"/>
            <a:ext cx="1003583" cy="829733"/>
            <a:chOff x="7309384" y="1676401"/>
            <a:chExt cx="752687" cy="622300"/>
          </a:xfrm>
          <a:solidFill>
            <a:schemeClr val="bg1"/>
          </a:solidFill>
        </p:grpSpPr>
        <p:sp>
          <p:nvSpPr>
            <p:cNvPr id="5152"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53"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54"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ln>
          </p:spPr>
          <p:txBody>
            <a:bodyPr vert="horz" wrap="square" lIns="121920" tIns="60960" rIns="121920" bIns="60960" numCol="1" anchor="t" anchorCtr="0" compatLnSpc="1"/>
            <a:lstStyle/>
            <a:p>
              <a:endParaRPr lang="en-US" sz="20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81" name="TextBox 80"/>
          <p:cNvSpPr txBox="1"/>
          <p:nvPr/>
        </p:nvSpPr>
        <p:spPr>
          <a:xfrm>
            <a:off x="963086" y="3569713"/>
            <a:ext cx="2150660" cy="1124585"/>
          </a:xfrm>
          <a:prstGeom prst="rect">
            <a:avLst/>
          </a:prstGeom>
          <a:noFill/>
        </p:spPr>
        <p:txBody>
          <a:bodyPr wrap="square" rtlCol="0">
            <a:spAutoFit/>
          </a:bodyPr>
          <a:lstStyle/>
          <a:p>
            <a:pPr algn="ctr" defTabSz="866140">
              <a:lnSpc>
                <a:spcPct val="120000"/>
              </a:lnSpc>
              <a:defRPr/>
            </a:pPr>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2" name="TextBox 81"/>
          <p:cNvSpPr txBox="1"/>
          <p:nvPr/>
        </p:nvSpPr>
        <p:spPr>
          <a:xfrm>
            <a:off x="9091566" y="3569713"/>
            <a:ext cx="2150660" cy="1124585"/>
          </a:xfrm>
          <a:prstGeom prst="rect">
            <a:avLst/>
          </a:prstGeom>
          <a:noFill/>
        </p:spPr>
        <p:txBody>
          <a:bodyPr wrap="square" rtlCol="0">
            <a:spAutoFit/>
          </a:bodyPr>
          <a:lstStyle/>
          <a:p>
            <a:pPr algn="ctr" defTabSz="866140">
              <a:lnSpc>
                <a:spcPct val="120000"/>
              </a:lnSpc>
              <a:defRPr/>
            </a:pPr>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3" name="TextBox 82"/>
          <p:cNvSpPr txBox="1"/>
          <p:nvPr/>
        </p:nvSpPr>
        <p:spPr>
          <a:xfrm>
            <a:off x="6386306" y="3569713"/>
            <a:ext cx="2150660" cy="1124585"/>
          </a:xfrm>
          <a:prstGeom prst="rect">
            <a:avLst/>
          </a:prstGeom>
          <a:noFill/>
        </p:spPr>
        <p:txBody>
          <a:bodyPr wrap="square" rtlCol="0">
            <a:spAutoFit/>
          </a:bodyPr>
          <a:lstStyle/>
          <a:p>
            <a:pPr algn="ctr" defTabSz="866140">
              <a:lnSpc>
                <a:spcPct val="120000"/>
              </a:lnSpc>
              <a:defRPr/>
            </a:pPr>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4" name="TextBox 83"/>
          <p:cNvSpPr txBox="1"/>
          <p:nvPr/>
        </p:nvSpPr>
        <p:spPr>
          <a:xfrm>
            <a:off x="3681046" y="3569713"/>
            <a:ext cx="2150660" cy="1124585"/>
          </a:xfrm>
          <a:prstGeom prst="rect">
            <a:avLst/>
          </a:prstGeom>
          <a:noFill/>
        </p:spPr>
        <p:txBody>
          <a:bodyPr wrap="square" rtlCol="0">
            <a:spAutoFit/>
          </a:bodyPr>
          <a:lstStyle/>
          <a:p>
            <a:pPr algn="ctr" defTabSz="866140">
              <a:lnSpc>
                <a:spcPct val="120000"/>
              </a:lnSpc>
              <a:defRPr/>
            </a:pPr>
            <a:r>
              <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lang="zh-CN" altLang="en-US" sz="1400"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86" name="Straight Line buttom"/>
          <p:cNvCxnSpPr/>
          <p:nvPr/>
        </p:nvCxnSpPr>
        <p:spPr>
          <a:xfrm>
            <a:off x="914400" y="5342935"/>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19051047">
            <a:off x="2437376" y="1651900"/>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8" name="Arc 87"/>
          <p:cNvSpPr/>
          <p:nvPr/>
        </p:nvSpPr>
        <p:spPr>
          <a:xfrm rot="19051047">
            <a:off x="5077083" y="165190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9" name="Arc 88"/>
          <p:cNvSpPr/>
          <p:nvPr/>
        </p:nvSpPr>
        <p:spPr>
          <a:xfrm rot="19051047">
            <a:off x="7716788" y="1651901"/>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9" name="文本框 38"/>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0"/>
                                        </p:tgtEl>
                                        <p:attrNameLst>
                                          <p:attrName>style.visibility</p:attrName>
                                        </p:attrNameLst>
                                      </p:cBhvr>
                                      <p:to>
                                        <p:strVal val="visible"/>
                                      </p:to>
                                    </p:set>
                                    <p:anim calcmode="lin" valueType="num">
                                      <p:cBhvr>
                                        <p:cTn id="12" dur="500" fill="hold"/>
                                        <p:tgtEl>
                                          <p:spTgt spid="80"/>
                                        </p:tgtEl>
                                        <p:attrNameLst>
                                          <p:attrName>ppt_w</p:attrName>
                                        </p:attrNameLst>
                                      </p:cBhvr>
                                      <p:tavLst>
                                        <p:tav tm="0">
                                          <p:val>
                                            <p:fltVal val="0"/>
                                          </p:val>
                                        </p:tav>
                                        <p:tav tm="100000">
                                          <p:val>
                                            <p:strVal val="#ppt_w"/>
                                          </p:val>
                                        </p:tav>
                                      </p:tavLst>
                                    </p:anim>
                                    <p:anim calcmode="lin" valueType="num">
                                      <p:cBhvr>
                                        <p:cTn id="13" dur="500" fill="hold"/>
                                        <p:tgtEl>
                                          <p:spTgt spid="80"/>
                                        </p:tgtEl>
                                        <p:attrNameLst>
                                          <p:attrName>ppt_h</p:attrName>
                                        </p:attrNameLst>
                                      </p:cBhvr>
                                      <p:tavLst>
                                        <p:tav tm="0">
                                          <p:val>
                                            <p:fltVal val="0"/>
                                          </p:val>
                                        </p:tav>
                                        <p:tav tm="100000">
                                          <p:val>
                                            <p:strVal val="#ppt_h"/>
                                          </p:val>
                                        </p:tav>
                                      </p:tavLst>
                                    </p:anim>
                                    <p:animEffect transition="in" filter="fade">
                                      <p:cBhvr>
                                        <p:cTn id="14" dur="500"/>
                                        <p:tgtEl>
                                          <p:spTgt spid="80"/>
                                        </p:tgtEl>
                                      </p:cBhvr>
                                    </p:animEffect>
                                  </p:childTnLst>
                                </p:cTn>
                              </p:par>
                            </p:childTnLst>
                          </p:cTn>
                        </p:par>
                        <p:par>
                          <p:cTn id="15" fill="hold">
                            <p:stCondLst>
                              <p:cond delay="1000"/>
                            </p:stCondLst>
                            <p:childTnLst>
                              <p:par>
                                <p:cTn id="16" presetID="2" presetClass="entr" presetSubtype="4" accel="50000" decel="50000" fill="hold" grpId="0" nodeType="afterEffect">
                                  <p:stCondLst>
                                    <p:cond delay="0"/>
                                  </p:stCondLst>
                                  <p:childTnLst>
                                    <p:set>
                                      <p:cBhvr>
                                        <p:cTn id="17" dur="1" fill="hold">
                                          <p:stCondLst>
                                            <p:cond delay="0"/>
                                          </p:stCondLst>
                                        </p:cTn>
                                        <p:tgtEl>
                                          <p:spTgt spid="81"/>
                                        </p:tgtEl>
                                        <p:attrNameLst>
                                          <p:attrName>style.visibility</p:attrName>
                                        </p:attrNameLst>
                                      </p:cBhvr>
                                      <p:to>
                                        <p:strVal val="visible"/>
                                      </p:to>
                                    </p:set>
                                    <p:anim calcmode="lin" valueType="num">
                                      <p:cBhvr additive="base">
                                        <p:cTn id="18" dur="500" fill="hold"/>
                                        <p:tgtEl>
                                          <p:spTgt spid="81"/>
                                        </p:tgtEl>
                                        <p:attrNameLst>
                                          <p:attrName>ppt_x</p:attrName>
                                        </p:attrNameLst>
                                      </p:cBhvr>
                                      <p:tavLst>
                                        <p:tav tm="0">
                                          <p:val>
                                            <p:strVal val="#ppt_x"/>
                                          </p:val>
                                        </p:tav>
                                        <p:tav tm="100000">
                                          <p:val>
                                            <p:strVal val="#ppt_x"/>
                                          </p:val>
                                        </p:tav>
                                      </p:tavLst>
                                    </p:anim>
                                    <p:anim calcmode="lin" valueType="num">
                                      <p:cBhvr additive="base">
                                        <p:cTn id="19" dur="500" fill="hold"/>
                                        <p:tgtEl>
                                          <p:spTgt spid="81"/>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accel="50000" decel="50000"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fill="hold"/>
                                        <p:tgtEl>
                                          <p:spTgt spid="36"/>
                                        </p:tgtEl>
                                        <p:attrNameLst>
                                          <p:attrName>ppt_x</p:attrName>
                                        </p:attrNameLst>
                                      </p:cBhvr>
                                      <p:tavLst>
                                        <p:tav tm="0">
                                          <p:val>
                                            <p:strVal val="#ppt_x"/>
                                          </p:val>
                                        </p:tav>
                                        <p:tav tm="100000">
                                          <p:val>
                                            <p:strVal val="#ppt_x"/>
                                          </p:val>
                                        </p:tav>
                                      </p:tavLst>
                                    </p:anim>
                                    <p:anim calcmode="lin" valueType="num">
                                      <p:cBhvr additive="base">
                                        <p:cTn id="24" dur="500" fill="hold"/>
                                        <p:tgtEl>
                                          <p:spTgt spid="36"/>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fltVal val="0"/>
                                          </p:val>
                                        </p:tav>
                                        <p:tav tm="100000">
                                          <p:val>
                                            <p:strVal val="#ppt_w"/>
                                          </p:val>
                                        </p:tav>
                                      </p:tavLst>
                                    </p:anim>
                                    <p:anim calcmode="lin" valueType="num">
                                      <p:cBhvr>
                                        <p:cTn id="29" dur="500" fill="hold"/>
                                        <p:tgtEl>
                                          <p:spTgt spid="79"/>
                                        </p:tgtEl>
                                        <p:attrNameLst>
                                          <p:attrName>ppt_h</p:attrName>
                                        </p:attrNameLst>
                                      </p:cBhvr>
                                      <p:tavLst>
                                        <p:tav tm="0">
                                          <p:val>
                                            <p:fltVal val="0"/>
                                          </p:val>
                                        </p:tav>
                                        <p:tav tm="100000">
                                          <p:val>
                                            <p:strVal val="#ppt_h"/>
                                          </p:val>
                                        </p:tav>
                                      </p:tavLst>
                                    </p:anim>
                                    <p:animEffect transition="in" filter="fade">
                                      <p:cBhvr>
                                        <p:cTn id="30" dur="500"/>
                                        <p:tgtEl>
                                          <p:spTgt spid="79"/>
                                        </p:tgtEl>
                                      </p:cBhvr>
                                    </p:animEffect>
                                  </p:childTnLst>
                                </p:cTn>
                              </p:par>
                            </p:childTnLst>
                          </p:cTn>
                        </p:par>
                        <p:par>
                          <p:cTn id="31" fill="hold">
                            <p:stCondLst>
                              <p:cond delay="2500"/>
                            </p:stCondLst>
                            <p:childTnLst>
                              <p:par>
                                <p:cTn id="32" presetID="2" presetClass="entr" presetSubtype="4" accel="50000" decel="50000" fill="hold" grpId="0" nodeType="afterEffect">
                                  <p:stCondLst>
                                    <p:cond delay="0"/>
                                  </p:stCondLst>
                                  <p:childTnLst>
                                    <p:set>
                                      <p:cBhvr>
                                        <p:cTn id="33" dur="1" fill="hold">
                                          <p:stCondLst>
                                            <p:cond delay="0"/>
                                          </p:stCondLst>
                                        </p:cTn>
                                        <p:tgtEl>
                                          <p:spTgt spid="84"/>
                                        </p:tgtEl>
                                        <p:attrNameLst>
                                          <p:attrName>style.visibility</p:attrName>
                                        </p:attrNameLst>
                                      </p:cBhvr>
                                      <p:to>
                                        <p:strVal val="visible"/>
                                      </p:to>
                                    </p:set>
                                    <p:anim calcmode="lin" valueType="num">
                                      <p:cBhvr additive="base">
                                        <p:cTn id="34" dur="500" fill="hold"/>
                                        <p:tgtEl>
                                          <p:spTgt spid="84"/>
                                        </p:tgtEl>
                                        <p:attrNameLst>
                                          <p:attrName>ppt_x</p:attrName>
                                        </p:attrNameLst>
                                      </p:cBhvr>
                                      <p:tavLst>
                                        <p:tav tm="0">
                                          <p:val>
                                            <p:strVal val="#ppt_x"/>
                                          </p:val>
                                        </p:tav>
                                        <p:tav tm="100000">
                                          <p:val>
                                            <p:strVal val="#ppt_x"/>
                                          </p:val>
                                        </p:tav>
                                      </p:tavLst>
                                    </p:anim>
                                    <p:anim calcmode="lin" valueType="num">
                                      <p:cBhvr additive="base">
                                        <p:cTn id="35" dur="500" fill="hold"/>
                                        <p:tgtEl>
                                          <p:spTgt spid="84"/>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2" presetClass="entr" presetSubtype="4" accel="50000" decel="5000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fill="hold"/>
                                        <p:tgtEl>
                                          <p:spTgt spid="37"/>
                                        </p:tgtEl>
                                        <p:attrNameLst>
                                          <p:attrName>ppt_x</p:attrName>
                                        </p:attrNameLst>
                                      </p:cBhvr>
                                      <p:tavLst>
                                        <p:tav tm="0">
                                          <p:val>
                                            <p:strVal val="#ppt_x"/>
                                          </p:val>
                                        </p:tav>
                                        <p:tav tm="100000">
                                          <p:val>
                                            <p:strVal val="#ppt_x"/>
                                          </p:val>
                                        </p:tav>
                                      </p:tavLst>
                                    </p:anim>
                                    <p:anim calcmode="lin" valueType="num">
                                      <p:cBhvr additive="base">
                                        <p:cTn id="40" dur="500" fill="hold"/>
                                        <p:tgtEl>
                                          <p:spTgt spid="37"/>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73"/>
                                        </p:tgtEl>
                                        <p:attrNameLst>
                                          <p:attrName>style.visibility</p:attrName>
                                        </p:attrNameLst>
                                      </p:cBhvr>
                                      <p:to>
                                        <p:strVal val="visible"/>
                                      </p:to>
                                    </p:set>
                                    <p:anim calcmode="lin" valueType="num">
                                      <p:cBhvr>
                                        <p:cTn id="44" dur="500" fill="hold"/>
                                        <p:tgtEl>
                                          <p:spTgt spid="73"/>
                                        </p:tgtEl>
                                        <p:attrNameLst>
                                          <p:attrName>ppt_w</p:attrName>
                                        </p:attrNameLst>
                                      </p:cBhvr>
                                      <p:tavLst>
                                        <p:tav tm="0">
                                          <p:val>
                                            <p:fltVal val="0"/>
                                          </p:val>
                                        </p:tav>
                                        <p:tav tm="100000">
                                          <p:val>
                                            <p:strVal val="#ppt_w"/>
                                          </p:val>
                                        </p:tav>
                                      </p:tavLst>
                                    </p:anim>
                                    <p:anim calcmode="lin" valueType="num">
                                      <p:cBhvr>
                                        <p:cTn id="45" dur="500" fill="hold"/>
                                        <p:tgtEl>
                                          <p:spTgt spid="73"/>
                                        </p:tgtEl>
                                        <p:attrNameLst>
                                          <p:attrName>ppt_h</p:attrName>
                                        </p:attrNameLst>
                                      </p:cBhvr>
                                      <p:tavLst>
                                        <p:tav tm="0">
                                          <p:val>
                                            <p:fltVal val="0"/>
                                          </p:val>
                                        </p:tav>
                                        <p:tav tm="100000">
                                          <p:val>
                                            <p:strVal val="#ppt_h"/>
                                          </p:val>
                                        </p:tav>
                                      </p:tavLst>
                                    </p:anim>
                                    <p:animEffect transition="in" filter="fade">
                                      <p:cBhvr>
                                        <p:cTn id="46" dur="500"/>
                                        <p:tgtEl>
                                          <p:spTgt spid="73"/>
                                        </p:tgtEl>
                                      </p:cBhvr>
                                    </p:animEffect>
                                  </p:childTnLst>
                                </p:cTn>
                              </p:par>
                            </p:childTnLst>
                          </p:cTn>
                        </p:par>
                        <p:par>
                          <p:cTn id="47" fill="hold">
                            <p:stCondLst>
                              <p:cond delay="400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83"/>
                                        </p:tgtEl>
                                        <p:attrNameLst>
                                          <p:attrName>style.visibility</p:attrName>
                                        </p:attrNameLst>
                                      </p:cBhvr>
                                      <p:to>
                                        <p:strVal val="visible"/>
                                      </p:to>
                                    </p:set>
                                    <p:anim calcmode="lin" valueType="num">
                                      <p:cBhvr additive="base">
                                        <p:cTn id="50" dur="500" fill="hold"/>
                                        <p:tgtEl>
                                          <p:spTgt spid="83"/>
                                        </p:tgtEl>
                                        <p:attrNameLst>
                                          <p:attrName>ppt_x</p:attrName>
                                        </p:attrNameLst>
                                      </p:cBhvr>
                                      <p:tavLst>
                                        <p:tav tm="0">
                                          <p:val>
                                            <p:strVal val="#ppt_x"/>
                                          </p:val>
                                        </p:tav>
                                        <p:tav tm="100000">
                                          <p:val>
                                            <p:strVal val="#ppt_x"/>
                                          </p:val>
                                        </p:tav>
                                      </p:tavLst>
                                    </p:anim>
                                    <p:anim calcmode="lin" valueType="num">
                                      <p:cBhvr additive="base">
                                        <p:cTn id="51" dur="500" fill="hold"/>
                                        <p:tgtEl>
                                          <p:spTgt spid="83"/>
                                        </p:tgtEl>
                                        <p:attrNameLst>
                                          <p:attrName>ppt_y</p:attrName>
                                        </p:attrNameLst>
                                      </p:cBhvr>
                                      <p:tavLst>
                                        <p:tav tm="0">
                                          <p:val>
                                            <p:strVal val="1+#ppt_h/2"/>
                                          </p:val>
                                        </p:tav>
                                        <p:tav tm="100000">
                                          <p:val>
                                            <p:strVal val="#ppt_y"/>
                                          </p:val>
                                        </p:tav>
                                      </p:tavLst>
                                    </p:anim>
                                  </p:childTnLst>
                                </p:cTn>
                              </p:par>
                            </p:childTnLst>
                          </p:cTn>
                        </p:par>
                        <p:par>
                          <p:cTn id="52" fill="hold">
                            <p:stCondLst>
                              <p:cond delay="4500"/>
                            </p:stCondLst>
                            <p:childTnLst>
                              <p:par>
                                <p:cTn id="53" presetID="2" presetClass="entr" presetSubtype="4" accel="50000" decel="5000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additive="base">
                                        <p:cTn id="55" dur="500" fill="hold"/>
                                        <p:tgtEl>
                                          <p:spTgt spid="38"/>
                                        </p:tgtEl>
                                        <p:attrNameLst>
                                          <p:attrName>ppt_x</p:attrName>
                                        </p:attrNameLst>
                                      </p:cBhvr>
                                      <p:tavLst>
                                        <p:tav tm="0">
                                          <p:val>
                                            <p:strVal val="#ppt_x"/>
                                          </p:val>
                                        </p:tav>
                                        <p:tav tm="100000">
                                          <p:val>
                                            <p:strVal val="#ppt_x"/>
                                          </p:val>
                                        </p:tav>
                                      </p:tavLst>
                                    </p:anim>
                                    <p:anim calcmode="lin" valueType="num">
                                      <p:cBhvr additive="base">
                                        <p:cTn id="56" dur="500" fill="hold"/>
                                        <p:tgtEl>
                                          <p:spTgt spid="38"/>
                                        </p:tgtEl>
                                        <p:attrNameLst>
                                          <p:attrName>ppt_y</p:attrName>
                                        </p:attrNameLst>
                                      </p:cBhvr>
                                      <p:tavLst>
                                        <p:tav tm="0">
                                          <p:val>
                                            <p:strVal val="1+#ppt_h/2"/>
                                          </p:val>
                                        </p:tav>
                                        <p:tav tm="100000">
                                          <p:val>
                                            <p:strVal val="#ppt_y"/>
                                          </p:val>
                                        </p:tav>
                                      </p:tavLst>
                                    </p:anim>
                                  </p:childTnLst>
                                </p:cTn>
                              </p:par>
                            </p:childTnLst>
                          </p:cTn>
                        </p:par>
                        <p:par>
                          <p:cTn id="57" fill="hold">
                            <p:stCondLst>
                              <p:cond delay="5000"/>
                            </p:stCondLst>
                            <p:childTnLst>
                              <p:par>
                                <p:cTn id="58" presetID="53" presetClass="entr" presetSubtype="16" fill="hold" nodeType="afterEffect">
                                  <p:stCondLst>
                                    <p:cond delay="0"/>
                                  </p:stCondLst>
                                  <p:childTnLst>
                                    <p:set>
                                      <p:cBhvr>
                                        <p:cTn id="59" dur="1" fill="hold">
                                          <p:stCondLst>
                                            <p:cond delay="0"/>
                                          </p:stCondLst>
                                        </p:cTn>
                                        <p:tgtEl>
                                          <p:spTgt spid="75"/>
                                        </p:tgtEl>
                                        <p:attrNameLst>
                                          <p:attrName>style.visibility</p:attrName>
                                        </p:attrNameLst>
                                      </p:cBhvr>
                                      <p:to>
                                        <p:strVal val="visible"/>
                                      </p:to>
                                    </p:set>
                                    <p:anim calcmode="lin" valueType="num">
                                      <p:cBhvr>
                                        <p:cTn id="60" dur="500" fill="hold"/>
                                        <p:tgtEl>
                                          <p:spTgt spid="75"/>
                                        </p:tgtEl>
                                        <p:attrNameLst>
                                          <p:attrName>ppt_w</p:attrName>
                                        </p:attrNameLst>
                                      </p:cBhvr>
                                      <p:tavLst>
                                        <p:tav tm="0">
                                          <p:val>
                                            <p:fltVal val="0"/>
                                          </p:val>
                                        </p:tav>
                                        <p:tav tm="100000">
                                          <p:val>
                                            <p:strVal val="#ppt_w"/>
                                          </p:val>
                                        </p:tav>
                                      </p:tavLst>
                                    </p:anim>
                                    <p:anim calcmode="lin" valueType="num">
                                      <p:cBhvr>
                                        <p:cTn id="61" dur="500" fill="hold"/>
                                        <p:tgtEl>
                                          <p:spTgt spid="75"/>
                                        </p:tgtEl>
                                        <p:attrNameLst>
                                          <p:attrName>ppt_h</p:attrName>
                                        </p:attrNameLst>
                                      </p:cBhvr>
                                      <p:tavLst>
                                        <p:tav tm="0">
                                          <p:val>
                                            <p:fltVal val="0"/>
                                          </p:val>
                                        </p:tav>
                                        <p:tav tm="100000">
                                          <p:val>
                                            <p:strVal val="#ppt_h"/>
                                          </p:val>
                                        </p:tav>
                                      </p:tavLst>
                                    </p:anim>
                                    <p:animEffect transition="in" filter="fade">
                                      <p:cBhvr>
                                        <p:cTn id="62" dur="500"/>
                                        <p:tgtEl>
                                          <p:spTgt spid="75"/>
                                        </p:tgtEl>
                                      </p:cBhvr>
                                    </p:animEffect>
                                  </p:childTnLst>
                                </p:cTn>
                              </p:par>
                            </p:childTnLst>
                          </p:cTn>
                        </p:par>
                        <p:par>
                          <p:cTn id="63" fill="hold">
                            <p:stCondLst>
                              <p:cond delay="5500"/>
                            </p:stCondLst>
                            <p:childTnLst>
                              <p:par>
                                <p:cTn id="64" presetID="2" presetClass="entr" presetSubtype="4" accel="50000" decel="50000" fill="hold" grpId="0" nodeType="afterEffect">
                                  <p:stCondLst>
                                    <p:cond delay="0"/>
                                  </p:stCondLst>
                                  <p:childTnLst>
                                    <p:set>
                                      <p:cBhvr>
                                        <p:cTn id="65" dur="1" fill="hold">
                                          <p:stCondLst>
                                            <p:cond delay="0"/>
                                          </p:stCondLst>
                                        </p:cTn>
                                        <p:tgtEl>
                                          <p:spTgt spid="82"/>
                                        </p:tgtEl>
                                        <p:attrNameLst>
                                          <p:attrName>style.visibility</p:attrName>
                                        </p:attrNameLst>
                                      </p:cBhvr>
                                      <p:to>
                                        <p:strVal val="visible"/>
                                      </p:to>
                                    </p:set>
                                    <p:anim calcmode="lin" valueType="num">
                                      <p:cBhvr additive="base">
                                        <p:cTn id="66" dur="500" fill="hold"/>
                                        <p:tgtEl>
                                          <p:spTgt spid="82"/>
                                        </p:tgtEl>
                                        <p:attrNameLst>
                                          <p:attrName>ppt_x</p:attrName>
                                        </p:attrNameLst>
                                      </p:cBhvr>
                                      <p:tavLst>
                                        <p:tav tm="0">
                                          <p:val>
                                            <p:strVal val="#ppt_x"/>
                                          </p:val>
                                        </p:tav>
                                        <p:tav tm="100000">
                                          <p:val>
                                            <p:strVal val="#ppt_x"/>
                                          </p:val>
                                        </p:tav>
                                      </p:tavLst>
                                    </p:anim>
                                    <p:anim calcmode="lin" valueType="num">
                                      <p:cBhvr additive="base">
                                        <p:cTn id="67" dur="500" fill="hold"/>
                                        <p:tgtEl>
                                          <p:spTgt spid="82"/>
                                        </p:tgtEl>
                                        <p:attrNameLst>
                                          <p:attrName>ppt_y</p:attrName>
                                        </p:attrNameLst>
                                      </p:cBhvr>
                                      <p:tavLst>
                                        <p:tav tm="0">
                                          <p:val>
                                            <p:strVal val="1+#ppt_h/2"/>
                                          </p:val>
                                        </p:tav>
                                        <p:tav tm="100000">
                                          <p:val>
                                            <p:strVal val="#ppt_y"/>
                                          </p:val>
                                        </p:tav>
                                      </p:tavLst>
                                    </p:anim>
                                  </p:childTnLst>
                                </p:cTn>
                              </p:par>
                            </p:childTnLst>
                          </p:cTn>
                        </p:par>
                        <p:par>
                          <p:cTn id="68" fill="hold">
                            <p:stCondLst>
                              <p:cond delay="6000"/>
                            </p:stCondLst>
                            <p:childTnLst>
                              <p:par>
                                <p:cTn id="69" presetID="18" presetClass="entr" presetSubtype="6" fill="hold" grpId="0" nodeType="afterEffect">
                                  <p:stCondLst>
                                    <p:cond delay="0"/>
                                  </p:stCondLst>
                                  <p:childTnLst>
                                    <p:set>
                                      <p:cBhvr>
                                        <p:cTn id="70" dur="1" fill="hold">
                                          <p:stCondLst>
                                            <p:cond delay="0"/>
                                          </p:stCondLst>
                                        </p:cTn>
                                        <p:tgtEl>
                                          <p:spTgt spid="87"/>
                                        </p:tgtEl>
                                        <p:attrNameLst>
                                          <p:attrName>style.visibility</p:attrName>
                                        </p:attrNameLst>
                                      </p:cBhvr>
                                      <p:to>
                                        <p:strVal val="visible"/>
                                      </p:to>
                                    </p:set>
                                    <p:animEffect transition="in" filter="strips(downRight)">
                                      <p:cBhvr>
                                        <p:cTn id="71" dur="500"/>
                                        <p:tgtEl>
                                          <p:spTgt spid="87"/>
                                        </p:tgtEl>
                                      </p:cBhvr>
                                    </p:animEffect>
                                  </p:childTnLst>
                                </p:cTn>
                              </p:par>
                            </p:childTnLst>
                          </p:cTn>
                        </p:par>
                        <p:par>
                          <p:cTn id="72" fill="hold">
                            <p:stCondLst>
                              <p:cond delay="6500"/>
                            </p:stCondLst>
                            <p:childTnLst>
                              <p:par>
                                <p:cTn id="73" presetID="18" presetClass="entr" presetSubtype="6" fill="hold" grpId="0" nodeType="afterEffect">
                                  <p:stCondLst>
                                    <p:cond delay="0"/>
                                  </p:stCondLst>
                                  <p:childTnLst>
                                    <p:set>
                                      <p:cBhvr>
                                        <p:cTn id="74" dur="1" fill="hold">
                                          <p:stCondLst>
                                            <p:cond delay="0"/>
                                          </p:stCondLst>
                                        </p:cTn>
                                        <p:tgtEl>
                                          <p:spTgt spid="88"/>
                                        </p:tgtEl>
                                        <p:attrNameLst>
                                          <p:attrName>style.visibility</p:attrName>
                                        </p:attrNameLst>
                                      </p:cBhvr>
                                      <p:to>
                                        <p:strVal val="visible"/>
                                      </p:to>
                                    </p:set>
                                    <p:animEffect transition="in" filter="strips(downRight)">
                                      <p:cBhvr>
                                        <p:cTn id="75" dur="500"/>
                                        <p:tgtEl>
                                          <p:spTgt spid="88"/>
                                        </p:tgtEl>
                                      </p:cBhvr>
                                    </p:animEffect>
                                  </p:childTnLst>
                                </p:cTn>
                              </p:par>
                            </p:childTnLst>
                          </p:cTn>
                        </p:par>
                        <p:par>
                          <p:cTn id="76" fill="hold">
                            <p:stCondLst>
                              <p:cond delay="7000"/>
                            </p:stCondLst>
                            <p:childTnLst>
                              <p:par>
                                <p:cTn id="77" presetID="18" presetClass="entr" presetSubtype="6" fill="hold" grpId="0" nodeType="afterEffect">
                                  <p:stCondLst>
                                    <p:cond delay="0"/>
                                  </p:stCondLst>
                                  <p:childTnLst>
                                    <p:set>
                                      <p:cBhvr>
                                        <p:cTn id="78" dur="1" fill="hold">
                                          <p:stCondLst>
                                            <p:cond delay="0"/>
                                          </p:stCondLst>
                                        </p:cTn>
                                        <p:tgtEl>
                                          <p:spTgt spid="89"/>
                                        </p:tgtEl>
                                        <p:attrNameLst>
                                          <p:attrName>style.visibility</p:attrName>
                                        </p:attrNameLst>
                                      </p:cBhvr>
                                      <p:to>
                                        <p:strVal val="visible"/>
                                      </p:to>
                                    </p:set>
                                    <p:animEffect transition="in" filter="strips(downRight)">
                                      <p:cBhvr>
                                        <p:cTn id="79" dur="500"/>
                                        <p:tgtEl>
                                          <p:spTgt spid="89"/>
                                        </p:tgtEl>
                                      </p:cBhvr>
                                    </p:animEffect>
                                  </p:childTnLst>
                                </p:cTn>
                              </p:par>
                            </p:childTnLst>
                          </p:cTn>
                        </p:par>
                        <p:par>
                          <p:cTn id="80" fill="hold">
                            <p:stCondLst>
                              <p:cond delay="7500"/>
                            </p:stCondLst>
                            <p:childTnLst>
                              <p:par>
                                <p:cTn id="81" presetID="13" presetClass="entr" presetSubtype="16" fill="hold" nodeType="after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plus(in)">
                                      <p:cBhvr>
                                        <p:cTn id="83"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animBg="1"/>
      <p:bldP spid="36" grpId="0" bldLvl="0" animBg="1"/>
      <p:bldP spid="37" grpId="0" bldLvl="0" animBg="1"/>
      <p:bldP spid="38" grpId="0" bldLvl="0" animBg="1"/>
      <p:bldP spid="81" grpId="0"/>
      <p:bldP spid="82" grpId="0"/>
      <p:bldP spid="83" grpId="0"/>
      <p:bldP spid="84" grpId="0"/>
      <p:bldP spid="87" grpId="0" bldLvl="0" animBg="1"/>
      <p:bldP spid="88" grpId="0" bldLvl="0" animBg="1"/>
      <p:bldP spid="89"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912000" y="2037877"/>
            <a:ext cx="435346" cy="435346"/>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30" name="组合 29"/>
          <p:cNvGrpSpPr/>
          <p:nvPr/>
        </p:nvGrpSpPr>
        <p:grpSpPr>
          <a:xfrm>
            <a:off x="985343" y="1938320"/>
            <a:ext cx="279400" cy="279400"/>
            <a:chOff x="10845" y="3342"/>
            <a:chExt cx="440" cy="440"/>
          </a:xfrm>
          <a:solidFill>
            <a:schemeClr val="accent1"/>
          </a:solidFill>
        </p:grpSpPr>
        <p:sp>
          <p:nvSpPr>
            <p:cNvPr id="31" name="椭圆 30"/>
            <p:cNvSpPr/>
            <p:nvPr/>
          </p:nvSpPr>
          <p:spPr>
            <a:xfrm>
              <a:off x="10845" y="3342"/>
              <a:ext cx="440" cy="4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700">
                <a:latin typeface="FZHei-B01S" panose="02010601030101010101" pitchFamily="2" charset="-122"/>
                <a:ea typeface="FZHei-B01S" panose="02010601030101010101" pitchFamily="2" charset="-122"/>
                <a:sym typeface="FZHei-B01S" panose="02010601030101010101" pitchFamily="2" charset="-122"/>
              </a:endParaRPr>
            </a:p>
          </p:txBody>
        </p:sp>
        <p:sp>
          <p:nvSpPr>
            <p:cNvPr id="32" name="椭圆 31"/>
            <p:cNvSpPr/>
            <p:nvPr/>
          </p:nvSpPr>
          <p:spPr>
            <a:xfrm>
              <a:off x="10902" y="3399"/>
              <a:ext cx="326" cy="326"/>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700" dirty="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3" name="椭圆 32"/>
          <p:cNvSpPr/>
          <p:nvPr/>
        </p:nvSpPr>
        <p:spPr>
          <a:xfrm>
            <a:off x="912000" y="3590906"/>
            <a:ext cx="435346" cy="43534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34" name="组合 33"/>
          <p:cNvGrpSpPr/>
          <p:nvPr/>
        </p:nvGrpSpPr>
        <p:grpSpPr>
          <a:xfrm>
            <a:off x="985343" y="3491349"/>
            <a:ext cx="279400" cy="279400"/>
            <a:chOff x="10845" y="3342"/>
            <a:chExt cx="440" cy="440"/>
          </a:xfrm>
          <a:solidFill>
            <a:schemeClr val="accent2"/>
          </a:solidFill>
        </p:grpSpPr>
        <p:sp>
          <p:nvSpPr>
            <p:cNvPr id="35" name="椭圆 34"/>
            <p:cNvSpPr/>
            <p:nvPr/>
          </p:nvSpPr>
          <p:spPr>
            <a:xfrm>
              <a:off x="10845" y="3342"/>
              <a:ext cx="440" cy="4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700">
                <a:latin typeface="FZHei-B01S" panose="02010601030101010101" pitchFamily="2" charset="-122"/>
                <a:ea typeface="FZHei-B01S" panose="02010601030101010101" pitchFamily="2" charset="-122"/>
                <a:sym typeface="FZHei-B01S" panose="02010601030101010101" pitchFamily="2" charset="-122"/>
              </a:endParaRPr>
            </a:p>
          </p:txBody>
        </p:sp>
        <p:sp>
          <p:nvSpPr>
            <p:cNvPr id="36" name="椭圆 35"/>
            <p:cNvSpPr/>
            <p:nvPr/>
          </p:nvSpPr>
          <p:spPr>
            <a:xfrm>
              <a:off x="10902" y="3399"/>
              <a:ext cx="326" cy="32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700" dirty="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 name="组合 1"/>
          <p:cNvGrpSpPr/>
          <p:nvPr/>
        </p:nvGrpSpPr>
        <p:grpSpPr>
          <a:xfrm>
            <a:off x="6376311" y="1849355"/>
            <a:ext cx="4846742" cy="4180198"/>
            <a:chOff x="1661375" y="1996225"/>
            <a:chExt cx="4559120" cy="3932133"/>
          </a:xfrm>
        </p:grpSpPr>
        <p:sp>
          <p:nvSpPr>
            <p:cNvPr id="4" name="矩形 3"/>
            <p:cNvSpPr/>
            <p:nvPr/>
          </p:nvSpPr>
          <p:spPr>
            <a:xfrm>
              <a:off x="3155927" y="5882639"/>
              <a:ext cx="1873275" cy="45719"/>
            </a:xfrm>
            <a:prstGeom prst="rect">
              <a:avLst/>
            </a:prstGeom>
            <a:solidFill>
              <a:srgbClr val="6C6C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直角三角形 21"/>
            <p:cNvSpPr/>
            <p:nvPr/>
          </p:nvSpPr>
          <p:spPr>
            <a:xfrm flipH="1">
              <a:off x="3116579" y="5781674"/>
              <a:ext cx="289563" cy="108586"/>
            </a:xfrm>
            <a:prstGeom prst="rtTriangle">
              <a:avLst/>
            </a:prstGeom>
            <a:solidFill>
              <a:srgbClr val="DED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6" name="直角三角形 5"/>
            <p:cNvSpPr/>
            <p:nvPr/>
          </p:nvSpPr>
          <p:spPr>
            <a:xfrm>
              <a:off x="4739639" y="5781674"/>
              <a:ext cx="289563" cy="108586"/>
            </a:xfrm>
            <a:prstGeom prst="rtTriangle">
              <a:avLst/>
            </a:prstGeom>
            <a:solidFill>
              <a:srgbClr val="DED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8" name="矩形 7"/>
            <p:cNvSpPr/>
            <p:nvPr/>
          </p:nvSpPr>
          <p:spPr>
            <a:xfrm>
              <a:off x="3378200" y="5829300"/>
              <a:ext cx="1422400" cy="60960"/>
            </a:xfrm>
            <a:prstGeom prst="rect">
              <a:avLst/>
            </a:prstGeom>
            <a:solidFill>
              <a:srgbClr val="DED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9" name="圆角矩形 8"/>
            <p:cNvSpPr/>
            <p:nvPr/>
          </p:nvSpPr>
          <p:spPr>
            <a:xfrm>
              <a:off x="1661375" y="1996225"/>
              <a:ext cx="4559120" cy="3350475"/>
            </a:xfrm>
            <a:prstGeom prst="roundRect">
              <a:avLst>
                <a:gd name="adj" fmla="val 5516"/>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任意多边形 9"/>
            <p:cNvSpPr/>
            <p:nvPr/>
          </p:nvSpPr>
          <p:spPr>
            <a:xfrm>
              <a:off x="1661375" y="1996226"/>
              <a:ext cx="4559120" cy="2861345"/>
            </a:xfrm>
            <a:custGeom>
              <a:avLst/>
              <a:gdLst>
                <a:gd name="connsiteX0" fmla="*/ 197491 w 4559120"/>
                <a:gd name="connsiteY0" fmla="*/ 0 h 2969475"/>
                <a:gd name="connsiteX1" fmla="*/ 4361629 w 4559120"/>
                <a:gd name="connsiteY1" fmla="*/ 0 h 2969475"/>
                <a:gd name="connsiteX2" fmla="*/ 4559120 w 4559120"/>
                <a:gd name="connsiteY2" fmla="*/ 197491 h 2969475"/>
                <a:gd name="connsiteX3" fmla="*/ 4559120 w 4559120"/>
                <a:gd name="connsiteY3" fmla="*/ 2969475 h 2969475"/>
                <a:gd name="connsiteX4" fmla="*/ 0 w 4559120"/>
                <a:gd name="connsiteY4" fmla="*/ 2969475 h 2969475"/>
                <a:gd name="connsiteX5" fmla="*/ 0 w 4559120"/>
                <a:gd name="connsiteY5" fmla="*/ 197491 h 2969475"/>
                <a:gd name="connsiteX6" fmla="*/ 197491 w 4559120"/>
                <a:gd name="connsiteY6" fmla="*/ 0 h 296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59120" h="2969475">
                  <a:moveTo>
                    <a:pt x="197491" y="0"/>
                  </a:moveTo>
                  <a:lnTo>
                    <a:pt x="4361629" y="0"/>
                  </a:lnTo>
                  <a:cubicBezTo>
                    <a:pt x="4470700" y="0"/>
                    <a:pt x="4559120" y="88420"/>
                    <a:pt x="4559120" y="197491"/>
                  </a:cubicBezTo>
                  <a:lnTo>
                    <a:pt x="4559120" y="2969475"/>
                  </a:lnTo>
                  <a:lnTo>
                    <a:pt x="0" y="2969475"/>
                  </a:lnTo>
                  <a:lnTo>
                    <a:pt x="0" y="197491"/>
                  </a:lnTo>
                  <a:cubicBezTo>
                    <a:pt x="0" y="88420"/>
                    <a:pt x="88420" y="0"/>
                    <a:pt x="197491" y="0"/>
                  </a:cubicBezTo>
                  <a:close/>
                </a:path>
              </a:pathLst>
            </a:custGeom>
            <a:solidFill>
              <a:srgbClr val="181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3" name="矩形 12"/>
            <p:cNvSpPr/>
            <p:nvPr/>
          </p:nvSpPr>
          <p:spPr>
            <a:xfrm>
              <a:off x="1816100" y="2184400"/>
              <a:ext cx="4191000" cy="24765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梯形 13"/>
            <p:cNvSpPr/>
            <p:nvPr/>
          </p:nvSpPr>
          <p:spPr>
            <a:xfrm>
              <a:off x="3327400" y="5346700"/>
              <a:ext cx="1460500" cy="520700"/>
            </a:xfrm>
            <a:prstGeom prst="trapezoid">
              <a:avLst>
                <a:gd name="adj" fmla="val 36321"/>
              </a:avLst>
            </a:prstGeom>
            <a:solidFill>
              <a:srgbClr val="A8A9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5" name="等腰三角形 14"/>
            <p:cNvSpPr/>
            <p:nvPr/>
          </p:nvSpPr>
          <p:spPr>
            <a:xfrm>
              <a:off x="4196588" y="5346700"/>
              <a:ext cx="604012" cy="520700"/>
            </a:xfrm>
            <a:prstGeom prst="triangle">
              <a:avLst>
                <a:gd name="adj" fmla="val 68923"/>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直角三角形 17"/>
            <p:cNvSpPr/>
            <p:nvPr/>
          </p:nvSpPr>
          <p:spPr>
            <a:xfrm flipH="1">
              <a:off x="3200400" y="5796914"/>
              <a:ext cx="187960" cy="70485"/>
            </a:xfrm>
            <a:prstGeom prst="rtTriangle">
              <a:avLst/>
            </a:prstGeom>
            <a:solidFill>
              <a:srgbClr val="A8A9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直角三角形 18"/>
            <p:cNvSpPr/>
            <p:nvPr/>
          </p:nvSpPr>
          <p:spPr>
            <a:xfrm>
              <a:off x="4716780" y="5796914"/>
              <a:ext cx="187960" cy="70485"/>
            </a:xfrm>
            <a:prstGeom prst="rtTriangle">
              <a:avLst/>
            </a:prstGeom>
            <a:solidFill>
              <a:srgbClr val="D2D3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050" name="苹果"/>
            <p:cNvSpPr/>
            <p:nvPr/>
          </p:nvSpPr>
          <p:spPr bwMode="auto">
            <a:xfrm>
              <a:off x="3973195" y="4991177"/>
              <a:ext cx="185420" cy="185420"/>
            </a:xfrm>
            <a:custGeom>
              <a:avLst/>
              <a:gdLst>
                <a:gd name="T0" fmla="*/ 475097 w 2555916"/>
                <a:gd name="T1" fmla="*/ 450608 h 2994042"/>
                <a:gd name="T2" fmla="*/ 687034 w 2555916"/>
                <a:gd name="T3" fmla="*/ 495421 h 2994042"/>
                <a:gd name="T4" fmla="*/ 924488 w 2555916"/>
                <a:gd name="T5" fmla="*/ 521629 h 2994042"/>
                <a:gd name="T6" fmla="*/ 1069868 w 2555916"/>
                <a:gd name="T7" fmla="*/ 471996 h 2994042"/>
                <a:gd name="T8" fmla="*/ 1570391 w 2555916"/>
                <a:gd name="T9" fmla="*/ 644320 h 2994042"/>
                <a:gd name="T10" fmla="*/ 1359013 w 2555916"/>
                <a:gd name="T11" fmla="*/ 1052980 h 2994042"/>
                <a:gd name="T12" fmla="*/ 1626235 w 2555916"/>
                <a:gd name="T13" fmla="*/ 1399714 h 2994042"/>
                <a:gd name="T14" fmla="*/ 1265554 w 2555916"/>
                <a:gd name="T15" fmla="*/ 1881896 h 2994042"/>
                <a:gd name="T16" fmla="*/ 1041715 w 2555916"/>
                <a:gd name="T17" fmla="*/ 1870067 h 2994042"/>
                <a:gd name="T18" fmla="*/ 962333 w 2555916"/>
                <a:gd name="T19" fmla="*/ 1838757 h 2994042"/>
                <a:gd name="T20" fmla="*/ 647343 w 2555916"/>
                <a:gd name="T21" fmla="*/ 1874938 h 2994042"/>
                <a:gd name="T22" fmla="*/ 423965 w 2555916"/>
                <a:gd name="T23" fmla="*/ 1878649 h 2994042"/>
                <a:gd name="T24" fmla="*/ 45054 w 2555916"/>
                <a:gd name="T25" fmla="*/ 1323641 h 2994042"/>
                <a:gd name="T26" fmla="*/ 48977 w 2555916"/>
                <a:gd name="T27" fmla="*/ 752399 h 2994042"/>
                <a:gd name="T28" fmla="*/ 345045 w 2555916"/>
                <a:gd name="T29" fmla="*/ 476403 h 2994042"/>
                <a:gd name="T30" fmla="*/ 475097 w 2555916"/>
                <a:gd name="T31" fmla="*/ 450608 h 2994042"/>
                <a:gd name="T32" fmla="*/ 1173725 w 2555916"/>
                <a:gd name="T33" fmla="*/ 0 h 2994042"/>
                <a:gd name="T34" fmla="*/ 784636 w 2555916"/>
                <a:gd name="T35" fmla="*/ 465642 h 2994042"/>
                <a:gd name="T36" fmla="*/ 1173725 w 2555916"/>
                <a:gd name="T37" fmla="*/ 0 h 29940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555916" h="2994042">
                  <a:moveTo>
                    <a:pt x="746699" y="708210"/>
                  </a:moveTo>
                  <a:cubicBezTo>
                    <a:pt x="938009" y="701546"/>
                    <a:pt x="1079795" y="778641"/>
                    <a:pt x="1079795" y="778641"/>
                  </a:cubicBezTo>
                  <a:cubicBezTo>
                    <a:pt x="1299219" y="874874"/>
                    <a:pt x="1452997" y="819832"/>
                    <a:pt x="1452997" y="819832"/>
                  </a:cubicBezTo>
                  <a:cubicBezTo>
                    <a:pt x="1509212" y="792858"/>
                    <a:pt x="1681487" y="741825"/>
                    <a:pt x="1681487" y="741825"/>
                  </a:cubicBezTo>
                  <a:cubicBezTo>
                    <a:pt x="2198673" y="590550"/>
                    <a:pt x="2468147" y="1012662"/>
                    <a:pt x="2468147" y="1012662"/>
                  </a:cubicBezTo>
                  <a:cubicBezTo>
                    <a:pt x="2076449" y="1214240"/>
                    <a:pt x="2135929" y="1654943"/>
                    <a:pt x="2135929" y="1654943"/>
                  </a:cubicBezTo>
                  <a:cubicBezTo>
                    <a:pt x="2198673" y="2086532"/>
                    <a:pt x="2555916" y="2199897"/>
                    <a:pt x="2555916" y="2199897"/>
                  </a:cubicBezTo>
                  <a:cubicBezTo>
                    <a:pt x="2286443" y="2823587"/>
                    <a:pt x="1989042" y="2957730"/>
                    <a:pt x="1989042" y="2957730"/>
                  </a:cubicBezTo>
                  <a:cubicBezTo>
                    <a:pt x="1814954" y="3044849"/>
                    <a:pt x="1637240" y="2939139"/>
                    <a:pt x="1637240" y="2939139"/>
                  </a:cubicBezTo>
                  <a:cubicBezTo>
                    <a:pt x="1612940" y="2920913"/>
                    <a:pt x="1512477" y="2889929"/>
                    <a:pt x="1512477" y="2889929"/>
                  </a:cubicBezTo>
                  <a:cubicBezTo>
                    <a:pt x="1206735" y="2812651"/>
                    <a:pt x="1017414" y="2946794"/>
                    <a:pt x="1017414" y="2946794"/>
                  </a:cubicBezTo>
                  <a:cubicBezTo>
                    <a:pt x="819751" y="3049588"/>
                    <a:pt x="666336" y="2952626"/>
                    <a:pt x="666336" y="2952626"/>
                  </a:cubicBezTo>
                  <a:cubicBezTo>
                    <a:pt x="284068" y="2773284"/>
                    <a:pt x="70811" y="2080335"/>
                    <a:pt x="70811" y="2080335"/>
                  </a:cubicBezTo>
                  <a:cubicBezTo>
                    <a:pt x="-92034" y="1522623"/>
                    <a:pt x="76976" y="1182527"/>
                    <a:pt x="76976" y="1182527"/>
                  </a:cubicBezTo>
                  <a:cubicBezTo>
                    <a:pt x="246349" y="826758"/>
                    <a:pt x="542299" y="748751"/>
                    <a:pt x="542299" y="748751"/>
                  </a:cubicBezTo>
                  <a:cubicBezTo>
                    <a:pt x="613657" y="721959"/>
                    <a:pt x="682929" y="710431"/>
                    <a:pt x="746699" y="708210"/>
                  </a:cubicBezTo>
                  <a:close/>
                  <a:moveTo>
                    <a:pt x="1844717" y="0"/>
                  </a:moveTo>
                  <a:cubicBezTo>
                    <a:pt x="1844717" y="719082"/>
                    <a:pt x="1233195" y="731838"/>
                    <a:pt x="1233195" y="731838"/>
                  </a:cubicBezTo>
                  <a:cubicBezTo>
                    <a:pt x="1195429" y="98769"/>
                    <a:pt x="1844717" y="0"/>
                    <a:pt x="1844717" y="0"/>
                  </a:cubicBez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pic>
        <p:nvPicPr>
          <p:cNvPr id="40" name="图片 39"/>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rot="5400000">
            <a:off x="7417339" y="1161335"/>
            <a:ext cx="2685466" cy="4438550"/>
          </a:xfrm>
          <a:prstGeom prst="rect">
            <a:avLst/>
          </a:prstGeom>
        </p:spPr>
      </p:pic>
      <p:sp>
        <p:nvSpPr>
          <p:cNvPr id="43" name="椭圆 42"/>
          <p:cNvSpPr/>
          <p:nvPr/>
        </p:nvSpPr>
        <p:spPr>
          <a:xfrm>
            <a:off x="912000" y="5216506"/>
            <a:ext cx="435346" cy="43534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44" name="组合 43"/>
          <p:cNvGrpSpPr/>
          <p:nvPr/>
        </p:nvGrpSpPr>
        <p:grpSpPr>
          <a:xfrm>
            <a:off x="985343" y="5116949"/>
            <a:ext cx="279400" cy="279400"/>
            <a:chOff x="10845" y="3342"/>
            <a:chExt cx="440" cy="440"/>
          </a:xfrm>
          <a:solidFill>
            <a:schemeClr val="accent4"/>
          </a:solidFill>
        </p:grpSpPr>
        <p:sp>
          <p:nvSpPr>
            <p:cNvPr id="45" name="椭圆 44"/>
            <p:cNvSpPr/>
            <p:nvPr/>
          </p:nvSpPr>
          <p:spPr>
            <a:xfrm>
              <a:off x="10845" y="3342"/>
              <a:ext cx="440" cy="4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700">
                <a:latin typeface="FZHei-B01S" panose="02010601030101010101" pitchFamily="2" charset="-122"/>
                <a:ea typeface="FZHei-B01S" panose="02010601030101010101" pitchFamily="2" charset="-122"/>
                <a:sym typeface="FZHei-B01S" panose="02010601030101010101" pitchFamily="2" charset="-122"/>
              </a:endParaRPr>
            </a:p>
          </p:txBody>
        </p:sp>
        <p:sp>
          <p:nvSpPr>
            <p:cNvPr id="46" name="椭圆 45"/>
            <p:cNvSpPr/>
            <p:nvPr/>
          </p:nvSpPr>
          <p:spPr>
            <a:xfrm>
              <a:off x="10902" y="3399"/>
              <a:ext cx="326" cy="32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70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7" name="Content Placeholder 2"/>
          <p:cNvSpPr txBox="1"/>
          <p:nvPr/>
        </p:nvSpPr>
        <p:spPr>
          <a:xfrm flipH="1">
            <a:off x="1511832" y="1938320"/>
            <a:ext cx="4584168" cy="60785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913765">
              <a:lnSpc>
                <a:spcPct val="150000"/>
              </a:lnSpc>
              <a:spcBef>
                <a:spcPts val="0"/>
              </a:spcBef>
              <a:spcAft>
                <a:spcPts val="0"/>
              </a:spcAft>
              <a:buClrTx/>
              <a:buSzTx/>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请替换文字内容，添加相关标题，修改文字内容，也可以直接复制你的内容到此。请替换文字内容，添加</a:t>
            </a:r>
            <a:endParaRPr lang="en-US" altLang="zh-CN" sz="1400" b="1" dirty="0">
              <a:solidFill>
                <a:schemeClr val="tx1">
                  <a:lumMod val="85000"/>
                  <a:lumOff val="1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38" name="Content Placeholder 2"/>
          <p:cNvSpPr txBox="1"/>
          <p:nvPr/>
        </p:nvSpPr>
        <p:spPr>
          <a:xfrm flipH="1">
            <a:off x="1508859" y="3491349"/>
            <a:ext cx="4584168" cy="60785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913765">
              <a:lnSpc>
                <a:spcPct val="150000"/>
              </a:lnSpc>
              <a:spcBef>
                <a:spcPts val="0"/>
              </a:spcBef>
              <a:spcAft>
                <a:spcPts val="0"/>
              </a:spcAft>
              <a:buClrTx/>
              <a:buSzTx/>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请替换文字内容，添加相关标题，修改文字内容，也可以直接复制你的内容到此。请替换文字内容，添加</a:t>
            </a:r>
            <a:endParaRPr lang="en-US" altLang="zh-CN" sz="1400" b="1" dirty="0">
              <a:solidFill>
                <a:schemeClr val="tx1">
                  <a:lumMod val="85000"/>
                  <a:lumOff val="1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39" name="Content Placeholder 2"/>
          <p:cNvSpPr txBox="1"/>
          <p:nvPr/>
        </p:nvSpPr>
        <p:spPr>
          <a:xfrm flipH="1">
            <a:off x="1508859" y="5092419"/>
            <a:ext cx="4584168" cy="607859"/>
          </a:xfrm>
          <a:prstGeom prst="rect">
            <a:avLst/>
          </a:prstGeom>
        </p:spPr>
        <p:txBody>
          <a:bodyPr vert="horz" wrap="square" lIns="0" tIns="0" rIns="0" bIns="0" rtlCol="0" anchor="t">
            <a:spAutoFit/>
          </a:bodyPr>
          <a:lstStyle>
            <a:lvl1pPr marL="0" indent="0" algn="r" defTabSz="457200" rtl="0" eaLnBrk="1" latinLnBrk="0" hangingPunct="1">
              <a:spcBef>
                <a:spcPct val="20000"/>
              </a:spcBef>
              <a:spcAft>
                <a:spcPts val="600"/>
              </a:spcAft>
              <a:buClr>
                <a:schemeClr val="accent1">
                  <a:lumMod val="75000"/>
                </a:schemeClr>
              </a:buClr>
              <a:buSzPct val="145000"/>
              <a:buFont typeface="Arial" panose="020B0604020202020204"/>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panose="020B0604020202020204"/>
              <a:buNone/>
              <a:defRPr sz="1400" kern="1200" cap="none">
                <a:solidFill>
                  <a:schemeClr val="tx1">
                    <a:tint val="75000"/>
                  </a:schemeClr>
                </a:solidFill>
                <a:effectLst/>
                <a:latin typeface="+mn-lt"/>
                <a:ea typeface="+mn-ea"/>
                <a:cs typeface="+mn-cs"/>
              </a:defRPr>
            </a:lvl9pPr>
          </a:lstStyle>
          <a:p>
            <a:pPr algn="l" defTabSz="913765">
              <a:lnSpc>
                <a:spcPct val="150000"/>
              </a:lnSpc>
              <a:spcBef>
                <a:spcPts val="0"/>
              </a:spcBef>
              <a:spcAft>
                <a:spcPts val="0"/>
              </a:spcAft>
              <a:buClrTx/>
              <a:buSzTx/>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请替换文字内容，添加相关标题，修改文字内容，也可以直接复制你的内容到此。请替换文字内容，添加</a:t>
            </a:r>
            <a:endParaRPr lang="en-US" altLang="zh-CN" sz="1400" b="1" dirty="0">
              <a:solidFill>
                <a:schemeClr val="tx1">
                  <a:lumMod val="85000"/>
                  <a:lumOff val="1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42" name="文本框 41"/>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500"/>
                                        <p:tgtEl>
                                          <p:spTgt spid="40"/>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500"/>
                                        <p:tgtEl>
                                          <p:spTgt spid="44"/>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500"/>
                                        <p:tgtEl>
                                          <p:spTgt spid="38"/>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43"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r="35054" b="13694"/>
          <a:stretch>
            <a:fillRect/>
          </a:stretch>
        </p:blipFill>
        <p:spPr>
          <a:xfrm rot="16200000">
            <a:off x="2667002" y="-2667002"/>
            <a:ext cx="6858000" cy="12192001"/>
          </a:xfrm>
          <a:prstGeom prst="rect">
            <a:avLst/>
          </a:prstGeom>
        </p:spPr>
      </p:pic>
      <p:sp>
        <p:nvSpPr>
          <p:cNvPr id="3" name="矩形 2"/>
          <p:cNvSpPr/>
          <p:nvPr/>
        </p:nvSpPr>
        <p:spPr>
          <a:xfrm>
            <a:off x="4059460" y="1668118"/>
            <a:ext cx="2113079"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Please add the title here</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TextBox 76"/>
          <p:cNvSpPr txBox="1"/>
          <p:nvPr/>
        </p:nvSpPr>
        <p:spPr>
          <a:xfrm>
            <a:off x="4059459" y="1111397"/>
            <a:ext cx="2553822" cy="646331"/>
          </a:xfrm>
          <a:prstGeom prst="rect">
            <a:avLst/>
          </a:prstGeom>
          <a:noFill/>
        </p:spPr>
        <p:txBody>
          <a:bodyPr wrap="square" rtlCol="0">
            <a:spAutoFit/>
          </a:bodyPr>
          <a:lstStyle/>
          <a:p>
            <a:pPr algn="dist"/>
            <a:r>
              <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个人信息</a:t>
            </a:r>
            <a:endPar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矩形 4"/>
          <p:cNvSpPr/>
          <p:nvPr/>
        </p:nvSpPr>
        <p:spPr>
          <a:xfrm>
            <a:off x="4910734" y="2802967"/>
            <a:ext cx="2113079"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Please add the title here</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矩形 5"/>
          <p:cNvSpPr/>
          <p:nvPr/>
        </p:nvSpPr>
        <p:spPr>
          <a:xfrm>
            <a:off x="5762008" y="4128316"/>
            <a:ext cx="2113079"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Please add the title here</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矩形 6"/>
          <p:cNvSpPr/>
          <p:nvPr/>
        </p:nvSpPr>
        <p:spPr>
          <a:xfrm>
            <a:off x="6613282" y="5434615"/>
            <a:ext cx="2113079" cy="307777"/>
          </a:xfrm>
          <a:prstGeom prst="rect">
            <a:avLst/>
          </a:prstGeom>
        </p:spPr>
        <p:txBody>
          <a:bodyPr wrap="none">
            <a:spAutoFit/>
          </a:bodyPr>
          <a:lstStyle/>
          <a:p>
            <a:pPr>
              <a:spcBef>
                <a:spcPct val="0"/>
              </a:spcBef>
            </a:pPr>
            <a:r>
              <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Please add the title here</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 name="TextBox 76"/>
          <p:cNvSpPr txBox="1"/>
          <p:nvPr/>
        </p:nvSpPr>
        <p:spPr>
          <a:xfrm>
            <a:off x="4910734" y="2212906"/>
            <a:ext cx="2553822" cy="646331"/>
          </a:xfrm>
          <a:prstGeom prst="rect">
            <a:avLst/>
          </a:prstGeom>
          <a:noFill/>
        </p:spPr>
        <p:txBody>
          <a:bodyPr wrap="square" rtlCol="0">
            <a:spAutoFit/>
          </a:bodyPr>
          <a:lstStyle/>
          <a:p>
            <a:pPr algn="dist"/>
            <a:r>
              <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个人技能</a:t>
            </a:r>
            <a:endPar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TextBox 76"/>
          <p:cNvSpPr txBox="1"/>
          <p:nvPr/>
        </p:nvSpPr>
        <p:spPr>
          <a:xfrm>
            <a:off x="5762008" y="3553643"/>
            <a:ext cx="2553822" cy="646331"/>
          </a:xfrm>
          <a:prstGeom prst="rect">
            <a:avLst/>
          </a:prstGeom>
          <a:noFill/>
        </p:spPr>
        <p:txBody>
          <a:bodyPr wrap="square" rtlCol="0">
            <a:spAutoFit/>
          </a:bodyPr>
          <a:lstStyle/>
          <a:p>
            <a:pPr algn="dist"/>
            <a:r>
              <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岗位认知</a:t>
            </a:r>
            <a:endPar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TextBox 76"/>
          <p:cNvSpPr txBox="1"/>
          <p:nvPr/>
        </p:nvSpPr>
        <p:spPr>
          <a:xfrm>
            <a:off x="6613281" y="4904532"/>
            <a:ext cx="2553822" cy="646331"/>
          </a:xfrm>
          <a:prstGeom prst="rect">
            <a:avLst/>
          </a:prstGeom>
          <a:noFill/>
        </p:spPr>
        <p:txBody>
          <a:bodyPr wrap="square" rtlCol="0">
            <a:spAutoFit/>
          </a:bodyPr>
          <a:lstStyle/>
          <a:p>
            <a:pPr algn="dist"/>
            <a:r>
              <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职业规划</a:t>
            </a:r>
            <a:endParaRPr lang="zh-CN" altLang="en-US" sz="36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文本框 10"/>
          <p:cNvSpPr txBox="1"/>
          <p:nvPr/>
        </p:nvSpPr>
        <p:spPr>
          <a:xfrm>
            <a:off x="870857" y="418899"/>
            <a:ext cx="1723549" cy="1015663"/>
          </a:xfrm>
          <a:prstGeom prst="rect">
            <a:avLst/>
          </a:prstGeom>
          <a:noFill/>
        </p:spPr>
        <p:txBody>
          <a:bodyPr wrap="none" rtlCol="0">
            <a:spAutoFit/>
          </a:bodyPr>
          <a:lstStyle/>
          <a:p>
            <a:r>
              <a:rPr lang="zh-CN" altLang="en-US" sz="6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目录</a:t>
            </a:r>
            <a:endParaRPr lang="zh-CN" altLang="en-US" sz="60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776036" y="1935451"/>
            <a:ext cx="2557424" cy="907751"/>
            <a:chOff x="3666731" y="1984470"/>
            <a:chExt cx="2636520" cy="1447800"/>
          </a:xfrm>
          <a:effectLst>
            <a:outerShdw sx="1000" sy="1000" algn="t" rotWithShape="0">
              <a:prstClr val="black"/>
            </a:outerShdw>
          </a:effectLst>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defRPr/>
              </a:pPr>
              <a:endParaRPr lang="zh-CN" altLang="en-US" sz="2535"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5" name="文本框 35"/>
            <p:cNvSpPr txBox="1"/>
            <p:nvPr/>
          </p:nvSpPr>
          <p:spPr>
            <a:xfrm>
              <a:off x="3971726" y="2389299"/>
              <a:ext cx="2230360" cy="638148"/>
            </a:xfrm>
            <a:prstGeom prst="rect">
              <a:avLst/>
            </a:prstGeom>
            <a:noFill/>
            <a:ln w="50800">
              <a:noFill/>
            </a:ln>
          </p:spPr>
          <p:txBody>
            <a:bodyPr wrap="square" rtlCol="0" anchor="ctr">
              <a:spAutoFit/>
            </a:bodyPr>
            <a:lstStyle/>
            <a:p>
              <a:pPr algn="ctr" defTabSz="1218565">
                <a:defRPr/>
              </a:pPr>
              <a:r>
                <a:rPr lang="zh-CN" altLang="en-US" sz="2000"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第二季度</a:t>
              </a:r>
              <a:endParaRPr lang="zh-CN" altLang="en-US" sz="2000" b="1" baseline="-3000"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grpSp>
      <p:grpSp>
        <p:nvGrpSpPr>
          <p:cNvPr id="6" name="组合 5"/>
          <p:cNvGrpSpPr/>
          <p:nvPr/>
        </p:nvGrpSpPr>
        <p:grpSpPr>
          <a:xfrm>
            <a:off x="1393781" y="1935451"/>
            <a:ext cx="2557424" cy="907751"/>
            <a:chOff x="1436370" y="1984470"/>
            <a:chExt cx="2636520" cy="1447800"/>
          </a:xfrm>
          <a:effectLst>
            <a:outerShdw sx="1000" sy="1000" algn="t" rotWithShape="0">
              <a:prstClr val="black"/>
            </a:outerShdw>
          </a:effectLst>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defRPr/>
              </a:pPr>
              <a:endParaRPr lang="zh-CN" altLang="en-US" sz="2535"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9" name="文本框 43"/>
            <p:cNvSpPr txBox="1"/>
            <p:nvPr/>
          </p:nvSpPr>
          <p:spPr>
            <a:xfrm>
              <a:off x="1709209" y="2365162"/>
              <a:ext cx="2293960" cy="686417"/>
            </a:xfrm>
            <a:prstGeom prst="rect">
              <a:avLst/>
            </a:prstGeom>
            <a:noFill/>
            <a:ln w="50800">
              <a:noFill/>
            </a:ln>
          </p:spPr>
          <p:txBody>
            <a:bodyPr wrap="square" rtlCol="0" anchor="ctr">
              <a:spAutoFit/>
            </a:bodyPr>
            <a:lstStyle/>
            <a:p>
              <a:pPr algn="ctr" defTabSz="1218565">
                <a:lnSpc>
                  <a:spcPct val="120000"/>
                </a:lnSpc>
                <a:defRPr/>
              </a:pPr>
              <a:r>
                <a:rPr lang="zh-CN" altLang="en-US" sz="2000"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第一季度</a:t>
              </a:r>
              <a:endParaRPr lang="zh-CN" altLang="en-US" sz="2000" b="1" baseline="-3000"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grpSp>
      <p:grpSp>
        <p:nvGrpSpPr>
          <p:cNvPr id="10" name="组合 9"/>
          <p:cNvGrpSpPr/>
          <p:nvPr/>
        </p:nvGrpSpPr>
        <p:grpSpPr>
          <a:xfrm>
            <a:off x="8627141" y="1935451"/>
            <a:ext cx="2557424" cy="907751"/>
            <a:chOff x="8127453" y="1984470"/>
            <a:chExt cx="2636520" cy="1447800"/>
          </a:xfrm>
          <a:effectLst>
            <a:outerShdw sx="1000" sy="1000" algn="t" rotWithShape="0">
              <a:prstClr val="black"/>
            </a:outerShdw>
          </a:effectLst>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defRPr/>
              </a:pPr>
              <a:endParaRPr lang="zh-CN" altLang="en-US" sz="2535"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12" name="文本框 46"/>
            <p:cNvSpPr txBox="1"/>
            <p:nvPr/>
          </p:nvSpPr>
          <p:spPr>
            <a:xfrm>
              <a:off x="8439016" y="2365162"/>
              <a:ext cx="2230360" cy="686417"/>
            </a:xfrm>
            <a:prstGeom prst="rect">
              <a:avLst/>
            </a:prstGeom>
            <a:noFill/>
            <a:ln w="50800">
              <a:noFill/>
            </a:ln>
          </p:spPr>
          <p:txBody>
            <a:bodyPr wrap="square" rtlCol="0" anchor="ctr">
              <a:spAutoFit/>
            </a:bodyPr>
            <a:lstStyle/>
            <a:p>
              <a:pPr algn="ctr" defTabSz="1218565">
                <a:lnSpc>
                  <a:spcPct val="120000"/>
                </a:lnSpc>
                <a:defRPr/>
              </a:pPr>
              <a:r>
                <a:rPr lang="zh-CN" altLang="en-US" sz="2000"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第四季度</a:t>
              </a:r>
              <a:endParaRPr lang="zh-CN" altLang="en-US" sz="2000" b="1" baseline="-3000"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grpSp>
      <p:grpSp>
        <p:nvGrpSpPr>
          <p:cNvPr id="13" name="组合 12"/>
          <p:cNvGrpSpPr/>
          <p:nvPr/>
        </p:nvGrpSpPr>
        <p:grpSpPr>
          <a:xfrm>
            <a:off x="6201588" y="1935451"/>
            <a:ext cx="2557424" cy="907751"/>
            <a:chOff x="5897092" y="1984470"/>
            <a:chExt cx="2636520" cy="1447800"/>
          </a:xfrm>
          <a:effectLst>
            <a:outerShdw sx="1000" sy="1000" algn="t" rotWithShape="0">
              <a:prstClr val="black"/>
            </a:outerShdw>
          </a:effectLst>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8565">
                <a:defRPr/>
              </a:pPr>
              <a:endParaRPr lang="zh-CN" altLang="en-US" sz="2535"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sp>
          <p:nvSpPr>
            <p:cNvPr id="15" name="文本框 49"/>
            <p:cNvSpPr txBox="1"/>
            <p:nvPr/>
          </p:nvSpPr>
          <p:spPr>
            <a:xfrm>
              <a:off x="6227711" y="2365167"/>
              <a:ext cx="2205655" cy="686417"/>
            </a:xfrm>
            <a:prstGeom prst="rect">
              <a:avLst/>
            </a:prstGeom>
            <a:noFill/>
            <a:ln w="50800">
              <a:noFill/>
            </a:ln>
          </p:spPr>
          <p:txBody>
            <a:bodyPr wrap="square" rtlCol="0" anchor="ctr">
              <a:spAutoFit/>
            </a:bodyPr>
            <a:lstStyle/>
            <a:p>
              <a:pPr algn="ctr" defTabSz="1218565">
                <a:lnSpc>
                  <a:spcPct val="120000"/>
                </a:lnSpc>
                <a:defRPr/>
              </a:pPr>
              <a:r>
                <a:rPr lang="zh-CN" altLang="en-US" sz="2000" b="1"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第三季度</a:t>
              </a:r>
              <a:endParaRPr lang="zh-CN" altLang="en-US" sz="2000" b="1" baseline="-3000" dirty="0">
                <a:solidFill>
                  <a:prstClr val="white"/>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endParaRPr>
            </a:p>
          </p:txBody>
        </p:sp>
      </p:grpSp>
      <p:sp>
        <p:nvSpPr>
          <p:cNvPr id="16" name="矩形 47"/>
          <p:cNvSpPr>
            <a:spLocks noChangeArrowheads="1"/>
          </p:cNvSpPr>
          <p:nvPr/>
        </p:nvSpPr>
        <p:spPr bwMode="auto">
          <a:xfrm>
            <a:off x="1415072" y="5337775"/>
            <a:ext cx="9385451" cy="56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algn="ctr" defTabSz="1218565">
              <a:lnSpc>
                <a:spcPct val="120000"/>
              </a:lnSpc>
              <a:spcBef>
                <a:spcPct val="0"/>
              </a:spcBef>
              <a:buNone/>
              <a:defRPr/>
            </a:pPr>
            <a:r>
              <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endPar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矩形 16"/>
          <p:cNvSpPr/>
          <p:nvPr/>
        </p:nvSpPr>
        <p:spPr>
          <a:xfrm>
            <a:off x="2018614" y="3275058"/>
            <a:ext cx="1415754" cy="338546"/>
          </a:xfrm>
          <a:prstGeom prst="rect">
            <a:avLst/>
          </a:prstGeom>
        </p:spPr>
        <p:txBody>
          <a:bodyPr wrap="none" lIns="91431" tIns="45716" rIns="91431" bIns="45716">
            <a:spAutoFit/>
          </a:bodyPr>
          <a:lstStyle/>
          <a:p>
            <a:pPr algn="ctr" defTabSz="1218565">
              <a:defRPr/>
            </a:pPr>
            <a:r>
              <a:rPr lang="zh-CN" altLang="en-US"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单击添加标题</a:t>
            </a:r>
            <a:endParaRPr lang="en-US" altLang="zh-CN"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矩形 47"/>
          <p:cNvSpPr>
            <a:spLocks noChangeArrowheads="1"/>
          </p:cNvSpPr>
          <p:nvPr/>
        </p:nvSpPr>
        <p:spPr bwMode="auto">
          <a:xfrm>
            <a:off x="1583499" y="3754178"/>
            <a:ext cx="2246983" cy="105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defTabSz="1218565">
              <a:lnSpc>
                <a:spcPct val="120000"/>
              </a:lnSpc>
              <a:spcBef>
                <a:spcPct val="0"/>
              </a:spcBef>
              <a:buNone/>
              <a:defRPr/>
            </a:pPr>
            <a:r>
              <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在此录入上述图表的描述说明，在此录入上述图表的描述说明，在此录入上述图表的描述说明。</a:t>
            </a:r>
            <a:endPar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18"/>
          <p:cNvSpPr/>
          <p:nvPr/>
        </p:nvSpPr>
        <p:spPr>
          <a:xfrm>
            <a:off x="4351102" y="3275058"/>
            <a:ext cx="1415754" cy="338546"/>
          </a:xfrm>
          <a:prstGeom prst="rect">
            <a:avLst/>
          </a:prstGeom>
        </p:spPr>
        <p:txBody>
          <a:bodyPr wrap="none" lIns="91431" tIns="45716" rIns="91431" bIns="45716">
            <a:spAutoFit/>
          </a:bodyPr>
          <a:lstStyle/>
          <a:p>
            <a:pPr algn="ctr" defTabSz="1218565">
              <a:defRPr/>
            </a:pPr>
            <a:r>
              <a:rPr lang="zh-CN" altLang="en-US"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单击添加标题</a:t>
            </a:r>
            <a:endParaRPr lang="en-US" altLang="zh-CN"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矩形 47"/>
          <p:cNvSpPr>
            <a:spLocks noChangeArrowheads="1"/>
          </p:cNvSpPr>
          <p:nvPr/>
        </p:nvSpPr>
        <p:spPr bwMode="auto">
          <a:xfrm>
            <a:off x="3958659" y="3754177"/>
            <a:ext cx="2208679" cy="105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defTabSz="1218565">
              <a:lnSpc>
                <a:spcPct val="120000"/>
              </a:lnSpc>
              <a:spcBef>
                <a:spcPct val="0"/>
              </a:spcBef>
              <a:buNone/>
              <a:defRPr/>
            </a:pPr>
            <a:r>
              <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在此录入上述图表的描述说明，在此录入上述图表的描述说明，在此录入上述图表的描述说明。</a:t>
            </a:r>
            <a:endPar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0"/>
          <p:cNvSpPr/>
          <p:nvPr/>
        </p:nvSpPr>
        <p:spPr>
          <a:xfrm>
            <a:off x="6766328" y="3275058"/>
            <a:ext cx="1415754" cy="338546"/>
          </a:xfrm>
          <a:prstGeom prst="rect">
            <a:avLst/>
          </a:prstGeom>
        </p:spPr>
        <p:txBody>
          <a:bodyPr wrap="none" lIns="91431" tIns="45716" rIns="91431" bIns="45716">
            <a:spAutoFit/>
          </a:bodyPr>
          <a:lstStyle/>
          <a:p>
            <a:pPr algn="ctr" defTabSz="1218565">
              <a:defRPr/>
            </a:pPr>
            <a:r>
              <a:rPr lang="zh-CN" altLang="en-US"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单击添加标题</a:t>
            </a:r>
            <a:endParaRPr lang="en-US" altLang="zh-CN"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矩形 47"/>
          <p:cNvSpPr>
            <a:spLocks noChangeArrowheads="1"/>
          </p:cNvSpPr>
          <p:nvPr/>
        </p:nvSpPr>
        <p:spPr bwMode="auto">
          <a:xfrm>
            <a:off x="6384034" y="3754178"/>
            <a:ext cx="2228989" cy="105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defTabSz="1218565">
              <a:lnSpc>
                <a:spcPct val="120000"/>
              </a:lnSpc>
              <a:spcBef>
                <a:spcPct val="0"/>
              </a:spcBef>
              <a:buNone/>
              <a:defRPr/>
            </a:pPr>
            <a:r>
              <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在此录入上述图表的描述说明，在此录入上述图表的描述说明，在此录入上述图表的描述说明。</a:t>
            </a:r>
            <a:endPar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矩形 22"/>
          <p:cNvSpPr/>
          <p:nvPr/>
        </p:nvSpPr>
        <p:spPr>
          <a:xfrm>
            <a:off x="9139202" y="3275058"/>
            <a:ext cx="1415754" cy="338546"/>
          </a:xfrm>
          <a:prstGeom prst="rect">
            <a:avLst/>
          </a:prstGeom>
        </p:spPr>
        <p:txBody>
          <a:bodyPr wrap="none" lIns="91431" tIns="45716" rIns="91431" bIns="45716">
            <a:spAutoFit/>
          </a:bodyPr>
          <a:lstStyle/>
          <a:p>
            <a:pPr algn="ctr" defTabSz="1218565">
              <a:defRPr/>
            </a:pPr>
            <a:r>
              <a:rPr lang="zh-CN" altLang="en-US"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单击添加标题</a:t>
            </a:r>
            <a:endParaRPr lang="en-US" altLang="zh-CN" sz="1600" b="1"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矩形 47"/>
          <p:cNvSpPr>
            <a:spLocks noChangeArrowheads="1"/>
          </p:cNvSpPr>
          <p:nvPr/>
        </p:nvSpPr>
        <p:spPr bwMode="auto">
          <a:xfrm>
            <a:off x="8784300" y="3754177"/>
            <a:ext cx="2208245" cy="1056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charset="0"/>
              </a:defRPr>
            </a:lvl9pPr>
          </a:lstStyle>
          <a:p>
            <a:pPr defTabSz="1218565">
              <a:lnSpc>
                <a:spcPct val="120000"/>
              </a:lnSpc>
              <a:spcBef>
                <a:spcPct val="0"/>
              </a:spcBef>
              <a:buNone/>
              <a:defRPr/>
            </a:pPr>
            <a:r>
              <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rPr>
              <a:t>在此录入上述图表的描述说明，在此录入上述图表的描述说明，在此录入上述图表的描述说明。</a:t>
            </a:r>
            <a:endParaRPr lang="zh-CN" altLang="en-US" sz="1335" dirty="0">
              <a:solidFill>
                <a:prstClr val="black">
                  <a:lumMod val="75000"/>
                  <a:lumOff val="25000"/>
                </a:prst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5" name="直接连接符 8"/>
          <p:cNvCxnSpPr/>
          <p:nvPr/>
        </p:nvCxnSpPr>
        <p:spPr>
          <a:xfrm>
            <a:off x="1427847" y="5215429"/>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097763" y="274165"/>
            <a:ext cx="2916183" cy="502766"/>
          </a:xfrm>
          <a:prstGeom prst="rect">
            <a:avLst/>
          </a:prstGeom>
          <a:noFill/>
        </p:spPr>
        <p:txBody>
          <a:bodyPr wrap="none" rtlCol="0">
            <a:spAutoFit/>
          </a:bodyPr>
          <a:lstStyle/>
          <a:p>
            <a:pPr defTabSz="1218565">
              <a:defRPr/>
            </a:pPr>
            <a:r>
              <a:rPr lang="zh-CN" altLang="en-US" sz="2665"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点击添加标题文本</a:t>
            </a:r>
            <a:endParaRPr lang="zh-CN" altLang="en-US" sz="2665"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文本框 25"/>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b="58318"/>
          <a:stretch>
            <a:fillRect/>
          </a:stretch>
        </p:blipFill>
        <p:spPr>
          <a:xfrm>
            <a:off x="-87087" y="0"/>
            <a:ext cx="12298751" cy="6858000"/>
          </a:xfrm>
          <a:prstGeom prst="rect">
            <a:avLst/>
          </a:prstGeom>
        </p:spPr>
      </p:pic>
      <p:grpSp>
        <p:nvGrpSpPr>
          <p:cNvPr id="3" name="组合 2"/>
          <p:cNvGrpSpPr/>
          <p:nvPr/>
        </p:nvGrpSpPr>
        <p:grpSpPr>
          <a:xfrm>
            <a:off x="5124102" y="2729249"/>
            <a:ext cx="3451948" cy="3236903"/>
            <a:chOff x="2217572" y="2705725"/>
            <a:chExt cx="3451948" cy="3236903"/>
          </a:xfrm>
        </p:grpSpPr>
        <p:sp>
          <p:nvSpPr>
            <p:cNvPr id="4" name="文本框 3"/>
            <p:cNvSpPr txBox="1"/>
            <p:nvPr/>
          </p:nvSpPr>
          <p:spPr>
            <a:xfrm>
              <a:off x="2339825" y="2705725"/>
              <a:ext cx="2063385" cy="1446550"/>
            </a:xfrm>
            <a:prstGeom prst="rect">
              <a:avLst/>
            </a:prstGeom>
            <a:noFill/>
          </p:spPr>
          <p:txBody>
            <a:bodyPr wrap="none" rtlCol="0">
              <a:spAutoFit/>
            </a:bodyPr>
            <a:lstStyle/>
            <a:p>
              <a:r>
                <a:rPr lang="en-US" altLang="zh-CN"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7"/>
            <p:cNvSpPr txBox="1"/>
            <p:nvPr/>
          </p:nvSpPr>
          <p:spPr>
            <a:xfrm>
              <a:off x="2217572" y="4065191"/>
              <a:ext cx="3451948" cy="1877437"/>
            </a:xfrm>
            <a:prstGeom prst="rect">
              <a:avLst/>
            </a:prstGeom>
            <a:noFill/>
          </p:spPr>
          <p:txBody>
            <a:bodyPr wrap="square" rtlCol="0">
              <a:spAutoFit/>
            </a:bodyPr>
            <a:lstStyle/>
            <a:p>
              <a:r>
                <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职业规划</a:t>
              </a:r>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36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2339825" y="4739966"/>
              <a:ext cx="3207442" cy="70057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单击此处添加文字阐述，添加简短问题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说明文字，具体添加文字在此处添加单</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ïšḻïďê-Straight Arrow Connector 2"/>
          <p:cNvCxnSpPr/>
          <p:nvPr/>
        </p:nvCxnSpPr>
        <p:spPr>
          <a:xfrm>
            <a:off x="1210731" y="5152971"/>
            <a:ext cx="9770539" cy="1948"/>
          </a:xfrm>
          <a:prstGeom prst="straightConnector1">
            <a:avLst/>
          </a:prstGeom>
          <a:noFill/>
          <a:ln w="12700" cap="flat" cmpd="sng">
            <a:solidFill>
              <a:schemeClr val="accent6"/>
            </a:solidFill>
            <a:prstDash val="solid"/>
            <a:round/>
            <a:headEnd type="none" w="med" len="med"/>
            <a:tailEnd type="none" w="med" len="med"/>
          </a:ln>
        </p:spPr>
      </p:cxnSp>
      <p:grpSp>
        <p:nvGrpSpPr>
          <p:cNvPr id="4" name="组合 3"/>
          <p:cNvGrpSpPr/>
          <p:nvPr/>
        </p:nvGrpSpPr>
        <p:grpSpPr>
          <a:xfrm>
            <a:off x="1823357" y="1268604"/>
            <a:ext cx="8545289" cy="3107161"/>
            <a:chOff x="1564184" y="1952298"/>
            <a:chExt cx="6881145" cy="2501875"/>
          </a:xfrm>
        </p:grpSpPr>
        <p:sp>
          <p:nvSpPr>
            <p:cNvPr id="6" name="ïšḻïďê-文本框 6"/>
            <p:cNvSpPr txBox="1"/>
            <p:nvPr/>
          </p:nvSpPr>
          <p:spPr>
            <a:xfrm>
              <a:off x="2011110" y="3025743"/>
              <a:ext cx="1602330" cy="185102"/>
            </a:xfrm>
            <a:prstGeom prst="rect">
              <a:avLst/>
            </a:prstGeom>
            <a:noFill/>
            <a:ln>
              <a:noFill/>
            </a:ln>
          </p:spPr>
          <p:txBody>
            <a:bodyPr wrap="none" lIns="0" tIns="0" rIns="0" bIns="0" anchor="t" anchorCtr="0">
              <a:normAutofit fontScale="92500" lnSpcReduction="20000"/>
            </a:bodyPr>
            <a:lstStyle/>
            <a:p>
              <a:pPr algn="ctr">
                <a:buSzPct val="25000"/>
              </a:pPr>
              <a:r>
                <a:rPr lang="zh-CN" altLang="en-US" sz="1865" b="1" dirty="0">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7" name="ïšḻïďê-文本框 7"/>
            <p:cNvSpPr txBox="1"/>
            <p:nvPr/>
          </p:nvSpPr>
          <p:spPr>
            <a:xfrm>
              <a:off x="2011110" y="3252692"/>
              <a:ext cx="1602330" cy="511380"/>
            </a:xfrm>
            <a:prstGeom prst="rect">
              <a:avLst/>
            </a:prstGeom>
            <a:noFill/>
            <a:ln>
              <a:noFill/>
            </a:ln>
          </p:spPr>
          <p:txBody>
            <a:bodyPr wrap="square" lIns="0" tIns="0" rIns="0" bIns="0" anchor="ctr" anchorCtr="1">
              <a:normAutofit/>
            </a:bodyPr>
            <a:lstStyle/>
            <a:p>
              <a:pPr algn="ctr">
                <a:lnSpc>
                  <a:spcPct val="120000"/>
                </a:lnSpc>
                <a:buSzPct val="25000"/>
              </a:pPr>
              <a:r>
                <a:rPr lang="zh-CN" altLang="en-US" sz="1135" dirty="0">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br>
                <a:rPr lang="zh-CN" altLang="en-US" sz="1135" dirty="0">
                  <a:latin typeface="FZHei-B01S" panose="02010601030101010101" pitchFamily="2" charset="-122"/>
                  <a:ea typeface="FZHei-B01S" panose="02010601030101010101" pitchFamily="2" charset="-122"/>
                  <a:sym typeface="FZHei-B01S" panose="02010601030101010101" pitchFamily="2" charset="-122"/>
                </a:rPr>
              </a:br>
              <a:r>
                <a:rPr lang="zh-CN" altLang="en-US" sz="1135" dirty="0">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1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8" name="ïšḻïďê-文本框 8"/>
            <p:cNvSpPr txBox="1"/>
            <p:nvPr/>
          </p:nvSpPr>
          <p:spPr>
            <a:xfrm>
              <a:off x="4222686" y="3025743"/>
              <a:ext cx="1602330" cy="185102"/>
            </a:xfrm>
            <a:prstGeom prst="rect">
              <a:avLst/>
            </a:prstGeom>
            <a:noFill/>
            <a:ln>
              <a:noFill/>
            </a:ln>
          </p:spPr>
          <p:txBody>
            <a:bodyPr wrap="none" lIns="0" tIns="0" rIns="0" bIns="0" anchor="t" anchorCtr="0">
              <a:normAutofit fontScale="92500" lnSpcReduction="20000"/>
            </a:bodyPr>
            <a:lstStyle/>
            <a:p>
              <a:pPr algn="ctr">
                <a:buSzPct val="25000"/>
              </a:pPr>
              <a:r>
                <a:rPr lang="zh-CN" altLang="en-US" sz="1865" b="1" dirty="0">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9" name="ïšḻïďê-文本框 9"/>
            <p:cNvSpPr txBox="1"/>
            <p:nvPr/>
          </p:nvSpPr>
          <p:spPr>
            <a:xfrm>
              <a:off x="4222686" y="3252692"/>
              <a:ext cx="1602330" cy="511380"/>
            </a:xfrm>
            <a:prstGeom prst="rect">
              <a:avLst/>
            </a:prstGeom>
            <a:noFill/>
            <a:ln>
              <a:noFill/>
            </a:ln>
          </p:spPr>
          <p:txBody>
            <a:bodyPr wrap="square" lIns="0" tIns="0" rIns="0" bIns="0" anchor="ctr" anchorCtr="1">
              <a:normAutofit/>
            </a:bodyPr>
            <a:lstStyle/>
            <a:p>
              <a:pPr algn="ctr">
                <a:lnSpc>
                  <a:spcPct val="120000"/>
                </a:lnSpc>
                <a:buSzPct val="25000"/>
              </a:pPr>
              <a:r>
                <a:rPr lang="zh-CN" altLang="en-US" sz="1135" dirty="0">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br>
                <a:rPr lang="zh-CN" altLang="en-US" sz="1135" dirty="0">
                  <a:latin typeface="FZHei-B01S" panose="02010601030101010101" pitchFamily="2" charset="-122"/>
                  <a:ea typeface="FZHei-B01S" panose="02010601030101010101" pitchFamily="2" charset="-122"/>
                  <a:sym typeface="FZHei-B01S" panose="02010601030101010101" pitchFamily="2" charset="-122"/>
                </a:rPr>
              </a:br>
              <a:r>
                <a:rPr lang="zh-CN" altLang="en-US" sz="1135" dirty="0">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1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0" name="ïšḻïďê-文本框 10"/>
            <p:cNvSpPr txBox="1"/>
            <p:nvPr/>
          </p:nvSpPr>
          <p:spPr>
            <a:xfrm>
              <a:off x="6425193" y="3025743"/>
              <a:ext cx="1602330" cy="185102"/>
            </a:xfrm>
            <a:prstGeom prst="rect">
              <a:avLst/>
            </a:prstGeom>
            <a:noFill/>
            <a:ln>
              <a:noFill/>
            </a:ln>
          </p:spPr>
          <p:txBody>
            <a:bodyPr wrap="none" lIns="0" tIns="0" rIns="0" bIns="0" anchor="t" anchorCtr="0">
              <a:normAutofit fontScale="92500" lnSpcReduction="20000"/>
            </a:bodyPr>
            <a:lstStyle/>
            <a:p>
              <a:pPr algn="ctr">
                <a:buSzPct val="25000"/>
              </a:pPr>
              <a:r>
                <a:rPr lang="zh-CN" altLang="en-US" sz="1865" b="1" dirty="0">
                  <a:latin typeface="FZHei-B01S" panose="02010601030101010101" pitchFamily="2" charset="-122"/>
                  <a:ea typeface="FZHei-B01S" panose="02010601030101010101" pitchFamily="2" charset="-122"/>
                  <a:sym typeface="FZHei-B01S" panose="02010601030101010101" pitchFamily="2" charset="-122"/>
                </a:rPr>
                <a:t>标题文本预设</a:t>
              </a:r>
              <a:endParaRPr lang="zh-CN" altLang="en-US" sz="1865" b="1"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ïšḻïďê-文本框 11"/>
            <p:cNvSpPr txBox="1"/>
            <p:nvPr/>
          </p:nvSpPr>
          <p:spPr>
            <a:xfrm>
              <a:off x="6425193" y="3252692"/>
              <a:ext cx="1602330" cy="511380"/>
            </a:xfrm>
            <a:prstGeom prst="rect">
              <a:avLst/>
            </a:prstGeom>
            <a:noFill/>
            <a:ln>
              <a:noFill/>
            </a:ln>
          </p:spPr>
          <p:txBody>
            <a:bodyPr wrap="square" lIns="0" tIns="0" rIns="0" bIns="0" anchor="ctr" anchorCtr="1">
              <a:normAutofit/>
            </a:bodyPr>
            <a:lstStyle/>
            <a:p>
              <a:pPr algn="ctr">
                <a:lnSpc>
                  <a:spcPct val="120000"/>
                </a:lnSpc>
                <a:buSzPct val="25000"/>
              </a:pPr>
              <a:r>
                <a:rPr lang="zh-CN" altLang="en-US" sz="1135" dirty="0">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br>
                <a:rPr lang="zh-CN" altLang="en-US" sz="1135" dirty="0">
                  <a:latin typeface="FZHei-B01S" panose="02010601030101010101" pitchFamily="2" charset="-122"/>
                  <a:ea typeface="FZHei-B01S" panose="02010601030101010101" pitchFamily="2" charset="-122"/>
                  <a:sym typeface="FZHei-B01S" panose="02010601030101010101" pitchFamily="2" charset="-122"/>
                </a:rPr>
              </a:br>
              <a:r>
                <a:rPr lang="zh-CN" altLang="en-US" sz="1135" dirty="0">
                  <a:latin typeface="FZHei-B01S" panose="02010601030101010101" pitchFamily="2" charset="-122"/>
                  <a:ea typeface="FZHei-B01S" panose="02010601030101010101" pitchFamily="2" charset="-122"/>
                  <a:sym typeface="FZHei-B01S" panose="02010601030101010101" pitchFamily="2" charset="-122"/>
                </a:rPr>
                <a:t>（建议使用主题字体）</a:t>
              </a:r>
              <a:endParaRPr lang="zh-CN" altLang="en-US" sz="113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12" name="ïšḻïďê-任意多边形 14"/>
            <p:cNvSpPr/>
            <p:nvPr/>
          </p:nvSpPr>
          <p:spPr>
            <a:xfrm>
              <a:off x="3752128" y="1952298"/>
              <a:ext cx="2505254" cy="1252515"/>
            </a:xfrm>
            <a:custGeom>
              <a:avLst/>
              <a:gdLst/>
              <a:ahLst/>
              <a:cxnLst/>
              <a:rect l="0" t="0" r="0" b="0"/>
              <a:pathLst>
                <a:path w="120000" h="120000" extrusionOk="0">
                  <a:moveTo>
                    <a:pt x="60000" y="30583"/>
                  </a:moveTo>
                  <a:cubicBezTo>
                    <a:pt x="84688" y="30583"/>
                    <a:pt x="104705" y="70616"/>
                    <a:pt x="104705" y="120000"/>
                  </a:cubicBezTo>
                  <a:lnTo>
                    <a:pt x="120000" y="120000"/>
                  </a:lnTo>
                  <a:cubicBezTo>
                    <a:pt x="120000" y="53727"/>
                    <a:pt x="93138" y="0"/>
                    <a:pt x="60000" y="0"/>
                  </a:cubicBezTo>
                  <a:cubicBezTo>
                    <a:pt x="26861" y="0"/>
                    <a:pt x="0" y="53727"/>
                    <a:pt x="0" y="120000"/>
                  </a:cubicBezTo>
                  <a:lnTo>
                    <a:pt x="15294" y="120000"/>
                  </a:lnTo>
                  <a:cubicBezTo>
                    <a:pt x="15294" y="70616"/>
                    <a:pt x="35311" y="30583"/>
                    <a:pt x="60000" y="30583"/>
                  </a:cubicBezTo>
                  <a:close/>
                </a:path>
              </a:pathLst>
            </a:custGeom>
            <a:solidFill>
              <a:schemeClr val="accent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3" name="ïšḻïďê-任意多边形 16"/>
            <p:cNvSpPr/>
            <p:nvPr/>
          </p:nvSpPr>
          <p:spPr>
            <a:xfrm>
              <a:off x="5940075" y="3201659"/>
              <a:ext cx="2505254" cy="1252514"/>
            </a:xfrm>
            <a:custGeom>
              <a:avLst/>
              <a:gdLst/>
              <a:ahLst/>
              <a:cxnLst/>
              <a:rect l="0" t="0" r="0" b="0"/>
              <a:pathLst>
                <a:path w="120000" h="120000" extrusionOk="0">
                  <a:moveTo>
                    <a:pt x="60000" y="89416"/>
                  </a:moveTo>
                  <a:cubicBezTo>
                    <a:pt x="35311" y="89416"/>
                    <a:pt x="15294" y="49383"/>
                    <a:pt x="15294" y="0"/>
                  </a:cubicBezTo>
                  <a:lnTo>
                    <a:pt x="0" y="0"/>
                  </a:lnTo>
                  <a:cubicBezTo>
                    <a:pt x="0" y="66272"/>
                    <a:pt x="26861" y="120000"/>
                    <a:pt x="60000" y="120000"/>
                  </a:cubicBezTo>
                  <a:cubicBezTo>
                    <a:pt x="93138" y="120000"/>
                    <a:pt x="120000" y="66272"/>
                    <a:pt x="120000" y="0"/>
                  </a:cubicBezTo>
                  <a:lnTo>
                    <a:pt x="104705" y="0"/>
                  </a:lnTo>
                  <a:cubicBezTo>
                    <a:pt x="104705" y="49383"/>
                    <a:pt x="84688" y="89416"/>
                    <a:pt x="60000" y="89416"/>
                  </a:cubicBezTo>
                  <a:close/>
                </a:path>
              </a:pathLst>
            </a:custGeom>
            <a:solidFill>
              <a:schemeClr val="accent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ïšḻïďê-任意多边形 17"/>
            <p:cNvSpPr/>
            <p:nvPr/>
          </p:nvSpPr>
          <p:spPr>
            <a:xfrm>
              <a:off x="1564184" y="3201659"/>
              <a:ext cx="2505254" cy="1252514"/>
            </a:xfrm>
            <a:custGeom>
              <a:avLst/>
              <a:gdLst/>
              <a:ahLst/>
              <a:cxnLst/>
              <a:rect l="0" t="0" r="0" b="0"/>
              <a:pathLst>
                <a:path w="120000" h="120000" extrusionOk="0">
                  <a:moveTo>
                    <a:pt x="60000" y="89416"/>
                  </a:moveTo>
                  <a:cubicBezTo>
                    <a:pt x="35311" y="89416"/>
                    <a:pt x="15294" y="49383"/>
                    <a:pt x="15294" y="0"/>
                  </a:cubicBezTo>
                  <a:lnTo>
                    <a:pt x="0" y="0"/>
                  </a:lnTo>
                  <a:cubicBezTo>
                    <a:pt x="0" y="66272"/>
                    <a:pt x="26861" y="120000"/>
                    <a:pt x="60000" y="120000"/>
                  </a:cubicBezTo>
                  <a:cubicBezTo>
                    <a:pt x="93138" y="120000"/>
                    <a:pt x="120000" y="66272"/>
                    <a:pt x="120000" y="0"/>
                  </a:cubicBezTo>
                  <a:lnTo>
                    <a:pt x="104705" y="0"/>
                  </a:lnTo>
                  <a:cubicBezTo>
                    <a:pt x="104705" y="49383"/>
                    <a:pt x="84688" y="89416"/>
                    <a:pt x="60000" y="89416"/>
                  </a:cubicBezTo>
                  <a:close/>
                </a:path>
              </a:pathLst>
            </a:custGeom>
            <a:solidFill>
              <a:schemeClr val="accent1"/>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ïšḻïďê-任意多边形 18"/>
            <p:cNvSpPr/>
            <p:nvPr/>
          </p:nvSpPr>
          <p:spPr>
            <a:xfrm>
              <a:off x="1564184" y="1952298"/>
              <a:ext cx="2505254" cy="1252515"/>
            </a:xfrm>
            <a:custGeom>
              <a:avLst/>
              <a:gdLst/>
              <a:ahLst/>
              <a:cxnLst/>
              <a:rect l="0" t="0" r="0" b="0"/>
              <a:pathLst>
                <a:path w="120000" h="120000" extrusionOk="0">
                  <a:moveTo>
                    <a:pt x="60000" y="30583"/>
                  </a:moveTo>
                  <a:cubicBezTo>
                    <a:pt x="84688" y="30583"/>
                    <a:pt x="104705" y="70616"/>
                    <a:pt x="104705" y="120000"/>
                  </a:cubicBezTo>
                  <a:lnTo>
                    <a:pt x="120000" y="120000"/>
                  </a:lnTo>
                  <a:cubicBezTo>
                    <a:pt x="120000" y="53727"/>
                    <a:pt x="93138" y="0"/>
                    <a:pt x="60000" y="0"/>
                  </a:cubicBezTo>
                  <a:cubicBezTo>
                    <a:pt x="26861" y="0"/>
                    <a:pt x="0" y="53727"/>
                    <a:pt x="0" y="120000"/>
                  </a:cubicBezTo>
                  <a:lnTo>
                    <a:pt x="15294" y="120000"/>
                  </a:lnTo>
                  <a:cubicBezTo>
                    <a:pt x="15294" y="70616"/>
                    <a:pt x="35311" y="30583"/>
                    <a:pt x="60000" y="30583"/>
                  </a:cubicBezTo>
                  <a:close/>
                </a:path>
              </a:pathLst>
            </a:custGeom>
            <a:solidFill>
              <a:schemeClr val="accent2"/>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6" name="ïšḻïďê-任意多边形 19"/>
            <p:cNvSpPr/>
            <p:nvPr/>
          </p:nvSpPr>
          <p:spPr>
            <a:xfrm>
              <a:off x="5940075" y="1952298"/>
              <a:ext cx="2505254" cy="1252515"/>
            </a:xfrm>
            <a:custGeom>
              <a:avLst/>
              <a:gdLst/>
              <a:ahLst/>
              <a:cxnLst/>
              <a:rect l="0" t="0" r="0" b="0"/>
              <a:pathLst>
                <a:path w="120000" h="120000" extrusionOk="0">
                  <a:moveTo>
                    <a:pt x="60000" y="30583"/>
                  </a:moveTo>
                  <a:cubicBezTo>
                    <a:pt x="84688" y="30583"/>
                    <a:pt x="104705" y="70616"/>
                    <a:pt x="104705" y="120000"/>
                  </a:cubicBezTo>
                  <a:lnTo>
                    <a:pt x="120000" y="120000"/>
                  </a:lnTo>
                  <a:cubicBezTo>
                    <a:pt x="120000" y="53727"/>
                    <a:pt x="93138" y="0"/>
                    <a:pt x="60000" y="0"/>
                  </a:cubicBezTo>
                  <a:cubicBezTo>
                    <a:pt x="26861" y="0"/>
                    <a:pt x="0" y="53727"/>
                    <a:pt x="0" y="120000"/>
                  </a:cubicBezTo>
                  <a:lnTo>
                    <a:pt x="15294" y="120000"/>
                  </a:lnTo>
                  <a:cubicBezTo>
                    <a:pt x="15294" y="70616"/>
                    <a:pt x="35311" y="30583"/>
                    <a:pt x="60000" y="30583"/>
                  </a:cubicBezTo>
                  <a:close/>
                </a:path>
              </a:pathLst>
            </a:custGeom>
            <a:solidFill>
              <a:schemeClr val="accent2"/>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7" name="ïšḻïďê-任意多边形 21"/>
            <p:cNvSpPr/>
            <p:nvPr/>
          </p:nvSpPr>
          <p:spPr>
            <a:xfrm>
              <a:off x="3752128" y="3201659"/>
              <a:ext cx="2505254" cy="1252514"/>
            </a:xfrm>
            <a:custGeom>
              <a:avLst/>
              <a:gdLst/>
              <a:ahLst/>
              <a:cxnLst/>
              <a:rect l="0" t="0" r="0" b="0"/>
              <a:pathLst>
                <a:path w="120000" h="120000" extrusionOk="0">
                  <a:moveTo>
                    <a:pt x="60000" y="89416"/>
                  </a:moveTo>
                  <a:cubicBezTo>
                    <a:pt x="35311" y="89416"/>
                    <a:pt x="15294" y="49383"/>
                    <a:pt x="15294" y="0"/>
                  </a:cubicBezTo>
                  <a:lnTo>
                    <a:pt x="0" y="0"/>
                  </a:lnTo>
                  <a:cubicBezTo>
                    <a:pt x="0" y="66272"/>
                    <a:pt x="26861" y="120000"/>
                    <a:pt x="60000" y="120000"/>
                  </a:cubicBezTo>
                  <a:cubicBezTo>
                    <a:pt x="93138" y="120000"/>
                    <a:pt x="120000" y="66272"/>
                    <a:pt x="120000" y="0"/>
                  </a:cubicBezTo>
                  <a:lnTo>
                    <a:pt x="104705" y="0"/>
                  </a:lnTo>
                  <a:cubicBezTo>
                    <a:pt x="104705" y="49383"/>
                    <a:pt x="84688" y="89416"/>
                    <a:pt x="60000" y="89416"/>
                  </a:cubicBezTo>
                  <a:close/>
                </a:path>
              </a:pathLst>
            </a:custGeom>
            <a:solidFill>
              <a:schemeClr val="accent2"/>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8" name="ïšḻïďê-任意多边形 23"/>
            <p:cNvSpPr/>
            <p:nvPr/>
          </p:nvSpPr>
          <p:spPr>
            <a:xfrm>
              <a:off x="2562811" y="2515452"/>
              <a:ext cx="457104" cy="348237"/>
            </a:xfrm>
            <a:custGeom>
              <a:avLst/>
              <a:gdLst/>
              <a:ahLst/>
              <a:cxnLst/>
              <a:rect l="0" t="0" r="0" b="0"/>
              <a:pathLst>
                <a:path w="120000" h="120000" extrusionOk="0">
                  <a:moveTo>
                    <a:pt x="77144" y="56250"/>
                  </a:moveTo>
                  <a:lnTo>
                    <a:pt x="42855" y="56250"/>
                  </a:lnTo>
                  <a:lnTo>
                    <a:pt x="42855" y="69377"/>
                  </a:lnTo>
                  <a:cubicBezTo>
                    <a:pt x="42855" y="70627"/>
                    <a:pt x="43333" y="71250"/>
                    <a:pt x="44283" y="71250"/>
                  </a:cubicBezTo>
                  <a:lnTo>
                    <a:pt x="75716" y="71250"/>
                  </a:lnTo>
                  <a:cubicBezTo>
                    <a:pt x="76666" y="71250"/>
                    <a:pt x="77144" y="70627"/>
                    <a:pt x="77144" y="69377"/>
                  </a:cubicBezTo>
                  <a:cubicBezTo>
                    <a:pt x="77144" y="69377"/>
                    <a:pt x="77144" y="56250"/>
                    <a:pt x="77144" y="56250"/>
                  </a:cubicBezTo>
                  <a:close/>
                  <a:moveTo>
                    <a:pt x="75716" y="0"/>
                  </a:moveTo>
                  <a:cubicBezTo>
                    <a:pt x="76905" y="0"/>
                    <a:pt x="77916" y="550"/>
                    <a:pt x="78750" y="1638"/>
                  </a:cubicBezTo>
                  <a:cubicBezTo>
                    <a:pt x="79583" y="2733"/>
                    <a:pt x="80000" y="4066"/>
                    <a:pt x="80000" y="5622"/>
                  </a:cubicBezTo>
                  <a:lnTo>
                    <a:pt x="80000" y="20627"/>
                  </a:lnTo>
                  <a:cubicBezTo>
                    <a:pt x="80000" y="21877"/>
                    <a:pt x="79522" y="22500"/>
                    <a:pt x="78572" y="22500"/>
                  </a:cubicBezTo>
                  <a:cubicBezTo>
                    <a:pt x="77616" y="22500"/>
                    <a:pt x="77144" y="21877"/>
                    <a:pt x="77144" y="20627"/>
                  </a:cubicBezTo>
                  <a:lnTo>
                    <a:pt x="77144" y="5622"/>
                  </a:lnTo>
                  <a:cubicBezTo>
                    <a:pt x="77144" y="4377"/>
                    <a:pt x="76666" y="3750"/>
                    <a:pt x="75716" y="3750"/>
                  </a:cubicBezTo>
                  <a:lnTo>
                    <a:pt x="44283" y="3750"/>
                  </a:lnTo>
                  <a:cubicBezTo>
                    <a:pt x="43333" y="3750"/>
                    <a:pt x="42855" y="4377"/>
                    <a:pt x="42855" y="5622"/>
                  </a:cubicBezTo>
                  <a:lnTo>
                    <a:pt x="42855" y="20627"/>
                  </a:lnTo>
                  <a:cubicBezTo>
                    <a:pt x="42855" y="21877"/>
                    <a:pt x="42377" y="22500"/>
                    <a:pt x="41427" y="22500"/>
                  </a:cubicBezTo>
                  <a:cubicBezTo>
                    <a:pt x="40472" y="22500"/>
                    <a:pt x="40000" y="21877"/>
                    <a:pt x="40000" y="20627"/>
                  </a:cubicBezTo>
                  <a:lnTo>
                    <a:pt x="40000" y="5622"/>
                  </a:lnTo>
                  <a:cubicBezTo>
                    <a:pt x="40000" y="4066"/>
                    <a:pt x="40416" y="2733"/>
                    <a:pt x="41250" y="1638"/>
                  </a:cubicBezTo>
                  <a:cubicBezTo>
                    <a:pt x="42083" y="550"/>
                    <a:pt x="43094" y="0"/>
                    <a:pt x="44283" y="0"/>
                  </a:cubicBezTo>
                  <a:cubicBezTo>
                    <a:pt x="44283" y="0"/>
                    <a:pt x="75716" y="0"/>
                    <a:pt x="75716" y="0"/>
                  </a:cubicBezTo>
                  <a:close/>
                  <a:moveTo>
                    <a:pt x="117144" y="31872"/>
                  </a:moveTo>
                  <a:cubicBezTo>
                    <a:pt x="117144" y="30627"/>
                    <a:pt x="116666" y="30000"/>
                    <a:pt x="115716" y="30000"/>
                  </a:cubicBezTo>
                  <a:lnTo>
                    <a:pt x="4283" y="30000"/>
                  </a:lnTo>
                  <a:cubicBezTo>
                    <a:pt x="3333" y="30000"/>
                    <a:pt x="2855" y="30627"/>
                    <a:pt x="2855" y="31872"/>
                  </a:cubicBezTo>
                  <a:lnTo>
                    <a:pt x="2855" y="52500"/>
                  </a:lnTo>
                  <a:lnTo>
                    <a:pt x="117144" y="52500"/>
                  </a:lnTo>
                  <a:cubicBezTo>
                    <a:pt x="117144" y="52500"/>
                    <a:pt x="117144" y="31872"/>
                    <a:pt x="117144" y="31872"/>
                  </a:cubicBezTo>
                  <a:close/>
                  <a:moveTo>
                    <a:pt x="120000" y="65627"/>
                  </a:moveTo>
                  <a:lnTo>
                    <a:pt x="120000" y="114377"/>
                  </a:lnTo>
                  <a:cubicBezTo>
                    <a:pt x="120000" y="115933"/>
                    <a:pt x="119583" y="117266"/>
                    <a:pt x="118750" y="118361"/>
                  </a:cubicBezTo>
                  <a:cubicBezTo>
                    <a:pt x="117916" y="119450"/>
                    <a:pt x="116905" y="120000"/>
                    <a:pt x="115716" y="120000"/>
                  </a:cubicBezTo>
                  <a:lnTo>
                    <a:pt x="4283" y="120000"/>
                  </a:lnTo>
                  <a:cubicBezTo>
                    <a:pt x="3094" y="120000"/>
                    <a:pt x="2083" y="119450"/>
                    <a:pt x="1250" y="118361"/>
                  </a:cubicBezTo>
                  <a:cubicBezTo>
                    <a:pt x="416" y="117266"/>
                    <a:pt x="0" y="115933"/>
                    <a:pt x="0" y="114377"/>
                  </a:cubicBezTo>
                  <a:lnTo>
                    <a:pt x="0" y="65627"/>
                  </a:lnTo>
                  <a:cubicBezTo>
                    <a:pt x="0" y="64377"/>
                    <a:pt x="472" y="63750"/>
                    <a:pt x="1427" y="63750"/>
                  </a:cubicBezTo>
                  <a:cubicBezTo>
                    <a:pt x="2377" y="63750"/>
                    <a:pt x="2855" y="64377"/>
                    <a:pt x="2855" y="65627"/>
                  </a:cubicBezTo>
                  <a:lnTo>
                    <a:pt x="2855" y="114377"/>
                  </a:lnTo>
                  <a:cubicBezTo>
                    <a:pt x="2855" y="115622"/>
                    <a:pt x="3333" y="116250"/>
                    <a:pt x="4283" y="116250"/>
                  </a:cubicBezTo>
                  <a:lnTo>
                    <a:pt x="115716" y="116250"/>
                  </a:lnTo>
                  <a:cubicBezTo>
                    <a:pt x="116666" y="116250"/>
                    <a:pt x="117144" y="115622"/>
                    <a:pt x="117144" y="114377"/>
                  </a:cubicBezTo>
                  <a:lnTo>
                    <a:pt x="117144" y="65627"/>
                  </a:lnTo>
                  <a:cubicBezTo>
                    <a:pt x="117144" y="64377"/>
                    <a:pt x="117616" y="63750"/>
                    <a:pt x="118572" y="63750"/>
                  </a:cubicBezTo>
                  <a:cubicBezTo>
                    <a:pt x="119522" y="63750"/>
                    <a:pt x="120000" y="64377"/>
                    <a:pt x="120000" y="65627"/>
                  </a:cubicBezTo>
                  <a:close/>
                  <a:moveTo>
                    <a:pt x="118750" y="27888"/>
                  </a:moveTo>
                  <a:cubicBezTo>
                    <a:pt x="119583" y="28983"/>
                    <a:pt x="120000" y="30316"/>
                    <a:pt x="120000" y="31872"/>
                  </a:cubicBezTo>
                  <a:lnTo>
                    <a:pt x="120000" y="54377"/>
                  </a:lnTo>
                  <a:cubicBezTo>
                    <a:pt x="120000" y="55627"/>
                    <a:pt x="119522" y="56250"/>
                    <a:pt x="118572" y="56250"/>
                  </a:cubicBezTo>
                  <a:lnTo>
                    <a:pt x="80000" y="56250"/>
                  </a:lnTo>
                  <a:lnTo>
                    <a:pt x="80000" y="69377"/>
                  </a:lnTo>
                  <a:cubicBezTo>
                    <a:pt x="80000" y="70938"/>
                    <a:pt x="79583" y="72266"/>
                    <a:pt x="78750" y="73361"/>
                  </a:cubicBezTo>
                  <a:cubicBezTo>
                    <a:pt x="77916" y="74455"/>
                    <a:pt x="76905" y="75000"/>
                    <a:pt x="75716" y="75000"/>
                  </a:cubicBezTo>
                  <a:lnTo>
                    <a:pt x="44283" y="75000"/>
                  </a:lnTo>
                  <a:cubicBezTo>
                    <a:pt x="43094" y="75000"/>
                    <a:pt x="42083" y="74455"/>
                    <a:pt x="41250" y="73361"/>
                  </a:cubicBezTo>
                  <a:cubicBezTo>
                    <a:pt x="40416" y="72266"/>
                    <a:pt x="40000" y="70938"/>
                    <a:pt x="40000" y="69377"/>
                  </a:cubicBezTo>
                  <a:lnTo>
                    <a:pt x="40000" y="56250"/>
                  </a:lnTo>
                  <a:lnTo>
                    <a:pt x="1427" y="56250"/>
                  </a:lnTo>
                  <a:cubicBezTo>
                    <a:pt x="472" y="56250"/>
                    <a:pt x="0" y="55627"/>
                    <a:pt x="0" y="54377"/>
                  </a:cubicBezTo>
                  <a:lnTo>
                    <a:pt x="0" y="31872"/>
                  </a:lnTo>
                  <a:cubicBezTo>
                    <a:pt x="0" y="30316"/>
                    <a:pt x="416" y="28983"/>
                    <a:pt x="1250" y="27888"/>
                  </a:cubicBezTo>
                  <a:cubicBezTo>
                    <a:pt x="2083" y="26800"/>
                    <a:pt x="3094" y="26250"/>
                    <a:pt x="4283" y="26250"/>
                  </a:cubicBezTo>
                  <a:lnTo>
                    <a:pt x="115716" y="26250"/>
                  </a:lnTo>
                  <a:cubicBezTo>
                    <a:pt x="116905" y="26250"/>
                    <a:pt x="117916" y="26800"/>
                    <a:pt x="118750" y="27888"/>
                  </a:cubicBezTo>
                  <a:close/>
                </a:path>
              </a:pathLst>
            </a:custGeom>
            <a:solidFill>
              <a:schemeClr val="tx2"/>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9" name="ïšḻïďê-任意多边形 24"/>
            <p:cNvSpPr/>
            <p:nvPr/>
          </p:nvSpPr>
          <p:spPr>
            <a:xfrm>
              <a:off x="4820671" y="2528549"/>
              <a:ext cx="350900" cy="352085"/>
            </a:xfrm>
            <a:custGeom>
              <a:avLst/>
              <a:gdLst/>
              <a:ahLst/>
              <a:cxnLst/>
              <a:rect l="0" t="0" r="0" b="0"/>
              <a:pathLst>
                <a:path w="120000" h="120000" extrusionOk="0">
                  <a:moveTo>
                    <a:pt x="115023" y="109016"/>
                  </a:moveTo>
                  <a:cubicBezTo>
                    <a:pt x="116112" y="108079"/>
                    <a:pt x="116112" y="107148"/>
                    <a:pt x="115023" y="106211"/>
                  </a:cubicBezTo>
                  <a:lnTo>
                    <a:pt x="77499" y="68823"/>
                  </a:lnTo>
                  <a:cubicBezTo>
                    <a:pt x="76717" y="67886"/>
                    <a:pt x="76756" y="66988"/>
                    <a:pt x="77616" y="66135"/>
                  </a:cubicBezTo>
                  <a:cubicBezTo>
                    <a:pt x="78477" y="65277"/>
                    <a:pt x="79376" y="65238"/>
                    <a:pt x="80314" y="66018"/>
                  </a:cubicBezTo>
                  <a:lnTo>
                    <a:pt x="117838" y="103407"/>
                  </a:lnTo>
                  <a:cubicBezTo>
                    <a:pt x="118927" y="104656"/>
                    <a:pt x="119480" y="106055"/>
                    <a:pt x="119480" y="107616"/>
                  </a:cubicBezTo>
                  <a:cubicBezTo>
                    <a:pt x="119480" y="109172"/>
                    <a:pt x="118927" y="110577"/>
                    <a:pt x="117838" y="111820"/>
                  </a:cubicBezTo>
                  <a:lnTo>
                    <a:pt x="112442" y="117429"/>
                  </a:lnTo>
                  <a:cubicBezTo>
                    <a:pt x="111191" y="118516"/>
                    <a:pt x="109744" y="119063"/>
                    <a:pt x="108102" y="119063"/>
                  </a:cubicBezTo>
                  <a:cubicBezTo>
                    <a:pt x="106460" y="119063"/>
                    <a:pt x="105092" y="118516"/>
                    <a:pt x="104002" y="117429"/>
                  </a:cubicBezTo>
                  <a:lnTo>
                    <a:pt x="66244" y="80040"/>
                  </a:lnTo>
                  <a:cubicBezTo>
                    <a:pt x="65462" y="79104"/>
                    <a:pt x="65501" y="78206"/>
                    <a:pt x="66361" y="77347"/>
                  </a:cubicBezTo>
                  <a:cubicBezTo>
                    <a:pt x="67222" y="76494"/>
                    <a:pt x="68121" y="76455"/>
                    <a:pt x="69059" y="77236"/>
                  </a:cubicBezTo>
                  <a:lnTo>
                    <a:pt x="106577" y="114625"/>
                  </a:lnTo>
                  <a:cubicBezTo>
                    <a:pt x="107672" y="115712"/>
                    <a:pt x="108689" y="115712"/>
                    <a:pt x="109627" y="114625"/>
                  </a:cubicBezTo>
                  <a:cubicBezTo>
                    <a:pt x="109627" y="114625"/>
                    <a:pt x="115023" y="109016"/>
                    <a:pt x="115023" y="109016"/>
                  </a:cubicBezTo>
                  <a:close/>
                  <a:moveTo>
                    <a:pt x="18175" y="13202"/>
                  </a:moveTo>
                  <a:lnTo>
                    <a:pt x="9495" y="4555"/>
                  </a:lnTo>
                  <a:lnTo>
                    <a:pt x="4568" y="9461"/>
                  </a:lnTo>
                  <a:lnTo>
                    <a:pt x="13248" y="18108"/>
                  </a:lnTo>
                  <a:cubicBezTo>
                    <a:pt x="13248" y="18108"/>
                    <a:pt x="18175" y="13202"/>
                    <a:pt x="18175" y="13202"/>
                  </a:cubicBezTo>
                  <a:close/>
                  <a:moveTo>
                    <a:pt x="88994" y="19742"/>
                  </a:moveTo>
                  <a:cubicBezTo>
                    <a:pt x="88994" y="18187"/>
                    <a:pt x="89536" y="16787"/>
                    <a:pt x="90636" y="15538"/>
                  </a:cubicBezTo>
                  <a:lnTo>
                    <a:pt x="101891" y="4555"/>
                  </a:lnTo>
                  <a:cubicBezTo>
                    <a:pt x="94697" y="2375"/>
                    <a:pt x="88441" y="3936"/>
                    <a:pt x="83129" y="9227"/>
                  </a:cubicBezTo>
                  <a:cubicBezTo>
                    <a:pt x="80314" y="12031"/>
                    <a:pt x="78516" y="15499"/>
                    <a:pt x="77734" y="19625"/>
                  </a:cubicBezTo>
                  <a:cubicBezTo>
                    <a:pt x="76952" y="23756"/>
                    <a:pt x="77264" y="27615"/>
                    <a:pt x="78672" y="31194"/>
                  </a:cubicBezTo>
                  <a:cubicBezTo>
                    <a:pt x="78985" y="31975"/>
                    <a:pt x="78907" y="32677"/>
                    <a:pt x="78437" y="33302"/>
                  </a:cubicBezTo>
                  <a:lnTo>
                    <a:pt x="33412" y="78167"/>
                  </a:lnTo>
                  <a:cubicBezTo>
                    <a:pt x="32787" y="78791"/>
                    <a:pt x="32083" y="78870"/>
                    <a:pt x="31307" y="78401"/>
                  </a:cubicBezTo>
                  <a:cubicBezTo>
                    <a:pt x="29111" y="77465"/>
                    <a:pt x="26693" y="77002"/>
                    <a:pt x="24034" y="77002"/>
                  </a:cubicBezTo>
                  <a:cubicBezTo>
                    <a:pt x="18404" y="77002"/>
                    <a:pt x="13634" y="79026"/>
                    <a:pt x="9730" y="83073"/>
                  </a:cubicBezTo>
                  <a:cubicBezTo>
                    <a:pt x="4412" y="88220"/>
                    <a:pt x="2697" y="94291"/>
                    <a:pt x="4568" y="101305"/>
                  </a:cubicBezTo>
                  <a:lnTo>
                    <a:pt x="15594" y="90321"/>
                  </a:lnTo>
                  <a:cubicBezTo>
                    <a:pt x="16684" y="89234"/>
                    <a:pt x="18091" y="88649"/>
                    <a:pt x="19811" y="88565"/>
                  </a:cubicBezTo>
                  <a:cubicBezTo>
                    <a:pt x="21532" y="88493"/>
                    <a:pt x="22939" y="89000"/>
                    <a:pt x="24034" y="90087"/>
                  </a:cubicBezTo>
                  <a:lnTo>
                    <a:pt x="29664" y="95930"/>
                  </a:lnTo>
                  <a:cubicBezTo>
                    <a:pt x="30754" y="97179"/>
                    <a:pt x="31307" y="98579"/>
                    <a:pt x="31307" y="100134"/>
                  </a:cubicBezTo>
                  <a:cubicBezTo>
                    <a:pt x="31307" y="101695"/>
                    <a:pt x="30675" y="103095"/>
                    <a:pt x="29430" y="104344"/>
                  </a:cubicBezTo>
                  <a:lnTo>
                    <a:pt x="18404" y="115327"/>
                  </a:lnTo>
                  <a:cubicBezTo>
                    <a:pt x="21688" y="116414"/>
                    <a:pt x="25012" y="116532"/>
                    <a:pt x="28374" y="115679"/>
                  </a:cubicBezTo>
                  <a:cubicBezTo>
                    <a:pt x="31731" y="114820"/>
                    <a:pt x="34663" y="113142"/>
                    <a:pt x="37166" y="110650"/>
                  </a:cubicBezTo>
                  <a:cubicBezTo>
                    <a:pt x="39981" y="107845"/>
                    <a:pt x="41774" y="104383"/>
                    <a:pt x="42561" y="100251"/>
                  </a:cubicBezTo>
                  <a:cubicBezTo>
                    <a:pt x="43343" y="96126"/>
                    <a:pt x="43031" y="92273"/>
                    <a:pt x="41623" y="88682"/>
                  </a:cubicBezTo>
                  <a:cubicBezTo>
                    <a:pt x="41305" y="87907"/>
                    <a:pt x="41388" y="87205"/>
                    <a:pt x="41858" y="86580"/>
                  </a:cubicBezTo>
                  <a:lnTo>
                    <a:pt x="86883" y="41709"/>
                  </a:lnTo>
                  <a:cubicBezTo>
                    <a:pt x="87503" y="41247"/>
                    <a:pt x="88207" y="41168"/>
                    <a:pt x="88994" y="41481"/>
                  </a:cubicBezTo>
                  <a:cubicBezTo>
                    <a:pt x="91178" y="42412"/>
                    <a:pt x="93602" y="42880"/>
                    <a:pt x="96261" y="42880"/>
                  </a:cubicBezTo>
                  <a:cubicBezTo>
                    <a:pt x="101891" y="42880"/>
                    <a:pt x="106734" y="40934"/>
                    <a:pt x="110800" y="37037"/>
                  </a:cubicBezTo>
                  <a:cubicBezTo>
                    <a:pt x="115961" y="31746"/>
                    <a:pt x="117603" y="25585"/>
                    <a:pt x="115727" y="18577"/>
                  </a:cubicBezTo>
                  <a:lnTo>
                    <a:pt x="104706" y="29560"/>
                  </a:lnTo>
                  <a:cubicBezTo>
                    <a:pt x="103606" y="30653"/>
                    <a:pt x="102243" y="31194"/>
                    <a:pt x="100601" y="31194"/>
                  </a:cubicBezTo>
                  <a:cubicBezTo>
                    <a:pt x="98959" y="31194"/>
                    <a:pt x="97512" y="30653"/>
                    <a:pt x="96261" y="29560"/>
                  </a:cubicBezTo>
                  <a:lnTo>
                    <a:pt x="90636" y="23952"/>
                  </a:lnTo>
                  <a:cubicBezTo>
                    <a:pt x="89536" y="22708"/>
                    <a:pt x="88994" y="21303"/>
                    <a:pt x="88994" y="19742"/>
                  </a:cubicBezTo>
                  <a:close/>
                  <a:moveTo>
                    <a:pt x="93446" y="18343"/>
                  </a:moveTo>
                  <a:cubicBezTo>
                    <a:pt x="92351" y="19279"/>
                    <a:pt x="92351" y="20210"/>
                    <a:pt x="93446" y="21147"/>
                  </a:cubicBezTo>
                  <a:lnTo>
                    <a:pt x="99076" y="26756"/>
                  </a:lnTo>
                  <a:cubicBezTo>
                    <a:pt x="100014" y="27849"/>
                    <a:pt x="100953" y="27849"/>
                    <a:pt x="101891" y="26756"/>
                  </a:cubicBezTo>
                  <a:lnTo>
                    <a:pt x="115023" y="13670"/>
                  </a:lnTo>
                  <a:cubicBezTo>
                    <a:pt x="115492" y="13202"/>
                    <a:pt x="116078" y="13046"/>
                    <a:pt x="116782" y="13202"/>
                  </a:cubicBezTo>
                  <a:cubicBezTo>
                    <a:pt x="117486" y="13358"/>
                    <a:pt x="117911" y="13749"/>
                    <a:pt x="118072" y="14367"/>
                  </a:cubicBezTo>
                  <a:cubicBezTo>
                    <a:pt x="119944" y="18577"/>
                    <a:pt x="120452" y="22981"/>
                    <a:pt x="119597" y="27576"/>
                  </a:cubicBezTo>
                  <a:cubicBezTo>
                    <a:pt x="118732" y="32170"/>
                    <a:pt x="116665" y="36184"/>
                    <a:pt x="113381" y="39607"/>
                  </a:cubicBezTo>
                  <a:cubicBezTo>
                    <a:pt x="108689" y="44285"/>
                    <a:pt x="102980" y="46621"/>
                    <a:pt x="96261" y="46621"/>
                  </a:cubicBezTo>
                  <a:cubicBezTo>
                    <a:pt x="93602" y="46621"/>
                    <a:pt x="91100" y="46153"/>
                    <a:pt x="88760" y="45216"/>
                  </a:cubicBezTo>
                  <a:lnTo>
                    <a:pt x="45377" y="88448"/>
                  </a:lnTo>
                  <a:cubicBezTo>
                    <a:pt x="46935" y="92658"/>
                    <a:pt x="47209" y="97062"/>
                    <a:pt x="46198" y="101656"/>
                  </a:cubicBezTo>
                  <a:cubicBezTo>
                    <a:pt x="45175" y="106250"/>
                    <a:pt x="43031" y="110109"/>
                    <a:pt x="39746" y="113220"/>
                  </a:cubicBezTo>
                  <a:cubicBezTo>
                    <a:pt x="35367" y="117741"/>
                    <a:pt x="30134" y="120000"/>
                    <a:pt x="24034" y="120000"/>
                  </a:cubicBezTo>
                  <a:cubicBezTo>
                    <a:pt x="20750" y="120000"/>
                    <a:pt x="17544" y="119219"/>
                    <a:pt x="14421" y="117663"/>
                  </a:cubicBezTo>
                  <a:cubicBezTo>
                    <a:pt x="13796" y="117351"/>
                    <a:pt x="13399" y="116883"/>
                    <a:pt x="13248" y="116258"/>
                  </a:cubicBezTo>
                  <a:cubicBezTo>
                    <a:pt x="13092" y="115634"/>
                    <a:pt x="13248" y="115093"/>
                    <a:pt x="13718" y="114625"/>
                  </a:cubicBezTo>
                  <a:lnTo>
                    <a:pt x="26849" y="101539"/>
                  </a:lnTo>
                  <a:cubicBezTo>
                    <a:pt x="27788" y="100603"/>
                    <a:pt x="27788" y="99666"/>
                    <a:pt x="26849" y="98735"/>
                  </a:cubicBezTo>
                  <a:lnTo>
                    <a:pt x="21219" y="92658"/>
                  </a:lnTo>
                  <a:cubicBezTo>
                    <a:pt x="20281" y="91877"/>
                    <a:pt x="19342" y="91955"/>
                    <a:pt x="18404" y="92892"/>
                  </a:cubicBezTo>
                  <a:lnTo>
                    <a:pt x="5272" y="106211"/>
                  </a:lnTo>
                  <a:cubicBezTo>
                    <a:pt x="4803" y="106680"/>
                    <a:pt x="4217" y="106836"/>
                    <a:pt x="3518" y="106680"/>
                  </a:cubicBezTo>
                  <a:cubicBezTo>
                    <a:pt x="2815" y="106524"/>
                    <a:pt x="2379" y="106133"/>
                    <a:pt x="2228" y="105509"/>
                  </a:cubicBezTo>
                  <a:cubicBezTo>
                    <a:pt x="351" y="101305"/>
                    <a:pt x="-156" y="96906"/>
                    <a:pt x="703" y="92306"/>
                  </a:cubicBezTo>
                  <a:cubicBezTo>
                    <a:pt x="1558" y="87712"/>
                    <a:pt x="3636" y="83698"/>
                    <a:pt x="6914" y="80269"/>
                  </a:cubicBezTo>
                  <a:cubicBezTo>
                    <a:pt x="11606" y="75597"/>
                    <a:pt x="17309" y="73261"/>
                    <a:pt x="24034" y="73261"/>
                  </a:cubicBezTo>
                  <a:cubicBezTo>
                    <a:pt x="26693" y="73261"/>
                    <a:pt x="29195" y="73729"/>
                    <a:pt x="31541" y="74660"/>
                  </a:cubicBezTo>
                  <a:lnTo>
                    <a:pt x="74924" y="31428"/>
                  </a:lnTo>
                  <a:cubicBezTo>
                    <a:pt x="73355" y="27224"/>
                    <a:pt x="73081" y="22825"/>
                    <a:pt x="74103" y="18226"/>
                  </a:cubicBezTo>
                  <a:cubicBezTo>
                    <a:pt x="75114" y="13631"/>
                    <a:pt x="77264" y="9779"/>
                    <a:pt x="80549" y="6657"/>
                  </a:cubicBezTo>
                  <a:cubicBezTo>
                    <a:pt x="83833" y="3233"/>
                    <a:pt x="87821" y="1131"/>
                    <a:pt x="92507" y="351"/>
                  </a:cubicBezTo>
                  <a:cubicBezTo>
                    <a:pt x="97199" y="-429"/>
                    <a:pt x="101657" y="195"/>
                    <a:pt x="105874" y="2219"/>
                  </a:cubicBezTo>
                  <a:cubicBezTo>
                    <a:pt x="106499" y="2531"/>
                    <a:pt x="106890" y="2999"/>
                    <a:pt x="107047" y="3618"/>
                  </a:cubicBezTo>
                  <a:cubicBezTo>
                    <a:pt x="107203" y="4242"/>
                    <a:pt x="107047" y="4789"/>
                    <a:pt x="106577" y="5257"/>
                  </a:cubicBezTo>
                  <a:cubicBezTo>
                    <a:pt x="106577" y="5257"/>
                    <a:pt x="93446" y="18343"/>
                    <a:pt x="93446" y="18343"/>
                  </a:cubicBezTo>
                  <a:close/>
                  <a:moveTo>
                    <a:pt x="22157" y="14602"/>
                  </a:moveTo>
                  <a:lnTo>
                    <a:pt x="19577" y="16938"/>
                  </a:lnTo>
                  <a:lnTo>
                    <a:pt x="48421" y="45450"/>
                  </a:lnTo>
                  <a:cubicBezTo>
                    <a:pt x="49203" y="46387"/>
                    <a:pt x="49203" y="47318"/>
                    <a:pt x="48421" y="48255"/>
                  </a:cubicBezTo>
                  <a:cubicBezTo>
                    <a:pt x="47951" y="48567"/>
                    <a:pt x="47482" y="48723"/>
                    <a:pt x="47019" y="48723"/>
                  </a:cubicBezTo>
                  <a:cubicBezTo>
                    <a:pt x="46549" y="48723"/>
                    <a:pt x="46080" y="48567"/>
                    <a:pt x="45611" y="48255"/>
                  </a:cubicBezTo>
                  <a:lnTo>
                    <a:pt x="17002" y="19514"/>
                  </a:lnTo>
                  <a:lnTo>
                    <a:pt x="14656" y="22084"/>
                  </a:lnTo>
                  <a:cubicBezTo>
                    <a:pt x="14187" y="22396"/>
                    <a:pt x="13718" y="22547"/>
                    <a:pt x="13248" y="22547"/>
                  </a:cubicBezTo>
                  <a:cubicBezTo>
                    <a:pt x="12779" y="22547"/>
                    <a:pt x="12310" y="22396"/>
                    <a:pt x="11841" y="22084"/>
                  </a:cubicBezTo>
                  <a:lnTo>
                    <a:pt x="586" y="10866"/>
                  </a:lnTo>
                  <a:cubicBezTo>
                    <a:pt x="-195" y="9929"/>
                    <a:pt x="-195" y="8993"/>
                    <a:pt x="586" y="8062"/>
                  </a:cubicBezTo>
                  <a:lnTo>
                    <a:pt x="8087" y="579"/>
                  </a:lnTo>
                  <a:cubicBezTo>
                    <a:pt x="9026" y="-195"/>
                    <a:pt x="9964" y="-195"/>
                    <a:pt x="10902" y="579"/>
                  </a:cubicBezTo>
                  <a:lnTo>
                    <a:pt x="22157" y="11797"/>
                  </a:lnTo>
                  <a:cubicBezTo>
                    <a:pt x="22939" y="12734"/>
                    <a:pt x="22939" y="13670"/>
                    <a:pt x="22157" y="14602"/>
                  </a:cubicBezTo>
                  <a:close/>
                </a:path>
              </a:pathLst>
            </a:custGeom>
            <a:solidFill>
              <a:schemeClr val="tx2"/>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0" name="ïšḻïďê-任意多边形 25"/>
            <p:cNvSpPr/>
            <p:nvPr/>
          </p:nvSpPr>
          <p:spPr>
            <a:xfrm>
              <a:off x="7036372" y="2526305"/>
              <a:ext cx="307205" cy="351057"/>
            </a:xfrm>
            <a:custGeom>
              <a:avLst/>
              <a:gdLst/>
              <a:ahLst/>
              <a:cxnLst/>
              <a:rect l="0" t="0" r="0" b="0"/>
              <a:pathLst>
                <a:path w="120000" h="120000" extrusionOk="0">
                  <a:moveTo>
                    <a:pt x="34283" y="88122"/>
                  </a:moveTo>
                  <a:cubicBezTo>
                    <a:pt x="34283" y="86877"/>
                    <a:pt x="34994" y="86250"/>
                    <a:pt x="36427" y="86250"/>
                  </a:cubicBezTo>
                  <a:lnTo>
                    <a:pt x="83572" y="86250"/>
                  </a:lnTo>
                  <a:cubicBezTo>
                    <a:pt x="85000" y="86250"/>
                    <a:pt x="85716" y="86877"/>
                    <a:pt x="85716" y="88122"/>
                  </a:cubicBezTo>
                  <a:cubicBezTo>
                    <a:pt x="85716" y="89377"/>
                    <a:pt x="85000" y="90000"/>
                    <a:pt x="83572" y="90000"/>
                  </a:cubicBezTo>
                  <a:lnTo>
                    <a:pt x="36427" y="90000"/>
                  </a:lnTo>
                  <a:cubicBezTo>
                    <a:pt x="34994" y="90000"/>
                    <a:pt x="34283" y="89377"/>
                    <a:pt x="34283" y="88122"/>
                  </a:cubicBezTo>
                  <a:close/>
                  <a:moveTo>
                    <a:pt x="34283" y="73127"/>
                  </a:moveTo>
                  <a:cubicBezTo>
                    <a:pt x="34283" y="71877"/>
                    <a:pt x="34994" y="71250"/>
                    <a:pt x="36427" y="71250"/>
                  </a:cubicBezTo>
                  <a:lnTo>
                    <a:pt x="83572" y="71250"/>
                  </a:lnTo>
                  <a:cubicBezTo>
                    <a:pt x="85000" y="71250"/>
                    <a:pt x="85716" y="71877"/>
                    <a:pt x="85716" y="73127"/>
                  </a:cubicBezTo>
                  <a:cubicBezTo>
                    <a:pt x="85716" y="74377"/>
                    <a:pt x="85000" y="75000"/>
                    <a:pt x="83572" y="75000"/>
                  </a:cubicBezTo>
                  <a:lnTo>
                    <a:pt x="36427" y="75000"/>
                  </a:lnTo>
                  <a:cubicBezTo>
                    <a:pt x="34994" y="75000"/>
                    <a:pt x="34283" y="74377"/>
                    <a:pt x="34283" y="73127"/>
                  </a:cubicBezTo>
                  <a:close/>
                  <a:moveTo>
                    <a:pt x="34283" y="58127"/>
                  </a:moveTo>
                  <a:cubicBezTo>
                    <a:pt x="34283" y="56877"/>
                    <a:pt x="34994" y="56250"/>
                    <a:pt x="36427" y="56250"/>
                  </a:cubicBezTo>
                  <a:lnTo>
                    <a:pt x="83572" y="56250"/>
                  </a:lnTo>
                  <a:cubicBezTo>
                    <a:pt x="85000" y="56250"/>
                    <a:pt x="85716" y="56877"/>
                    <a:pt x="85716" y="58127"/>
                  </a:cubicBezTo>
                  <a:cubicBezTo>
                    <a:pt x="85716" y="59377"/>
                    <a:pt x="85000" y="60000"/>
                    <a:pt x="83572" y="60000"/>
                  </a:cubicBezTo>
                  <a:lnTo>
                    <a:pt x="36427" y="60000"/>
                  </a:lnTo>
                  <a:cubicBezTo>
                    <a:pt x="34994" y="60000"/>
                    <a:pt x="34283" y="59377"/>
                    <a:pt x="34283" y="58127"/>
                  </a:cubicBezTo>
                  <a:close/>
                  <a:moveTo>
                    <a:pt x="34283" y="43127"/>
                  </a:moveTo>
                  <a:cubicBezTo>
                    <a:pt x="34283" y="41877"/>
                    <a:pt x="34994" y="41250"/>
                    <a:pt x="36427" y="41250"/>
                  </a:cubicBezTo>
                  <a:lnTo>
                    <a:pt x="83572" y="41250"/>
                  </a:lnTo>
                  <a:cubicBezTo>
                    <a:pt x="85000" y="41250"/>
                    <a:pt x="85716" y="41877"/>
                    <a:pt x="85716" y="43127"/>
                  </a:cubicBezTo>
                  <a:cubicBezTo>
                    <a:pt x="85716" y="44377"/>
                    <a:pt x="85000" y="45000"/>
                    <a:pt x="83572" y="45000"/>
                  </a:cubicBezTo>
                  <a:lnTo>
                    <a:pt x="36427" y="45000"/>
                  </a:lnTo>
                  <a:cubicBezTo>
                    <a:pt x="34994" y="45000"/>
                    <a:pt x="34283" y="44377"/>
                    <a:pt x="34283" y="43127"/>
                  </a:cubicBezTo>
                  <a:close/>
                  <a:moveTo>
                    <a:pt x="34283" y="18750"/>
                  </a:moveTo>
                  <a:cubicBezTo>
                    <a:pt x="34283" y="21250"/>
                    <a:pt x="35711" y="22500"/>
                    <a:pt x="38572" y="22500"/>
                  </a:cubicBezTo>
                  <a:lnTo>
                    <a:pt x="81427" y="22500"/>
                  </a:lnTo>
                  <a:cubicBezTo>
                    <a:pt x="84283" y="22500"/>
                    <a:pt x="85716" y="21250"/>
                    <a:pt x="85716" y="18750"/>
                  </a:cubicBezTo>
                  <a:lnTo>
                    <a:pt x="85716" y="3750"/>
                  </a:lnTo>
                  <a:lnTo>
                    <a:pt x="34283" y="3750"/>
                  </a:lnTo>
                  <a:cubicBezTo>
                    <a:pt x="34283" y="3750"/>
                    <a:pt x="34283" y="18750"/>
                    <a:pt x="34283" y="18750"/>
                  </a:cubicBezTo>
                  <a:close/>
                  <a:moveTo>
                    <a:pt x="32277" y="24255"/>
                  </a:moveTo>
                  <a:cubicBezTo>
                    <a:pt x="30755" y="22933"/>
                    <a:pt x="30000" y="21094"/>
                    <a:pt x="30000" y="18750"/>
                  </a:cubicBezTo>
                  <a:lnTo>
                    <a:pt x="30000" y="1872"/>
                  </a:lnTo>
                  <a:cubicBezTo>
                    <a:pt x="30000" y="627"/>
                    <a:pt x="30711" y="0"/>
                    <a:pt x="32144" y="0"/>
                  </a:cubicBezTo>
                  <a:lnTo>
                    <a:pt x="87855" y="0"/>
                  </a:lnTo>
                  <a:cubicBezTo>
                    <a:pt x="89283" y="0"/>
                    <a:pt x="90000" y="627"/>
                    <a:pt x="90000" y="1872"/>
                  </a:cubicBezTo>
                  <a:lnTo>
                    <a:pt x="90000" y="18750"/>
                  </a:lnTo>
                  <a:cubicBezTo>
                    <a:pt x="90000" y="21094"/>
                    <a:pt x="89238" y="22933"/>
                    <a:pt x="87722" y="24255"/>
                  </a:cubicBezTo>
                  <a:cubicBezTo>
                    <a:pt x="86205" y="25588"/>
                    <a:pt x="84105" y="26250"/>
                    <a:pt x="81427" y="26250"/>
                  </a:cubicBezTo>
                  <a:lnTo>
                    <a:pt x="38572" y="26250"/>
                  </a:lnTo>
                  <a:cubicBezTo>
                    <a:pt x="35894" y="26250"/>
                    <a:pt x="33794" y="25588"/>
                    <a:pt x="32277" y="24255"/>
                  </a:cubicBezTo>
                  <a:close/>
                  <a:moveTo>
                    <a:pt x="17144" y="18750"/>
                  </a:moveTo>
                  <a:lnTo>
                    <a:pt x="17144" y="105000"/>
                  </a:lnTo>
                  <a:lnTo>
                    <a:pt x="102855" y="105000"/>
                  </a:lnTo>
                  <a:lnTo>
                    <a:pt x="102855" y="18750"/>
                  </a:lnTo>
                  <a:lnTo>
                    <a:pt x="96427" y="18750"/>
                  </a:lnTo>
                  <a:cubicBezTo>
                    <a:pt x="95000" y="18750"/>
                    <a:pt x="94283" y="18127"/>
                    <a:pt x="94283" y="16872"/>
                  </a:cubicBezTo>
                  <a:cubicBezTo>
                    <a:pt x="94283" y="15627"/>
                    <a:pt x="95000" y="15000"/>
                    <a:pt x="96427" y="15000"/>
                  </a:cubicBezTo>
                  <a:lnTo>
                    <a:pt x="105000" y="15000"/>
                  </a:lnTo>
                  <a:cubicBezTo>
                    <a:pt x="106427" y="15000"/>
                    <a:pt x="107144" y="15627"/>
                    <a:pt x="107144" y="16872"/>
                  </a:cubicBezTo>
                  <a:lnTo>
                    <a:pt x="107144" y="106872"/>
                  </a:lnTo>
                  <a:cubicBezTo>
                    <a:pt x="107144" y="108127"/>
                    <a:pt x="106427" y="108750"/>
                    <a:pt x="105000" y="108750"/>
                  </a:cubicBezTo>
                  <a:lnTo>
                    <a:pt x="15000" y="108750"/>
                  </a:lnTo>
                  <a:cubicBezTo>
                    <a:pt x="13566" y="108750"/>
                    <a:pt x="12855" y="108127"/>
                    <a:pt x="12855" y="106872"/>
                  </a:cubicBezTo>
                  <a:lnTo>
                    <a:pt x="12855" y="16872"/>
                  </a:lnTo>
                  <a:cubicBezTo>
                    <a:pt x="12855" y="15627"/>
                    <a:pt x="13566" y="15000"/>
                    <a:pt x="15000" y="15000"/>
                  </a:cubicBezTo>
                  <a:lnTo>
                    <a:pt x="23572" y="15000"/>
                  </a:lnTo>
                  <a:cubicBezTo>
                    <a:pt x="25000" y="15000"/>
                    <a:pt x="25716" y="15627"/>
                    <a:pt x="25716" y="16872"/>
                  </a:cubicBezTo>
                  <a:cubicBezTo>
                    <a:pt x="25716" y="18127"/>
                    <a:pt x="25000" y="18750"/>
                    <a:pt x="23572" y="18750"/>
                  </a:cubicBezTo>
                  <a:cubicBezTo>
                    <a:pt x="23572" y="18750"/>
                    <a:pt x="17144" y="18750"/>
                    <a:pt x="17144" y="18750"/>
                  </a:cubicBezTo>
                  <a:close/>
                  <a:moveTo>
                    <a:pt x="1872" y="118361"/>
                  </a:moveTo>
                  <a:cubicBezTo>
                    <a:pt x="622" y="117266"/>
                    <a:pt x="0" y="115933"/>
                    <a:pt x="0" y="114377"/>
                  </a:cubicBezTo>
                  <a:lnTo>
                    <a:pt x="0" y="9372"/>
                  </a:lnTo>
                  <a:cubicBezTo>
                    <a:pt x="0" y="7816"/>
                    <a:pt x="622" y="6483"/>
                    <a:pt x="1872" y="5388"/>
                  </a:cubicBezTo>
                  <a:cubicBezTo>
                    <a:pt x="3122" y="4300"/>
                    <a:pt x="4638" y="3750"/>
                    <a:pt x="6427" y="3750"/>
                  </a:cubicBezTo>
                  <a:lnTo>
                    <a:pt x="23572" y="3750"/>
                  </a:lnTo>
                  <a:cubicBezTo>
                    <a:pt x="25000" y="3750"/>
                    <a:pt x="25716" y="4377"/>
                    <a:pt x="25716" y="5622"/>
                  </a:cubicBezTo>
                  <a:cubicBezTo>
                    <a:pt x="25716" y="6877"/>
                    <a:pt x="25000" y="7500"/>
                    <a:pt x="23572" y="7500"/>
                  </a:cubicBezTo>
                  <a:lnTo>
                    <a:pt x="6427" y="7500"/>
                  </a:lnTo>
                  <a:cubicBezTo>
                    <a:pt x="4994" y="7500"/>
                    <a:pt x="4283" y="8127"/>
                    <a:pt x="4283" y="9372"/>
                  </a:cubicBezTo>
                  <a:lnTo>
                    <a:pt x="4283" y="114377"/>
                  </a:lnTo>
                  <a:cubicBezTo>
                    <a:pt x="4283" y="115622"/>
                    <a:pt x="4994" y="116250"/>
                    <a:pt x="6427" y="116250"/>
                  </a:cubicBezTo>
                  <a:lnTo>
                    <a:pt x="113572" y="116250"/>
                  </a:lnTo>
                  <a:cubicBezTo>
                    <a:pt x="115000" y="116250"/>
                    <a:pt x="115716" y="115622"/>
                    <a:pt x="115716" y="114377"/>
                  </a:cubicBezTo>
                  <a:lnTo>
                    <a:pt x="115716" y="9372"/>
                  </a:lnTo>
                  <a:cubicBezTo>
                    <a:pt x="115716" y="8127"/>
                    <a:pt x="115000" y="7500"/>
                    <a:pt x="113572" y="7500"/>
                  </a:cubicBezTo>
                  <a:lnTo>
                    <a:pt x="96427" y="7500"/>
                  </a:lnTo>
                  <a:cubicBezTo>
                    <a:pt x="95000" y="7500"/>
                    <a:pt x="94283" y="6877"/>
                    <a:pt x="94283" y="5622"/>
                  </a:cubicBezTo>
                  <a:cubicBezTo>
                    <a:pt x="94283" y="4377"/>
                    <a:pt x="95000" y="3750"/>
                    <a:pt x="96427" y="3750"/>
                  </a:cubicBezTo>
                  <a:lnTo>
                    <a:pt x="113572" y="3750"/>
                  </a:lnTo>
                  <a:cubicBezTo>
                    <a:pt x="115355" y="3750"/>
                    <a:pt x="116872" y="4300"/>
                    <a:pt x="118127" y="5388"/>
                  </a:cubicBezTo>
                  <a:cubicBezTo>
                    <a:pt x="119372" y="6483"/>
                    <a:pt x="120000" y="7816"/>
                    <a:pt x="120000" y="9372"/>
                  </a:cubicBezTo>
                  <a:lnTo>
                    <a:pt x="120000" y="114377"/>
                  </a:lnTo>
                  <a:cubicBezTo>
                    <a:pt x="120000" y="115933"/>
                    <a:pt x="119372" y="117266"/>
                    <a:pt x="118127" y="118361"/>
                  </a:cubicBezTo>
                  <a:cubicBezTo>
                    <a:pt x="116872" y="119450"/>
                    <a:pt x="115355" y="120000"/>
                    <a:pt x="113572" y="120000"/>
                  </a:cubicBezTo>
                  <a:lnTo>
                    <a:pt x="6427" y="120000"/>
                  </a:lnTo>
                  <a:cubicBezTo>
                    <a:pt x="4638" y="120000"/>
                    <a:pt x="3122" y="119450"/>
                    <a:pt x="1872" y="118361"/>
                  </a:cubicBezTo>
                  <a:close/>
                </a:path>
              </a:pathLst>
            </a:custGeom>
            <a:solidFill>
              <a:schemeClr val="tx2"/>
            </a:solidFill>
            <a:ln>
              <a:noFill/>
            </a:ln>
          </p:spPr>
          <p:txBody>
            <a:bodyPr anchor="ctr"/>
            <a:lstStyle/>
            <a:p>
              <a:pPr algn="ctr"/>
              <a:endParaRPr sz="240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5" name="ïšḻïďê-TextBox 4"/>
          <p:cNvSpPr txBox="1"/>
          <p:nvPr/>
        </p:nvSpPr>
        <p:spPr>
          <a:xfrm>
            <a:off x="3697283" y="4717533"/>
            <a:ext cx="4797435" cy="871864"/>
          </a:xfrm>
          <a:prstGeom prst="rect">
            <a:avLst/>
          </a:prstGeom>
          <a:solidFill>
            <a:schemeClr val="bg1"/>
          </a:solidFill>
        </p:spPr>
        <p:txBody>
          <a:bodyPr wrap="square" lIns="96000" tIns="96000" rIns="96000" bIns="96000" anchor="ctr" anchorCtr="1">
            <a:normAutofit fontScale="70000" lnSpcReduction="20000"/>
          </a:bodyPr>
          <a:lstStyle/>
          <a:p>
            <a:pPr algn="ctr">
              <a:lnSpc>
                <a:spcPct val="130000"/>
              </a:lnSpc>
            </a:pPr>
            <a:r>
              <a:rPr lang="zh-CN" altLang="en-US" sz="1465" dirty="0">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br>
              <a:rPr lang="zh-CN" altLang="en-US" sz="1465" dirty="0">
                <a:latin typeface="FZHei-B01S" panose="02010601030101010101" pitchFamily="2" charset="-122"/>
                <a:ea typeface="FZHei-B01S" panose="02010601030101010101" pitchFamily="2" charset="-122"/>
                <a:sym typeface="FZHei-B01S" panose="02010601030101010101" pitchFamily="2" charset="-122"/>
              </a:rPr>
            </a:br>
            <a:r>
              <a:rPr lang="zh-CN" altLang="en-US" sz="1465" dirty="0">
                <a:latin typeface="FZHei-B01S" panose="02010601030101010101" pitchFamily="2" charset="-122"/>
                <a:ea typeface="FZHei-B01S" panose="02010601030101010101" pitchFamily="2" charset="-122"/>
                <a:sym typeface="FZHei-B01S" panose="02010601030101010101" pitchFamily="2" charset="-122"/>
              </a:rPr>
              <a:t>建议使用主题字体，已保持全文档文本格式的统一</a:t>
            </a:r>
            <a:br>
              <a:rPr lang="zh-CN" altLang="en-US" sz="1465" dirty="0">
                <a:latin typeface="FZHei-B01S" panose="02010601030101010101" pitchFamily="2" charset="-122"/>
                <a:ea typeface="FZHei-B01S" panose="02010601030101010101" pitchFamily="2" charset="-122"/>
                <a:sym typeface="FZHei-B01S" panose="02010601030101010101" pitchFamily="2" charset="-122"/>
              </a:rPr>
            </a:br>
            <a:r>
              <a:rPr lang="zh-CN" altLang="en-US" sz="1465" dirty="0">
                <a:latin typeface="FZHei-B01S" panose="02010601030101010101" pitchFamily="2" charset="-122"/>
                <a:ea typeface="FZHei-B01S" panose="02010601030101010101" pitchFamily="2" charset="-122"/>
                <a:sym typeface="FZHei-B01S" panose="02010601030101010101" pitchFamily="2" charset="-122"/>
              </a:rPr>
              <a:t>此部分内容作为文字排版占位显示，</a:t>
            </a:r>
            <a:br>
              <a:rPr lang="zh-CN" altLang="en-US" sz="1465" dirty="0">
                <a:latin typeface="FZHei-B01S" panose="02010601030101010101" pitchFamily="2" charset="-122"/>
                <a:ea typeface="FZHei-B01S" panose="02010601030101010101" pitchFamily="2" charset="-122"/>
                <a:sym typeface="FZHei-B01S" panose="02010601030101010101" pitchFamily="2" charset="-122"/>
              </a:rPr>
            </a:br>
            <a:r>
              <a:rPr lang="zh-CN" altLang="en-US" sz="1465" dirty="0">
                <a:latin typeface="FZHei-B01S" panose="02010601030101010101" pitchFamily="2" charset="-122"/>
                <a:ea typeface="FZHei-B01S" panose="02010601030101010101" pitchFamily="2" charset="-122"/>
                <a:sym typeface="FZHei-B01S" panose="02010601030101010101" pitchFamily="2" charset="-122"/>
              </a:rPr>
              <a:t>建议使用主题字体，已保持全文档文本格式的统一</a:t>
            </a:r>
            <a:endParaRPr lang="zh-CN" altLang="en-US" sz="1465"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1" name="文本框 20"/>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rotWithShape="1">
          <a:blip r:embed="rId1">
            <a:extLst>
              <a:ext uri="{28A0092B-C50C-407E-A947-70E740481C1C}">
                <a14:useLocalDpi xmlns:a14="http://schemas.microsoft.com/office/drawing/2010/main" val="0"/>
              </a:ext>
            </a:extLst>
          </a:blip>
          <a:srcRect l="25634" t="5698" r="26741" b="4591"/>
          <a:stretch>
            <a:fillRect/>
          </a:stretch>
        </p:blipFill>
        <p:spPr>
          <a:xfrm>
            <a:off x="4626993" y="841014"/>
            <a:ext cx="2938014" cy="5534396"/>
          </a:xfrm>
          <a:prstGeom prst="rect">
            <a:avLst/>
          </a:prstGeom>
        </p:spPr>
      </p:pic>
      <p:sp>
        <p:nvSpPr>
          <p:cNvPr id="10" name="椭圆 9"/>
          <p:cNvSpPr/>
          <p:nvPr/>
        </p:nvSpPr>
        <p:spPr>
          <a:xfrm>
            <a:off x="7896200" y="1245162"/>
            <a:ext cx="745294" cy="74529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椭圆 10"/>
          <p:cNvSpPr/>
          <p:nvPr/>
        </p:nvSpPr>
        <p:spPr>
          <a:xfrm>
            <a:off x="7896200" y="3056428"/>
            <a:ext cx="745294" cy="74529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椭圆 11"/>
          <p:cNvSpPr/>
          <p:nvPr/>
        </p:nvSpPr>
        <p:spPr>
          <a:xfrm>
            <a:off x="7896200" y="4915954"/>
            <a:ext cx="745294" cy="74529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矩形 27"/>
          <p:cNvSpPr/>
          <p:nvPr/>
        </p:nvSpPr>
        <p:spPr>
          <a:xfrm>
            <a:off x="979324" y="2570615"/>
            <a:ext cx="3176332" cy="2462213"/>
          </a:xfrm>
          <a:prstGeom prst="rect">
            <a:avLst/>
          </a:prstGeom>
        </p:spPr>
        <p:txBody>
          <a:bodyPr wrap="square">
            <a:spAutoFit/>
          </a:bodyPr>
          <a:lstStyle/>
          <a:p>
            <a:pPr algn="just"/>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我喜欢黑，亦喜欢白，当黑白交织在一起，又融合出了另一种不仅拥有神秘还有一丝纯洁的颜色。我喜欢黑，亦喜欢白，当黑白交织在一起，又融合出了另一种不仅拥有神秘还有一丝纯洁的颜色。我喜欢黑，亦喜欢白，当黑白交织在一起，又融合出了另一种不仅拥有神秘还有一丝纯洁的颜色。我喜欢黑，亦喜欢白，当黑白交织在一起，又融合出了另一种不仅拥有神秘还有一丝纯洁的颜色。</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矩形 28"/>
          <p:cNvSpPr/>
          <p:nvPr/>
        </p:nvSpPr>
        <p:spPr>
          <a:xfrm>
            <a:off x="8745393" y="1245162"/>
            <a:ext cx="2171370" cy="882163"/>
          </a:xfrm>
          <a:prstGeom prst="rect">
            <a:avLst/>
          </a:prstGeom>
        </p:spPr>
        <p:txBody>
          <a:bodyPr wrap="square" lIns="68570" tIns="34289" rIns="68570" bIns="34289">
            <a:spAutoFit/>
          </a:bodyPr>
          <a:lstStyle/>
          <a:p>
            <a:pPr algn="ctr" defTabSz="685165">
              <a:lnSpc>
                <a:spcPct val="13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标题数字等都可以通过点击和重新输入进行更改，顶部“开始”面板中可以</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矩形 29"/>
          <p:cNvSpPr/>
          <p:nvPr/>
        </p:nvSpPr>
        <p:spPr>
          <a:xfrm>
            <a:off x="8762113" y="2987918"/>
            <a:ext cx="2171370" cy="882163"/>
          </a:xfrm>
          <a:prstGeom prst="rect">
            <a:avLst/>
          </a:prstGeom>
        </p:spPr>
        <p:txBody>
          <a:bodyPr wrap="square" lIns="68570" tIns="34289" rIns="68570" bIns="34289">
            <a:spAutoFit/>
          </a:bodyPr>
          <a:lstStyle/>
          <a:p>
            <a:pPr algn="ctr" defTabSz="685165">
              <a:lnSpc>
                <a:spcPct val="13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标题数字等都可以通过点击和重新输入进行更改，顶部“开始”面板中可以</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矩形 30"/>
          <p:cNvSpPr/>
          <p:nvPr/>
        </p:nvSpPr>
        <p:spPr>
          <a:xfrm>
            <a:off x="8736317" y="4932072"/>
            <a:ext cx="2171370" cy="882163"/>
          </a:xfrm>
          <a:prstGeom prst="rect">
            <a:avLst/>
          </a:prstGeom>
        </p:spPr>
        <p:txBody>
          <a:bodyPr wrap="square" lIns="68570" tIns="34289" rIns="68570" bIns="34289">
            <a:spAutoFit/>
          </a:bodyPr>
          <a:lstStyle/>
          <a:p>
            <a:pPr algn="ctr" defTabSz="685165">
              <a:lnSpc>
                <a:spcPct val="13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标题数字等都可以通过点击和重新输入进行更改，顶部“开始”面板中可以</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Freeform 11"/>
          <p:cNvSpPr>
            <a:spLocks noEditPoints="1"/>
          </p:cNvSpPr>
          <p:nvPr/>
        </p:nvSpPr>
        <p:spPr bwMode="auto">
          <a:xfrm>
            <a:off x="7999987" y="1333255"/>
            <a:ext cx="537720" cy="445485"/>
          </a:xfrm>
          <a:custGeom>
            <a:avLst/>
            <a:gdLst>
              <a:gd name="T0" fmla="*/ 454957 w 287"/>
              <a:gd name="T1" fmla="*/ 136810 h 237"/>
              <a:gd name="T2" fmla="*/ 426960 w 287"/>
              <a:gd name="T3" fmla="*/ 164874 h 237"/>
              <a:gd name="T4" fmla="*/ 454957 w 287"/>
              <a:gd name="T5" fmla="*/ 194692 h 237"/>
              <a:gd name="T6" fmla="*/ 484705 w 287"/>
              <a:gd name="T7" fmla="*/ 164874 h 237"/>
              <a:gd name="T8" fmla="*/ 454957 w 287"/>
              <a:gd name="T9" fmla="*/ 136810 h 237"/>
              <a:gd name="T10" fmla="*/ 47246 w 287"/>
              <a:gd name="T11" fmla="*/ 136810 h 237"/>
              <a:gd name="T12" fmla="*/ 19248 w 287"/>
              <a:gd name="T13" fmla="*/ 164874 h 237"/>
              <a:gd name="T14" fmla="*/ 47246 w 287"/>
              <a:gd name="T15" fmla="*/ 194692 h 237"/>
              <a:gd name="T16" fmla="*/ 75243 w 287"/>
              <a:gd name="T17" fmla="*/ 164874 h 237"/>
              <a:gd name="T18" fmla="*/ 47246 w 287"/>
              <a:gd name="T19" fmla="*/ 136810 h 237"/>
              <a:gd name="T20" fmla="*/ 370965 w 287"/>
              <a:gd name="T21" fmla="*/ 85945 h 237"/>
              <a:gd name="T22" fmla="*/ 328969 w 287"/>
              <a:gd name="T23" fmla="*/ 128040 h 237"/>
              <a:gd name="T24" fmla="*/ 370965 w 287"/>
              <a:gd name="T25" fmla="*/ 170136 h 237"/>
              <a:gd name="T26" fmla="*/ 412961 w 287"/>
              <a:gd name="T27" fmla="*/ 128040 h 237"/>
              <a:gd name="T28" fmla="*/ 370965 w 287"/>
              <a:gd name="T29" fmla="*/ 85945 h 237"/>
              <a:gd name="T30" fmla="*/ 502203 w 287"/>
              <a:gd name="T31" fmla="*/ 343780 h 237"/>
              <a:gd name="T32" fmla="*/ 453208 w 287"/>
              <a:gd name="T33" fmla="*/ 343780 h 237"/>
              <a:gd name="T34" fmla="*/ 453208 w 287"/>
              <a:gd name="T35" fmla="*/ 254327 h 237"/>
              <a:gd name="T36" fmla="*/ 442709 w 287"/>
              <a:gd name="T37" fmla="*/ 212231 h 237"/>
              <a:gd name="T38" fmla="*/ 454957 w 287"/>
              <a:gd name="T39" fmla="*/ 210477 h 237"/>
              <a:gd name="T40" fmla="*/ 502203 w 287"/>
              <a:gd name="T41" fmla="*/ 257835 h 237"/>
              <a:gd name="T42" fmla="*/ 502203 w 287"/>
              <a:gd name="T43" fmla="*/ 343780 h 237"/>
              <a:gd name="T44" fmla="*/ 131238 w 287"/>
              <a:gd name="T45" fmla="*/ 85945 h 237"/>
              <a:gd name="T46" fmla="*/ 89242 w 287"/>
              <a:gd name="T47" fmla="*/ 128040 h 237"/>
              <a:gd name="T48" fmla="*/ 131238 w 287"/>
              <a:gd name="T49" fmla="*/ 170136 h 237"/>
              <a:gd name="T50" fmla="*/ 173234 w 287"/>
              <a:gd name="T51" fmla="*/ 128040 h 237"/>
              <a:gd name="T52" fmla="*/ 131238 w 287"/>
              <a:gd name="T53" fmla="*/ 85945 h 237"/>
              <a:gd name="T54" fmla="*/ 47246 w 287"/>
              <a:gd name="T55" fmla="*/ 210477 h 237"/>
              <a:gd name="T56" fmla="*/ 59494 w 287"/>
              <a:gd name="T57" fmla="*/ 212231 h 237"/>
              <a:gd name="T58" fmla="*/ 48995 w 287"/>
              <a:gd name="T59" fmla="*/ 254327 h 237"/>
              <a:gd name="T60" fmla="*/ 48995 w 287"/>
              <a:gd name="T61" fmla="*/ 343780 h 237"/>
              <a:gd name="T62" fmla="*/ 0 w 287"/>
              <a:gd name="T63" fmla="*/ 343780 h 237"/>
              <a:gd name="T64" fmla="*/ 0 w 287"/>
              <a:gd name="T65" fmla="*/ 257835 h 237"/>
              <a:gd name="T66" fmla="*/ 47246 w 287"/>
              <a:gd name="T67" fmla="*/ 210477 h 237"/>
              <a:gd name="T68" fmla="*/ 251976 w 287"/>
              <a:gd name="T69" fmla="*/ 0 h 237"/>
              <a:gd name="T70" fmla="*/ 188982 w 287"/>
              <a:gd name="T71" fmla="*/ 63143 h 237"/>
              <a:gd name="T72" fmla="*/ 251976 w 287"/>
              <a:gd name="T73" fmla="*/ 126286 h 237"/>
              <a:gd name="T74" fmla="*/ 313221 w 287"/>
              <a:gd name="T75" fmla="*/ 63143 h 237"/>
              <a:gd name="T76" fmla="*/ 251976 w 287"/>
              <a:gd name="T77" fmla="*/ 0 h 237"/>
              <a:gd name="T78" fmla="*/ 439209 w 287"/>
              <a:gd name="T79" fmla="*/ 375351 h 237"/>
              <a:gd name="T80" fmla="*/ 363966 w 287"/>
              <a:gd name="T81" fmla="*/ 375351 h 237"/>
              <a:gd name="T82" fmla="*/ 363966 w 287"/>
              <a:gd name="T83" fmla="*/ 240295 h 237"/>
              <a:gd name="T84" fmla="*/ 351717 w 287"/>
              <a:gd name="T85" fmla="*/ 189430 h 237"/>
              <a:gd name="T86" fmla="*/ 370965 w 287"/>
              <a:gd name="T87" fmla="*/ 185922 h 237"/>
              <a:gd name="T88" fmla="*/ 439209 w 287"/>
              <a:gd name="T89" fmla="*/ 254327 h 237"/>
              <a:gd name="T90" fmla="*/ 439209 w 287"/>
              <a:gd name="T91" fmla="*/ 375351 h 237"/>
              <a:gd name="T92" fmla="*/ 138237 w 287"/>
              <a:gd name="T93" fmla="*/ 240295 h 237"/>
              <a:gd name="T94" fmla="*/ 138237 w 287"/>
              <a:gd name="T95" fmla="*/ 375351 h 237"/>
              <a:gd name="T96" fmla="*/ 64744 w 287"/>
              <a:gd name="T97" fmla="*/ 375351 h 237"/>
              <a:gd name="T98" fmla="*/ 64744 w 287"/>
              <a:gd name="T99" fmla="*/ 254327 h 237"/>
              <a:gd name="T100" fmla="*/ 131238 w 287"/>
              <a:gd name="T101" fmla="*/ 185922 h 237"/>
              <a:gd name="T102" fmla="*/ 150486 w 287"/>
              <a:gd name="T103" fmla="*/ 189430 h 237"/>
              <a:gd name="T104" fmla="*/ 138237 w 287"/>
              <a:gd name="T105" fmla="*/ 240295 h 237"/>
              <a:gd name="T106" fmla="*/ 153986 w 287"/>
              <a:gd name="T107" fmla="*/ 415693 h 237"/>
              <a:gd name="T108" fmla="*/ 349967 w 287"/>
              <a:gd name="T109" fmla="*/ 415693 h 237"/>
              <a:gd name="T110" fmla="*/ 349967 w 287"/>
              <a:gd name="T111" fmla="*/ 240295 h 237"/>
              <a:gd name="T112" fmla="*/ 251976 w 287"/>
              <a:gd name="T113" fmla="*/ 142072 h 237"/>
              <a:gd name="T114" fmla="*/ 153986 w 287"/>
              <a:gd name="T115" fmla="*/ 240295 h 237"/>
              <a:gd name="T116" fmla="*/ 153986 w 287"/>
              <a:gd name="T117" fmla="*/ 415693 h 2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chemeClr val="bg1"/>
          </a:solidFill>
          <a:ln>
            <a:noFill/>
          </a:ln>
        </p:spPr>
        <p:txBody>
          <a:bodyPr/>
          <a:lstStyle/>
          <a:p>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2" name="Group 24"/>
          <p:cNvGrpSpPr/>
          <p:nvPr/>
        </p:nvGrpSpPr>
        <p:grpSpPr bwMode="auto">
          <a:xfrm>
            <a:off x="8103908" y="3179757"/>
            <a:ext cx="329878" cy="498484"/>
            <a:chOff x="549275" y="4406901"/>
            <a:chExt cx="161926" cy="244475"/>
          </a:xfrm>
          <a:solidFill>
            <a:schemeClr val="bg1"/>
          </a:solidFill>
        </p:grpSpPr>
        <p:sp>
          <p:nvSpPr>
            <p:cNvPr id="23" name="Freeform 62"/>
            <p:cNvSpPr>
              <a:spLocks noEditPoints="1"/>
            </p:cNvSpPr>
            <p:nvPr/>
          </p:nvSpPr>
          <p:spPr bwMode="auto">
            <a:xfrm>
              <a:off x="549275" y="4406901"/>
              <a:ext cx="138113" cy="244475"/>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defTabSz="685165">
                <a:defRPr/>
              </a:pPr>
              <a:endParaRPr 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63"/>
            <p:cNvSpPr/>
            <p:nvPr/>
          </p:nvSpPr>
          <p:spPr bwMode="auto">
            <a:xfrm>
              <a:off x="608013" y="4478338"/>
              <a:ext cx="103188" cy="98425"/>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lIns="121920" tIns="60960" rIns="121920" bIns="60960"/>
            <a:lstStyle/>
            <a:p>
              <a:pPr defTabSz="685165">
                <a:defRPr/>
              </a:pPr>
              <a:endParaRPr 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5" name="Freeform 11"/>
          <p:cNvSpPr>
            <a:spLocks noEditPoints="1"/>
          </p:cNvSpPr>
          <p:nvPr/>
        </p:nvSpPr>
        <p:spPr bwMode="auto">
          <a:xfrm>
            <a:off x="7999987" y="5037373"/>
            <a:ext cx="537720" cy="445485"/>
          </a:xfrm>
          <a:custGeom>
            <a:avLst/>
            <a:gdLst>
              <a:gd name="T0" fmla="*/ 454957 w 287"/>
              <a:gd name="T1" fmla="*/ 136810 h 237"/>
              <a:gd name="T2" fmla="*/ 426960 w 287"/>
              <a:gd name="T3" fmla="*/ 164874 h 237"/>
              <a:gd name="T4" fmla="*/ 454957 w 287"/>
              <a:gd name="T5" fmla="*/ 194692 h 237"/>
              <a:gd name="T6" fmla="*/ 484705 w 287"/>
              <a:gd name="T7" fmla="*/ 164874 h 237"/>
              <a:gd name="T8" fmla="*/ 454957 w 287"/>
              <a:gd name="T9" fmla="*/ 136810 h 237"/>
              <a:gd name="T10" fmla="*/ 47246 w 287"/>
              <a:gd name="T11" fmla="*/ 136810 h 237"/>
              <a:gd name="T12" fmla="*/ 19248 w 287"/>
              <a:gd name="T13" fmla="*/ 164874 h 237"/>
              <a:gd name="T14" fmla="*/ 47246 w 287"/>
              <a:gd name="T15" fmla="*/ 194692 h 237"/>
              <a:gd name="T16" fmla="*/ 75243 w 287"/>
              <a:gd name="T17" fmla="*/ 164874 h 237"/>
              <a:gd name="T18" fmla="*/ 47246 w 287"/>
              <a:gd name="T19" fmla="*/ 136810 h 237"/>
              <a:gd name="T20" fmla="*/ 370965 w 287"/>
              <a:gd name="T21" fmla="*/ 85945 h 237"/>
              <a:gd name="T22" fmla="*/ 328969 w 287"/>
              <a:gd name="T23" fmla="*/ 128040 h 237"/>
              <a:gd name="T24" fmla="*/ 370965 w 287"/>
              <a:gd name="T25" fmla="*/ 170136 h 237"/>
              <a:gd name="T26" fmla="*/ 412961 w 287"/>
              <a:gd name="T27" fmla="*/ 128040 h 237"/>
              <a:gd name="T28" fmla="*/ 370965 w 287"/>
              <a:gd name="T29" fmla="*/ 85945 h 237"/>
              <a:gd name="T30" fmla="*/ 502203 w 287"/>
              <a:gd name="T31" fmla="*/ 343780 h 237"/>
              <a:gd name="T32" fmla="*/ 453208 w 287"/>
              <a:gd name="T33" fmla="*/ 343780 h 237"/>
              <a:gd name="T34" fmla="*/ 453208 w 287"/>
              <a:gd name="T35" fmla="*/ 254327 h 237"/>
              <a:gd name="T36" fmla="*/ 442709 w 287"/>
              <a:gd name="T37" fmla="*/ 212231 h 237"/>
              <a:gd name="T38" fmla="*/ 454957 w 287"/>
              <a:gd name="T39" fmla="*/ 210477 h 237"/>
              <a:gd name="T40" fmla="*/ 502203 w 287"/>
              <a:gd name="T41" fmla="*/ 257835 h 237"/>
              <a:gd name="T42" fmla="*/ 502203 w 287"/>
              <a:gd name="T43" fmla="*/ 343780 h 237"/>
              <a:gd name="T44" fmla="*/ 131238 w 287"/>
              <a:gd name="T45" fmla="*/ 85945 h 237"/>
              <a:gd name="T46" fmla="*/ 89242 w 287"/>
              <a:gd name="T47" fmla="*/ 128040 h 237"/>
              <a:gd name="T48" fmla="*/ 131238 w 287"/>
              <a:gd name="T49" fmla="*/ 170136 h 237"/>
              <a:gd name="T50" fmla="*/ 173234 w 287"/>
              <a:gd name="T51" fmla="*/ 128040 h 237"/>
              <a:gd name="T52" fmla="*/ 131238 w 287"/>
              <a:gd name="T53" fmla="*/ 85945 h 237"/>
              <a:gd name="T54" fmla="*/ 47246 w 287"/>
              <a:gd name="T55" fmla="*/ 210477 h 237"/>
              <a:gd name="T56" fmla="*/ 59494 w 287"/>
              <a:gd name="T57" fmla="*/ 212231 h 237"/>
              <a:gd name="T58" fmla="*/ 48995 w 287"/>
              <a:gd name="T59" fmla="*/ 254327 h 237"/>
              <a:gd name="T60" fmla="*/ 48995 w 287"/>
              <a:gd name="T61" fmla="*/ 343780 h 237"/>
              <a:gd name="T62" fmla="*/ 0 w 287"/>
              <a:gd name="T63" fmla="*/ 343780 h 237"/>
              <a:gd name="T64" fmla="*/ 0 w 287"/>
              <a:gd name="T65" fmla="*/ 257835 h 237"/>
              <a:gd name="T66" fmla="*/ 47246 w 287"/>
              <a:gd name="T67" fmla="*/ 210477 h 237"/>
              <a:gd name="T68" fmla="*/ 251976 w 287"/>
              <a:gd name="T69" fmla="*/ 0 h 237"/>
              <a:gd name="T70" fmla="*/ 188982 w 287"/>
              <a:gd name="T71" fmla="*/ 63143 h 237"/>
              <a:gd name="T72" fmla="*/ 251976 w 287"/>
              <a:gd name="T73" fmla="*/ 126286 h 237"/>
              <a:gd name="T74" fmla="*/ 313221 w 287"/>
              <a:gd name="T75" fmla="*/ 63143 h 237"/>
              <a:gd name="T76" fmla="*/ 251976 w 287"/>
              <a:gd name="T77" fmla="*/ 0 h 237"/>
              <a:gd name="T78" fmla="*/ 439209 w 287"/>
              <a:gd name="T79" fmla="*/ 375351 h 237"/>
              <a:gd name="T80" fmla="*/ 363966 w 287"/>
              <a:gd name="T81" fmla="*/ 375351 h 237"/>
              <a:gd name="T82" fmla="*/ 363966 w 287"/>
              <a:gd name="T83" fmla="*/ 240295 h 237"/>
              <a:gd name="T84" fmla="*/ 351717 w 287"/>
              <a:gd name="T85" fmla="*/ 189430 h 237"/>
              <a:gd name="T86" fmla="*/ 370965 w 287"/>
              <a:gd name="T87" fmla="*/ 185922 h 237"/>
              <a:gd name="T88" fmla="*/ 439209 w 287"/>
              <a:gd name="T89" fmla="*/ 254327 h 237"/>
              <a:gd name="T90" fmla="*/ 439209 w 287"/>
              <a:gd name="T91" fmla="*/ 375351 h 237"/>
              <a:gd name="T92" fmla="*/ 138237 w 287"/>
              <a:gd name="T93" fmla="*/ 240295 h 237"/>
              <a:gd name="T94" fmla="*/ 138237 w 287"/>
              <a:gd name="T95" fmla="*/ 375351 h 237"/>
              <a:gd name="T96" fmla="*/ 64744 w 287"/>
              <a:gd name="T97" fmla="*/ 375351 h 237"/>
              <a:gd name="T98" fmla="*/ 64744 w 287"/>
              <a:gd name="T99" fmla="*/ 254327 h 237"/>
              <a:gd name="T100" fmla="*/ 131238 w 287"/>
              <a:gd name="T101" fmla="*/ 185922 h 237"/>
              <a:gd name="T102" fmla="*/ 150486 w 287"/>
              <a:gd name="T103" fmla="*/ 189430 h 237"/>
              <a:gd name="T104" fmla="*/ 138237 w 287"/>
              <a:gd name="T105" fmla="*/ 240295 h 237"/>
              <a:gd name="T106" fmla="*/ 153986 w 287"/>
              <a:gd name="T107" fmla="*/ 415693 h 237"/>
              <a:gd name="T108" fmla="*/ 349967 w 287"/>
              <a:gd name="T109" fmla="*/ 415693 h 237"/>
              <a:gd name="T110" fmla="*/ 349967 w 287"/>
              <a:gd name="T111" fmla="*/ 240295 h 237"/>
              <a:gd name="T112" fmla="*/ 251976 w 287"/>
              <a:gd name="T113" fmla="*/ 142072 h 237"/>
              <a:gd name="T114" fmla="*/ 153986 w 287"/>
              <a:gd name="T115" fmla="*/ 240295 h 237"/>
              <a:gd name="T116" fmla="*/ 153986 w 287"/>
              <a:gd name="T117" fmla="*/ 415693 h 23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87" h="237">
                <a:moveTo>
                  <a:pt x="260" y="78"/>
                </a:moveTo>
                <a:cubicBezTo>
                  <a:pt x="251" y="78"/>
                  <a:pt x="244" y="85"/>
                  <a:pt x="244" y="94"/>
                </a:cubicBezTo>
                <a:cubicBezTo>
                  <a:pt x="244" y="103"/>
                  <a:pt x="251" y="111"/>
                  <a:pt x="260" y="111"/>
                </a:cubicBezTo>
                <a:cubicBezTo>
                  <a:pt x="269" y="111"/>
                  <a:pt x="277" y="103"/>
                  <a:pt x="277" y="94"/>
                </a:cubicBezTo>
                <a:cubicBezTo>
                  <a:pt x="277" y="85"/>
                  <a:pt x="269" y="78"/>
                  <a:pt x="260" y="78"/>
                </a:cubicBezTo>
                <a:close/>
                <a:moveTo>
                  <a:pt x="27" y="78"/>
                </a:moveTo>
                <a:cubicBezTo>
                  <a:pt x="18" y="78"/>
                  <a:pt x="11" y="85"/>
                  <a:pt x="11" y="94"/>
                </a:cubicBezTo>
                <a:cubicBezTo>
                  <a:pt x="11" y="103"/>
                  <a:pt x="18" y="111"/>
                  <a:pt x="27" y="111"/>
                </a:cubicBezTo>
                <a:cubicBezTo>
                  <a:pt x="36" y="111"/>
                  <a:pt x="43" y="103"/>
                  <a:pt x="43" y="94"/>
                </a:cubicBezTo>
                <a:cubicBezTo>
                  <a:pt x="43" y="85"/>
                  <a:pt x="36" y="78"/>
                  <a:pt x="27" y="78"/>
                </a:cubicBezTo>
                <a:close/>
                <a:moveTo>
                  <a:pt x="212" y="49"/>
                </a:moveTo>
                <a:cubicBezTo>
                  <a:pt x="199" y="49"/>
                  <a:pt x="188" y="59"/>
                  <a:pt x="188" y="73"/>
                </a:cubicBezTo>
                <a:cubicBezTo>
                  <a:pt x="188" y="86"/>
                  <a:pt x="199" y="97"/>
                  <a:pt x="212" y="97"/>
                </a:cubicBezTo>
                <a:cubicBezTo>
                  <a:pt x="225" y="97"/>
                  <a:pt x="236" y="86"/>
                  <a:pt x="236" y="73"/>
                </a:cubicBezTo>
                <a:cubicBezTo>
                  <a:pt x="236" y="59"/>
                  <a:pt x="225" y="49"/>
                  <a:pt x="212" y="49"/>
                </a:cubicBezTo>
                <a:close/>
                <a:moveTo>
                  <a:pt x="287" y="196"/>
                </a:moveTo>
                <a:cubicBezTo>
                  <a:pt x="259" y="196"/>
                  <a:pt x="259" y="196"/>
                  <a:pt x="259" y="196"/>
                </a:cubicBezTo>
                <a:cubicBezTo>
                  <a:pt x="259" y="145"/>
                  <a:pt x="259" y="145"/>
                  <a:pt x="259" y="145"/>
                </a:cubicBezTo>
                <a:cubicBezTo>
                  <a:pt x="259" y="136"/>
                  <a:pt x="257" y="128"/>
                  <a:pt x="253" y="121"/>
                </a:cubicBezTo>
                <a:cubicBezTo>
                  <a:pt x="255" y="120"/>
                  <a:pt x="258" y="120"/>
                  <a:pt x="260" y="120"/>
                </a:cubicBezTo>
                <a:cubicBezTo>
                  <a:pt x="275" y="120"/>
                  <a:pt x="287" y="132"/>
                  <a:pt x="287" y="147"/>
                </a:cubicBezTo>
                <a:lnTo>
                  <a:pt x="287" y="196"/>
                </a:lnTo>
                <a:close/>
                <a:moveTo>
                  <a:pt x="75" y="49"/>
                </a:moveTo>
                <a:cubicBezTo>
                  <a:pt x="62" y="49"/>
                  <a:pt x="51" y="59"/>
                  <a:pt x="51" y="73"/>
                </a:cubicBezTo>
                <a:cubicBezTo>
                  <a:pt x="51" y="86"/>
                  <a:pt x="62" y="97"/>
                  <a:pt x="75" y="97"/>
                </a:cubicBezTo>
                <a:cubicBezTo>
                  <a:pt x="88" y="97"/>
                  <a:pt x="99" y="86"/>
                  <a:pt x="99" y="73"/>
                </a:cubicBezTo>
                <a:cubicBezTo>
                  <a:pt x="99" y="59"/>
                  <a:pt x="88" y="49"/>
                  <a:pt x="75" y="49"/>
                </a:cubicBezTo>
                <a:close/>
                <a:moveTo>
                  <a:pt x="27" y="120"/>
                </a:moveTo>
                <a:cubicBezTo>
                  <a:pt x="29" y="120"/>
                  <a:pt x="32" y="120"/>
                  <a:pt x="34" y="121"/>
                </a:cubicBezTo>
                <a:cubicBezTo>
                  <a:pt x="30" y="128"/>
                  <a:pt x="28" y="136"/>
                  <a:pt x="28" y="145"/>
                </a:cubicBezTo>
                <a:cubicBezTo>
                  <a:pt x="28" y="196"/>
                  <a:pt x="28" y="196"/>
                  <a:pt x="28" y="196"/>
                </a:cubicBezTo>
                <a:cubicBezTo>
                  <a:pt x="0" y="196"/>
                  <a:pt x="0" y="196"/>
                  <a:pt x="0" y="196"/>
                </a:cubicBezTo>
                <a:cubicBezTo>
                  <a:pt x="0" y="147"/>
                  <a:pt x="0" y="147"/>
                  <a:pt x="0" y="147"/>
                </a:cubicBezTo>
                <a:cubicBezTo>
                  <a:pt x="0" y="132"/>
                  <a:pt x="12" y="120"/>
                  <a:pt x="27" y="120"/>
                </a:cubicBezTo>
                <a:close/>
                <a:moveTo>
                  <a:pt x="144" y="0"/>
                </a:moveTo>
                <a:cubicBezTo>
                  <a:pt x="124" y="0"/>
                  <a:pt x="108" y="16"/>
                  <a:pt x="108" y="36"/>
                </a:cubicBezTo>
                <a:cubicBezTo>
                  <a:pt x="108" y="56"/>
                  <a:pt x="124" y="72"/>
                  <a:pt x="144" y="72"/>
                </a:cubicBezTo>
                <a:cubicBezTo>
                  <a:pt x="163" y="72"/>
                  <a:pt x="179" y="56"/>
                  <a:pt x="179" y="36"/>
                </a:cubicBezTo>
                <a:cubicBezTo>
                  <a:pt x="179" y="16"/>
                  <a:pt x="163" y="0"/>
                  <a:pt x="144" y="0"/>
                </a:cubicBezTo>
                <a:close/>
                <a:moveTo>
                  <a:pt x="251" y="214"/>
                </a:moveTo>
                <a:cubicBezTo>
                  <a:pt x="208" y="214"/>
                  <a:pt x="208" y="214"/>
                  <a:pt x="208" y="214"/>
                </a:cubicBezTo>
                <a:cubicBezTo>
                  <a:pt x="208" y="137"/>
                  <a:pt x="208" y="137"/>
                  <a:pt x="208" y="137"/>
                </a:cubicBezTo>
                <a:cubicBezTo>
                  <a:pt x="208" y="127"/>
                  <a:pt x="206" y="117"/>
                  <a:pt x="201" y="108"/>
                </a:cubicBezTo>
                <a:cubicBezTo>
                  <a:pt x="205" y="107"/>
                  <a:pt x="208" y="106"/>
                  <a:pt x="212" y="106"/>
                </a:cubicBezTo>
                <a:cubicBezTo>
                  <a:pt x="233" y="106"/>
                  <a:pt x="251" y="124"/>
                  <a:pt x="251" y="145"/>
                </a:cubicBezTo>
                <a:lnTo>
                  <a:pt x="251" y="214"/>
                </a:lnTo>
                <a:close/>
                <a:moveTo>
                  <a:pt x="79" y="137"/>
                </a:moveTo>
                <a:cubicBezTo>
                  <a:pt x="79" y="214"/>
                  <a:pt x="79" y="214"/>
                  <a:pt x="79" y="214"/>
                </a:cubicBezTo>
                <a:cubicBezTo>
                  <a:pt x="37" y="214"/>
                  <a:pt x="37" y="214"/>
                  <a:pt x="37" y="214"/>
                </a:cubicBezTo>
                <a:cubicBezTo>
                  <a:pt x="37" y="145"/>
                  <a:pt x="37" y="145"/>
                  <a:pt x="37" y="145"/>
                </a:cubicBezTo>
                <a:cubicBezTo>
                  <a:pt x="37" y="124"/>
                  <a:pt x="54" y="106"/>
                  <a:pt x="75" y="106"/>
                </a:cubicBezTo>
                <a:cubicBezTo>
                  <a:pt x="79" y="106"/>
                  <a:pt x="83" y="107"/>
                  <a:pt x="86" y="108"/>
                </a:cubicBezTo>
                <a:cubicBezTo>
                  <a:pt x="81" y="117"/>
                  <a:pt x="79" y="127"/>
                  <a:pt x="79" y="137"/>
                </a:cubicBezTo>
                <a:close/>
                <a:moveTo>
                  <a:pt x="88" y="237"/>
                </a:moveTo>
                <a:cubicBezTo>
                  <a:pt x="200" y="237"/>
                  <a:pt x="200" y="237"/>
                  <a:pt x="200" y="237"/>
                </a:cubicBezTo>
                <a:cubicBezTo>
                  <a:pt x="200" y="137"/>
                  <a:pt x="200" y="137"/>
                  <a:pt x="200" y="137"/>
                </a:cubicBezTo>
                <a:cubicBezTo>
                  <a:pt x="200" y="106"/>
                  <a:pt x="174" y="81"/>
                  <a:pt x="144" y="81"/>
                </a:cubicBezTo>
                <a:cubicBezTo>
                  <a:pt x="113" y="81"/>
                  <a:pt x="88" y="106"/>
                  <a:pt x="88" y="137"/>
                </a:cubicBezTo>
                <a:lnTo>
                  <a:pt x="88" y="237"/>
                </a:lnTo>
                <a:close/>
              </a:path>
            </a:pathLst>
          </a:custGeom>
          <a:solidFill>
            <a:schemeClr val="bg1"/>
          </a:solidFill>
          <a:ln>
            <a:noFill/>
          </a:ln>
        </p:spPr>
        <p:txBody>
          <a:bodyPr/>
          <a:lstStyle/>
          <a:p>
            <a:endParaRPr lang="zh-CN" altLang="en-US">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8400" y="1600200"/>
            <a:ext cx="2351804" cy="3882657"/>
          </a:xfrm>
          <a:prstGeom prst="rect">
            <a:avLst/>
          </a:prstGeom>
        </p:spPr>
      </p:pic>
      <p:sp>
        <p:nvSpPr>
          <p:cNvPr id="17" name="文本框 16"/>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fade">
                                      <p:cBhvr>
                                        <p:cTn id="5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28" grpId="0"/>
      <p:bldP spid="29" grpId="0"/>
      <p:bldP spid="30" grpId="0"/>
      <p:bldP spid="31" grpId="0"/>
      <p:bldP spid="21"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a:srcRect l="27092" t="3114"/>
          <a:stretch>
            <a:fillRect/>
          </a:stretch>
        </p:blipFill>
        <p:spPr>
          <a:xfrm rot="5400000">
            <a:off x="2667001" y="-2666999"/>
            <a:ext cx="6858000" cy="12191998"/>
          </a:xfrm>
          <a:prstGeom prst="rect">
            <a:avLst/>
          </a:prstGeom>
        </p:spPr>
      </p:pic>
      <p:grpSp>
        <p:nvGrpSpPr>
          <p:cNvPr id="6" name="组合 5"/>
          <p:cNvGrpSpPr/>
          <p:nvPr/>
        </p:nvGrpSpPr>
        <p:grpSpPr>
          <a:xfrm>
            <a:off x="741541" y="524973"/>
            <a:ext cx="10723280" cy="5959859"/>
            <a:chOff x="779641" y="433533"/>
            <a:chExt cx="10723280" cy="5959859"/>
          </a:xfrm>
        </p:grpSpPr>
        <p:sp>
          <p:nvSpPr>
            <p:cNvPr id="7" name="文本框 6"/>
            <p:cNvSpPr txBox="1"/>
            <p:nvPr/>
          </p:nvSpPr>
          <p:spPr>
            <a:xfrm>
              <a:off x="779641" y="1158240"/>
              <a:ext cx="276999" cy="4561840"/>
            </a:xfrm>
            <a:prstGeom prst="rect">
              <a:avLst/>
            </a:prstGeom>
            <a:noFill/>
          </p:spPr>
          <p:txBody>
            <a:bodyPr vert="eaVert" wrap="square" rtlCol="0">
              <a:spAutoFit/>
            </a:bodyPr>
            <a:lstStyle/>
            <a:p>
              <a:pPr algn="ctr"/>
              <a:r>
                <a:rPr lang="en-US" altLang="zh-CN" sz="600" b="1" spc="6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rPr>
                <a:t>ADD YOUR TITLE,ADD YOUR TITLE.</a:t>
              </a:r>
              <a:endParaRPr lang="zh-CN" altLang="en-US" sz="600" b="1" spc="600" dirty="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PA_十字形 9"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SpPr/>
            <p:nvPr>
              <p:custDataLst>
                <p:tags r:id="rId2"/>
              </p:custDataLst>
            </p:nvPr>
          </p:nvSpPr>
          <p:spPr>
            <a:xfrm>
              <a:off x="11261379" y="433533"/>
              <a:ext cx="241542" cy="241540"/>
            </a:xfrm>
            <a:prstGeom prst="plus">
              <a:avLst>
                <a:gd name="adj" fmla="val 4369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3" name="PA_组 15" descr="e7d195523061f1c0d318120d6aeaf1b6ccceb6ba3da59c0775C5DE19DDDEBC09ED96DBD9900D9848D623ECAD1D4904B78047D0015C22C8BE97228BE8B5BFF08FE7A3AE04126DA07312A96C0F69F9BAB7B8762A2F02ECB167EB1D3D935132D44A03185F23F8625673A228DA0C7DA620D0616217B810CE4DCA0BDC2CD812D5F48220C6184BA351E466"/>
            <p:cNvGrpSpPr/>
            <p:nvPr>
              <p:custDataLst>
                <p:tags r:id="rId3"/>
              </p:custDataLst>
            </p:nvPr>
          </p:nvGrpSpPr>
          <p:grpSpPr>
            <a:xfrm>
              <a:off x="986987" y="6302166"/>
              <a:ext cx="539487" cy="91226"/>
              <a:chOff x="989510" y="6337738"/>
              <a:chExt cx="683708" cy="115614"/>
            </a:xfrm>
            <a:solidFill>
              <a:schemeClr val="bg1"/>
            </a:solidFill>
          </p:grpSpPr>
          <p:sp>
            <p:nvSpPr>
              <p:cNvPr id="16" name="椭圆 15"/>
              <p:cNvSpPr/>
              <p:nvPr/>
            </p:nvSpPr>
            <p:spPr>
              <a:xfrm>
                <a:off x="989510" y="6337738"/>
                <a:ext cx="115614" cy="1156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7" name="椭圆 16"/>
              <p:cNvSpPr/>
              <p:nvPr/>
            </p:nvSpPr>
            <p:spPr>
              <a:xfrm>
                <a:off x="1273557" y="6337738"/>
                <a:ext cx="115614" cy="11561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8" name="椭圆 17"/>
              <p:cNvSpPr/>
              <p:nvPr/>
            </p:nvSpPr>
            <p:spPr>
              <a:xfrm>
                <a:off x="1557604" y="6337738"/>
                <a:ext cx="115614" cy="115614"/>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1" i="0" u="none" strike="noStrike" kern="1200" cap="none" spc="0" normalizeH="0" baseline="0" noProof="0">
                  <a:ln>
                    <a:noFill/>
                  </a:ln>
                  <a:solidFill>
                    <a:schemeClr val="bg1"/>
                  </a:solidFill>
                  <a:effectLst/>
                  <a:uLnTx/>
                  <a:uFillTx/>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grpSp>
        <p:nvGrpSpPr>
          <p:cNvPr id="21" name="组合 20"/>
          <p:cNvGrpSpPr/>
          <p:nvPr/>
        </p:nvGrpSpPr>
        <p:grpSpPr>
          <a:xfrm>
            <a:off x="5374667" y="1120308"/>
            <a:ext cx="7572079" cy="2590996"/>
            <a:chOff x="2357119" y="1873885"/>
            <a:chExt cx="7572079" cy="2590996"/>
          </a:xfrm>
        </p:grpSpPr>
        <p:sp>
          <p:nvSpPr>
            <p:cNvPr id="30" name="文本框 29"/>
            <p:cNvSpPr txBox="1"/>
            <p:nvPr/>
          </p:nvSpPr>
          <p:spPr>
            <a:xfrm>
              <a:off x="2509520" y="1873885"/>
              <a:ext cx="3832051" cy="398780"/>
            </a:xfrm>
            <a:prstGeom prst="rect">
              <a:avLst/>
            </a:prstGeom>
            <a:noFill/>
          </p:spPr>
          <p:txBody>
            <a:bodyPr wrap="square" rtlCol="0">
              <a:spAutoFit/>
            </a:bodyPr>
            <a:lstStyle/>
            <a:p>
              <a:r>
                <a:rPr lang="en-US" altLang="zh-CN" sz="2000" spc="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20XX.XX.XX</a:t>
              </a:r>
              <a:endParaRPr lang="zh-CN" altLang="en-US" sz="2000" spc="14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文本框 30"/>
            <p:cNvSpPr txBox="1"/>
            <p:nvPr/>
          </p:nvSpPr>
          <p:spPr>
            <a:xfrm>
              <a:off x="2357119" y="2314675"/>
              <a:ext cx="7572079" cy="1569660"/>
            </a:xfrm>
            <a:prstGeom prst="rect">
              <a:avLst/>
            </a:prstGeom>
            <a:noFill/>
          </p:spPr>
          <p:txBody>
            <a:bodyPr wrap="square" rtlCol="0">
              <a:spAutoFit/>
            </a:bodyPr>
            <a:lstStyle/>
            <a:p>
              <a:r>
                <a:rPr lang="zh-CN" altLang="en-US"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谢谢</a:t>
              </a:r>
              <a:endParaRPr lang="en-US" altLang="zh-CN"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r>
                <a:rPr lang="zh-CN" altLang="en-US"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大家</a:t>
              </a:r>
              <a:endParaRPr lang="en-US" altLang="zh-CN" sz="4800" b="1"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文本框 31"/>
            <p:cNvSpPr txBox="1"/>
            <p:nvPr/>
          </p:nvSpPr>
          <p:spPr>
            <a:xfrm>
              <a:off x="2404060" y="3880106"/>
              <a:ext cx="6772838" cy="584775"/>
            </a:xfrm>
            <a:prstGeom prst="rect">
              <a:avLst/>
            </a:prstGeom>
            <a:noFill/>
          </p:spPr>
          <p:txBody>
            <a:bodyPr wrap="square" rtlCol="0">
              <a:spAutoFit/>
            </a:bodyPr>
            <a:lstStyle/>
            <a:p>
              <a:r>
                <a:rPr lang="en-US" altLang="zh-CN" sz="3200"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REPORT</a:t>
              </a:r>
              <a:endParaRPr lang="zh-CN" altLang="en-US" sz="3200" spc="18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24" name="ïṣļíḋe"/>
          <p:cNvGrpSpPr/>
          <p:nvPr/>
        </p:nvGrpSpPr>
        <p:grpSpPr>
          <a:xfrm flipH="1">
            <a:off x="5421608" y="3706951"/>
            <a:ext cx="3484927" cy="1143004"/>
            <a:chOff x="7593303" y="2584394"/>
            <a:chExt cx="3484927" cy="1143004"/>
          </a:xfrm>
        </p:grpSpPr>
        <p:sp>
          <p:nvSpPr>
            <p:cNvPr id="28" name="ïṡlíḋe"/>
            <p:cNvSpPr txBox="1"/>
            <p:nvPr/>
          </p:nvSpPr>
          <p:spPr>
            <a:xfrm>
              <a:off x="7593303" y="2584394"/>
              <a:ext cx="3484927" cy="449700"/>
            </a:xfrm>
            <a:prstGeom prst="rect">
              <a:avLst/>
            </a:prstGeom>
            <a:noFill/>
          </p:spPr>
          <p:txBody>
            <a:bodyPr wrap="square" lIns="91440" tIns="45720" rIns="91440" bIns="4572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altLang="zh-CN" sz="1600" b="1" spc="3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Text here</a:t>
              </a:r>
              <a:endParaRPr lang="zh-CN" altLang="en-US" sz="1600" b="1" spc="3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îśľídè"/>
            <p:cNvSpPr txBox="1"/>
            <p:nvPr/>
          </p:nvSpPr>
          <p:spPr>
            <a:xfrm>
              <a:off x="7593304" y="3034094"/>
              <a:ext cx="3484926" cy="693304"/>
            </a:xfrm>
            <a:prstGeom prst="rect">
              <a:avLst/>
            </a:prstGeom>
            <a:noFill/>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en-US" altLang="zh-CN" sz="1050" spc="1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Copy paste fonts. Choose the only option to retain text……</a:t>
              </a:r>
              <a:endParaRPr lang="en-US" altLang="zh-CN" sz="1050" spc="100"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34" name="文本框 33"/>
          <p:cNvSpPr txBox="1"/>
          <p:nvPr/>
        </p:nvSpPr>
        <p:spPr>
          <a:xfrm>
            <a:off x="8906534" y="4907403"/>
            <a:ext cx="3139001" cy="369332"/>
          </a:xfrm>
          <a:prstGeom prst="rect">
            <a:avLst/>
          </a:prstGeom>
          <a:noFill/>
        </p:spPr>
        <p:txBody>
          <a:bodyPr wrap="none" rtlCol="0">
            <a:spAutoFit/>
          </a:bodyPr>
          <a:lstStyle/>
          <a:p>
            <a:r>
              <a:rPr lang="zh-CN" altLang="en-US"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宣讲人：</a:t>
            </a:r>
            <a:r>
              <a:rPr lang="en-US" altLang="zh-CN"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XXX  </a:t>
            </a:r>
            <a:r>
              <a:rPr lang="zh-CN" altLang="en-US"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时间</a:t>
            </a:r>
            <a:r>
              <a:rPr lang="en-US" altLang="zh-CN"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;XXX.X.X</a:t>
            </a:r>
            <a:endParaRPr lang="zh-CN" altLang="en-US"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wipe/>
      </p:transition>
    </mc:Choice>
    <mc:Fallback>
      <p:transition spd="slow" advClick="0" advTm="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b="58318"/>
          <a:stretch>
            <a:fillRect/>
          </a:stretch>
        </p:blipFill>
        <p:spPr>
          <a:xfrm>
            <a:off x="-87087" y="0"/>
            <a:ext cx="12298751" cy="6858000"/>
          </a:xfrm>
          <a:prstGeom prst="rect">
            <a:avLst/>
          </a:prstGeom>
        </p:spPr>
      </p:pic>
      <p:grpSp>
        <p:nvGrpSpPr>
          <p:cNvPr id="3" name="组合 2"/>
          <p:cNvGrpSpPr/>
          <p:nvPr/>
        </p:nvGrpSpPr>
        <p:grpSpPr>
          <a:xfrm>
            <a:off x="5124102" y="2729249"/>
            <a:ext cx="3451948" cy="2734817"/>
            <a:chOff x="2217572" y="2705725"/>
            <a:chExt cx="3451948" cy="2734817"/>
          </a:xfrm>
        </p:grpSpPr>
        <p:sp>
          <p:nvSpPr>
            <p:cNvPr id="4" name="文本框 3"/>
            <p:cNvSpPr txBox="1"/>
            <p:nvPr/>
          </p:nvSpPr>
          <p:spPr>
            <a:xfrm>
              <a:off x="2339825" y="2705725"/>
              <a:ext cx="2063385" cy="1446550"/>
            </a:xfrm>
            <a:prstGeom prst="rect">
              <a:avLst/>
            </a:prstGeom>
            <a:noFill/>
          </p:spPr>
          <p:txBody>
            <a:bodyPr wrap="none" rtlCol="0">
              <a:spAutoFit/>
            </a:bodyPr>
            <a:lstStyle/>
            <a:p>
              <a:r>
                <a:rPr lang="en-US" altLang="zh-CN"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7"/>
            <p:cNvSpPr txBox="1"/>
            <p:nvPr/>
          </p:nvSpPr>
          <p:spPr>
            <a:xfrm>
              <a:off x="2217572" y="4065191"/>
              <a:ext cx="3451948" cy="1261884"/>
            </a:xfrm>
            <a:prstGeom prst="rect">
              <a:avLst/>
            </a:prstGeom>
            <a:noFill/>
          </p:spPr>
          <p:txBody>
            <a:bodyPr wrap="square" rtlCol="0">
              <a:spAutoFit/>
            </a:bodyPr>
            <a:lstStyle/>
            <a:p>
              <a:r>
                <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个人信息</a:t>
              </a:r>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36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2339825" y="4739966"/>
              <a:ext cx="3207442" cy="70057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单击此处添加文字阐述，添加简短问题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说明文字，具体添加文字在此处添加单</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902990" y="4371109"/>
            <a:ext cx="5060418" cy="16945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6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TextBox 22"/>
          <p:cNvSpPr txBox="1"/>
          <p:nvPr/>
        </p:nvSpPr>
        <p:spPr>
          <a:xfrm>
            <a:off x="6291289" y="2047827"/>
            <a:ext cx="1415444" cy="338476"/>
          </a:xfrm>
          <a:prstGeom prst="roundRect">
            <a:avLst>
              <a:gd name="adj" fmla="val 0"/>
            </a:avLst>
          </a:prstGeom>
          <a:solidFill>
            <a:schemeClr val="accent1"/>
          </a:solidFill>
        </p:spPr>
        <p:txBody>
          <a:bodyPr wrap="none" rtlCol="0">
            <a:spAutoFit/>
          </a:bodyPr>
          <a:lstStyle/>
          <a:p>
            <a:r>
              <a:rPr lang="zh-CN" altLang="en-US" sz="1600" dirty="0">
                <a:solidFill>
                  <a:schemeClr val="bg1"/>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rPr>
              <a:t>加入标题描述</a:t>
            </a:r>
            <a:endParaRPr lang="en-US" sz="1600" dirty="0">
              <a:solidFill>
                <a:schemeClr val="bg1"/>
              </a:solidFill>
              <a:latin typeface="FZHei-B01S" panose="02010601030101010101" pitchFamily="2" charset="-122"/>
              <a:ea typeface="FZHei-B01S" panose="02010601030101010101" pitchFamily="2" charset="-122"/>
              <a:cs typeface="Open Sans" panose="020B0606030504020204" pitchFamily="34" charset="0"/>
              <a:sym typeface="FZHei-B01S" panose="02010601030101010101" pitchFamily="2" charset="-122"/>
            </a:endParaRPr>
          </a:p>
        </p:txBody>
      </p:sp>
      <p:sp>
        <p:nvSpPr>
          <p:cNvPr id="18" name="Rectangle 34"/>
          <p:cNvSpPr/>
          <p:nvPr/>
        </p:nvSpPr>
        <p:spPr>
          <a:xfrm flipH="1">
            <a:off x="6405083" y="2727545"/>
            <a:ext cx="4176411" cy="2585323"/>
          </a:xfrm>
          <a:prstGeom prst="rect">
            <a:avLst/>
          </a:prstGeom>
        </p:spPr>
        <p:txBody>
          <a:bodyPr wrap="square">
            <a:spAutoFit/>
          </a:bodyPr>
          <a:lstStyle/>
          <a:p>
            <a:r>
              <a:rPr lang="zh-CN" altLang="en-US" dirty="0">
                <a:solidFill>
                  <a:schemeClr val="bg1">
                    <a:lumMod val="50000"/>
                  </a:schemeClr>
                </a:solidFill>
                <a:latin typeface="FZHei-B01S" panose="02010601030101010101" pitchFamily="2" charset="-122"/>
                <a:ea typeface="FZHei-B01S" panose="02010601030101010101" pitchFamily="2" charset="-122"/>
                <a:cs typeface="Lato Regular"/>
                <a:sym typeface="FZHei-B01S" panose="02010601030101010101" pitchFamily="2" charset="-122"/>
              </a:rPr>
              <a:t>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点击此处更换文本</a:t>
            </a:r>
            <a:endParaRPr lang="en-US" altLang="zh-CN" dirty="0">
              <a:solidFill>
                <a:schemeClr val="bg1">
                  <a:lumMod val="50000"/>
                </a:schemeClr>
              </a:solidFill>
              <a:latin typeface="FZHei-B01S" panose="02010601030101010101" pitchFamily="2" charset="-122"/>
              <a:ea typeface="FZHei-B01S" panose="02010601030101010101" pitchFamily="2" charset="-122"/>
              <a:cs typeface="Lato Regular"/>
              <a:sym typeface="FZHei-B01S" panose="02010601030101010101" pitchFamily="2" charset="-122"/>
            </a:endParaRPr>
          </a:p>
        </p:txBody>
      </p:sp>
      <p:sp>
        <p:nvSpPr>
          <p:cNvPr id="19" name="Rectangle 34"/>
          <p:cNvSpPr/>
          <p:nvPr/>
        </p:nvSpPr>
        <p:spPr>
          <a:xfrm flipH="1">
            <a:off x="1223483" y="4756707"/>
            <a:ext cx="4176411" cy="923330"/>
          </a:xfrm>
          <a:prstGeom prst="rect">
            <a:avLst/>
          </a:prstGeom>
        </p:spPr>
        <p:txBody>
          <a:bodyPr wrap="square">
            <a:spAutoFit/>
          </a:bodyPr>
          <a:lstStyle/>
          <a:p>
            <a:r>
              <a:rPr lang="zh-CN" altLang="en-US"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rPr>
              <a:t>点击此处更换文本点击此处更换文本点击此处更换文本点击此处更换文本点击此处更换文本点击此处更换文本点击</a:t>
            </a:r>
            <a:endParaRPr lang="en-US" altLang="zh-CN" dirty="0">
              <a:solidFill>
                <a:schemeClr val="bg1"/>
              </a:solidFill>
              <a:latin typeface="FZHei-B01S" panose="02010601030101010101" pitchFamily="2" charset="-122"/>
              <a:ea typeface="FZHei-B01S" panose="02010601030101010101" pitchFamily="2" charset="-122"/>
              <a:cs typeface="Lato Regular"/>
              <a:sym typeface="FZHei-B01S" panose="02010601030101010101" pitchFamily="2" charset="-122"/>
            </a:endParaRPr>
          </a:p>
        </p:txBody>
      </p:sp>
      <p:pic>
        <p:nvPicPr>
          <p:cNvPr id="3" name="图片 2"/>
          <p:cNvPicPr>
            <a:picLocks noChangeAspect="1"/>
          </p:cNvPicPr>
          <p:nvPr/>
        </p:nvPicPr>
        <p:blipFill rotWithShape="1">
          <a:blip r:embed="rId1">
            <a:extLst>
              <a:ext uri="{28A0092B-C50C-407E-A947-70E740481C1C}">
                <a14:useLocalDpi xmlns:a14="http://schemas.microsoft.com/office/drawing/2010/main" val="0"/>
              </a:ext>
            </a:extLst>
          </a:blip>
          <a:srcRect t="64091"/>
          <a:stretch>
            <a:fillRect/>
          </a:stretch>
        </p:blipFill>
        <p:spPr>
          <a:xfrm>
            <a:off x="902990" y="1810821"/>
            <a:ext cx="5067300" cy="2438851"/>
          </a:xfrm>
          <a:prstGeom prst="rect">
            <a:avLst/>
          </a:prstGeom>
        </p:spPr>
      </p:pic>
      <p:sp>
        <p:nvSpPr>
          <p:cNvPr id="11" name="文本框 10"/>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750"/>
                                        <p:tgtEl>
                                          <p:spTgt spid="17"/>
                                        </p:tgtEl>
                                      </p:cBhvr>
                                    </p:animEffect>
                                    <p:anim calcmode="lin" valueType="num">
                                      <p:cBhvr>
                                        <p:cTn id="8" dur="750" fill="hold"/>
                                        <p:tgtEl>
                                          <p:spTgt spid="17"/>
                                        </p:tgtEl>
                                        <p:attrNameLst>
                                          <p:attrName>ppt_x</p:attrName>
                                        </p:attrNameLst>
                                      </p:cBhvr>
                                      <p:tavLst>
                                        <p:tav tm="0">
                                          <p:val>
                                            <p:strVal val="#ppt_x"/>
                                          </p:val>
                                        </p:tav>
                                        <p:tav tm="100000">
                                          <p:val>
                                            <p:strVal val="#ppt_x"/>
                                          </p:val>
                                        </p:tav>
                                      </p:tavLst>
                                    </p:anim>
                                    <p:anim calcmode="lin" valueType="num">
                                      <p:cBhvr>
                                        <p:cTn id="9" dur="75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接连接符 39"/>
          <p:cNvCxnSpPr/>
          <p:nvPr/>
        </p:nvCxnSpPr>
        <p:spPr>
          <a:xfrm>
            <a:off x="3338638" y="1852307"/>
            <a:ext cx="3792909" cy="0"/>
          </a:xfrm>
          <a:prstGeom prst="line">
            <a:avLst/>
          </a:prstGeom>
          <a:noFill/>
          <a:ln>
            <a:solidFill>
              <a:schemeClr val="accent1"/>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5" name="直接连接符 44"/>
          <p:cNvCxnSpPr/>
          <p:nvPr/>
        </p:nvCxnSpPr>
        <p:spPr>
          <a:xfrm>
            <a:off x="3529559" y="2484576"/>
            <a:ext cx="3601987" cy="0"/>
          </a:xfrm>
          <a:prstGeom prst="line">
            <a:avLst/>
          </a:prstGeom>
          <a:noFill/>
          <a:ln>
            <a:solidFill>
              <a:schemeClr val="accent1"/>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6" name="直接连接符 45"/>
          <p:cNvCxnSpPr/>
          <p:nvPr/>
        </p:nvCxnSpPr>
        <p:spPr>
          <a:xfrm>
            <a:off x="3842694" y="3140557"/>
            <a:ext cx="3288853" cy="0"/>
          </a:xfrm>
          <a:prstGeom prst="line">
            <a:avLst/>
          </a:prstGeom>
          <a:noFill/>
          <a:ln>
            <a:solidFill>
              <a:schemeClr val="accent1"/>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a:off x="4346750" y="4100541"/>
            <a:ext cx="2784797" cy="0"/>
          </a:xfrm>
          <a:prstGeom prst="line">
            <a:avLst/>
          </a:prstGeom>
          <a:noFill/>
          <a:ln>
            <a:solidFill>
              <a:schemeClr val="accent1"/>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a:off x="4706790" y="5050963"/>
            <a:ext cx="2424757" cy="0"/>
          </a:xfrm>
          <a:prstGeom prst="line">
            <a:avLst/>
          </a:prstGeom>
          <a:noFill/>
          <a:ln>
            <a:solidFill>
              <a:schemeClr val="accent1"/>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81" name="TextBox 80"/>
          <p:cNvSpPr txBox="1"/>
          <p:nvPr/>
        </p:nvSpPr>
        <p:spPr>
          <a:xfrm>
            <a:off x="5707978" y="4586507"/>
            <a:ext cx="1236236" cy="400110"/>
          </a:xfrm>
          <a:prstGeom prst="rect">
            <a:avLst/>
          </a:prstGeom>
          <a:noFill/>
        </p:spPr>
        <p:txBody>
          <a:bodyPr wrap="none" rtlCol="0">
            <a:spAutoFit/>
          </a:bodyPr>
          <a:lstStyle/>
          <a:p>
            <a:pPr algn="ctr"/>
            <a:r>
              <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添加标题</a:t>
            </a:r>
            <a:endPar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3" name="TextBox 82"/>
          <p:cNvSpPr txBox="1"/>
          <p:nvPr/>
        </p:nvSpPr>
        <p:spPr>
          <a:xfrm>
            <a:off x="5707978" y="3650403"/>
            <a:ext cx="1236236" cy="400110"/>
          </a:xfrm>
          <a:prstGeom prst="rect">
            <a:avLst/>
          </a:prstGeom>
          <a:noFill/>
        </p:spPr>
        <p:txBody>
          <a:bodyPr wrap="none" rtlCol="0">
            <a:spAutoFit/>
          </a:bodyPr>
          <a:lstStyle/>
          <a:p>
            <a:pPr algn="ctr"/>
            <a:r>
              <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添加标题</a:t>
            </a:r>
            <a:endPar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5" name="TextBox 84"/>
          <p:cNvSpPr txBox="1"/>
          <p:nvPr/>
        </p:nvSpPr>
        <p:spPr>
          <a:xfrm>
            <a:off x="5707978" y="2699836"/>
            <a:ext cx="1236236" cy="400110"/>
          </a:xfrm>
          <a:prstGeom prst="rect">
            <a:avLst/>
          </a:prstGeom>
          <a:noFill/>
        </p:spPr>
        <p:txBody>
          <a:bodyPr wrap="none" rtlCol="0">
            <a:spAutoFit/>
          </a:bodyPr>
          <a:lstStyle/>
          <a:p>
            <a:pPr algn="ctr"/>
            <a:r>
              <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添加标题</a:t>
            </a:r>
            <a:endPar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7" name="TextBox 86"/>
          <p:cNvSpPr txBox="1"/>
          <p:nvPr/>
        </p:nvSpPr>
        <p:spPr>
          <a:xfrm>
            <a:off x="5707978" y="2053987"/>
            <a:ext cx="1236236" cy="400110"/>
          </a:xfrm>
          <a:prstGeom prst="rect">
            <a:avLst/>
          </a:prstGeom>
          <a:noFill/>
        </p:spPr>
        <p:txBody>
          <a:bodyPr wrap="none" rtlCol="0">
            <a:spAutoFit/>
          </a:bodyPr>
          <a:lstStyle/>
          <a:p>
            <a:pPr algn="ctr"/>
            <a:r>
              <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添加标题</a:t>
            </a:r>
            <a:endPar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9" name="TextBox 88"/>
          <p:cNvSpPr txBox="1"/>
          <p:nvPr/>
        </p:nvSpPr>
        <p:spPr>
          <a:xfrm>
            <a:off x="5707978" y="1401500"/>
            <a:ext cx="1236236" cy="400110"/>
          </a:xfrm>
          <a:prstGeom prst="rect">
            <a:avLst/>
          </a:prstGeom>
          <a:noFill/>
        </p:spPr>
        <p:txBody>
          <a:bodyPr wrap="none" rtlCol="0">
            <a:spAutoFit/>
          </a:bodyPr>
          <a:lstStyle/>
          <a:p>
            <a:pPr algn="ctr"/>
            <a:r>
              <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添加标题</a:t>
            </a:r>
            <a:endParaRPr lang="zh-CN" altLang="en-US" sz="2000" b="1">
              <a:solidFill>
                <a:schemeClr val="dk1">
                  <a:lumMod val="100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5" name="组合 4"/>
          <p:cNvGrpSpPr/>
          <p:nvPr/>
        </p:nvGrpSpPr>
        <p:grpSpPr>
          <a:xfrm>
            <a:off x="571066" y="1616943"/>
            <a:ext cx="2595029" cy="3813357"/>
            <a:chOff x="-196559" y="701054"/>
            <a:chExt cx="2517517" cy="3699454"/>
          </a:xfrm>
          <a:solidFill>
            <a:schemeClr val="accent1"/>
          </a:solidFill>
        </p:grpSpPr>
        <p:sp>
          <p:nvSpPr>
            <p:cNvPr id="25" name="Freeform 6"/>
            <p:cNvSpPr/>
            <p:nvPr/>
          </p:nvSpPr>
          <p:spPr bwMode="auto">
            <a:xfrm flipH="1">
              <a:off x="716816" y="4098929"/>
              <a:ext cx="670226" cy="144190"/>
            </a:xfrm>
            <a:custGeom>
              <a:avLst/>
              <a:gdLst>
                <a:gd name="T0" fmla="*/ 20 w 23"/>
                <a:gd name="T1" fmla="*/ 0 h 5"/>
                <a:gd name="T2" fmla="*/ 3 w 23"/>
                <a:gd name="T3" fmla="*/ 0 h 5"/>
                <a:gd name="T4" fmla="*/ 0 w 23"/>
                <a:gd name="T5" fmla="*/ 2 h 5"/>
                <a:gd name="T6" fmla="*/ 3 w 23"/>
                <a:gd name="T7" fmla="*/ 5 h 5"/>
                <a:gd name="T8" fmla="*/ 20 w 23"/>
                <a:gd name="T9" fmla="*/ 5 h 5"/>
                <a:gd name="T10" fmla="*/ 23 w 23"/>
                <a:gd name="T11" fmla="*/ 2 h 5"/>
                <a:gd name="T12" fmla="*/ 20 w 2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23" h="5">
                  <a:moveTo>
                    <a:pt x="20" y="0"/>
                  </a:moveTo>
                  <a:cubicBezTo>
                    <a:pt x="3" y="0"/>
                    <a:pt x="3" y="0"/>
                    <a:pt x="3" y="0"/>
                  </a:cubicBezTo>
                  <a:cubicBezTo>
                    <a:pt x="1" y="0"/>
                    <a:pt x="0" y="1"/>
                    <a:pt x="0" y="2"/>
                  </a:cubicBezTo>
                  <a:cubicBezTo>
                    <a:pt x="0" y="4"/>
                    <a:pt x="1" y="5"/>
                    <a:pt x="3" y="5"/>
                  </a:cubicBezTo>
                  <a:cubicBezTo>
                    <a:pt x="20" y="5"/>
                    <a:pt x="20" y="5"/>
                    <a:pt x="20" y="5"/>
                  </a:cubicBezTo>
                  <a:cubicBezTo>
                    <a:pt x="22" y="5"/>
                    <a:pt x="23" y="4"/>
                    <a:pt x="23" y="2"/>
                  </a:cubicBezTo>
                  <a:cubicBezTo>
                    <a:pt x="23" y="1"/>
                    <a:pt x="22" y="0"/>
                    <a:pt x="20" y="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6" name="Freeform 24"/>
            <p:cNvSpPr/>
            <p:nvPr/>
          </p:nvSpPr>
          <p:spPr>
            <a:xfrm flipH="1">
              <a:off x="541146" y="3801125"/>
              <a:ext cx="1021563" cy="297804"/>
            </a:xfrm>
            <a:custGeom>
              <a:avLst/>
              <a:gdLst>
                <a:gd name="connsiteX0" fmla="*/ 0 w 2645228"/>
                <a:gd name="connsiteY0" fmla="*/ 0 h 496975"/>
                <a:gd name="connsiteX1" fmla="*/ 2645228 w 2645228"/>
                <a:gd name="connsiteY1" fmla="*/ 0 h 496975"/>
                <a:gd name="connsiteX2" fmla="*/ 2645228 w 2645228"/>
                <a:gd name="connsiteY2" fmla="*/ 56095 h 496975"/>
                <a:gd name="connsiteX3" fmla="*/ 2204348 w 2645228"/>
                <a:gd name="connsiteY3" fmla="*/ 496975 h 496975"/>
                <a:gd name="connsiteX4" fmla="*/ 440880 w 2645228"/>
                <a:gd name="connsiteY4" fmla="*/ 496975 h 496975"/>
                <a:gd name="connsiteX5" fmla="*/ 0 w 2645228"/>
                <a:gd name="connsiteY5" fmla="*/ 56095 h 496975"/>
                <a:gd name="connsiteX6" fmla="*/ 0 w 2645228"/>
                <a:gd name="connsiteY6" fmla="*/ 0 h 496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5228" h="496975">
                  <a:moveTo>
                    <a:pt x="0" y="0"/>
                  </a:moveTo>
                  <a:lnTo>
                    <a:pt x="2645228" y="0"/>
                  </a:lnTo>
                  <a:lnTo>
                    <a:pt x="2645228" y="56095"/>
                  </a:lnTo>
                  <a:cubicBezTo>
                    <a:pt x="2645228" y="299586"/>
                    <a:pt x="2447839" y="496975"/>
                    <a:pt x="2204348" y="496975"/>
                  </a:cubicBezTo>
                  <a:lnTo>
                    <a:pt x="440880" y="496975"/>
                  </a:lnTo>
                  <a:cubicBezTo>
                    <a:pt x="197389" y="496975"/>
                    <a:pt x="0" y="299586"/>
                    <a:pt x="0" y="56095"/>
                  </a:cubicBezTo>
                  <a:lnTo>
                    <a:pt x="0" y="0"/>
                  </a:lnTo>
                  <a:close/>
                </a:path>
              </a:pathLst>
            </a:custGeom>
            <a:grpFill/>
            <a:ln w="25400" cap="flat" cmpd="sng" algn="ctr">
              <a:noFill/>
              <a:prstDash val="solid"/>
            </a:ln>
            <a:effectLst/>
          </p:spPr>
          <p:txBody>
            <a:bodyPr rtlCol="0" anchor="ctr"/>
            <a:lstStyle/>
            <a:p>
              <a:pPr algn="ctr" defTabSz="913765">
                <a:defRPr/>
              </a:pPr>
              <a:endParaRPr lang="id-ID" sz="1350" kern="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Freeform 25"/>
            <p:cNvSpPr/>
            <p:nvPr/>
          </p:nvSpPr>
          <p:spPr>
            <a:xfrm flipH="1">
              <a:off x="824076" y="4303227"/>
              <a:ext cx="455706" cy="97281"/>
            </a:xfrm>
            <a:custGeom>
              <a:avLst/>
              <a:gdLst>
                <a:gd name="connsiteX0" fmla="*/ 0 w 694404"/>
                <a:gd name="connsiteY0" fmla="*/ 0 h 288475"/>
                <a:gd name="connsiteX1" fmla="*/ 694404 w 694404"/>
                <a:gd name="connsiteY1" fmla="*/ 0 h 288475"/>
                <a:gd name="connsiteX2" fmla="*/ 693800 w 694404"/>
                <a:gd name="connsiteY2" fmla="*/ 5989 h 288475"/>
                <a:gd name="connsiteX3" fmla="*/ 347202 w 694404"/>
                <a:gd name="connsiteY3" fmla="*/ 288475 h 288475"/>
                <a:gd name="connsiteX4" fmla="*/ 604 w 694404"/>
                <a:gd name="connsiteY4" fmla="*/ 5989 h 288475"/>
                <a:gd name="connsiteX5" fmla="*/ 0 w 694404"/>
                <a:gd name="connsiteY5" fmla="*/ 0 h 288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4404" h="288475">
                  <a:moveTo>
                    <a:pt x="0" y="0"/>
                  </a:moveTo>
                  <a:lnTo>
                    <a:pt x="694404" y="0"/>
                  </a:lnTo>
                  <a:lnTo>
                    <a:pt x="693800" y="5989"/>
                  </a:lnTo>
                  <a:cubicBezTo>
                    <a:pt x="660811" y="167204"/>
                    <a:pt x="518169" y="288475"/>
                    <a:pt x="347202" y="288475"/>
                  </a:cubicBezTo>
                  <a:cubicBezTo>
                    <a:pt x="176235" y="288475"/>
                    <a:pt x="33593" y="167204"/>
                    <a:pt x="604" y="5989"/>
                  </a:cubicBezTo>
                  <a:lnTo>
                    <a:pt x="0" y="0"/>
                  </a:lnTo>
                  <a:close/>
                </a:path>
              </a:pathLst>
            </a:custGeom>
            <a:grpFill/>
            <a:ln w="25400" cap="flat" cmpd="sng" algn="ctr">
              <a:noFill/>
              <a:prstDash val="solid"/>
            </a:ln>
            <a:effectLst/>
          </p:spPr>
          <p:txBody>
            <a:bodyPr rtlCol="0" anchor="ctr"/>
            <a:lstStyle/>
            <a:p>
              <a:pPr algn="ctr" defTabSz="913765">
                <a:defRPr/>
              </a:pPr>
              <a:endParaRPr lang="id-ID" sz="1350" kern="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8" name="Freeform 5"/>
            <p:cNvSpPr/>
            <p:nvPr/>
          </p:nvSpPr>
          <p:spPr bwMode="auto">
            <a:xfrm>
              <a:off x="969950" y="3225713"/>
              <a:ext cx="133315" cy="393995"/>
            </a:xfrm>
            <a:custGeom>
              <a:avLst/>
              <a:gdLst>
                <a:gd name="T0" fmla="*/ 77 w 112"/>
                <a:gd name="T1" fmla="*/ 270 h 331"/>
                <a:gd name="T2" fmla="*/ 44 w 112"/>
                <a:gd name="T3" fmla="*/ 331 h 331"/>
                <a:gd name="T4" fmla="*/ 15 w 112"/>
                <a:gd name="T5" fmla="*/ 328 h 331"/>
                <a:gd name="T6" fmla="*/ 0 w 112"/>
                <a:gd name="T7" fmla="*/ 261 h 331"/>
                <a:gd name="T8" fmla="*/ 35 w 112"/>
                <a:gd name="T9" fmla="*/ 0 h 331"/>
                <a:gd name="T10" fmla="*/ 112 w 112"/>
                <a:gd name="T11" fmla="*/ 11 h 331"/>
                <a:gd name="T12" fmla="*/ 77 w 112"/>
                <a:gd name="T13" fmla="*/ 270 h 331"/>
              </a:gdLst>
              <a:ahLst/>
              <a:cxnLst>
                <a:cxn ang="0">
                  <a:pos x="T0" y="T1"/>
                </a:cxn>
                <a:cxn ang="0">
                  <a:pos x="T2" y="T3"/>
                </a:cxn>
                <a:cxn ang="0">
                  <a:pos x="T4" y="T5"/>
                </a:cxn>
                <a:cxn ang="0">
                  <a:pos x="T6" y="T7"/>
                </a:cxn>
                <a:cxn ang="0">
                  <a:pos x="T8" y="T9"/>
                </a:cxn>
                <a:cxn ang="0">
                  <a:pos x="T10" y="T11"/>
                </a:cxn>
                <a:cxn ang="0">
                  <a:pos x="T12" y="T13"/>
                </a:cxn>
              </a:cxnLst>
              <a:rect l="0" t="0" r="r" b="b"/>
              <a:pathLst>
                <a:path w="112" h="331">
                  <a:moveTo>
                    <a:pt x="77" y="270"/>
                  </a:moveTo>
                  <a:lnTo>
                    <a:pt x="44" y="331"/>
                  </a:lnTo>
                  <a:lnTo>
                    <a:pt x="15" y="328"/>
                  </a:lnTo>
                  <a:lnTo>
                    <a:pt x="0" y="261"/>
                  </a:lnTo>
                  <a:lnTo>
                    <a:pt x="35" y="0"/>
                  </a:lnTo>
                  <a:lnTo>
                    <a:pt x="112" y="11"/>
                  </a:lnTo>
                  <a:lnTo>
                    <a:pt x="77" y="27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Freeform 6"/>
            <p:cNvSpPr/>
            <p:nvPr/>
          </p:nvSpPr>
          <p:spPr bwMode="auto">
            <a:xfrm>
              <a:off x="1008039" y="3155484"/>
              <a:ext cx="104748" cy="121412"/>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2 w 64"/>
                <a:gd name="T15" fmla="*/ 22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3"/>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2" y="22"/>
                  </a:cubicBezTo>
                  <a:lnTo>
                    <a:pt x="58" y="48"/>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Freeform 7"/>
            <p:cNvSpPr/>
            <p:nvPr/>
          </p:nvSpPr>
          <p:spPr bwMode="auto">
            <a:xfrm>
              <a:off x="996137" y="3199525"/>
              <a:ext cx="114270" cy="110700"/>
            </a:xfrm>
            <a:custGeom>
              <a:avLst/>
              <a:gdLst>
                <a:gd name="T0" fmla="*/ 85 w 96"/>
                <a:gd name="T1" fmla="*/ 93 h 93"/>
                <a:gd name="T2" fmla="*/ 0 w 96"/>
                <a:gd name="T3" fmla="*/ 81 h 93"/>
                <a:gd name="T4" fmla="*/ 11 w 96"/>
                <a:gd name="T5" fmla="*/ 0 h 93"/>
                <a:gd name="T6" fmla="*/ 96 w 96"/>
                <a:gd name="T7" fmla="*/ 12 h 93"/>
                <a:gd name="T8" fmla="*/ 85 w 96"/>
                <a:gd name="T9" fmla="*/ 93 h 93"/>
              </a:gdLst>
              <a:ahLst/>
              <a:cxnLst>
                <a:cxn ang="0">
                  <a:pos x="T0" y="T1"/>
                </a:cxn>
                <a:cxn ang="0">
                  <a:pos x="T2" y="T3"/>
                </a:cxn>
                <a:cxn ang="0">
                  <a:pos x="T4" y="T5"/>
                </a:cxn>
                <a:cxn ang="0">
                  <a:pos x="T6" y="T7"/>
                </a:cxn>
                <a:cxn ang="0">
                  <a:pos x="T8" y="T9"/>
                </a:cxn>
              </a:cxnLst>
              <a:rect l="0" t="0" r="r" b="b"/>
              <a:pathLst>
                <a:path w="96" h="93">
                  <a:moveTo>
                    <a:pt x="85" y="93"/>
                  </a:moveTo>
                  <a:lnTo>
                    <a:pt x="0" y="81"/>
                  </a:lnTo>
                  <a:lnTo>
                    <a:pt x="11" y="0"/>
                  </a:lnTo>
                  <a:lnTo>
                    <a:pt x="96" y="12"/>
                  </a:lnTo>
                  <a:lnTo>
                    <a:pt x="85" y="93"/>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Freeform 8"/>
            <p:cNvSpPr/>
            <p:nvPr/>
          </p:nvSpPr>
          <p:spPr bwMode="auto">
            <a:xfrm>
              <a:off x="987804" y="3605423"/>
              <a:ext cx="34520" cy="57135"/>
            </a:xfrm>
            <a:custGeom>
              <a:avLst/>
              <a:gdLst>
                <a:gd name="T0" fmla="*/ 0 w 21"/>
                <a:gd name="T1" fmla="*/ 5 h 35"/>
                <a:gd name="T2" fmla="*/ 5 w 21"/>
                <a:gd name="T3" fmla="*/ 26 h 35"/>
                <a:gd name="T4" fmla="*/ 21 w 21"/>
                <a:gd name="T5" fmla="*/ 9 h 35"/>
                <a:gd name="T6" fmla="*/ 0 w 21"/>
                <a:gd name="T7" fmla="*/ 5 h 35"/>
              </a:gdLst>
              <a:ahLst/>
              <a:cxnLst>
                <a:cxn ang="0">
                  <a:pos x="T0" y="T1"/>
                </a:cxn>
                <a:cxn ang="0">
                  <a:pos x="T2" y="T3"/>
                </a:cxn>
                <a:cxn ang="0">
                  <a:pos x="T4" y="T5"/>
                </a:cxn>
                <a:cxn ang="0">
                  <a:pos x="T6" y="T7"/>
                </a:cxn>
              </a:cxnLst>
              <a:rect l="0" t="0" r="r" b="b"/>
              <a:pathLst>
                <a:path w="21" h="35">
                  <a:moveTo>
                    <a:pt x="0" y="5"/>
                  </a:moveTo>
                  <a:cubicBezTo>
                    <a:pt x="0" y="5"/>
                    <a:pt x="3" y="22"/>
                    <a:pt x="5" y="26"/>
                  </a:cubicBezTo>
                  <a:cubicBezTo>
                    <a:pt x="6" y="31"/>
                    <a:pt x="9" y="35"/>
                    <a:pt x="21" y="9"/>
                  </a:cubicBezTo>
                  <a:cubicBezTo>
                    <a:pt x="21" y="9"/>
                    <a:pt x="13" y="0"/>
                    <a:pt x="0" y="5"/>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Freeform 9"/>
            <p:cNvSpPr/>
            <p:nvPr/>
          </p:nvSpPr>
          <p:spPr bwMode="auto">
            <a:xfrm>
              <a:off x="1108027" y="3224522"/>
              <a:ext cx="132125" cy="393995"/>
            </a:xfrm>
            <a:custGeom>
              <a:avLst/>
              <a:gdLst>
                <a:gd name="T0" fmla="*/ 75 w 111"/>
                <a:gd name="T1" fmla="*/ 269 h 331"/>
                <a:gd name="T2" fmla="*/ 44 w 111"/>
                <a:gd name="T3" fmla="*/ 331 h 331"/>
                <a:gd name="T4" fmla="*/ 15 w 111"/>
                <a:gd name="T5" fmla="*/ 326 h 331"/>
                <a:gd name="T6" fmla="*/ 0 w 111"/>
                <a:gd name="T7" fmla="*/ 259 h 331"/>
                <a:gd name="T8" fmla="*/ 34 w 111"/>
                <a:gd name="T9" fmla="*/ 0 h 331"/>
                <a:gd name="T10" fmla="*/ 111 w 111"/>
                <a:gd name="T11" fmla="*/ 9 h 331"/>
                <a:gd name="T12" fmla="*/ 75 w 111"/>
                <a:gd name="T13" fmla="*/ 269 h 331"/>
              </a:gdLst>
              <a:ahLst/>
              <a:cxnLst>
                <a:cxn ang="0">
                  <a:pos x="T0" y="T1"/>
                </a:cxn>
                <a:cxn ang="0">
                  <a:pos x="T2" y="T3"/>
                </a:cxn>
                <a:cxn ang="0">
                  <a:pos x="T4" y="T5"/>
                </a:cxn>
                <a:cxn ang="0">
                  <a:pos x="T6" y="T7"/>
                </a:cxn>
                <a:cxn ang="0">
                  <a:pos x="T8" y="T9"/>
                </a:cxn>
                <a:cxn ang="0">
                  <a:pos x="T10" y="T11"/>
                </a:cxn>
                <a:cxn ang="0">
                  <a:pos x="T12" y="T13"/>
                </a:cxn>
              </a:cxnLst>
              <a:rect l="0" t="0" r="r" b="b"/>
              <a:pathLst>
                <a:path w="111" h="331">
                  <a:moveTo>
                    <a:pt x="75" y="269"/>
                  </a:moveTo>
                  <a:lnTo>
                    <a:pt x="44" y="331"/>
                  </a:lnTo>
                  <a:lnTo>
                    <a:pt x="15" y="326"/>
                  </a:lnTo>
                  <a:lnTo>
                    <a:pt x="0" y="259"/>
                  </a:lnTo>
                  <a:lnTo>
                    <a:pt x="34" y="0"/>
                  </a:lnTo>
                  <a:lnTo>
                    <a:pt x="111" y="9"/>
                  </a:lnTo>
                  <a:lnTo>
                    <a:pt x="75" y="269"/>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Freeform 10"/>
            <p:cNvSpPr/>
            <p:nvPr/>
          </p:nvSpPr>
          <p:spPr bwMode="auto">
            <a:xfrm>
              <a:off x="1144926" y="3151913"/>
              <a:ext cx="104748" cy="121412"/>
            </a:xfrm>
            <a:custGeom>
              <a:avLst/>
              <a:gdLst>
                <a:gd name="T0" fmla="*/ 58 w 64"/>
                <a:gd name="T1" fmla="*/ 48 h 74"/>
                <a:gd name="T2" fmla="*/ 27 w 64"/>
                <a:gd name="T3" fmla="*/ 72 h 74"/>
                <a:gd name="T4" fmla="*/ 26 w 64"/>
                <a:gd name="T5" fmla="*/ 72 h 74"/>
                <a:gd name="T6" fmla="*/ 2 w 64"/>
                <a:gd name="T7" fmla="*/ 41 h 74"/>
                <a:gd name="T8" fmla="*/ 6 w 64"/>
                <a:gd name="T9" fmla="*/ 15 h 74"/>
                <a:gd name="T10" fmla="*/ 35 w 64"/>
                <a:gd name="T11" fmla="*/ 7 h 74"/>
                <a:gd name="T12" fmla="*/ 36 w 64"/>
                <a:gd name="T13" fmla="*/ 7 h 74"/>
                <a:gd name="T14" fmla="*/ 61 w 64"/>
                <a:gd name="T15" fmla="*/ 23 h 74"/>
                <a:gd name="T16" fmla="*/ 58 w 64"/>
                <a:gd name="T17" fmla="*/ 48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74">
                  <a:moveTo>
                    <a:pt x="58" y="48"/>
                  </a:moveTo>
                  <a:cubicBezTo>
                    <a:pt x="56" y="64"/>
                    <a:pt x="42" y="74"/>
                    <a:pt x="27" y="72"/>
                  </a:cubicBezTo>
                  <a:cubicBezTo>
                    <a:pt x="26" y="72"/>
                    <a:pt x="26" y="72"/>
                    <a:pt x="26" y="72"/>
                  </a:cubicBezTo>
                  <a:cubicBezTo>
                    <a:pt x="11" y="70"/>
                    <a:pt x="0" y="56"/>
                    <a:pt x="2" y="41"/>
                  </a:cubicBezTo>
                  <a:cubicBezTo>
                    <a:pt x="6" y="15"/>
                    <a:pt x="6" y="15"/>
                    <a:pt x="6" y="15"/>
                  </a:cubicBezTo>
                  <a:cubicBezTo>
                    <a:pt x="8" y="0"/>
                    <a:pt x="20" y="5"/>
                    <a:pt x="35" y="7"/>
                  </a:cubicBezTo>
                  <a:cubicBezTo>
                    <a:pt x="36" y="7"/>
                    <a:pt x="36" y="7"/>
                    <a:pt x="36" y="7"/>
                  </a:cubicBezTo>
                  <a:cubicBezTo>
                    <a:pt x="51" y="9"/>
                    <a:pt x="64" y="7"/>
                    <a:pt x="61" y="23"/>
                  </a:cubicBezTo>
                  <a:lnTo>
                    <a:pt x="58" y="48"/>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Freeform 11"/>
            <p:cNvSpPr/>
            <p:nvPr/>
          </p:nvSpPr>
          <p:spPr bwMode="auto">
            <a:xfrm>
              <a:off x="1134213" y="3198335"/>
              <a:ext cx="114270" cy="109509"/>
            </a:xfrm>
            <a:custGeom>
              <a:avLst/>
              <a:gdLst>
                <a:gd name="T0" fmla="*/ 85 w 96"/>
                <a:gd name="T1" fmla="*/ 92 h 92"/>
                <a:gd name="T2" fmla="*/ 0 w 96"/>
                <a:gd name="T3" fmla="*/ 81 h 92"/>
                <a:gd name="T4" fmla="*/ 11 w 96"/>
                <a:gd name="T5" fmla="*/ 0 h 92"/>
                <a:gd name="T6" fmla="*/ 96 w 96"/>
                <a:gd name="T7" fmla="*/ 11 h 92"/>
                <a:gd name="T8" fmla="*/ 85 w 96"/>
                <a:gd name="T9" fmla="*/ 92 h 92"/>
              </a:gdLst>
              <a:ahLst/>
              <a:cxnLst>
                <a:cxn ang="0">
                  <a:pos x="T0" y="T1"/>
                </a:cxn>
                <a:cxn ang="0">
                  <a:pos x="T2" y="T3"/>
                </a:cxn>
                <a:cxn ang="0">
                  <a:pos x="T4" y="T5"/>
                </a:cxn>
                <a:cxn ang="0">
                  <a:pos x="T6" y="T7"/>
                </a:cxn>
                <a:cxn ang="0">
                  <a:pos x="T8" y="T9"/>
                </a:cxn>
              </a:cxnLst>
              <a:rect l="0" t="0" r="r" b="b"/>
              <a:pathLst>
                <a:path w="96" h="92">
                  <a:moveTo>
                    <a:pt x="85" y="92"/>
                  </a:moveTo>
                  <a:lnTo>
                    <a:pt x="0" y="81"/>
                  </a:lnTo>
                  <a:lnTo>
                    <a:pt x="11" y="0"/>
                  </a:lnTo>
                  <a:lnTo>
                    <a:pt x="96" y="11"/>
                  </a:lnTo>
                  <a:lnTo>
                    <a:pt x="85" y="92"/>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1" name="Freeform 12"/>
            <p:cNvSpPr/>
            <p:nvPr/>
          </p:nvSpPr>
          <p:spPr bwMode="auto">
            <a:xfrm>
              <a:off x="1125881" y="3601852"/>
              <a:ext cx="34520" cy="57135"/>
            </a:xfrm>
            <a:custGeom>
              <a:avLst/>
              <a:gdLst>
                <a:gd name="T0" fmla="*/ 0 w 21"/>
                <a:gd name="T1" fmla="*/ 6 h 35"/>
                <a:gd name="T2" fmla="*/ 5 w 21"/>
                <a:gd name="T3" fmla="*/ 27 h 35"/>
                <a:gd name="T4" fmla="*/ 21 w 21"/>
                <a:gd name="T5" fmla="*/ 10 h 35"/>
                <a:gd name="T6" fmla="*/ 0 w 21"/>
                <a:gd name="T7" fmla="*/ 6 h 35"/>
              </a:gdLst>
              <a:ahLst/>
              <a:cxnLst>
                <a:cxn ang="0">
                  <a:pos x="T0" y="T1"/>
                </a:cxn>
                <a:cxn ang="0">
                  <a:pos x="T2" y="T3"/>
                </a:cxn>
                <a:cxn ang="0">
                  <a:pos x="T4" y="T5"/>
                </a:cxn>
                <a:cxn ang="0">
                  <a:pos x="T6" y="T7"/>
                </a:cxn>
              </a:cxnLst>
              <a:rect l="0" t="0" r="r" b="b"/>
              <a:pathLst>
                <a:path w="21" h="35">
                  <a:moveTo>
                    <a:pt x="0" y="6"/>
                  </a:moveTo>
                  <a:cubicBezTo>
                    <a:pt x="0" y="6"/>
                    <a:pt x="3" y="22"/>
                    <a:pt x="5" y="27"/>
                  </a:cubicBezTo>
                  <a:cubicBezTo>
                    <a:pt x="6" y="31"/>
                    <a:pt x="9" y="35"/>
                    <a:pt x="21" y="10"/>
                  </a:cubicBezTo>
                  <a:cubicBezTo>
                    <a:pt x="21" y="10"/>
                    <a:pt x="13" y="0"/>
                    <a:pt x="0" y="6"/>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2" name="Freeform 13"/>
            <p:cNvSpPr/>
            <p:nvPr/>
          </p:nvSpPr>
          <p:spPr bwMode="auto">
            <a:xfrm>
              <a:off x="1228249" y="3226902"/>
              <a:ext cx="30948" cy="199973"/>
            </a:xfrm>
            <a:custGeom>
              <a:avLst/>
              <a:gdLst>
                <a:gd name="T0" fmla="*/ 4 w 19"/>
                <a:gd name="T1" fmla="*/ 0 h 122"/>
                <a:gd name="T2" fmla="*/ 19 w 19"/>
                <a:gd name="T3" fmla="*/ 16 h 122"/>
                <a:gd name="T4" fmla="*/ 7 w 19"/>
                <a:gd name="T5" fmla="*/ 115 h 122"/>
                <a:gd name="T6" fmla="*/ 0 w 19"/>
                <a:gd name="T7" fmla="*/ 121 h 122"/>
                <a:gd name="T8" fmla="*/ 10 w 19"/>
                <a:gd name="T9" fmla="*/ 43 h 122"/>
                <a:gd name="T10" fmla="*/ 5 w 19"/>
                <a:gd name="T11" fmla="*/ 34 h 122"/>
                <a:gd name="T12" fmla="*/ 4 w 19"/>
                <a:gd name="T13" fmla="*/ 0 h 122"/>
              </a:gdLst>
              <a:ahLst/>
              <a:cxnLst>
                <a:cxn ang="0">
                  <a:pos x="T0" y="T1"/>
                </a:cxn>
                <a:cxn ang="0">
                  <a:pos x="T2" y="T3"/>
                </a:cxn>
                <a:cxn ang="0">
                  <a:pos x="T4" y="T5"/>
                </a:cxn>
                <a:cxn ang="0">
                  <a:pos x="T6" y="T7"/>
                </a:cxn>
                <a:cxn ang="0">
                  <a:pos x="T8" y="T9"/>
                </a:cxn>
                <a:cxn ang="0">
                  <a:pos x="T10" y="T11"/>
                </a:cxn>
                <a:cxn ang="0">
                  <a:pos x="T12" y="T13"/>
                </a:cxn>
              </a:cxnLst>
              <a:rect l="0" t="0" r="r" b="b"/>
              <a:pathLst>
                <a:path w="19" h="122">
                  <a:moveTo>
                    <a:pt x="4" y="0"/>
                  </a:moveTo>
                  <a:cubicBezTo>
                    <a:pt x="4" y="0"/>
                    <a:pt x="18" y="10"/>
                    <a:pt x="19" y="16"/>
                  </a:cubicBezTo>
                  <a:cubicBezTo>
                    <a:pt x="19" y="21"/>
                    <a:pt x="7" y="115"/>
                    <a:pt x="7" y="115"/>
                  </a:cubicBezTo>
                  <a:cubicBezTo>
                    <a:pt x="7" y="115"/>
                    <a:pt x="8" y="122"/>
                    <a:pt x="0" y="121"/>
                  </a:cubicBezTo>
                  <a:cubicBezTo>
                    <a:pt x="10" y="43"/>
                    <a:pt x="10" y="43"/>
                    <a:pt x="10" y="43"/>
                  </a:cubicBezTo>
                  <a:cubicBezTo>
                    <a:pt x="5" y="34"/>
                    <a:pt x="5" y="34"/>
                    <a:pt x="5" y="34"/>
                  </a:cubicBezTo>
                  <a:cubicBezTo>
                    <a:pt x="4" y="0"/>
                    <a:pt x="4" y="0"/>
                    <a:pt x="4" y="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43" name="Group 123"/>
            <p:cNvGrpSpPr/>
            <p:nvPr/>
          </p:nvGrpSpPr>
          <p:grpSpPr>
            <a:xfrm>
              <a:off x="302183" y="3134952"/>
              <a:ext cx="613013" cy="465414"/>
              <a:chOff x="7170738" y="4168775"/>
              <a:chExt cx="817563" cy="620713"/>
            </a:xfrm>
            <a:grpFill/>
          </p:grpSpPr>
          <p:sp>
            <p:nvSpPr>
              <p:cNvPr id="44" name="Freeform 14"/>
              <p:cNvSpPr/>
              <p:nvPr/>
            </p:nvSpPr>
            <p:spPr bwMode="auto">
              <a:xfrm>
                <a:off x="7170738" y="4168775"/>
                <a:ext cx="785813" cy="354013"/>
              </a:xfrm>
              <a:custGeom>
                <a:avLst/>
                <a:gdLst>
                  <a:gd name="T0" fmla="*/ 246 w 495"/>
                  <a:gd name="T1" fmla="*/ 223 h 223"/>
                  <a:gd name="T2" fmla="*/ 0 w 495"/>
                  <a:gd name="T3" fmla="*/ 111 h 223"/>
                  <a:gd name="T4" fmla="*/ 252 w 495"/>
                  <a:gd name="T5" fmla="*/ 0 h 223"/>
                  <a:gd name="T6" fmla="*/ 495 w 495"/>
                  <a:gd name="T7" fmla="*/ 109 h 223"/>
                  <a:gd name="T8" fmla="*/ 246 w 495"/>
                  <a:gd name="T9" fmla="*/ 223 h 223"/>
                </a:gdLst>
                <a:ahLst/>
                <a:cxnLst>
                  <a:cxn ang="0">
                    <a:pos x="T0" y="T1"/>
                  </a:cxn>
                  <a:cxn ang="0">
                    <a:pos x="T2" y="T3"/>
                  </a:cxn>
                  <a:cxn ang="0">
                    <a:pos x="T4" y="T5"/>
                  </a:cxn>
                  <a:cxn ang="0">
                    <a:pos x="T6" y="T7"/>
                  </a:cxn>
                  <a:cxn ang="0">
                    <a:pos x="T8" y="T9"/>
                  </a:cxn>
                </a:cxnLst>
                <a:rect l="0" t="0" r="r" b="b"/>
                <a:pathLst>
                  <a:path w="495" h="223">
                    <a:moveTo>
                      <a:pt x="246" y="223"/>
                    </a:moveTo>
                    <a:lnTo>
                      <a:pt x="0" y="111"/>
                    </a:lnTo>
                    <a:lnTo>
                      <a:pt x="252" y="0"/>
                    </a:lnTo>
                    <a:lnTo>
                      <a:pt x="495" y="109"/>
                    </a:lnTo>
                    <a:lnTo>
                      <a:pt x="246" y="223"/>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Rectangle 15"/>
              <p:cNvSpPr>
                <a:spLocks noChangeArrowheads="1"/>
              </p:cNvSpPr>
              <p:nvPr/>
            </p:nvSpPr>
            <p:spPr bwMode="auto">
              <a:xfrm>
                <a:off x="7924800" y="4335463"/>
                <a:ext cx="23813" cy="2571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0" name="Oval 16"/>
              <p:cNvSpPr>
                <a:spLocks noChangeArrowheads="1"/>
              </p:cNvSpPr>
              <p:nvPr/>
            </p:nvSpPr>
            <p:spPr bwMode="auto">
              <a:xfrm>
                <a:off x="7897813" y="4564063"/>
                <a:ext cx="76200" cy="7778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1" name="Freeform 17"/>
              <p:cNvSpPr/>
              <p:nvPr/>
            </p:nvSpPr>
            <p:spPr bwMode="auto">
              <a:xfrm>
                <a:off x="7888288" y="4605338"/>
                <a:ext cx="55563" cy="171450"/>
              </a:xfrm>
              <a:custGeom>
                <a:avLst/>
                <a:gdLst>
                  <a:gd name="T0" fmla="*/ 14 w 26"/>
                  <a:gd name="T1" fmla="*/ 4 h 79"/>
                  <a:gd name="T2" fmla="*/ 6 w 26"/>
                  <a:gd name="T3" fmla="*/ 79 h 79"/>
                  <a:gd name="T4" fmla="*/ 26 w 26"/>
                  <a:gd name="T5" fmla="*/ 79 h 79"/>
                  <a:gd name="T6" fmla="*/ 26 w 26"/>
                  <a:gd name="T7" fmla="*/ 0 h 79"/>
                  <a:gd name="T8" fmla="*/ 14 w 26"/>
                  <a:gd name="T9" fmla="*/ 4 h 79"/>
                </a:gdLst>
                <a:ahLst/>
                <a:cxnLst>
                  <a:cxn ang="0">
                    <a:pos x="T0" y="T1"/>
                  </a:cxn>
                  <a:cxn ang="0">
                    <a:pos x="T2" y="T3"/>
                  </a:cxn>
                  <a:cxn ang="0">
                    <a:pos x="T4" y="T5"/>
                  </a:cxn>
                  <a:cxn ang="0">
                    <a:pos x="T6" y="T7"/>
                  </a:cxn>
                  <a:cxn ang="0">
                    <a:pos x="T8" y="T9"/>
                  </a:cxn>
                </a:cxnLst>
                <a:rect l="0" t="0" r="r" b="b"/>
                <a:pathLst>
                  <a:path w="26" h="79">
                    <a:moveTo>
                      <a:pt x="14" y="4"/>
                    </a:moveTo>
                    <a:cubicBezTo>
                      <a:pt x="14" y="4"/>
                      <a:pt x="0" y="34"/>
                      <a:pt x="6" y="79"/>
                    </a:cubicBezTo>
                    <a:cubicBezTo>
                      <a:pt x="26" y="79"/>
                      <a:pt x="26" y="79"/>
                      <a:pt x="26" y="79"/>
                    </a:cubicBezTo>
                    <a:cubicBezTo>
                      <a:pt x="26" y="0"/>
                      <a:pt x="26" y="0"/>
                      <a:pt x="26" y="0"/>
                    </a:cubicBezTo>
                    <a:cubicBezTo>
                      <a:pt x="26" y="0"/>
                      <a:pt x="14" y="7"/>
                      <a:pt x="14"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2" name="Freeform 18"/>
              <p:cNvSpPr/>
              <p:nvPr/>
            </p:nvSpPr>
            <p:spPr bwMode="auto">
              <a:xfrm>
                <a:off x="7932738" y="4605338"/>
                <a:ext cx="55563" cy="171450"/>
              </a:xfrm>
              <a:custGeom>
                <a:avLst/>
                <a:gdLst>
                  <a:gd name="T0" fmla="*/ 11 w 25"/>
                  <a:gd name="T1" fmla="*/ 4 h 79"/>
                  <a:gd name="T2" fmla="*/ 20 w 25"/>
                  <a:gd name="T3" fmla="*/ 79 h 79"/>
                  <a:gd name="T4" fmla="*/ 0 w 25"/>
                  <a:gd name="T5" fmla="*/ 79 h 79"/>
                  <a:gd name="T6" fmla="*/ 0 w 25"/>
                  <a:gd name="T7" fmla="*/ 0 h 79"/>
                  <a:gd name="T8" fmla="*/ 11 w 25"/>
                  <a:gd name="T9" fmla="*/ 4 h 79"/>
                </a:gdLst>
                <a:ahLst/>
                <a:cxnLst>
                  <a:cxn ang="0">
                    <a:pos x="T0" y="T1"/>
                  </a:cxn>
                  <a:cxn ang="0">
                    <a:pos x="T2" y="T3"/>
                  </a:cxn>
                  <a:cxn ang="0">
                    <a:pos x="T4" y="T5"/>
                  </a:cxn>
                  <a:cxn ang="0">
                    <a:pos x="T6" y="T7"/>
                  </a:cxn>
                  <a:cxn ang="0">
                    <a:pos x="T8" y="T9"/>
                  </a:cxn>
                </a:cxnLst>
                <a:rect l="0" t="0" r="r" b="b"/>
                <a:pathLst>
                  <a:path w="25" h="79">
                    <a:moveTo>
                      <a:pt x="11" y="4"/>
                    </a:moveTo>
                    <a:cubicBezTo>
                      <a:pt x="11" y="4"/>
                      <a:pt x="25" y="34"/>
                      <a:pt x="20" y="79"/>
                    </a:cubicBezTo>
                    <a:cubicBezTo>
                      <a:pt x="0" y="79"/>
                      <a:pt x="0" y="79"/>
                      <a:pt x="0" y="79"/>
                    </a:cubicBezTo>
                    <a:cubicBezTo>
                      <a:pt x="0" y="0"/>
                      <a:pt x="0" y="0"/>
                      <a:pt x="0" y="0"/>
                    </a:cubicBezTo>
                    <a:cubicBezTo>
                      <a:pt x="0" y="0"/>
                      <a:pt x="11" y="7"/>
                      <a:pt x="1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3" name="Freeform 19"/>
              <p:cNvSpPr/>
              <p:nvPr/>
            </p:nvSpPr>
            <p:spPr bwMode="auto">
              <a:xfrm>
                <a:off x="7327900" y="4449763"/>
                <a:ext cx="455613" cy="339725"/>
              </a:xfrm>
              <a:custGeom>
                <a:avLst/>
                <a:gdLst>
                  <a:gd name="T0" fmla="*/ 209 w 209"/>
                  <a:gd name="T1" fmla="*/ 0 h 156"/>
                  <a:gd name="T2" fmla="*/ 104 w 209"/>
                  <a:gd name="T3" fmla="*/ 49 h 156"/>
                  <a:gd name="T4" fmla="*/ 0 w 209"/>
                  <a:gd name="T5" fmla="*/ 0 h 156"/>
                  <a:gd name="T6" fmla="*/ 0 w 209"/>
                  <a:gd name="T7" fmla="*/ 120 h 156"/>
                  <a:gd name="T8" fmla="*/ 102 w 209"/>
                  <a:gd name="T9" fmla="*/ 156 h 156"/>
                  <a:gd name="T10" fmla="*/ 102 w 209"/>
                  <a:gd name="T11" fmla="*/ 156 h 156"/>
                  <a:gd name="T12" fmla="*/ 104 w 209"/>
                  <a:gd name="T13" fmla="*/ 156 h 156"/>
                  <a:gd name="T14" fmla="*/ 107 w 209"/>
                  <a:gd name="T15" fmla="*/ 156 h 156"/>
                  <a:gd name="T16" fmla="*/ 107 w 209"/>
                  <a:gd name="T17" fmla="*/ 156 h 156"/>
                  <a:gd name="T18" fmla="*/ 209 w 209"/>
                  <a:gd name="T19" fmla="*/ 120 h 156"/>
                  <a:gd name="T20" fmla="*/ 209 w 209"/>
                  <a:gd name="T21"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9" h="156">
                    <a:moveTo>
                      <a:pt x="209" y="0"/>
                    </a:moveTo>
                    <a:cubicBezTo>
                      <a:pt x="209" y="1"/>
                      <a:pt x="121" y="41"/>
                      <a:pt x="104" y="49"/>
                    </a:cubicBezTo>
                    <a:cubicBezTo>
                      <a:pt x="87" y="41"/>
                      <a:pt x="0" y="1"/>
                      <a:pt x="0" y="0"/>
                    </a:cubicBezTo>
                    <a:cubicBezTo>
                      <a:pt x="0" y="120"/>
                      <a:pt x="0" y="120"/>
                      <a:pt x="0" y="120"/>
                    </a:cubicBezTo>
                    <a:cubicBezTo>
                      <a:pt x="28" y="150"/>
                      <a:pt x="84" y="155"/>
                      <a:pt x="102" y="156"/>
                    </a:cubicBezTo>
                    <a:cubicBezTo>
                      <a:pt x="102" y="156"/>
                      <a:pt x="102" y="156"/>
                      <a:pt x="102" y="156"/>
                    </a:cubicBezTo>
                    <a:cubicBezTo>
                      <a:pt x="102" y="156"/>
                      <a:pt x="103" y="156"/>
                      <a:pt x="104" y="156"/>
                    </a:cubicBezTo>
                    <a:cubicBezTo>
                      <a:pt x="106" y="156"/>
                      <a:pt x="107" y="156"/>
                      <a:pt x="107" y="156"/>
                    </a:cubicBezTo>
                    <a:cubicBezTo>
                      <a:pt x="107" y="156"/>
                      <a:pt x="107" y="156"/>
                      <a:pt x="107" y="156"/>
                    </a:cubicBezTo>
                    <a:cubicBezTo>
                      <a:pt x="125" y="155"/>
                      <a:pt x="181" y="150"/>
                      <a:pt x="209" y="120"/>
                    </a:cubicBezTo>
                    <a:lnTo>
                      <a:pt x="209" y="0"/>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dirty="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54" name="Freeform 20"/>
            <p:cNvSpPr>
              <a:spLocks noEditPoints="1"/>
            </p:cNvSpPr>
            <p:nvPr/>
          </p:nvSpPr>
          <p:spPr bwMode="auto">
            <a:xfrm>
              <a:off x="-196559" y="1546178"/>
              <a:ext cx="358285" cy="377330"/>
            </a:xfrm>
            <a:custGeom>
              <a:avLst/>
              <a:gdLst>
                <a:gd name="T0" fmla="*/ 168 w 219"/>
                <a:gd name="T1" fmla="*/ 224 h 231"/>
                <a:gd name="T2" fmla="*/ 197 w 219"/>
                <a:gd name="T3" fmla="*/ 212 h 231"/>
                <a:gd name="T4" fmla="*/ 168 w 219"/>
                <a:gd name="T5" fmla="*/ 132 h 231"/>
                <a:gd name="T6" fmla="*/ 168 w 219"/>
                <a:gd name="T7" fmla="*/ 150 h 231"/>
                <a:gd name="T8" fmla="*/ 192 w 219"/>
                <a:gd name="T9" fmla="*/ 190 h 231"/>
                <a:gd name="T10" fmla="*/ 168 w 219"/>
                <a:gd name="T11" fmla="*/ 209 h 231"/>
                <a:gd name="T12" fmla="*/ 168 w 219"/>
                <a:gd name="T13" fmla="*/ 224 h 231"/>
                <a:gd name="T14" fmla="*/ 168 w 219"/>
                <a:gd name="T15" fmla="*/ 203 h 231"/>
                <a:gd name="T16" fmla="*/ 168 w 219"/>
                <a:gd name="T17" fmla="*/ 157 h 231"/>
                <a:gd name="T18" fmla="*/ 181 w 219"/>
                <a:gd name="T19" fmla="*/ 187 h 231"/>
                <a:gd name="T20" fmla="*/ 168 w 219"/>
                <a:gd name="T21" fmla="*/ 203 h 231"/>
                <a:gd name="T22" fmla="*/ 146 w 219"/>
                <a:gd name="T23" fmla="*/ 112 h 231"/>
                <a:gd name="T24" fmla="*/ 141 w 219"/>
                <a:gd name="T25" fmla="*/ 98 h 231"/>
                <a:gd name="T26" fmla="*/ 141 w 219"/>
                <a:gd name="T27" fmla="*/ 44 h 231"/>
                <a:gd name="T28" fmla="*/ 146 w 219"/>
                <a:gd name="T29" fmla="*/ 37 h 231"/>
                <a:gd name="T30" fmla="*/ 148 w 219"/>
                <a:gd name="T31" fmla="*/ 37 h 231"/>
                <a:gd name="T32" fmla="*/ 148 w 219"/>
                <a:gd name="T33" fmla="*/ 14 h 231"/>
                <a:gd name="T34" fmla="*/ 146 w 219"/>
                <a:gd name="T35" fmla="*/ 14 h 231"/>
                <a:gd name="T36" fmla="*/ 146 w 219"/>
                <a:gd name="T37" fmla="*/ 13 h 231"/>
                <a:gd name="T38" fmla="*/ 114 w 219"/>
                <a:gd name="T39" fmla="*/ 0 h 231"/>
                <a:gd name="T40" fmla="*/ 81 w 219"/>
                <a:gd name="T41" fmla="*/ 13 h 231"/>
                <a:gd name="T42" fmla="*/ 81 w 219"/>
                <a:gd name="T43" fmla="*/ 14 h 231"/>
                <a:gd name="T44" fmla="*/ 80 w 219"/>
                <a:gd name="T45" fmla="*/ 14 h 231"/>
                <a:gd name="T46" fmla="*/ 80 w 219"/>
                <a:gd name="T47" fmla="*/ 37 h 231"/>
                <a:gd name="T48" fmla="*/ 81 w 219"/>
                <a:gd name="T49" fmla="*/ 37 h 231"/>
                <a:gd name="T50" fmla="*/ 90 w 219"/>
                <a:gd name="T51" fmla="*/ 45 h 231"/>
                <a:gd name="T52" fmla="*/ 90 w 219"/>
                <a:gd name="T53" fmla="*/ 98 h 231"/>
                <a:gd name="T54" fmla="*/ 83 w 219"/>
                <a:gd name="T55" fmla="*/ 112 h 231"/>
                <a:gd name="T56" fmla="*/ 31 w 219"/>
                <a:gd name="T57" fmla="*/ 212 h 231"/>
                <a:gd name="T58" fmla="*/ 114 w 219"/>
                <a:gd name="T59" fmla="*/ 230 h 231"/>
                <a:gd name="T60" fmla="*/ 168 w 219"/>
                <a:gd name="T61" fmla="*/ 224 h 231"/>
                <a:gd name="T62" fmla="*/ 168 w 219"/>
                <a:gd name="T63" fmla="*/ 209 h 231"/>
                <a:gd name="T64" fmla="*/ 144 w 219"/>
                <a:gd name="T65" fmla="*/ 212 h 231"/>
                <a:gd name="T66" fmla="*/ 144 w 219"/>
                <a:gd name="T67" fmla="*/ 212 h 231"/>
                <a:gd name="T68" fmla="*/ 168 w 219"/>
                <a:gd name="T69" fmla="*/ 203 h 231"/>
                <a:gd name="T70" fmla="*/ 168 w 219"/>
                <a:gd name="T71" fmla="*/ 157 h 231"/>
                <a:gd name="T72" fmla="*/ 149 w 219"/>
                <a:gd name="T73" fmla="*/ 134 h 231"/>
                <a:gd name="T74" fmla="*/ 168 w 219"/>
                <a:gd name="T75" fmla="*/ 150 h 231"/>
                <a:gd name="T76" fmla="*/ 168 w 219"/>
                <a:gd name="T77" fmla="*/ 132 h 231"/>
                <a:gd name="T78" fmla="*/ 146 w 219"/>
                <a:gd name="T79" fmla="*/ 1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9" h="231">
                  <a:moveTo>
                    <a:pt x="168" y="224"/>
                  </a:moveTo>
                  <a:cubicBezTo>
                    <a:pt x="179" y="221"/>
                    <a:pt x="189" y="217"/>
                    <a:pt x="197" y="212"/>
                  </a:cubicBezTo>
                  <a:cubicBezTo>
                    <a:pt x="219" y="196"/>
                    <a:pt x="191" y="157"/>
                    <a:pt x="168" y="132"/>
                  </a:cubicBezTo>
                  <a:cubicBezTo>
                    <a:pt x="168" y="150"/>
                    <a:pt x="168" y="150"/>
                    <a:pt x="168" y="150"/>
                  </a:cubicBezTo>
                  <a:cubicBezTo>
                    <a:pt x="180" y="162"/>
                    <a:pt x="193" y="177"/>
                    <a:pt x="192" y="190"/>
                  </a:cubicBezTo>
                  <a:cubicBezTo>
                    <a:pt x="192" y="201"/>
                    <a:pt x="180" y="207"/>
                    <a:pt x="168" y="209"/>
                  </a:cubicBezTo>
                  <a:cubicBezTo>
                    <a:pt x="168" y="224"/>
                    <a:pt x="168" y="224"/>
                    <a:pt x="168" y="224"/>
                  </a:cubicBezTo>
                  <a:close/>
                  <a:moveTo>
                    <a:pt x="168" y="203"/>
                  </a:moveTo>
                  <a:cubicBezTo>
                    <a:pt x="168" y="157"/>
                    <a:pt x="168" y="157"/>
                    <a:pt x="168" y="157"/>
                  </a:cubicBezTo>
                  <a:cubicBezTo>
                    <a:pt x="175" y="167"/>
                    <a:pt x="182" y="179"/>
                    <a:pt x="181" y="187"/>
                  </a:cubicBezTo>
                  <a:cubicBezTo>
                    <a:pt x="180" y="194"/>
                    <a:pt x="175" y="199"/>
                    <a:pt x="168" y="203"/>
                  </a:cubicBezTo>
                  <a:close/>
                  <a:moveTo>
                    <a:pt x="146" y="112"/>
                  </a:moveTo>
                  <a:cubicBezTo>
                    <a:pt x="146" y="112"/>
                    <a:pt x="141" y="109"/>
                    <a:pt x="141" y="98"/>
                  </a:cubicBezTo>
                  <a:cubicBezTo>
                    <a:pt x="141" y="90"/>
                    <a:pt x="141" y="56"/>
                    <a:pt x="141" y="44"/>
                  </a:cubicBezTo>
                  <a:cubicBezTo>
                    <a:pt x="144" y="43"/>
                    <a:pt x="146" y="40"/>
                    <a:pt x="146" y="37"/>
                  </a:cubicBezTo>
                  <a:cubicBezTo>
                    <a:pt x="148" y="37"/>
                    <a:pt x="148" y="37"/>
                    <a:pt x="148" y="37"/>
                  </a:cubicBezTo>
                  <a:cubicBezTo>
                    <a:pt x="148" y="14"/>
                    <a:pt x="148" y="14"/>
                    <a:pt x="148" y="14"/>
                  </a:cubicBezTo>
                  <a:cubicBezTo>
                    <a:pt x="146" y="14"/>
                    <a:pt x="146" y="14"/>
                    <a:pt x="146" y="14"/>
                  </a:cubicBezTo>
                  <a:cubicBezTo>
                    <a:pt x="146" y="14"/>
                    <a:pt x="146" y="13"/>
                    <a:pt x="146" y="13"/>
                  </a:cubicBezTo>
                  <a:cubicBezTo>
                    <a:pt x="146" y="6"/>
                    <a:pt x="132" y="0"/>
                    <a:pt x="114" y="0"/>
                  </a:cubicBezTo>
                  <a:cubicBezTo>
                    <a:pt x="95" y="0"/>
                    <a:pt x="81" y="6"/>
                    <a:pt x="81" y="13"/>
                  </a:cubicBezTo>
                  <a:cubicBezTo>
                    <a:pt x="81" y="13"/>
                    <a:pt x="81" y="14"/>
                    <a:pt x="81" y="14"/>
                  </a:cubicBezTo>
                  <a:cubicBezTo>
                    <a:pt x="80" y="14"/>
                    <a:pt x="80" y="14"/>
                    <a:pt x="80" y="14"/>
                  </a:cubicBezTo>
                  <a:cubicBezTo>
                    <a:pt x="80" y="37"/>
                    <a:pt x="80" y="37"/>
                    <a:pt x="80" y="37"/>
                  </a:cubicBezTo>
                  <a:cubicBezTo>
                    <a:pt x="81" y="37"/>
                    <a:pt x="81" y="37"/>
                    <a:pt x="81" y="37"/>
                  </a:cubicBezTo>
                  <a:cubicBezTo>
                    <a:pt x="81" y="40"/>
                    <a:pt x="84" y="43"/>
                    <a:pt x="90" y="45"/>
                  </a:cubicBezTo>
                  <a:cubicBezTo>
                    <a:pt x="90" y="56"/>
                    <a:pt x="90" y="90"/>
                    <a:pt x="90" y="98"/>
                  </a:cubicBezTo>
                  <a:cubicBezTo>
                    <a:pt x="90" y="109"/>
                    <a:pt x="83" y="112"/>
                    <a:pt x="83" y="112"/>
                  </a:cubicBezTo>
                  <a:cubicBezTo>
                    <a:pt x="71" y="119"/>
                    <a:pt x="0" y="190"/>
                    <a:pt x="31" y="212"/>
                  </a:cubicBezTo>
                  <a:cubicBezTo>
                    <a:pt x="58" y="231"/>
                    <a:pt x="105" y="230"/>
                    <a:pt x="114" y="230"/>
                  </a:cubicBezTo>
                  <a:cubicBezTo>
                    <a:pt x="121" y="230"/>
                    <a:pt x="145" y="230"/>
                    <a:pt x="168" y="224"/>
                  </a:cubicBezTo>
                  <a:cubicBezTo>
                    <a:pt x="168" y="209"/>
                    <a:pt x="168" y="209"/>
                    <a:pt x="168" y="209"/>
                  </a:cubicBezTo>
                  <a:cubicBezTo>
                    <a:pt x="156" y="212"/>
                    <a:pt x="144" y="212"/>
                    <a:pt x="144" y="212"/>
                  </a:cubicBezTo>
                  <a:cubicBezTo>
                    <a:pt x="144" y="212"/>
                    <a:pt x="144" y="212"/>
                    <a:pt x="144" y="212"/>
                  </a:cubicBezTo>
                  <a:cubicBezTo>
                    <a:pt x="144" y="212"/>
                    <a:pt x="158" y="210"/>
                    <a:pt x="168" y="203"/>
                  </a:cubicBezTo>
                  <a:cubicBezTo>
                    <a:pt x="168" y="157"/>
                    <a:pt x="168" y="157"/>
                    <a:pt x="168" y="157"/>
                  </a:cubicBezTo>
                  <a:cubicBezTo>
                    <a:pt x="159" y="144"/>
                    <a:pt x="149" y="134"/>
                    <a:pt x="149" y="134"/>
                  </a:cubicBezTo>
                  <a:cubicBezTo>
                    <a:pt x="149" y="134"/>
                    <a:pt x="158" y="141"/>
                    <a:pt x="168" y="150"/>
                  </a:cubicBezTo>
                  <a:cubicBezTo>
                    <a:pt x="168" y="132"/>
                    <a:pt x="168" y="132"/>
                    <a:pt x="168" y="132"/>
                  </a:cubicBezTo>
                  <a:cubicBezTo>
                    <a:pt x="159" y="122"/>
                    <a:pt x="150" y="114"/>
                    <a:pt x="146" y="112"/>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5" name="Oval 21"/>
            <p:cNvSpPr>
              <a:spLocks noChangeArrowheads="1"/>
            </p:cNvSpPr>
            <p:nvPr/>
          </p:nvSpPr>
          <p:spPr bwMode="auto">
            <a:xfrm>
              <a:off x="2090037" y="1458094"/>
              <a:ext cx="105938" cy="105938"/>
            </a:xfrm>
            <a:prstGeom prst="ellipse">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6" name="Freeform 22"/>
            <p:cNvSpPr/>
            <p:nvPr/>
          </p:nvSpPr>
          <p:spPr bwMode="auto">
            <a:xfrm>
              <a:off x="2128126" y="1536655"/>
              <a:ext cx="166644" cy="347572"/>
            </a:xfrm>
            <a:custGeom>
              <a:avLst/>
              <a:gdLst>
                <a:gd name="T0" fmla="*/ 0 w 102"/>
                <a:gd name="T1" fmla="*/ 6 h 213"/>
                <a:gd name="T2" fmla="*/ 68 w 102"/>
                <a:gd name="T3" fmla="*/ 184 h 213"/>
                <a:gd name="T4" fmla="*/ 99 w 102"/>
                <a:gd name="T5" fmla="*/ 213 h 213"/>
                <a:gd name="T6" fmla="*/ 23 w 102"/>
                <a:gd name="T7" fmla="*/ 0 h 213"/>
                <a:gd name="T8" fmla="*/ 0 w 102"/>
                <a:gd name="T9" fmla="*/ 6 h 213"/>
              </a:gdLst>
              <a:ahLst/>
              <a:cxnLst>
                <a:cxn ang="0">
                  <a:pos x="T0" y="T1"/>
                </a:cxn>
                <a:cxn ang="0">
                  <a:pos x="T2" y="T3"/>
                </a:cxn>
                <a:cxn ang="0">
                  <a:pos x="T4" y="T5"/>
                </a:cxn>
                <a:cxn ang="0">
                  <a:pos x="T6" y="T7"/>
                </a:cxn>
                <a:cxn ang="0">
                  <a:pos x="T8" y="T9"/>
                </a:cxn>
              </a:cxnLst>
              <a:rect l="0" t="0" r="r" b="b"/>
              <a:pathLst>
                <a:path w="102" h="213">
                  <a:moveTo>
                    <a:pt x="0" y="6"/>
                  </a:moveTo>
                  <a:cubicBezTo>
                    <a:pt x="0" y="7"/>
                    <a:pt x="68" y="184"/>
                    <a:pt x="68" y="184"/>
                  </a:cubicBezTo>
                  <a:cubicBezTo>
                    <a:pt x="68" y="184"/>
                    <a:pt x="96" y="213"/>
                    <a:pt x="99" y="213"/>
                  </a:cubicBezTo>
                  <a:cubicBezTo>
                    <a:pt x="102" y="213"/>
                    <a:pt x="23" y="0"/>
                    <a:pt x="23" y="0"/>
                  </a:cubicBezTo>
                  <a:lnTo>
                    <a:pt x="0" y="6"/>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7" name="Freeform 23"/>
            <p:cNvSpPr/>
            <p:nvPr/>
          </p:nvSpPr>
          <p:spPr bwMode="auto">
            <a:xfrm>
              <a:off x="1981718" y="1536655"/>
              <a:ext cx="178547" cy="342811"/>
            </a:xfrm>
            <a:custGeom>
              <a:avLst/>
              <a:gdLst>
                <a:gd name="T0" fmla="*/ 149 w 150"/>
                <a:gd name="T1" fmla="*/ 14 h 288"/>
                <a:gd name="T2" fmla="*/ 40 w 150"/>
                <a:gd name="T3" fmla="*/ 248 h 288"/>
                <a:gd name="T4" fmla="*/ 0 w 150"/>
                <a:gd name="T5" fmla="*/ 288 h 288"/>
                <a:gd name="T6" fmla="*/ 11 w 150"/>
                <a:gd name="T7" fmla="*/ 233 h 288"/>
                <a:gd name="T8" fmla="*/ 117 w 150"/>
                <a:gd name="T9" fmla="*/ 0 h 288"/>
                <a:gd name="T10" fmla="*/ 150 w 150"/>
                <a:gd name="T11" fmla="*/ 11 h 288"/>
                <a:gd name="T12" fmla="*/ 149 w 150"/>
                <a:gd name="T13" fmla="*/ 14 h 288"/>
              </a:gdLst>
              <a:ahLst/>
              <a:cxnLst>
                <a:cxn ang="0">
                  <a:pos x="T0" y="T1"/>
                </a:cxn>
                <a:cxn ang="0">
                  <a:pos x="T2" y="T3"/>
                </a:cxn>
                <a:cxn ang="0">
                  <a:pos x="T4" y="T5"/>
                </a:cxn>
                <a:cxn ang="0">
                  <a:pos x="T6" y="T7"/>
                </a:cxn>
                <a:cxn ang="0">
                  <a:pos x="T8" y="T9"/>
                </a:cxn>
                <a:cxn ang="0">
                  <a:pos x="T10" y="T11"/>
                </a:cxn>
                <a:cxn ang="0">
                  <a:pos x="T12" y="T13"/>
                </a:cxn>
              </a:cxnLst>
              <a:rect l="0" t="0" r="r" b="b"/>
              <a:pathLst>
                <a:path w="150" h="288">
                  <a:moveTo>
                    <a:pt x="149" y="14"/>
                  </a:moveTo>
                  <a:lnTo>
                    <a:pt x="40" y="248"/>
                  </a:lnTo>
                  <a:lnTo>
                    <a:pt x="0" y="288"/>
                  </a:lnTo>
                  <a:lnTo>
                    <a:pt x="11" y="233"/>
                  </a:lnTo>
                  <a:lnTo>
                    <a:pt x="117" y="0"/>
                  </a:lnTo>
                  <a:lnTo>
                    <a:pt x="150" y="11"/>
                  </a:lnTo>
                  <a:lnTo>
                    <a:pt x="149" y="14"/>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8" name="Freeform 24"/>
            <p:cNvSpPr/>
            <p:nvPr/>
          </p:nvSpPr>
          <p:spPr bwMode="auto">
            <a:xfrm>
              <a:off x="2137649" y="1420004"/>
              <a:ext cx="19045" cy="59516"/>
            </a:xfrm>
            <a:custGeom>
              <a:avLst/>
              <a:gdLst>
                <a:gd name="T0" fmla="*/ 12 w 12"/>
                <a:gd name="T1" fmla="*/ 30 h 36"/>
                <a:gd name="T2" fmla="*/ 6 w 12"/>
                <a:gd name="T3" fmla="*/ 36 h 36"/>
                <a:gd name="T4" fmla="*/ 0 w 12"/>
                <a:gd name="T5" fmla="*/ 30 h 36"/>
                <a:gd name="T6" fmla="*/ 0 w 12"/>
                <a:gd name="T7" fmla="*/ 6 h 36"/>
                <a:gd name="T8" fmla="*/ 6 w 12"/>
                <a:gd name="T9" fmla="*/ 0 h 36"/>
                <a:gd name="T10" fmla="*/ 12 w 12"/>
                <a:gd name="T11" fmla="*/ 6 h 36"/>
                <a:gd name="T12" fmla="*/ 12 w 12"/>
                <a:gd name="T13" fmla="*/ 30 h 36"/>
              </a:gdLst>
              <a:ahLst/>
              <a:cxnLst>
                <a:cxn ang="0">
                  <a:pos x="T0" y="T1"/>
                </a:cxn>
                <a:cxn ang="0">
                  <a:pos x="T2" y="T3"/>
                </a:cxn>
                <a:cxn ang="0">
                  <a:pos x="T4" y="T5"/>
                </a:cxn>
                <a:cxn ang="0">
                  <a:pos x="T6" y="T7"/>
                </a:cxn>
                <a:cxn ang="0">
                  <a:pos x="T8" y="T9"/>
                </a:cxn>
                <a:cxn ang="0">
                  <a:pos x="T10" y="T11"/>
                </a:cxn>
                <a:cxn ang="0">
                  <a:pos x="T12" y="T13"/>
                </a:cxn>
              </a:cxnLst>
              <a:rect l="0" t="0" r="r" b="b"/>
              <a:pathLst>
                <a:path w="12" h="36">
                  <a:moveTo>
                    <a:pt x="12" y="30"/>
                  </a:moveTo>
                  <a:cubicBezTo>
                    <a:pt x="12" y="33"/>
                    <a:pt x="10" y="36"/>
                    <a:pt x="6" y="36"/>
                  </a:cubicBezTo>
                  <a:cubicBezTo>
                    <a:pt x="3" y="36"/>
                    <a:pt x="0" y="33"/>
                    <a:pt x="0" y="30"/>
                  </a:cubicBezTo>
                  <a:cubicBezTo>
                    <a:pt x="0" y="6"/>
                    <a:pt x="0" y="6"/>
                    <a:pt x="0" y="6"/>
                  </a:cubicBezTo>
                  <a:cubicBezTo>
                    <a:pt x="0" y="3"/>
                    <a:pt x="3" y="0"/>
                    <a:pt x="6" y="0"/>
                  </a:cubicBezTo>
                  <a:cubicBezTo>
                    <a:pt x="10" y="0"/>
                    <a:pt x="12" y="3"/>
                    <a:pt x="12" y="6"/>
                  </a:cubicBezTo>
                  <a:lnTo>
                    <a:pt x="12" y="3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9" name="Freeform 25"/>
            <p:cNvSpPr>
              <a:spLocks noEditPoints="1"/>
            </p:cNvSpPr>
            <p:nvPr/>
          </p:nvSpPr>
          <p:spPr bwMode="auto">
            <a:xfrm>
              <a:off x="1285384" y="1164087"/>
              <a:ext cx="169025" cy="457081"/>
            </a:xfrm>
            <a:custGeom>
              <a:avLst/>
              <a:gdLst>
                <a:gd name="T0" fmla="*/ 51 w 103"/>
                <a:gd name="T1" fmla="*/ 280 h 280"/>
                <a:gd name="T2" fmla="*/ 103 w 103"/>
                <a:gd name="T3" fmla="*/ 140 h 280"/>
                <a:gd name="T4" fmla="*/ 51 w 103"/>
                <a:gd name="T5" fmla="*/ 0 h 280"/>
                <a:gd name="T6" fmla="*/ 51 w 103"/>
                <a:gd name="T7" fmla="*/ 22 h 280"/>
                <a:gd name="T8" fmla="*/ 94 w 103"/>
                <a:gd name="T9" fmla="*/ 140 h 280"/>
                <a:gd name="T10" fmla="*/ 51 w 103"/>
                <a:gd name="T11" fmla="*/ 257 h 280"/>
                <a:gd name="T12" fmla="*/ 51 w 103"/>
                <a:gd name="T13" fmla="*/ 280 h 280"/>
                <a:gd name="T14" fmla="*/ 51 w 103"/>
                <a:gd name="T15" fmla="*/ 0 h 280"/>
                <a:gd name="T16" fmla="*/ 0 w 103"/>
                <a:gd name="T17" fmla="*/ 140 h 280"/>
                <a:gd name="T18" fmla="*/ 51 w 103"/>
                <a:gd name="T19" fmla="*/ 280 h 280"/>
                <a:gd name="T20" fmla="*/ 51 w 103"/>
                <a:gd name="T21" fmla="*/ 280 h 280"/>
                <a:gd name="T22" fmla="*/ 51 w 103"/>
                <a:gd name="T23" fmla="*/ 257 h 280"/>
                <a:gd name="T24" fmla="*/ 51 w 103"/>
                <a:gd name="T25" fmla="*/ 257 h 280"/>
                <a:gd name="T26" fmla="*/ 51 w 103"/>
                <a:gd name="T27" fmla="*/ 257 h 280"/>
                <a:gd name="T28" fmla="*/ 8 w 103"/>
                <a:gd name="T29" fmla="*/ 140 h 280"/>
                <a:gd name="T30" fmla="*/ 51 w 103"/>
                <a:gd name="T31" fmla="*/ 22 h 280"/>
                <a:gd name="T32" fmla="*/ 51 w 103"/>
                <a:gd name="T33" fmla="*/ 22 h 280"/>
                <a:gd name="T34" fmla="*/ 51 w 103"/>
                <a:gd name="T35"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 h="280">
                  <a:moveTo>
                    <a:pt x="51" y="280"/>
                  </a:moveTo>
                  <a:cubicBezTo>
                    <a:pt x="80" y="280"/>
                    <a:pt x="103" y="217"/>
                    <a:pt x="103" y="140"/>
                  </a:cubicBezTo>
                  <a:cubicBezTo>
                    <a:pt x="103" y="62"/>
                    <a:pt x="80" y="0"/>
                    <a:pt x="51" y="0"/>
                  </a:cubicBezTo>
                  <a:cubicBezTo>
                    <a:pt x="51" y="22"/>
                    <a:pt x="51" y="22"/>
                    <a:pt x="51" y="22"/>
                  </a:cubicBezTo>
                  <a:cubicBezTo>
                    <a:pt x="75" y="22"/>
                    <a:pt x="94" y="75"/>
                    <a:pt x="94" y="140"/>
                  </a:cubicBezTo>
                  <a:cubicBezTo>
                    <a:pt x="94" y="204"/>
                    <a:pt x="75" y="257"/>
                    <a:pt x="51" y="257"/>
                  </a:cubicBezTo>
                  <a:lnTo>
                    <a:pt x="51" y="280"/>
                  </a:lnTo>
                  <a:close/>
                  <a:moveTo>
                    <a:pt x="51" y="0"/>
                  </a:moveTo>
                  <a:cubicBezTo>
                    <a:pt x="23" y="0"/>
                    <a:pt x="0" y="62"/>
                    <a:pt x="0" y="140"/>
                  </a:cubicBezTo>
                  <a:cubicBezTo>
                    <a:pt x="0" y="217"/>
                    <a:pt x="23" y="280"/>
                    <a:pt x="51" y="280"/>
                  </a:cubicBezTo>
                  <a:cubicBezTo>
                    <a:pt x="51" y="280"/>
                    <a:pt x="51" y="280"/>
                    <a:pt x="51" y="280"/>
                  </a:cubicBezTo>
                  <a:cubicBezTo>
                    <a:pt x="51" y="257"/>
                    <a:pt x="51" y="257"/>
                    <a:pt x="51" y="257"/>
                  </a:cubicBezTo>
                  <a:cubicBezTo>
                    <a:pt x="51" y="257"/>
                    <a:pt x="51" y="257"/>
                    <a:pt x="51" y="257"/>
                  </a:cubicBezTo>
                  <a:cubicBezTo>
                    <a:pt x="51" y="257"/>
                    <a:pt x="51" y="257"/>
                    <a:pt x="51" y="257"/>
                  </a:cubicBezTo>
                  <a:cubicBezTo>
                    <a:pt x="27" y="257"/>
                    <a:pt x="8" y="204"/>
                    <a:pt x="8" y="140"/>
                  </a:cubicBezTo>
                  <a:cubicBezTo>
                    <a:pt x="8" y="75"/>
                    <a:pt x="27" y="22"/>
                    <a:pt x="51" y="22"/>
                  </a:cubicBezTo>
                  <a:cubicBezTo>
                    <a:pt x="51" y="22"/>
                    <a:pt x="51" y="22"/>
                    <a:pt x="51" y="22"/>
                  </a:cubicBezTo>
                  <a:cubicBezTo>
                    <a:pt x="51" y="0"/>
                    <a:pt x="51" y="0"/>
                    <a:pt x="51" y="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0" name="Freeform 26"/>
            <p:cNvSpPr>
              <a:spLocks noEditPoints="1"/>
            </p:cNvSpPr>
            <p:nvPr/>
          </p:nvSpPr>
          <p:spPr bwMode="auto">
            <a:xfrm>
              <a:off x="1140165" y="1308114"/>
              <a:ext cx="458272" cy="167835"/>
            </a:xfrm>
            <a:custGeom>
              <a:avLst/>
              <a:gdLst>
                <a:gd name="T0" fmla="*/ 280 w 280"/>
                <a:gd name="T1" fmla="*/ 52 h 103"/>
                <a:gd name="T2" fmla="*/ 140 w 280"/>
                <a:gd name="T3" fmla="*/ 0 h 103"/>
                <a:gd name="T4" fmla="*/ 140 w 280"/>
                <a:gd name="T5" fmla="*/ 8 h 103"/>
                <a:gd name="T6" fmla="*/ 257 w 280"/>
                <a:gd name="T7" fmla="*/ 52 h 103"/>
                <a:gd name="T8" fmla="*/ 140 w 280"/>
                <a:gd name="T9" fmla="*/ 95 h 103"/>
                <a:gd name="T10" fmla="*/ 140 w 280"/>
                <a:gd name="T11" fmla="*/ 103 h 103"/>
                <a:gd name="T12" fmla="*/ 280 w 280"/>
                <a:gd name="T13" fmla="*/ 52 h 103"/>
                <a:gd name="T14" fmla="*/ 140 w 280"/>
                <a:gd name="T15" fmla="*/ 0 h 103"/>
                <a:gd name="T16" fmla="*/ 140 w 280"/>
                <a:gd name="T17" fmla="*/ 0 h 103"/>
                <a:gd name="T18" fmla="*/ 0 w 280"/>
                <a:gd name="T19" fmla="*/ 52 h 103"/>
                <a:gd name="T20" fmla="*/ 140 w 280"/>
                <a:gd name="T21" fmla="*/ 103 h 103"/>
                <a:gd name="T22" fmla="*/ 140 w 280"/>
                <a:gd name="T23" fmla="*/ 103 h 103"/>
                <a:gd name="T24" fmla="*/ 140 w 280"/>
                <a:gd name="T25" fmla="*/ 95 h 103"/>
                <a:gd name="T26" fmla="*/ 140 w 280"/>
                <a:gd name="T27" fmla="*/ 95 h 103"/>
                <a:gd name="T28" fmla="*/ 23 w 280"/>
                <a:gd name="T29" fmla="*/ 52 h 103"/>
                <a:gd name="T30" fmla="*/ 23 w 280"/>
                <a:gd name="T31" fmla="*/ 52 h 103"/>
                <a:gd name="T32" fmla="*/ 140 w 280"/>
                <a:gd name="T33" fmla="*/ 8 h 103"/>
                <a:gd name="T34" fmla="*/ 140 w 280"/>
                <a:gd name="T35" fmla="*/ 8 h 103"/>
                <a:gd name="T36" fmla="*/ 140 w 280"/>
                <a:gd name="T37"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0" h="103">
                  <a:moveTo>
                    <a:pt x="280" y="52"/>
                  </a:moveTo>
                  <a:cubicBezTo>
                    <a:pt x="280" y="23"/>
                    <a:pt x="217" y="0"/>
                    <a:pt x="140" y="0"/>
                  </a:cubicBezTo>
                  <a:cubicBezTo>
                    <a:pt x="140" y="8"/>
                    <a:pt x="140" y="8"/>
                    <a:pt x="140" y="8"/>
                  </a:cubicBezTo>
                  <a:cubicBezTo>
                    <a:pt x="205" y="8"/>
                    <a:pt x="257" y="28"/>
                    <a:pt x="257" y="52"/>
                  </a:cubicBezTo>
                  <a:cubicBezTo>
                    <a:pt x="257" y="75"/>
                    <a:pt x="205" y="95"/>
                    <a:pt x="140" y="95"/>
                  </a:cubicBezTo>
                  <a:cubicBezTo>
                    <a:pt x="140" y="103"/>
                    <a:pt x="140" y="103"/>
                    <a:pt x="140" y="103"/>
                  </a:cubicBezTo>
                  <a:cubicBezTo>
                    <a:pt x="217" y="103"/>
                    <a:pt x="280" y="80"/>
                    <a:pt x="280" y="52"/>
                  </a:cubicBezTo>
                  <a:close/>
                  <a:moveTo>
                    <a:pt x="140" y="0"/>
                  </a:moveTo>
                  <a:cubicBezTo>
                    <a:pt x="140" y="0"/>
                    <a:pt x="140" y="0"/>
                    <a:pt x="140" y="0"/>
                  </a:cubicBezTo>
                  <a:cubicBezTo>
                    <a:pt x="63" y="0"/>
                    <a:pt x="0" y="23"/>
                    <a:pt x="0" y="52"/>
                  </a:cubicBezTo>
                  <a:cubicBezTo>
                    <a:pt x="0" y="80"/>
                    <a:pt x="63" y="103"/>
                    <a:pt x="140" y="103"/>
                  </a:cubicBezTo>
                  <a:cubicBezTo>
                    <a:pt x="140" y="103"/>
                    <a:pt x="140" y="103"/>
                    <a:pt x="140" y="103"/>
                  </a:cubicBezTo>
                  <a:cubicBezTo>
                    <a:pt x="140" y="95"/>
                    <a:pt x="140" y="95"/>
                    <a:pt x="140" y="95"/>
                  </a:cubicBezTo>
                  <a:cubicBezTo>
                    <a:pt x="140" y="95"/>
                    <a:pt x="140" y="95"/>
                    <a:pt x="140" y="95"/>
                  </a:cubicBezTo>
                  <a:cubicBezTo>
                    <a:pt x="75" y="95"/>
                    <a:pt x="23" y="75"/>
                    <a:pt x="23" y="52"/>
                  </a:cubicBezTo>
                  <a:cubicBezTo>
                    <a:pt x="23" y="52"/>
                    <a:pt x="23" y="52"/>
                    <a:pt x="23" y="52"/>
                  </a:cubicBezTo>
                  <a:cubicBezTo>
                    <a:pt x="23" y="28"/>
                    <a:pt x="75" y="8"/>
                    <a:pt x="140" y="8"/>
                  </a:cubicBezTo>
                  <a:cubicBezTo>
                    <a:pt x="140" y="8"/>
                    <a:pt x="140" y="8"/>
                    <a:pt x="140" y="8"/>
                  </a:cubicBezTo>
                  <a:lnTo>
                    <a:pt x="140"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1" name="Freeform 27"/>
            <p:cNvSpPr>
              <a:spLocks noEditPoints="1"/>
            </p:cNvSpPr>
            <p:nvPr/>
          </p:nvSpPr>
          <p:spPr bwMode="auto">
            <a:xfrm>
              <a:off x="1174684" y="1204558"/>
              <a:ext cx="389233" cy="373759"/>
            </a:xfrm>
            <a:custGeom>
              <a:avLst/>
              <a:gdLst>
                <a:gd name="T0" fmla="*/ 218 w 238"/>
                <a:gd name="T1" fmla="*/ 16 h 229"/>
                <a:gd name="T2" fmla="*/ 119 w 238"/>
                <a:gd name="T3" fmla="*/ 46 h 229"/>
                <a:gd name="T4" fmla="*/ 119 w 238"/>
                <a:gd name="T5" fmla="*/ 57 h 229"/>
                <a:gd name="T6" fmla="*/ 202 w 238"/>
                <a:gd name="T7" fmla="*/ 32 h 229"/>
                <a:gd name="T8" fmla="*/ 150 w 238"/>
                <a:gd name="T9" fmla="*/ 145 h 229"/>
                <a:gd name="T10" fmla="*/ 119 w 238"/>
                <a:gd name="T11" fmla="*/ 172 h 229"/>
                <a:gd name="T12" fmla="*/ 119 w 238"/>
                <a:gd name="T13" fmla="*/ 183 h 229"/>
                <a:gd name="T14" fmla="*/ 156 w 238"/>
                <a:gd name="T15" fmla="*/ 151 h 229"/>
                <a:gd name="T16" fmla="*/ 218 w 238"/>
                <a:gd name="T17" fmla="*/ 16 h 229"/>
                <a:gd name="T18" fmla="*/ 119 w 238"/>
                <a:gd name="T19" fmla="*/ 46 h 229"/>
                <a:gd name="T20" fmla="*/ 83 w 238"/>
                <a:gd name="T21" fmla="*/ 78 h 229"/>
                <a:gd name="T22" fmla="*/ 20 w 238"/>
                <a:gd name="T23" fmla="*/ 214 h 229"/>
                <a:gd name="T24" fmla="*/ 119 w 238"/>
                <a:gd name="T25" fmla="*/ 183 h 229"/>
                <a:gd name="T26" fmla="*/ 119 w 238"/>
                <a:gd name="T27" fmla="*/ 172 h 229"/>
                <a:gd name="T28" fmla="*/ 36 w 238"/>
                <a:gd name="T29" fmla="*/ 197 h 229"/>
                <a:gd name="T30" fmla="*/ 36 w 238"/>
                <a:gd name="T31" fmla="*/ 197 h 229"/>
                <a:gd name="T32" fmla="*/ 89 w 238"/>
                <a:gd name="T33" fmla="*/ 84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16"/>
                  </a:moveTo>
                  <a:cubicBezTo>
                    <a:pt x="202" y="0"/>
                    <a:pt x="162" y="13"/>
                    <a:pt x="119" y="46"/>
                  </a:cubicBezTo>
                  <a:cubicBezTo>
                    <a:pt x="119" y="57"/>
                    <a:pt x="119" y="57"/>
                    <a:pt x="119" y="57"/>
                  </a:cubicBezTo>
                  <a:cubicBezTo>
                    <a:pt x="155" y="30"/>
                    <a:pt x="189" y="19"/>
                    <a:pt x="202" y="32"/>
                  </a:cubicBezTo>
                  <a:cubicBezTo>
                    <a:pt x="219" y="49"/>
                    <a:pt x="195" y="99"/>
                    <a:pt x="150" y="145"/>
                  </a:cubicBezTo>
                  <a:cubicBezTo>
                    <a:pt x="140" y="155"/>
                    <a:pt x="129" y="164"/>
                    <a:pt x="119" y="172"/>
                  </a:cubicBezTo>
                  <a:cubicBezTo>
                    <a:pt x="119" y="183"/>
                    <a:pt x="119" y="183"/>
                    <a:pt x="119" y="183"/>
                  </a:cubicBezTo>
                  <a:cubicBezTo>
                    <a:pt x="131" y="174"/>
                    <a:pt x="144" y="163"/>
                    <a:pt x="156" y="151"/>
                  </a:cubicBezTo>
                  <a:cubicBezTo>
                    <a:pt x="210" y="96"/>
                    <a:pt x="238" y="36"/>
                    <a:pt x="218" y="16"/>
                  </a:cubicBezTo>
                  <a:close/>
                  <a:moveTo>
                    <a:pt x="119" y="46"/>
                  </a:moveTo>
                  <a:cubicBezTo>
                    <a:pt x="107" y="55"/>
                    <a:pt x="95" y="66"/>
                    <a:pt x="83" y="78"/>
                  </a:cubicBezTo>
                  <a:cubicBezTo>
                    <a:pt x="28" y="133"/>
                    <a:pt x="0" y="193"/>
                    <a:pt x="20" y="214"/>
                  </a:cubicBezTo>
                  <a:cubicBezTo>
                    <a:pt x="36" y="229"/>
                    <a:pt x="76" y="216"/>
                    <a:pt x="119" y="183"/>
                  </a:cubicBezTo>
                  <a:cubicBezTo>
                    <a:pt x="119" y="172"/>
                    <a:pt x="119" y="172"/>
                    <a:pt x="119" y="172"/>
                  </a:cubicBezTo>
                  <a:cubicBezTo>
                    <a:pt x="83" y="199"/>
                    <a:pt x="49" y="211"/>
                    <a:pt x="36" y="197"/>
                  </a:cubicBezTo>
                  <a:cubicBezTo>
                    <a:pt x="36" y="197"/>
                    <a:pt x="36" y="197"/>
                    <a:pt x="36" y="197"/>
                  </a:cubicBezTo>
                  <a:cubicBezTo>
                    <a:pt x="19" y="181"/>
                    <a:pt x="43" y="130"/>
                    <a:pt x="89" y="84"/>
                  </a:cubicBezTo>
                  <a:cubicBezTo>
                    <a:pt x="99" y="74"/>
                    <a:pt x="109" y="65"/>
                    <a:pt x="119" y="57"/>
                  </a:cubicBezTo>
                  <a:lnTo>
                    <a:pt x="119" y="46"/>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2" name="Freeform 28"/>
            <p:cNvSpPr>
              <a:spLocks noEditPoints="1"/>
            </p:cNvSpPr>
            <p:nvPr/>
          </p:nvSpPr>
          <p:spPr bwMode="auto">
            <a:xfrm>
              <a:off x="1174684" y="1204558"/>
              <a:ext cx="389233" cy="373759"/>
            </a:xfrm>
            <a:custGeom>
              <a:avLst/>
              <a:gdLst>
                <a:gd name="T0" fmla="*/ 218 w 238"/>
                <a:gd name="T1" fmla="*/ 214 h 229"/>
                <a:gd name="T2" fmla="*/ 156 w 238"/>
                <a:gd name="T3" fmla="*/ 78 h 229"/>
                <a:gd name="T4" fmla="*/ 119 w 238"/>
                <a:gd name="T5" fmla="*/ 46 h 229"/>
                <a:gd name="T6" fmla="*/ 119 w 238"/>
                <a:gd name="T7" fmla="*/ 57 h 229"/>
                <a:gd name="T8" fmla="*/ 150 w 238"/>
                <a:gd name="T9" fmla="*/ 84 h 229"/>
                <a:gd name="T10" fmla="*/ 202 w 238"/>
                <a:gd name="T11" fmla="*/ 197 h 229"/>
                <a:gd name="T12" fmla="*/ 119 w 238"/>
                <a:gd name="T13" fmla="*/ 172 h 229"/>
                <a:gd name="T14" fmla="*/ 119 w 238"/>
                <a:gd name="T15" fmla="*/ 183 h 229"/>
                <a:gd name="T16" fmla="*/ 218 w 238"/>
                <a:gd name="T17" fmla="*/ 214 h 229"/>
                <a:gd name="T18" fmla="*/ 119 w 238"/>
                <a:gd name="T19" fmla="*/ 46 h 229"/>
                <a:gd name="T20" fmla="*/ 20 w 238"/>
                <a:gd name="T21" fmla="*/ 16 h 229"/>
                <a:gd name="T22" fmla="*/ 83 w 238"/>
                <a:gd name="T23" fmla="*/ 151 h 229"/>
                <a:gd name="T24" fmla="*/ 119 w 238"/>
                <a:gd name="T25" fmla="*/ 183 h 229"/>
                <a:gd name="T26" fmla="*/ 119 w 238"/>
                <a:gd name="T27" fmla="*/ 172 h 229"/>
                <a:gd name="T28" fmla="*/ 89 w 238"/>
                <a:gd name="T29" fmla="*/ 145 h 229"/>
                <a:gd name="T30" fmla="*/ 36 w 238"/>
                <a:gd name="T31" fmla="*/ 32 h 229"/>
                <a:gd name="T32" fmla="*/ 36 w 238"/>
                <a:gd name="T33" fmla="*/ 32 h 229"/>
                <a:gd name="T34" fmla="*/ 119 w 238"/>
                <a:gd name="T35" fmla="*/ 57 h 229"/>
                <a:gd name="T36" fmla="*/ 119 w 238"/>
                <a:gd name="T37" fmla="*/ 46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8" h="229">
                  <a:moveTo>
                    <a:pt x="218" y="214"/>
                  </a:moveTo>
                  <a:cubicBezTo>
                    <a:pt x="238" y="193"/>
                    <a:pt x="210" y="133"/>
                    <a:pt x="156" y="78"/>
                  </a:cubicBezTo>
                  <a:cubicBezTo>
                    <a:pt x="144" y="66"/>
                    <a:pt x="131" y="55"/>
                    <a:pt x="119" y="46"/>
                  </a:cubicBezTo>
                  <a:cubicBezTo>
                    <a:pt x="119" y="57"/>
                    <a:pt x="119" y="57"/>
                    <a:pt x="119" y="57"/>
                  </a:cubicBezTo>
                  <a:cubicBezTo>
                    <a:pt x="129" y="65"/>
                    <a:pt x="140" y="74"/>
                    <a:pt x="150" y="84"/>
                  </a:cubicBezTo>
                  <a:cubicBezTo>
                    <a:pt x="195" y="130"/>
                    <a:pt x="219" y="181"/>
                    <a:pt x="202" y="197"/>
                  </a:cubicBezTo>
                  <a:cubicBezTo>
                    <a:pt x="189" y="211"/>
                    <a:pt x="155" y="199"/>
                    <a:pt x="119" y="172"/>
                  </a:cubicBezTo>
                  <a:cubicBezTo>
                    <a:pt x="119" y="183"/>
                    <a:pt x="119" y="183"/>
                    <a:pt x="119" y="183"/>
                  </a:cubicBezTo>
                  <a:cubicBezTo>
                    <a:pt x="162" y="216"/>
                    <a:pt x="202" y="229"/>
                    <a:pt x="218" y="214"/>
                  </a:cubicBezTo>
                  <a:close/>
                  <a:moveTo>
                    <a:pt x="119" y="46"/>
                  </a:moveTo>
                  <a:cubicBezTo>
                    <a:pt x="76" y="13"/>
                    <a:pt x="36" y="0"/>
                    <a:pt x="20" y="16"/>
                  </a:cubicBezTo>
                  <a:cubicBezTo>
                    <a:pt x="0" y="36"/>
                    <a:pt x="28" y="96"/>
                    <a:pt x="83" y="151"/>
                  </a:cubicBezTo>
                  <a:cubicBezTo>
                    <a:pt x="95" y="163"/>
                    <a:pt x="107" y="174"/>
                    <a:pt x="119" y="183"/>
                  </a:cubicBezTo>
                  <a:cubicBezTo>
                    <a:pt x="119" y="172"/>
                    <a:pt x="119" y="172"/>
                    <a:pt x="119" y="172"/>
                  </a:cubicBezTo>
                  <a:cubicBezTo>
                    <a:pt x="109" y="164"/>
                    <a:pt x="99" y="155"/>
                    <a:pt x="89" y="145"/>
                  </a:cubicBezTo>
                  <a:cubicBezTo>
                    <a:pt x="43" y="99"/>
                    <a:pt x="19" y="49"/>
                    <a:pt x="36" y="32"/>
                  </a:cubicBezTo>
                  <a:cubicBezTo>
                    <a:pt x="36" y="32"/>
                    <a:pt x="36" y="32"/>
                    <a:pt x="36" y="32"/>
                  </a:cubicBezTo>
                  <a:cubicBezTo>
                    <a:pt x="49" y="19"/>
                    <a:pt x="83" y="30"/>
                    <a:pt x="119" y="57"/>
                  </a:cubicBezTo>
                  <a:lnTo>
                    <a:pt x="119" y="46"/>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3" name="Oval 29"/>
            <p:cNvSpPr>
              <a:spLocks noChangeArrowheads="1"/>
            </p:cNvSpPr>
            <p:nvPr/>
          </p:nvSpPr>
          <p:spPr bwMode="auto">
            <a:xfrm>
              <a:off x="1335377" y="1356918"/>
              <a:ext cx="70229" cy="70229"/>
            </a:xfrm>
            <a:prstGeom prst="ellipse">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4" name="Freeform 30"/>
            <p:cNvSpPr>
              <a:spLocks noEditPoints="1"/>
            </p:cNvSpPr>
            <p:nvPr/>
          </p:nvSpPr>
          <p:spPr bwMode="auto">
            <a:xfrm>
              <a:off x="1874589" y="1034342"/>
              <a:ext cx="192831" cy="365427"/>
            </a:xfrm>
            <a:custGeom>
              <a:avLst/>
              <a:gdLst>
                <a:gd name="T0" fmla="*/ 67 w 162"/>
                <a:gd name="T1" fmla="*/ 307 h 307"/>
                <a:gd name="T2" fmla="*/ 162 w 162"/>
                <a:gd name="T3" fmla="*/ 307 h 307"/>
                <a:gd name="T4" fmla="*/ 67 w 162"/>
                <a:gd name="T5" fmla="*/ 127 h 307"/>
                <a:gd name="T6" fmla="*/ 67 w 162"/>
                <a:gd name="T7" fmla="*/ 193 h 307"/>
                <a:gd name="T8" fmla="*/ 110 w 162"/>
                <a:gd name="T9" fmla="*/ 267 h 307"/>
                <a:gd name="T10" fmla="*/ 67 w 162"/>
                <a:gd name="T11" fmla="*/ 267 h 307"/>
                <a:gd name="T12" fmla="*/ 67 w 162"/>
                <a:gd name="T13" fmla="*/ 307 h 307"/>
                <a:gd name="T14" fmla="*/ 0 w 162"/>
                <a:gd name="T15" fmla="*/ 0 h 307"/>
                <a:gd name="T16" fmla="*/ 0 w 162"/>
                <a:gd name="T17" fmla="*/ 307 h 307"/>
                <a:gd name="T18" fmla="*/ 67 w 162"/>
                <a:gd name="T19" fmla="*/ 307 h 307"/>
                <a:gd name="T20" fmla="*/ 67 w 162"/>
                <a:gd name="T21" fmla="*/ 267 h 307"/>
                <a:gd name="T22" fmla="*/ 24 w 162"/>
                <a:gd name="T23" fmla="*/ 267 h 307"/>
                <a:gd name="T24" fmla="*/ 24 w 162"/>
                <a:gd name="T25" fmla="*/ 120 h 307"/>
                <a:gd name="T26" fmla="*/ 24 w 162"/>
                <a:gd name="T27" fmla="*/ 120 h 307"/>
                <a:gd name="T28" fmla="*/ 67 w 162"/>
                <a:gd name="T29" fmla="*/ 193 h 307"/>
                <a:gd name="T30" fmla="*/ 67 w 162"/>
                <a:gd name="T31" fmla="*/ 127 h 307"/>
                <a:gd name="T32" fmla="*/ 0 w 162"/>
                <a:gd name="T33" fmla="*/ 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2" h="307">
                  <a:moveTo>
                    <a:pt x="67" y="307"/>
                  </a:moveTo>
                  <a:lnTo>
                    <a:pt x="162" y="307"/>
                  </a:lnTo>
                  <a:lnTo>
                    <a:pt x="67" y="127"/>
                  </a:lnTo>
                  <a:lnTo>
                    <a:pt x="67" y="193"/>
                  </a:lnTo>
                  <a:lnTo>
                    <a:pt x="110" y="267"/>
                  </a:lnTo>
                  <a:lnTo>
                    <a:pt x="67" y="267"/>
                  </a:lnTo>
                  <a:lnTo>
                    <a:pt x="67" y="307"/>
                  </a:lnTo>
                  <a:close/>
                  <a:moveTo>
                    <a:pt x="0" y="0"/>
                  </a:moveTo>
                  <a:lnTo>
                    <a:pt x="0" y="307"/>
                  </a:lnTo>
                  <a:lnTo>
                    <a:pt x="67" y="307"/>
                  </a:lnTo>
                  <a:lnTo>
                    <a:pt x="67" y="267"/>
                  </a:lnTo>
                  <a:lnTo>
                    <a:pt x="24" y="267"/>
                  </a:lnTo>
                  <a:lnTo>
                    <a:pt x="24" y="120"/>
                  </a:lnTo>
                  <a:lnTo>
                    <a:pt x="24" y="120"/>
                  </a:lnTo>
                  <a:lnTo>
                    <a:pt x="67" y="193"/>
                  </a:lnTo>
                  <a:lnTo>
                    <a:pt x="67" y="127"/>
                  </a:lnTo>
                  <a:lnTo>
                    <a:pt x="0"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5" name="Rectangle 31"/>
            <p:cNvSpPr>
              <a:spLocks noChangeArrowheads="1"/>
            </p:cNvSpPr>
            <p:nvPr/>
          </p:nvSpPr>
          <p:spPr bwMode="auto">
            <a:xfrm>
              <a:off x="1778174" y="1033152"/>
              <a:ext cx="48803" cy="355905"/>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6" name="Freeform 32"/>
            <p:cNvSpPr>
              <a:spLocks noEditPoints="1"/>
            </p:cNvSpPr>
            <p:nvPr/>
          </p:nvSpPr>
          <p:spPr bwMode="auto">
            <a:xfrm>
              <a:off x="197436" y="2825767"/>
              <a:ext cx="421372" cy="308292"/>
            </a:xfrm>
            <a:custGeom>
              <a:avLst/>
              <a:gdLst>
                <a:gd name="T0" fmla="*/ 213 w 258"/>
                <a:gd name="T1" fmla="*/ 31 h 189"/>
                <a:gd name="T2" fmla="*/ 204 w 258"/>
                <a:gd name="T3" fmla="*/ 69 h 189"/>
                <a:gd name="T4" fmla="*/ 228 w 258"/>
                <a:gd name="T5" fmla="*/ 109 h 189"/>
                <a:gd name="T6" fmla="*/ 204 w 258"/>
                <a:gd name="T7" fmla="*/ 146 h 189"/>
                <a:gd name="T8" fmla="*/ 204 w 258"/>
                <a:gd name="T9" fmla="*/ 27 h 189"/>
                <a:gd name="T10" fmla="*/ 91 w 258"/>
                <a:gd name="T11" fmla="*/ 14 h 189"/>
                <a:gd name="T12" fmla="*/ 97 w 258"/>
                <a:gd name="T13" fmla="*/ 15 h 189"/>
                <a:gd name="T14" fmla="*/ 91 w 258"/>
                <a:gd name="T15" fmla="*/ 42 h 189"/>
                <a:gd name="T16" fmla="*/ 91 w 258"/>
                <a:gd name="T17" fmla="*/ 162 h 189"/>
                <a:gd name="T18" fmla="*/ 166 w 258"/>
                <a:gd name="T19" fmla="*/ 145 h 189"/>
                <a:gd name="T20" fmla="*/ 204 w 258"/>
                <a:gd name="T21" fmla="*/ 125 h 189"/>
                <a:gd name="T22" fmla="*/ 191 w 258"/>
                <a:gd name="T23" fmla="*/ 122 h 189"/>
                <a:gd name="T24" fmla="*/ 204 w 258"/>
                <a:gd name="T25" fmla="*/ 69 h 189"/>
                <a:gd name="T26" fmla="*/ 91 w 258"/>
                <a:gd name="T27" fmla="*/ 6 h 189"/>
                <a:gd name="T28" fmla="*/ 78 w 258"/>
                <a:gd name="T29" fmla="*/ 24 h 189"/>
                <a:gd name="T30" fmla="*/ 91 w 258"/>
                <a:gd name="T31" fmla="*/ 14 h 189"/>
                <a:gd name="T32" fmla="*/ 78 w 258"/>
                <a:gd name="T33" fmla="*/ 188 h 189"/>
                <a:gd name="T34" fmla="*/ 91 w 258"/>
                <a:gd name="T35" fmla="*/ 162 h 189"/>
                <a:gd name="T36" fmla="*/ 78 w 258"/>
                <a:gd name="T37" fmla="*/ 176 h 189"/>
                <a:gd name="T38" fmla="*/ 91 w 258"/>
                <a:gd name="T39" fmla="*/ 42 h 189"/>
                <a:gd name="T40" fmla="*/ 80 w 258"/>
                <a:gd name="T41" fmla="*/ 134 h 189"/>
                <a:gd name="T42" fmla="*/ 78 w 258"/>
                <a:gd name="T43" fmla="*/ 64 h 189"/>
                <a:gd name="T44" fmla="*/ 78 w 258"/>
                <a:gd name="T45" fmla="*/ 33 h 189"/>
                <a:gd name="T46" fmla="*/ 91 w 258"/>
                <a:gd name="T47" fmla="*/ 42 h 189"/>
                <a:gd name="T48" fmla="*/ 60 w 258"/>
                <a:gd name="T49" fmla="*/ 18 h 189"/>
                <a:gd name="T50" fmla="*/ 68 w 258"/>
                <a:gd name="T51" fmla="*/ 42 h 189"/>
                <a:gd name="T52" fmla="*/ 78 w 258"/>
                <a:gd name="T53" fmla="*/ 33 h 189"/>
                <a:gd name="T54" fmla="*/ 78 w 258"/>
                <a:gd name="T55" fmla="*/ 9 h 189"/>
                <a:gd name="T56" fmla="*/ 78 w 258"/>
                <a:gd name="T57" fmla="*/ 188 h 189"/>
                <a:gd name="T58" fmla="*/ 60 w 258"/>
                <a:gd name="T59" fmla="*/ 176 h 189"/>
                <a:gd name="T60" fmla="*/ 78 w 258"/>
                <a:gd name="T61" fmla="*/ 64 h 189"/>
                <a:gd name="T62" fmla="*/ 60 w 258"/>
                <a:gd name="T63" fmla="*/ 134 h 189"/>
                <a:gd name="T64" fmla="*/ 70 w 258"/>
                <a:gd name="T65" fmla="*/ 116 h 189"/>
                <a:gd name="T66" fmla="*/ 60 w 258"/>
                <a:gd name="T67" fmla="*/ 87 h 189"/>
                <a:gd name="T68" fmla="*/ 76 w 258"/>
                <a:gd name="T69" fmla="*/ 68 h 189"/>
                <a:gd name="T70" fmla="*/ 60 w 258"/>
                <a:gd name="T71" fmla="*/ 18 h 189"/>
                <a:gd name="T72" fmla="*/ 60 w 258"/>
                <a:gd name="T73" fmla="*/ 187 h 189"/>
                <a:gd name="T74" fmla="*/ 59 w 258"/>
                <a:gd name="T75" fmla="*/ 175 h 189"/>
                <a:gd name="T76" fmla="*/ 49 w 258"/>
                <a:gd name="T77" fmla="*/ 144 h 189"/>
                <a:gd name="T78" fmla="*/ 60 w 258"/>
                <a:gd name="T79" fmla="*/ 125 h 189"/>
                <a:gd name="T80" fmla="*/ 41 w 258"/>
                <a:gd name="T81" fmla="*/ 125 h 189"/>
                <a:gd name="T82" fmla="*/ 60 w 258"/>
                <a:gd name="T83" fmla="*/ 87 h 189"/>
                <a:gd name="T84" fmla="*/ 51 w 258"/>
                <a:gd name="T85" fmla="*/ 76 h 189"/>
                <a:gd name="T86" fmla="*/ 43 w 258"/>
                <a:gd name="T87" fmla="*/ 51 h 189"/>
                <a:gd name="T88" fmla="*/ 60 w 258"/>
                <a:gd name="T89" fmla="*/ 18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58" h="189">
                  <a:moveTo>
                    <a:pt x="253" y="104"/>
                  </a:moveTo>
                  <a:cubicBezTo>
                    <a:pt x="258" y="60"/>
                    <a:pt x="213" y="31"/>
                    <a:pt x="213" y="31"/>
                  </a:cubicBezTo>
                  <a:cubicBezTo>
                    <a:pt x="210" y="30"/>
                    <a:pt x="207" y="28"/>
                    <a:pt x="204" y="27"/>
                  </a:cubicBezTo>
                  <a:cubicBezTo>
                    <a:pt x="204" y="69"/>
                    <a:pt x="204" y="69"/>
                    <a:pt x="204" y="69"/>
                  </a:cubicBezTo>
                  <a:cubicBezTo>
                    <a:pt x="208" y="69"/>
                    <a:pt x="212" y="70"/>
                    <a:pt x="216" y="72"/>
                  </a:cubicBezTo>
                  <a:cubicBezTo>
                    <a:pt x="230" y="79"/>
                    <a:pt x="235" y="95"/>
                    <a:pt x="228" y="109"/>
                  </a:cubicBezTo>
                  <a:cubicBezTo>
                    <a:pt x="224" y="119"/>
                    <a:pt x="214" y="125"/>
                    <a:pt x="204" y="125"/>
                  </a:cubicBezTo>
                  <a:cubicBezTo>
                    <a:pt x="204" y="146"/>
                    <a:pt x="204" y="146"/>
                    <a:pt x="204" y="146"/>
                  </a:cubicBezTo>
                  <a:cubicBezTo>
                    <a:pt x="230" y="144"/>
                    <a:pt x="249" y="134"/>
                    <a:pt x="253" y="104"/>
                  </a:cubicBezTo>
                  <a:close/>
                  <a:moveTo>
                    <a:pt x="204" y="27"/>
                  </a:moveTo>
                  <a:cubicBezTo>
                    <a:pt x="156" y="5"/>
                    <a:pt x="119" y="0"/>
                    <a:pt x="91" y="6"/>
                  </a:cubicBezTo>
                  <a:cubicBezTo>
                    <a:pt x="91" y="14"/>
                    <a:pt x="91" y="14"/>
                    <a:pt x="91" y="14"/>
                  </a:cubicBezTo>
                  <a:cubicBezTo>
                    <a:pt x="93" y="14"/>
                    <a:pt x="95" y="14"/>
                    <a:pt x="97" y="15"/>
                  </a:cubicBezTo>
                  <a:cubicBezTo>
                    <a:pt x="97" y="15"/>
                    <a:pt x="97" y="15"/>
                    <a:pt x="97" y="15"/>
                  </a:cubicBezTo>
                  <a:cubicBezTo>
                    <a:pt x="104" y="19"/>
                    <a:pt x="107" y="27"/>
                    <a:pt x="103" y="34"/>
                  </a:cubicBezTo>
                  <a:cubicBezTo>
                    <a:pt x="101" y="39"/>
                    <a:pt x="96" y="42"/>
                    <a:pt x="91" y="42"/>
                  </a:cubicBezTo>
                  <a:cubicBezTo>
                    <a:pt x="91" y="146"/>
                    <a:pt x="91" y="146"/>
                    <a:pt x="91" y="146"/>
                  </a:cubicBezTo>
                  <a:cubicBezTo>
                    <a:pt x="93" y="151"/>
                    <a:pt x="93" y="157"/>
                    <a:pt x="91" y="162"/>
                  </a:cubicBezTo>
                  <a:cubicBezTo>
                    <a:pt x="91" y="185"/>
                    <a:pt x="91" y="185"/>
                    <a:pt x="91" y="185"/>
                  </a:cubicBezTo>
                  <a:cubicBezTo>
                    <a:pt x="117" y="174"/>
                    <a:pt x="138" y="143"/>
                    <a:pt x="166" y="145"/>
                  </a:cubicBezTo>
                  <a:cubicBezTo>
                    <a:pt x="179" y="147"/>
                    <a:pt x="192" y="147"/>
                    <a:pt x="204" y="146"/>
                  </a:cubicBezTo>
                  <a:cubicBezTo>
                    <a:pt x="204" y="125"/>
                    <a:pt x="204" y="125"/>
                    <a:pt x="204" y="125"/>
                  </a:cubicBezTo>
                  <a:cubicBezTo>
                    <a:pt x="199" y="125"/>
                    <a:pt x="195" y="124"/>
                    <a:pt x="191" y="122"/>
                  </a:cubicBezTo>
                  <a:cubicBezTo>
                    <a:pt x="191" y="122"/>
                    <a:pt x="191" y="122"/>
                    <a:pt x="191" y="122"/>
                  </a:cubicBezTo>
                  <a:cubicBezTo>
                    <a:pt x="177" y="115"/>
                    <a:pt x="172" y="98"/>
                    <a:pt x="179" y="84"/>
                  </a:cubicBezTo>
                  <a:cubicBezTo>
                    <a:pt x="184" y="74"/>
                    <a:pt x="193" y="69"/>
                    <a:pt x="204" y="69"/>
                  </a:cubicBezTo>
                  <a:lnTo>
                    <a:pt x="204" y="27"/>
                  </a:lnTo>
                  <a:close/>
                  <a:moveTo>
                    <a:pt x="91" y="6"/>
                  </a:moveTo>
                  <a:cubicBezTo>
                    <a:pt x="86" y="6"/>
                    <a:pt x="82" y="8"/>
                    <a:pt x="78" y="9"/>
                  </a:cubicBezTo>
                  <a:cubicBezTo>
                    <a:pt x="78" y="24"/>
                    <a:pt x="78" y="24"/>
                    <a:pt x="78" y="24"/>
                  </a:cubicBezTo>
                  <a:cubicBezTo>
                    <a:pt x="78" y="23"/>
                    <a:pt x="78" y="22"/>
                    <a:pt x="78" y="22"/>
                  </a:cubicBezTo>
                  <a:cubicBezTo>
                    <a:pt x="81" y="17"/>
                    <a:pt x="86" y="14"/>
                    <a:pt x="91" y="14"/>
                  </a:cubicBezTo>
                  <a:cubicBezTo>
                    <a:pt x="91" y="6"/>
                    <a:pt x="91" y="6"/>
                    <a:pt x="91" y="6"/>
                  </a:cubicBezTo>
                  <a:close/>
                  <a:moveTo>
                    <a:pt x="78" y="188"/>
                  </a:moveTo>
                  <a:cubicBezTo>
                    <a:pt x="82" y="188"/>
                    <a:pt x="87" y="187"/>
                    <a:pt x="91" y="185"/>
                  </a:cubicBezTo>
                  <a:cubicBezTo>
                    <a:pt x="91" y="162"/>
                    <a:pt x="91" y="162"/>
                    <a:pt x="91" y="162"/>
                  </a:cubicBezTo>
                  <a:cubicBezTo>
                    <a:pt x="90" y="163"/>
                    <a:pt x="90" y="164"/>
                    <a:pt x="90" y="165"/>
                  </a:cubicBezTo>
                  <a:cubicBezTo>
                    <a:pt x="87" y="170"/>
                    <a:pt x="83" y="174"/>
                    <a:pt x="78" y="176"/>
                  </a:cubicBezTo>
                  <a:cubicBezTo>
                    <a:pt x="78" y="188"/>
                    <a:pt x="78" y="188"/>
                    <a:pt x="78" y="188"/>
                  </a:cubicBezTo>
                  <a:close/>
                  <a:moveTo>
                    <a:pt x="91" y="42"/>
                  </a:moveTo>
                  <a:cubicBezTo>
                    <a:pt x="91" y="146"/>
                    <a:pt x="91" y="146"/>
                    <a:pt x="91" y="146"/>
                  </a:cubicBezTo>
                  <a:cubicBezTo>
                    <a:pt x="89" y="141"/>
                    <a:pt x="85" y="136"/>
                    <a:pt x="80" y="134"/>
                  </a:cubicBezTo>
                  <a:cubicBezTo>
                    <a:pt x="79" y="133"/>
                    <a:pt x="78" y="133"/>
                    <a:pt x="78" y="133"/>
                  </a:cubicBezTo>
                  <a:cubicBezTo>
                    <a:pt x="78" y="64"/>
                    <a:pt x="78" y="64"/>
                    <a:pt x="78" y="64"/>
                  </a:cubicBezTo>
                  <a:cubicBezTo>
                    <a:pt x="79" y="61"/>
                    <a:pt x="79" y="57"/>
                    <a:pt x="78" y="54"/>
                  </a:cubicBezTo>
                  <a:cubicBezTo>
                    <a:pt x="78" y="33"/>
                    <a:pt x="78" y="33"/>
                    <a:pt x="78" y="33"/>
                  </a:cubicBezTo>
                  <a:cubicBezTo>
                    <a:pt x="79" y="36"/>
                    <a:pt x="81" y="39"/>
                    <a:pt x="84" y="41"/>
                  </a:cubicBezTo>
                  <a:cubicBezTo>
                    <a:pt x="86" y="42"/>
                    <a:pt x="89" y="42"/>
                    <a:pt x="91" y="42"/>
                  </a:cubicBezTo>
                  <a:close/>
                  <a:moveTo>
                    <a:pt x="78" y="9"/>
                  </a:moveTo>
                  <a:cubicBezTo>
                    <a:pt x="71" y="11"/>
                    <a:pt x="65" y="14"/>
                    <a:pt x="60" y="18"/>
                  </a:cubicBezTo>
                  <a:cubicBezTo>
                    <a:pt x="60" y="40"/>
                    <a:pt x="60" y="40"/>
                    <a:pt x="60" y="40"/>
                  </a:cubicBezTo>
                  <a:cubicBezTo>
                    <a:pt x="62" y="40"/>
                    <a:pt x="65" y="41"/>
                    <a:pt x="68" y="42"/>
                  </a:cubicBezTo>
                  <a:cubicBezTo>
                    <a:pt x="73" y="45"/>
                    <a:pt x="76" y="49"/>
                    <a:pt x="78" y="54"/>
                  </a:cubicBezTo>
                  <a:cubicBezTo>
                    <a:pt x="78" y="33"/>
                    <a:pt x="78" y="33"/>
                    <a:pt x="78" y="33"/>
                  </a:cubicBezTo>
                  <a:cubicBezTo>
                    <a:pt x="77" y="30"/>
                    <a:pt x="77" y="27"/>
                    <a:pt x="78" y="24"/>
                  </a:cubicBezTo>
                  <a:cubicBezTo>
                    <a:pt x="78" y="9"/>
                    <a:pt x="78" y="9"/>
                    <a:pt x="78" y="9"/>
                  </a:cubicBezTo>
                  <a:close/>
                  <a:moveTo>
                    <a:pt x="60" y="187"/>
                  </a:moveTo>
                  <a:cubicBezTo>
                    <a:pt x="66" y="188"/>
                    <a:pt x="72" y="189"/>
                    <a:pt x="78" y="188"/>
                  </a:cubicBezTo>
                  <a:cubicBezTo>
                    <a:pt x="78" y="176"/>
                    <a:pt x="78" y="176"/>
                    <a:pt x="78" y="176"/>
                  </a:cubicBezTo>
                  <a:cubicBezTo>
                    <a:pt x="72" y="178"/>
                    <a:pt x="65" y="178"/>
                    <a:pt x="60" y="176"/>
                  </a:cubicBezTo>
                  <a:cubicBezTo>
                    <a:pt x="60" y="187"/>
                    <a:pt x="60" y="187"/>
                    <a:pt x="60" y="187"/>
                  </a:cubicBezTo>
                  <a:close/>
                  <a:moveTo>
                    <a:pt x="78" y="64"/>
                  </a:moveTo>
                  <a:cubicBezTo>
                    <a:pt x="78" y="133"/>
                    <a:pt x="78" y="133"/>
                    <a:pt x="78" y="133"/>
                  </a:cubicBezTo>
                  <a:cubicBezTo>
                    <a:pt x="72" y="131"/>
                    <a:pt x="65" y="131"/>
                    <a:pt x="60" y="134"/>
                  </a:cubicBezTo>
                  <a:cubicBezTo>
                    <a:pt x="60" y="125"/>
                    <a:pt x="60" y="125"/>
                    <a:pt x="60" y="125"/>
                  </a:cubicBezTo>
                  <a:cubicBezTo>
                    <a:pt x="64" y="123"/>
                    <a:pt x="67" y="120"/>
                    <a:pt x="70" y="116"/>
                  </a:cubicBezTo>
                  <a:cubicBezTo>
                    <a:pt x="75" y="105"/>
                    <a:pt x="71" y="92"/>
                    <a:pt x="60" y="87"/>
                  </a:cubicBezTo>
                  <a:cubicBezTo>
                    <a:pt x="60" y="87"/>
                    <a:pt x="60" y="87"/>
                    <a:pt x="60" y="87"/>
                  </a:cubicBezTo>
                  <a:cubicBezTo>
                    <a:pt x="60" y="78"/>
                    <a:pt x="60" y="78"/>
                    <a:pt x="60" y="78"/>
                  </a:cubicBezTo>
                  <a:cubicBezTo>
                    <a:pt x="66" y="78"/>
                    <a:pt x="73" y="74"/>
                    <a:pt x="76" y="68"/>
                  </a:cubicBezTo>
                  <a:cubicBezTo>
                    <a:pt x="77" y="66"/>
                    <a:pt x="77" y="65"/>
                    <a:pt x="78" y="64"/>
                  </a:cubicBezTo>
                  <a:close/>
                  <a:moveTo>
                    <a:pt x="60" y="18"/>
                  </a:moveTo>
                  <a:cubicBezTo>
                    <a:pt x="0" y="56"/>
                    <a:pt x="10" y="159"/>
                    <a:pt x="46" y="180"/>
                  </a:cubicBezTo>
                  <a:cubicBezTo>
                    <a:pt x="51" y="183"/>
                    <a:pt x="55" y="185"/>
                    <a:pt x="60" y="187"/>
                  </a:cubicBezTo>
                  <a:cubicBezTo>
                    <a:pt x="60" y="176"/>
                    <a:pt x="60" y="176"/>
                    <a:pt x="60" y="176"/>
                  </a:cubicBezTo>
                  <a:cubicBezTo>
                    <a:pt x="59" y="175"/>
                    <a:pt x="59" y="175"/>
                    <a:pt x="59" y="175"/>
                  </a:cubicBezTo>
                  <a:cubicBezTo>
                    <a:pt x="59" y="175"/>
                    <a:pt x="59" y="175"/>
                    <a:pt x="59" y="175"/>
                  </a:cubicBezTo>
                  <a:cubicBezTo>
                    <a:pt x="48" y="170"/>
                    <a:pt x="43" y="156"/>
                    <a:pt x="49" y="144"/>
                  </a:cubicBezTo>
                  <a:cubicBezTo>
                    <a:pt x="51" y="139"/>
                    <a:pt x="55" y="136"/>
                    <a:pt x="60" y="134"/>
                  </a:cubicBezTo>
                  <a:cubicBezTo>
                    <a:pt x="60" y="125"/>
                    <a:pt x="60" y="125"/>
                    <a:pt x="60" y="125"/>
                  </a:cubicBezTo>
                  <a:cubicBezTo>
                    <a:pt x="54" y="128"/>
                    <a:pt x="47" y="128"/>
                    <a:pt x="41" y="125"/>
                  </a:cubicBezTo>
                  <a:cubicBezTo>
                    <a:pt x="41" y="125"/>
                    <a:pt x="41" y="125"/>
                    <a:pt x="41" y="125"/>
                  </a:cubicBezTo>
                  <a:cubicBezTo>
                    <a:pt x="31" y="120"/>
                    <a:pt x="26" y="107"/>
                    <a:pt x="32" y="97"/>
                  </a:cubicBezTo>
                  <a:cubicBezTo>
                    <a:pt x="37" y="86"/>
                    <a:pt x="49" y="82"/>
                    <a:pt x="60" y="87"/>
                  </a:cubicBezTo>
                  <a:cubicBezTo>
                    <a:pt x="60" y="78"/>
                    <a:pt x="60" y="78"/>
                    <a:pt x="60" y="78"/>
                  </a:cubicBezTo>
                  <a:cubicBezTo>
                    <a:pt x="57" y="78"/>
                    <a:pt x="54" y="77"/>
                    <a:pt x="51" y="76"/>
                  </a:cubicBezTo>
                  <a:cubicBezTo>
                    <a:pt x="42" y="71"/>
                    <a:pt x="38" y="60"/>
                    <a:pt x="43" y="51"/>
                  </a:cubicBezTo>
                  <a:cubicBezTo>
                    <a:pt x="43" y="51"/>
                    <a:pt x="43" y="51"/>
                    <a:pt x="43" y="51"/>
                  </a:cubicBezTo>
                  <a:cubicBezTo>
                    <a:pt x="46" y="44"/>
                    <a:pt x="53" y="40"/>
                    <a:pt x="60" y="40"/>
                  </a:cubicBezTo>
                  <a:lnTo>
                    <a:pt x="60" y="18"/>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67" name="Group 127"/>
            <p:cNvGrpSpPr/>
            <p:nvPr/>
          </p:nvGrpSpPr>
          <p:grpSpPr>
            <a:xfrm>
              <a:off x="1381799" y="3134058"/>
              <a:ext cx="380902" cy="490410"/>
              <a:chOff x="8610600" y="4127500"/>
              <a:chExt cx="508001" cy="654050"/>
            </a:xfrm>
            <a:grpFill/>
          </p:grpSpPr>
          <p:sp>
            <p:nvSpPr>
              <p:cNvPr id="68" name="Freeform 33"/>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9" name="Freeform 34"/>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0" name="Freeform 35"/>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1" name="Freeform 36"/>
              <p:cNvSpPr/>
              <p:nvPr/>
            </p:nvSpPr>
            <p:spPr bwMode="auto">
              <a:xfrm>
                <a:off x="8729663" y="4613275"/>
                <a:ext cx="141288" cy="168275"/>
              </a:xfrm>
              <a:custGeom>
                <a:avLst/>
                <a:gdLst>
                  <a:gd name="T0" fmla="*/ 45 w 65"/>
                  <a:gd name="T1" fmla="*/ 5 h 77"/>
                  <a:gd name="T2" fmla="*/ 45 w 65"/>
                  <a:gd name="T3" fmla="*/ 28 h 77"/>
                  <a:gd name="T4" fmla="*/ 25 w 65"/>
                  <a:gd name="T5" fmla="*/ 45 h 77"/>
                  <a:gd name="T6" fmla="*/ 1 w 65"/>
                  <a:gd name="T7" fmla="*/ 64 h 77"/>
                  <a:gd name="T8" fmla="*/ 65 w 65"/>
                  <a:gd name="T9" fmla="*/ 77 h 77"/>
                  <a:gd name="T10" fmla="*/ 65 w 65"/>
                  <a:gd name="T11" fmla="*/ 0 h 77"/>
                  <a:gd name="T12" fmla="*/ 45 w 65"/>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5" h="77">
                    <a:moveTo>
                      <a:pt x="45" y="5"/>
                    </a:moveTo>
                    <a:cubicBezTo>
                      <a:pt x="45" y="28"/>
                      <a:pt x="45" y="28"/>
                      <a:pt x="45" y="28"/>
                    </a:cubicBezTo>
                    <a:cubicBezTo>
                      <a:pt x="45" y="28"/>
                      <a:pt x="39" y="40"/>
                      <a:pt x="25" y="45"/>
                    </a:cubicBezTo>
                    <a:cubicBezTo>
                      <a:pt x="12" y="49"/>
                      <a:pt x="0" y="56"/>
                      <a:pt x="1" y="64"/>
                    </a:cubicBezTo>
                    <a:cubicBezTo>
                      <a:pt x="2" y="71"/>
                      <a:pt x="18" y="77"/>
                      <a:pt x="65" y="77"/>
                    </a:cubicBezTo>
                    <a:cubicBezTo>
                      <a:pt x="65" y="0"/>
                      <a:pt x="65" y="0"/>
                      <a:pt x="65" y="0"/>
                    </a:cubicBezTo>
                    <a:lnTo>
                      <a:pt x="45"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2" name="Freeform 37"/>
              <p:cNvSpPr/>
              <p:nvPr/>
            </p:nvSpPr>
            <p:spPr bwMode="auto">
              <a:xfrm>
                <a:off x="8855075" y="4613275"/>
                <a:ext cx="134938" cy="168275"/>
              </a:xfrm>
              <a:custGeom>
                <a:avLst/>
                <a:gdLst>
                  <a:gd name="T0" fmla="*/ 14 w 62"/>
                  <a:gd name="T1" fmla="*/ 5 h 77"/>
                  <a:gd name="T2" fmla="*/ 14 w 62"/>
                  <a:gd name="T3" fmla="*/ 28 h 77"/>
                  <a:gd name="T4" fmla="*/ 32 w 62"/>
                  <a:gd name="T5" fmla="*/ 45 h 77"/>
                  <a:gd name="T6" fmla="*/ 61 w 62"/>
                  <a:gd name="T7" fmla="*/ 64 h 77"/>
                  <a:gd name="T8" fmla="*/ 0 w 62"/>
                  <a:gd name="T9" fmla="*/ 77 h 77"/>
                  <a:gd name="T10" fmla="*/ 0 w 62"/>
                  <a:gd name="T11" fmla="*/ 0 h 77"/>
                  <a:gd name="T12" fmla="*/ 14 w 62"/>
                  <a:gd name="T13" fmla="*/ 5 h 77"/>
                </a:gdLst>
                <a:ahLst/>
                <a:cxnLst>
                  <a:cxn ang="0">
                    <a:pos x="T0" y="T1"/>
                  </a:cxn>
                  <a:cxn ang="0">
                    <a:pos x="T2" y="T3"/>
                  </a:cxn>
                  <a:cxn ang="0">
                    <a:pos x="T4" y="T5"/>
                  </a:cxn>
                  <a:cxn ang="0">
                    <a:pos x="T6" y="T7"/>
                  </a:cxn>
                  <a:cxn ang="0">
                    <a:pos x="T8" y="T9"/>
                  </a:cxn>
                  <a:cxn ang="0">
                    <a:pos x="T10" y="T11"/>
                  </a:cxn>
                  <a:cxn ang="0">
                    <a:pos x="T12" y="T13"/>
                  </a:cxn>
                </a:cxnLst>
                <a:rect l="0" t="0" r="r" b="b"/>
                <a:pathLst>
                  <a:path w="62" h="77">
                    <a:moveTo>
                      <a:pt x="14" y="5"/>
                    </a:moveTo>
                    <a:cubicBezTo>
                      <a:pt x="14" y="28"/>
                      <a:pt x="14" y="28"/>
                      <a:pt x="14" y="28"/>
                    </a:cubicBezTo>
                    <a:cubicBezTo>
                      <a:pt x="14" y="28"/>
                      <a:pt x="19" y="40"/>
                      <a:pt x="32" y="45"/>
                    </a:cubicBezTo>
                    <a:cubicBezTo>
                      <a:pt x="46" y="49"/>
                      <a:pt x="62" y="56"/>
                      <a:pt x="61" y="64"/>
                    </a:cubicBezTo>
                    <a:cubicBezTo>
                      <a:pt x="60" y="71"/>
                      <a:pt x="34" y="77"/>
                      <a:pt x="0" y="77"/>
                    </a:cubicBezTo>
                    <a:cubicBezTo>
                      <a:pt x="0" y="0"/>
                      <a:pt x="0" y="0"/>
                      <a:pt x="0" y="0"/>
                    </a:cubicBezTo>
                    <a:lnTo>
                      <a:pt x="1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3" name="Freeform 38"/>
              <p:cNvSpPr/>
              <p:nvPr/>
            </p:nvSpPr>
            <p:spPr bwMode="auto">
              <a:xfrm>
                <a:off x="8618538" y="4127500"/>
                <a:ext cx="500063" cy="503238"/>
              </a:xfrm>
              <a:custGeom>
                <a:avLst/>
                <a:gdLst>
                  <a:gd name="T0" fmla="*/ 169 w 230"/>
                  <a:gd name="T1" fmla="*/ 12 h 231"/>
                  <a:gd name="T2" fmla="*/ 215 w 230"/>
                  <a:gd name="T3" fmla="*/ 103 h 231"/>
                  <a:gd name="T4" fmla="*/ 102 w 230"/>
                  <a:gd name="T5" fmla="*/ 216 h 231"/>
                  <a:gd name="T6" fmla="*/ 12 w 230"/>
                  <a:gd name="T7" fmla="*/ 171 h 231"/>
                  <a:gd name="T8" fmla="*/ 0 w 230"/>
                  <a:gd name="T9" fmla="*/ 181 h 231"/>
                  <a:gd name="T10" fmla="*/ 102 w 230"/>
                  <a:gd name="T11" fmla="*/ 231 h 231"/>
                  <a:gd name="T12" fmla="*/ 230 w 230"/>
                  <a:gd name="T13" fmla="*/ 103 h 231"/>
                  <a:gd name="T14" fmla="*/ 178 w 230"/>
                  <a:gd name="T15" fmla="*/ 0 h 231"/>
                  <a:gd name="T16" fmla="*/ 169 w 230"/>
                  <a:gd name="T17" fmla="*/ 1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0" h="231">
                    <a:moveTo>
                      <a:pt x="169" y="12"/>
                    </a:moveTo>
                    <a:cubicBezTo>
                      <a:pt x="197" y="32"/>
                      <a:pt x="215" y="65"/>
                      <a:pt x="215" y="103"/>
                    </a:cubicBezTo>
                    <a:cubicBezTo>
                      <a:pt x="215" y="165"/>
                      <a:pt x="165" y="216"/>
                      <a:pt x="102" y="216"/>
                    </a:cubicBezTo>
                    <a:cubicBezTo>
                      <a:pt x="65" y="216"/>
                      <a:pt x="33" y="198"/>
                      <a:pt x="12" y="171"/>
                    </a:cubicBezTo>
                    <a:cubicBezTo>
                      <a:pt x="0" y="181"/>
                      <a:pt x="0" y="181"/>
                      <a:pt x="0" y="181"/>
                    </a:cubicBezTo>
                    <a:cubicBezTo>
                      <a:pt x="24" y="211"/>
                      <a:pt x="61" y="231"/>
                      <a:pt x="102" y="231"/>
                    </a:cubicBezTo>
                    <a:cubicBezTo>
                      <a:pt x="173" y="231"/>
                      <a:pt x="230" y="174"/>
                      <a:pt x="230" y="103"/>
                    </a:cubicBezTo>
                    <a:cubicBezTo>
                      <a:pt x="230" y="61"/>
                      <a:pt x="210" y="23"/>
                      <a:pt x="178" y="0"/>
                    </a:cubicBezTo>
                    <a:lnTo>
                      <a:pt x="16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4" name="Freeform 39"/>
              <p:cNvSpPr>
                <a:spLocks noEditPoints="1"/>
              </p:cNvSpPr>
              <p:nvPr/>
            </p:nvSpPr>
            <p:spPr bwMode="auto">
              <a:xfrm>
                <a:off x="8621713" y="4137025"/>
                <a:ext cx="442913" cy="441325"/>
              </a:xfrm>
              <a:custGeom>
                <a:avLst/>
                <a:gdLst>
                  <a:gd name="T0" fmla="*/ 102 w 203"/>
                  <a:gd name="T1" fmla="*/ 203 h 203"/>
                  <a:gd name="T2" fmla="*/ 203 w 203"/>
                  <a:gd name="T3" fmla="*/ 101 h 203"/>
                  <a:gd name="T4" fmla="*/ 102 w 203"/>
                  <a:gd name="T5" fmla="*/ 0 h 203"/>
                  <a:gd name="T6" fmla="*/ 102 w 203"/>
                  <a:gd name="T7" fmla="*/ 5 h 203"/>
                  <a:gd name="T8" fmla="*/ 198 w 203"/>
                  <a:gd name="T9" fmla="*/ 101 h 203"/>
                  <a:gd name="T10" fmla="*/ 102 w 203"/>
                  <a:gd name="T11" fmla="*/ 198 h 203"/>
                  <a:gd name="T12" fmla="*/ 102 w 203"/>
                  <a:gd name="T13" fmla="*/ 203 h 203"/>
                  <a:gd name="T14" fmla="*/ 102 w 203"/>
                  <a:gd name="T15" fmla="*/ 0 h 203"/>
                  <a:gd name="T16" fmla="*/ 0 w 203"/>
                  <a:gd name="T17" fmla="*/ 101 h 203"/>
                  <a:gd name="T18" fmla="*/ 102 w 203"/>
                  <a:gd name="T19" fmla="*/ 203 h 203"/>
                  <a:gd name="T20" fmla="*/ 102 w 203"/>
                  <a:gd name="T21" fmla="*/ 203 h 203"/>
                  <a:gd name="T22" fmla="*/ 102 w 203"/>
                  <a:gd name="T23" fmla="*/ 198 h 203"/>
                  <a:gd name="T24" fmla="*/ 102 w 203"/>
                  <a:gd name="T25" fmla="*/ 198 h 203"/>
                  <a:gd name="T26" fmla="*/ 102 w 203"/>
                  <a:gd name="T27" fmla="*/ 198 h 203"/>
                  <a:gd name="T28" fmla="*/ 5 w 203"/>
                  <a:gd name="T29" fmla="*/ 101 h 203"/>
                  <a:gd name="T30" fmla="*/ 102 w 203"/>
                  <a:gd name="T31" fmla="*/ 5 h 203"/>
                  <a:gd name="T32" fmla="*/ 102 w 203"/>
                  <a:gd name="T33" fmla="*/ 5 h 203"/>
                  <a:gd name="T34" fmla="*/ 102 w 203"/>
                  <a:gd name="T35" fmla="*/ 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 h="203">
                    <a:moveTo>
                      <a:pt x="102" y="203"/>
                    </a:moveTo>
                    <a:cubicBezTo>
                      <a:pt x="158" y="203"/>
                      <a:pt x="203" y="157"/>
                      <a:pt x="203" y="101"/>
                    </a:cubicBezTo>
                    <a:cubicBezTo>
                      <a:pt x="203" y="45"/>
                      <a:pt x="158" y="0"/>
                      <a:pt x="102" y="0"/>
                    </a:cubicBezTo>
                    <a:cubicBezTo>
                      <a:pt x="102" y="5"/>
                      <a:pt x="102" y="5"/>
                      <a:pt x="102" y="5"/>
                    </a:cubicBezTo>
                    <a:cubicBezTo>
                      <a:pt x="155" y="5"/>
                      <a:pt x="198" y="48"/>
                      <a:pt x="198" y="101"/>
                    </a:cubicBezTo>
                    <a:cubicBezTo>
                      <a:pt x="198" y="155"/>
                      <a:pt x="155" y="198"/>
                      <a:pt x="102" y="198"/>
                    </a:cubicBezTo>
                    <a:lnTo>
                      <a:pt x="102" y="203"/>
                    </a:lnTo>
                    <a:close/>
                    <a:moveTo>
                      <a:pt x="102" y="0"/>
                    </a:moveTo>
                    <a:cubicBezTo>
                      <a:pt x="46" y="0"/>
                      <a:pt x="0" y="45"/>
                      <a:pt x="0" y="101"/>
                    </a:cubicBezTo>
                    <a:cubicBezTo>
                      <a:pt x="0" y="157"/>
                      <a:pt x="46" y="203"/>
                      <a:pt x="102" y="203"/>
                    </a:cubicBezTo>
                    <a:cubicBezTo>
                      <a:pt x="102" y="203"/>
                      <a:pt x="102" y="203"/>
                      <a:pt x="102" y="203"/>
                    </a:cubicBezTo>
                    <a:cubicBezTo>
                      <a:pt x="102" y="198"/>
                      <a:pt x="102" y="198"/>
                      <a:pt x="102" y="198"/>
                    </a:cubicBezTo>
                    <a:cubicBezTo>
                      <a:pt x="102" y="198"/>
                      <a:pt x="102" y="198"/>
                      <a:pt x="102" y="198"/>
                    </a:cubicBezTo>
                    <a:cubicBezTo>
                      <a:pt x="102" y="198"/>
                      <a:pt x="102" y="198"/>
                      <a:pt x="102" y="198"/>
                    </a:cubicBezTo>
                    <a:cubicBezTo>
                      <a:pt x="48" y="198"/>
                      <a:pt x="5" y="155"/>
                      <a:pt x="5" y="101"/>
                    </a:cubicBezTo>
                    <a:cubicBezTo>
                      <a:pt x="5" y="48"/>
                      <a:pt x="48" y="5"/>
                      <a:pt x="102" y="5"/>
                    </a:cubicBezTo>
                    <a:cubicBezTo>
                      <a:pt x="102" y="5"/>
                      <a:pt x="102" y="5"/>
                      <a:pt x="102" y="5"/>
                    </a:cubicBezTo>
                    <a:cubicBezTo>
                      <a:pt x="102" y="0"/>
                      <a:pt x="102" y="0"/>
                      <a:pt x="10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5" name="Freeform 40"/>
              <p:cNvSpPr/>
              <p:nvPr/>
            </p:nvSpPr>
            <p:spPr bwMode="auto">
              <a:xfrm>
                <a:off x="8610600" y="4144963"/>
                <a:ext cx="496888" cy="433388"/>
              </a:xfrm>
              <a:custGeom>
                <a:avLst/>
                <a:gdLst>
                  <a:gd name="T0" fmla="*/ 65 w 228"/>
                  <a:gd name="T1" fmla="*/ 15 h 199"/>
                  <a:gd name="T2" fmla="*/ 61 w 228"/>
                  <a:gd name="T3" fmla="*/ 23 h 199"/>
                  <a:gd name="T4" fmla="*/ 57 w 228"/>
                  <a:gd name="T5" fmla="*/ 29 h 199"/>
                  <a:gd name="T6" fmla="*/ 54 w 228"/>
                  <a:gd name="T7" fmla="*/ 26 h 199"/>
                  <a:gd name="T8" fmla="*/ 52 w 228"/>
                  <a:gd name="T9" fmla="*/ 32 h 199"/>
                  <a:gd name="T10" fmla="*/ 42 w 228"/>
                  <a:gd name="T11" fmla="*/ 34 h 199"/>
                  <a:gd name="T12" fmla="*/ 36 w 228"/>
                  <a:gd name="T13" fmla="*/ 41 h 199"/>
                  <a:gd name="T14" fmla="*/ 27 w 228"/>
                  <a:gd name="T15" fmla="*/ 53 h 199"/>
                  <a:gd name="T16" fmla="*/ 21 w 228"/>
                  <a:gd name="T17" fmla="*/ 61 h 199"/>
                  <a:gd name="T18" fmla="*/ 27 w 228"/>
                  <a:gd name="T19" fmla="*/ 67 h 199"/>
                  <a:gd name="T20" fmla="*/ 27 w 228"/>
                  <a:gd name="T21" fmla="*/ 70 h 199"/>
                  <a:gd name="T22" fmla="*/ 22 w 228"/>
                  <a:gd name="T23" fmla="*/ 65 h 199"/>
                  <a:gd name="T24" fmla="*/ 18 w 228"/>
                  <a:gd name="T25" fmla="*/ 60 h 199"/>
                  <a:gd name="T26" fmla="*/ 16 w 228"/>
                  <a:gd name="T27" fmla="*/ 69 h 199"/>
                  <a:gd name="T28" fmla="*/ 17 w 228"/>
                  <a:gd name="T29" fmla="*/ 83 h 199"/>
                  <a:gd name="T30" fmla="*/ 24 w 228"/>
                  <a:gd name="T31" fmla="*/ 80 h 199"/>
                  <a:gd name="T32" fmla="*/ 32 w 228"/>
                  <a:gd name="T33" fmla="*/ 88 h 199"/>
                  <a:gd name="T34" fmla="*/ 41 w 228"/>
                  <a:gd name="T35" fmla="*/ 98 h 199"/>
                  <a:gd name="T36" fmla="*/ 50 w 228"/>
                  <a:gd name="T37" fmla="*/ 105 h 199"/>
                  <a:gd name="T38" fmla="*/ 61 w 228"/>
                  <a:gd name="T39" fmla="*/ 117 h 199"/>
                  <a:gd name="T40" fmla="*/ 58 w 228"/>
                  <a:gd name="T41" fmla="*/ 134 h 199"/>
                  <a:gd name="T42" fmla="*/ 49 w 228"/>
                  <a:gd name="T43" fmla="*/ 155 h 199"/>
                  <a:gd name="T44" fmla="*/ 52 w 228"/>
                  <a:gd name="T45" fmla="*/ 170 h 199"/>
                  <a:gd name="T46" fmla="*/ 46 w 228"/>
                  <a:gd name="T47" fmla="*/ 171 h 199"/>
                  <a:gd name="T48" fmla="*/ 32 w 228"/>
                  <a:gd name="T49" fmla="*/ 148 h 199"/>
                  <a:gd name="T50" fmla="*/ 16 w 228"/>
                  <a:gd name="T51" fmla="*/ 113 h 199"/>
                  <a:gd name="T52" fmla="*/ 11 w 228"/>
                  <a:gd name="T53" fmla="*/ 87 h 199"/>
                  <a:gd name="T54" fmla="*/ 73 w 228"/>
                  <a:gd name="T55" fmla="*/ 183 h 199"/>
                  <a:gd name="T56" fmla="*/ 89 w 228"/>
                  <a:gd name="T57" fmla="*/ 181 h 199"/>
                  <a:gd name="T58" fmla="*/ 110 w 228"/>
                  <a:gd name="T59" fmla="*/ 178 h 199"/>
                  <a:gd name="T60" fmla="*/ 108 w 228"/>
                  <a:gd name="T61" fmla="*/ 187 h 199"/>
                  <a:gd name="T62" fmla="*/ 121 w 228"/>
                  <a:gd name="T63" fmla="*/ 186 h 199"/>
                  <a:gd name="T64" fmla="*/ 139 w 228"/>
                  <a:gd name="T65" fmla="*/ 184 h 199"/>
                  <a:gd name="T66" fmla="*/ 137 w 228"/>
                  <a:gd name="T67" fmla="*/ 3 h 199"/>
                  <a:gd name="T68" fmla="*/ 197 w 228"/>
                  <a:gd name="T69" fmla="*/ 64 h 199"/>
                  <a:gd name="T70" fmla="*/ 189 w 228"/>
                  <a:gd name="T71" fmla="*/ 58 h 199"/>
                  <a:gd name="T72" fmla="*/ 181 w 228"/>
                  <a:gd name="T73" fmla="*/ 74 h 199"/>
                  <a:gd name="T74" fmla="*/ 170 w 228"/>
                  <a:gd name="T75" fmla="*/ 59 h 199"/>
                  <a:gd name="T76" fmla="*/ 174 w 228"/>
                  <a:gd name="T77" fmla="*/ 75 h 199"/>
                  <a:gd name="T78" fmla="*/ 186 w 228"/>
                  <a:gd name="T79" fmla="*/ 79 h 199"/>
                  <a:gd name="T80" fmla="*/ 181 w 228"/>
                  <a:gd name="T81" fmla="*/ 100 h 199"/>
                  <a:gd name="T82" fmla="*/ 175 w 228"/>
                  <a:gd name="T83" fmla="*/ 122 h 199"/>
                  <a:gd name="T84" fmla="*/ 168 w 228"/>
                  <a:gd name="T85" fmla="*/ 137 h 199"/>
                  <a:gd name="T86" fmla="*/ 147 w 228"/>
                  <a:gd name="T87" fmla="*/ 154 h 199"/>
                  <a:gd name="T88" fmla="*/ 141 w 228"/>
                  <a:gd name="T89" fmla="*/ 139 h 199"/>
                  <a:gd name="T90" fmla="*/ 142 w 228"/>
                  <a:gd name="T91" fmla="*/ 121 h 199"/>
                  <a:gd name="T92" fmla="*/ 135 w 228"/>
                  <a:gd name="T93" fmla="*/ 101 h 199"/>
                  <a:gd name="T94" fmla="*/ 125 w 228"/>
                  <a:gd name="T95" fmla="*/ 89 h 199"/>
                  <a:gd name="T96" fmla="*/ 99 w 228"/>
                  <a:gd name="T97" fmla="*/ 90 h 199"/>
                  <a:gd name="T98" fmla="*/ 89 w 228"/>
                  <a:gd name="T99" fmla="*/ 76 h 199"/>
                  <a:gd name="T100" fmla="*/ 100 w 228"/>
                  <a:gd name="T101" fmla="*/ 49 h 199"/>
                  <a:gd name="T102" fmla="*/ 119 w 228"/>
                  <a:gd name="T103" fmla="*/ 41 h 199"/>
                  <a:gd name="T104" fmla="*/ 130 w 228"/>
                  <a:gd name="T105" fmla="*/ 46 h 199"/>
                  <a:gd name="T106" fmla="*/ 146 w 228"/>
                  <a:gd name="T107" fmla="*/ 46 h 199"/>
                  <a:gd name="T108" fmla="*/ 162 w 228"/>
                  <a:gd name="T109" fmla="*/ 44 h 199"/>
                  <a:gd name="T110" fmla="*/ 147 w 228"/>
                  <a:gd name="T111" fmla="*/ 37 h 199"/>
                  <a:gd name="T112" fmla="*/ 146 w 228"/>
                  <a:gd name="T113" fmla="*/ 32 h 199"/>
                  <a:gd name="T114" fmla="*/ 127 w 228"/>
                  <a:gd name="T115" fmla="*/ 32 h 199"/>
                  <a:gd name="T116" fmla="*/ 111 w 228"/>
                  <a:gd name="T117" fmla="*/ 37 h 199"/>
                  <a:gd name="T118" fmla="*/ 107 w 228"/>
                  <a:gd name="T119" fmla="*/ 21 h 199"/>
                  <a:gd name="T120" fmla="*/ 96 w 228"/>
                  <a:gd name="T121" fmla="*/ 11 h 199"/>
                  <a:gd name="T122" fmla="*/ 109 w 228"/>
                  <a:gd name="T123" fmla="*/ 3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8" h="199">
                    <a:moveTo>
                      <a:pt x="92" y="0"/>
                    </a:moveTo>
                    <a:cubicBezTo>
                      <a:pt x="92" y="0"/>
                      <a:pt x="58" y="5"/>
                      <a:pt x="35" y="31"/>
                    </a:cubicBezTo>
                    <a:cubicBezTo>
                      <a:pt x="35" y="31"/>
                      <a:pt x="53" y="13"/>
                      <a:pt x="64" y="13"/>
                    </a:cubicBezTo>
                    <a:cubicBezTo>
                      <a:pt x="66" y="14"/>
                      <a:pt x="66" y="14"/>
                      <a:pt x="66" y="14"/>
                    </a:cubicBezTo>
                    <a:cubicBezTo>
                      <a:pt x="66" y="14"/>
                      <a:pt x="66" y="15"/>
                      <a:pt x="65" y="15"/>
                    </a:cubicBezTo>
                    <a:cubicBezTo>
                      <a:pt x="65" y="16"/>
                      <a:pt x="64" y="17"/>
                      <a:pt x="64" y="18"/>
                    </a:cubicBezTo>
                    <a:cubicBezTo>
                      <a:pt x="64" y="18"/>
                      <a:pt x="64" y="20"/>
                      <a:pt x="64" y="20"/>
                    </a:cubicBezTo>
                    <a:cubicBezTo>
                      <a:pt x="63" y="21"/>
                      <a:pt x="63" y="21"/>
                      <a:pt x="63" y="21"/>
                    </a:cubicBezTo>
                    <a:cubicBezTo>
                      <a:pt x="63" y="21"/>
                      <a:pt x="62" y="21"/>
                      <a:pt x="62" y="22"/>
                    </a:cubicBezTo>
                    <a:cubicBezTo>
                      <a:pt x="62" y="22"/>
                      <a:pt x="61" y="22"/>
                      <a:pt x="61" y="23"/>
                    </a:cubicBezTo>
                    <a:cubicBezTo>
                      <a:pt x="61" y="24"/>
                      <a:pt x="61" y="25"/>
                      <a:pt x="61" y="25"/>
                    </a:cubicBezTo>
                    <a:cubicBezTo>
                      <a:pt x="62" y="27"/>
                      <a:pt x="62" y="27"/>
                      <a:pt x="62" y="27"/>
                    </a:cubicBezTo>
                    <a:cubicBezTo>
                      <a:pt x="61" y="28"/>
                      <a:pt x="61" y="28"/>
                      <a:pt x="61" y="28"/>
                    </a:cubicBezTo>
                    <a:cubicBezTo>
                      <a:pt x="59" y="29"/>
                      <a:pt x="59" y="29"/>
                      <a:pt x="59" y="29"/>
                    </a:cubicBezTo>
                    <a:cubicBezTo>
                      <a:pt x="59" y="29"/>
                      <a:pt x="58" y="29"/>
                      <a:pt x="57" y="29"/>
                    </a:cubicBezTo>
                    <a:cubicBezTo>
                      <a:pt x="56" y="29"/>
                      <a:pt x="56" y="27"/>
                      <a:pt x="56" y="27"/>
                    </a:cubicBezTo>
                    <a:cubicBezTo>
                      <a:pt x="58" y="26"/>
                      <a:pt x="58" y="26"/>
                      <a:pt x="58" y="26"/>
                    </a:cubicBezTo>
                    <a:cubicBezTo>
                      <a:pt x="58" y="26"/>
                      <a:pt x="58" y="26"/>
                      <a:pt x="58" y="25"/>
                    </a:cubicBezTo>
                    <a:cubicBezTo>
                      <a:pt x="57" y="25"/>
                      <a:pt x="57" y="24"/>
                      <a:pt x="56" y="24"/>
                    </a:cubicBezTo>
                    <a:cubicBezTo>
                      <a:pt x="55" y="24"/>
                      <a:pt x="54" y="26"/>
                      <a:pt x="54" y="26"/>
                    </a:cubicBezTo>
                    <a:cubicBezTo>
                      <a:pt x="52" y="27"/>
                      <a:pt x="52" y="27"/>
                      <a:pt x="52" y="27"/>
                    </a:cubicBezTo>
                    <a:cubicBezTo>
                      <a:pt x="52" y="27"/>
                      <a:pt x="51" y="29"/>
                      <a:pt x="51" y="29"/>
                    </a:cubicBezTo>
                    <a:cubicBezTo>
                      <a:pt x="52" y="29"/>
                      <a:pt x="53" y="29"/>
                      <a:pt x="53" y="29"/>
                    </a:cubicBezTo>
                    <a:cubicBezTo>
                      <a:pt x="53" y="29"/>
                      <a:pt x="53" y="30"/>
                      <a:pt x="53" y="31"/>
                    </a:cubicBezTo>
                    <a:cubicBezTo>
                      <a:pt x="53" y="31"/>
                      <a:pt x="52" y="32"/>
                      <a:pt x="52" y="32"/>
                    </a:cubicBezTo>
                    <a:cubicBezTo>
                      <a:pt x="52" y="32"/>
                      <a:pt x="52" y="33"/>
                      <a:pt x="51" y="33"/>
                    </a:cubicBezTo>
                    <a:cubicBezTo>
                      <a:pt x="50" y="32"/>
                      <a:pt x="49" y="32"/>
                      <a:pt x="48" y="32"/>
                    </a:cubicBezTo>
                    <a:cubicBezTo>
                      <a:pt x="47" y="32"/>
                      <a:pt x="46" y="31"/>
                      <a:pt x="46" y="32"/>
                    </a:cubicBezTo>
                    <a:cubicBezTo>
                      <a:pt x="45" y="32"/>
                      <a:pt x="45" y="32"/>
                      <a:pt x="45" y="32"/>
                    </a:cubicBezTo>
                    <a:cubicBezTo>
                      <a:pt x="45" y="33"/>
                      <a:pt x="42" y="34"/>
                      <a:pt x="42" y="34"/>
                    </a:cubicBezTo>
                    <a:cubicBezTo>
                      <a:pt x="42" y="34"/>
                      <a:pt x="41" y="35"/>
                      <a:pt x="41" y="35"/>
                    </a:cubicBezTo>
                    <a:cubicBezTo>
                      <a:pt x="41" y="35"/>
                      <a:pt x="41" y="37"/>
                      <a:pt x="41" y="37"/>
                    </a:cubicBezTo>
                    <a:cubicBezTo>
                      <a:pt x="41" y="37"/>
                      <a:pt x="40" y="38"/>
                      <a:pt x="38" y="38"/>
                    </a:cubicBezTo>
                    <a:cubicBezTo>
                      <a:pt x="37" y="39"/>
                      <a:pt x="36" y="39"/>
                      <a:pt x="36" y="39"/>
                    </a:cubicBezTo>
                    <a:cubicBezTo>
                      <a:pt x="36" y="41"/>
                      <a:pt x="36" y="41"/>
                      <a:pt x="36" y="41"/>
                    </a:cubicBezTo>
                    <a:cubicBezTo>
                      <a:pt x="36" y="41"/>
                      <a:pt x="34" y="42"/>
                      <a:pt x="34" y="43"/>
                    </a:cubicBezTo>
                    <a:cubicBezTo>
                      <a:pt x="33" y="44"/>
                      <a:pt x="30" y="46"/>
                      <a:pt x="30" y="46"/>
                    </a:cubicBezTo>
                    <a:cubicBezTo>
                      <a:pt x="30" y="46"/>
                      <a:pt x="29" y="47"/>
                      <a:pt x="28" y="48"/>
                    </a:cubicBezTo>
                    <a:cubicBezTo>
                      <a:pt x="28" y="49"/>
                      <a:pt x="28" y="50"/>
                      <a:pt x="28" y="51"/>
                    </a:cubicBezTo>
                    <a:cubicBezTo>
                      <a:pt x="28" y="51"/>
                      <a:pt x="27" y="52"/>
                      <a:pt x="27" y="53"/>
                    </a:cubicBezTo>
                    <a:cubicBezTo>
                      <a:pt x="27" y="54"/>
                      <a:pt x="26" y="55"/>
                      <a:pt x="26" y="56"/>
                    </a:cubicBezTo>
                    <a:cubicBezTo>
                      <a:pt x="25" y="56"/>
                      <a:pt x="25" y="57"/>
                      <a:pt x="24" y="57"/>
                    </a:cubicBezTo>
                    <a:cubicBezTo>
                      <a:pt x="24" y="57"/>
                      <a:pt x="22" y="58"/>
                      <a:pt x="21" y="58"/>
                    </a:cubicBezTo>
                    <a:cubicBezTo>
                      <a:pt x="20" y="59"/>
                      <a:pt x="20" y="60"/>
                      <a:pt x="20" y="60"/>
                    </a:cubicBezTo>
                    <a:cubicBezTo>
                      <a:pt x="20" y="60"/>
                      <a:pt x="21" y="61"/>
                      <a:pt x="21" y="61"/>
                    </a:cubicBezTo>
                    <a:cubicBezTo>
                      <a:pt x="22" y="61"/>
                      <a:pt x="23" y="62"/>
                      <a:pt x="23" y="62"/>
                    </a:cubicBezTo>
                    <a:cubicBezTo>
                      <a:pt x="23" y="62"/>
                      <a:pt x="23" y="63"/>
                      <a:pt x="23" y="64"/>
                    </a:cubicBezTo>
                    <a:cubicBezTo>
                      <a:pt x="23" y="64"/>
                      <a:pt x="22" y="66"/>
                      <a:pt x="23" y="66"/>
                    </a:cubicBezTo>
                    <a:cubicBezTo>
                      <a:pt x="24" y="66"/>
                      <a:pt x="25" y="66"/>
                      <a:pt x="25" y="66"/>
                    </a:cubicBezTo>
                    <a:cubicBezTo>
                      <a:pt x="27" y="67"/>
                      <a:pt x="27" y="67"/>
                      <a:pt x="27" y="67"/>
                    </a:cubicBezTo>
                    <a:cubicBezTo>
                      <a:pt x="28" y="68"/>
                      <a:pt x="28" y="68"/>
                      <a:pt x="28" y="68"/>
                    </a:cubicBezTo>
                    <a:cubicBezTo>
                      <a:pt x="29" y="68"/>
                      <a:pt x="29" y="68"/>
                      <a:pt x="29" y="68"/>
                    </a:cubicBezTo>
                    <a:cubicBezTo>
                      <a:pt x="29" y="68"/>
                      <a:pt x="29" y="69"/>
                      <a:pt x="29" y="70"/>
                    </a:cubicBezTo>
                    <a:cubicBezTo>
                      <a:pt x="28" y="70"/>
                      <a:pt x="28" y="71"/>
                      <a:pt x="28" y="71"/>
                    </a:cubicBezTo>
                    <a:cubicBezTo>
                      <a:pt x="27" y="71"/>
                      <a:pt x="27" y="71"/>
                      <a:pt x="27" y="70"/>
                    </a:cubicBezTo>
                    <a:cubicBezTo>
                      <a:pt x="27" y="69"/>
                      <a:pt x="27" y="69"/>
                      <a:pt x="26" y="68"/>
                    </a:cubicBezTo>
                    <a:cubicBezTo>
                      <a:pt x="25" y="68"/>
                      <a:pt x="24" y="69"/>
                      <a:pt x="24" y="69"/>
                    </a:cubicBezTo>
                    <a:cubicBezTo>
                      <a:pt x="24" y="69"/>
                      <a:pt x="23" y="69"/>
                      <a:pt x="23" y="68"/>
                    </a:cubicBezTo>
                    <a:cubicBezTo>
                      <a:pt x="22" y="67"/>
                      <a:pt x="22" y="68"/>
                      <a:pt x="22" y="67"/>
                    </a:cubicBezTo>
                    <a:cubicBezTo>
                      <a:pt x="22" y="66"/>
                      <a:pt x="23" y="66"/>
                      <a:pt x="22" y="65"/>
                    </a:cubicBezTo>
                    <a:cubicBezTo>
                      <a:pt x="22" y="65"/>
                      <a:pt x="21" y="64"/>
                      <a:pt x="21" y="64"/>
                    </a:cubicBezTo>
                    <a:cubicBezTo>
                      <a:pt x="20" y="64"/>
                      <a:pt x="21" y="65"/>
                      <a:pt x="20" y="64"/>
                    </a:cubicBezTo>
                    <a:cubicBezTo>
                      <a:pt x="20" y="63"/>
                      <a:pt x="19" y="63"/>
                      <a:pt x="19" y="63"/>
                    </a:cubicBezTo>
                    <a:cubicBezTo>
                      <a:pt x="19" y="63"/>
                      <a:pt x="18" y="63"/>
                      <a:pt x="18" y="62"/>
                    </a:cubicBezTo>
                    <a:cubicBezTo>
                      <a:pt x="18" y="62"/>
                      <a:pt x="18" y="61"/>
                      <a:pt x="18" y="60"/>
                    </a:cubicBezTo>
                    <a:cubicBezTo>
                      <a:pt x="18" y="60"/>
                      <a:pt x="19" y="59"/>
                      <a:pt x="19" y="58"/>
                    </a:cubicBezTo>
                    <a:cubicBezTo>
                      <a:pt x="19" y="58"/>
                      <a:pt x="19" y="55"/>
                      <a:pt x="19" y="55"/>
                    </a:cubicBezTo>
                    <a:cubicBezTo>
                      <a:pt x="19" y="55"/>
                      <a:pt x="16" y="61"/>
                      <a:pt x="15" y="66"/>
                    </a:cubicBezTo>
                    <a:cubicBezTo>
                      <a:pt x="15" y="66"/>
                      <a:pt x="16" y="65"/>
                      <a:pt x="16" y="66"/>
                    </a:cubicBezTo>
                    <a:cubicBezTo>
                      <a:pt x="16" y="67"/>
                      <a:pt x="17" y="68"/>
                      <a:pt x="16" y="69"/>
                    </a:cubicBezTo>
                    <a:cubicBezTo>
                      <a:pt x="16" y="69"/>
                      <a:pt x="16" y="69"/>
                      <a:pt x="16" y="72"/>
                    </a:cubicBezTo>
                    <a:cubicBezTo>
                      <a:pt x="16" y="74"/>
                      <a:pt x="17" y="75"/>
                      <a:pt x="17" y="76"/>
                    </a:cubicBezTo>
                    <a:cubicBezTo>
                      <a:pt x="16" y="76"/>
                      <a:pt x="16" y="77"/>
                      <a:pt x="16" y="78"/>
                    </a:cubicBezTo>
                    <a:cubicBezTo>
                      <a:pt x="16" y="79"/>
                      <a:pt x="16" y="82"/>
                      <a:pt x="17" y="82"/>
                    </a:cubicBezTo>
                    <a:cubicBezTo>
                      <a:pt x="17" y="82"/>
                      <a:pt x="17" y="83"/>
                      <a:pt x="17" y="83"/>
                    </a:cubicBezTo>
                    <a:cubicBezTo>
                      <a:pt x="18" y="84"/>
                      <a:pt x="17" y="85"/>
                      <a:pt x="18" y="84"/>
                    </a:cubicBezTo>
                    <a:cubicBezTo>
                      <a:pt x="19" y="82"/>
                      <a:pt x="20" y="81"/>
                      <a:pt x="20" y="81"/>
                    </a:cubicBezTo>
                    <a:cubicBezTo>
                      <a:pt x="20" y="80"/>
                      <a:pt x="20" y="80"/>
                      <a:pt x="20" y="80"/>
                    </a:cubicBezTo>
                    <a:cubicBezTo>
                      <a:pt x="20" y="80"/>
                      <a:pt x="20" y="79"/>
                      <a:pt x="22" y="79"/>
                    </a:cubicBezTo>
                    <a:cubicBezTo>
                      <a:pt x="23" y="79"/>
                      <a:pt x="24" y="79"/>
                      <a:pt x="24" y="80"/>
                    </a:cubicBezTo>
                    <a:cubicBezTo>
                      <a:pt x="25" y="80"/>
                      <a:pt x="23" y="82"/>
                      <a:pt x="24" y="82"/>
                    </a:cubicBezTo>
                    <a:cubicBezTo>
                      <a:pt x="25" y="82"/>
                      <a:pt x="27" y="81"/>
                      <a:pt x="28" y="81"/>
                    </a:cubicBezTo>
                    <a:cubicBezTo>
                      <a:pt x="29" y="81"/>
                      <a:pt x="29" y="82"/>
                      <a:pt x="30" y="83"/>
                    </a:cubicBezTo>
                    <a:cubicBezTo>
                      <a:pt x="30" y="84"/>
                      <a:pt x="30" y="85"/>
                      <a:pt x="31" y="86"/>
                    </a:cubicBezTo>
                    <a:cubicBezTo>
                      <a:pt x="32" y="86"/>
                      <a:pt x="31" y="87"/>
                      <a:pt x="32" y="88"/>
                    </a:cubicBezTo>
                    <a:cubicBezTo>
                      <a:pt x="32" y="89"/>
                      <a:pt x="34" y="90"/>
                      <a:pt x="35" y="90"/>
                    </a:cubicBezTo>
                    <a:cubicBezTo>
                      <a:pt x="35" y="90"/>
                      <a:pt x="37" y="90"/>
                      <a:pt x="38" y="90"/>
                    </a:cubicBezTo>
                    <a:cubicBezTo>
                      <a:pt x="39" y="91"/>
                      <a:pt x="38" y="92"/>
                      <a:pt x="39" y="92"/>
                    </a:cubicBezTo>
                    <a:cubicBezTo>
                      <a:pt x="40" y="92"/>
                      <a:pt x="41" y="95"/>
                      <a:pt x="41" y="95"/>
                    </a:cubicBezTo>
                    <a:cubicBezTo>
                      <a:pt x="41" y="95"/>
                      <a:pt x="41" y="97"/>
                      <a:pt x="41" y="98"/>
                    </a:cubicBezTo>
                    <a:cubicBezTo>
                      <a:pt x="41" y="98"/>
                      <a:pt x="41" y="99"/>
                      <a:pt x="42" y="100"/>
                    </a:cubicBezTo>
                    <a:cubicBezTo>
                      <a:pt x="42" y="100"/>
                      <a:pt x="44" y="100"/>
                      <a:pt x="44" y="100"/>
                    </a:cubicBezTo>
                    <a:cubicBezTo>
                      <a:pt x="44" y="100"/>
                      <a:pt x="43" y="102"/>
                      <a:pt x="45" y="102"/>
                    </a:cubicBezTo>
                    <a:cubicBezTo>
                      <a:pt x="47" y="103"/>
                      <a:pt x="48" y="103"/>
                      <a:pt x="49" y="104"/>
                    </a:cubicBezTo>
                    <a:cubicBezTo>
                      <a:pt x="49" y="104"/>
                      <a:pt x="48" y="105"/>
                      <a:pt x="50" y="105"/>
                    </a:cubicBezTo>
                    <a:cubicBezTo>
                      <a:pt x="52" y="105"/>
                      <a:pt x="54" y="105"/>
                      <a:pt x="55" y="106"/>
                    </a:cubicBezTo>
                    <a:cubicBezTo>
                      <a:pt x="56" y="106"/>
                      <a:pt x="55" y="107"/>
                      <a:pt x="57" y="109"/>
                    </a:cubicBezTo>
                    <a:cubicBezTo>
                      <a:pt x="60" y="110"/>
                      <a:pt x="60" y="111"/>
                      <a:pt x="61" y="111"/>
                    </a:cubicBezTo>
                    <a:cubicBezTo>
                      <a:pt x="62" y="111"/>
                      <a:pt x="63" y="111"/>
                      <a:pt x="63" y="113"/>
                    </a:cubicBezTo>
                    <a:cubicBezTo>
                      <a:pt x="62" y="115"/>
                      <a:pt x="62" y="116"/>
                      <a:pt x="61" y="117"/>
                    </a:cubicBezTo>
                    <a:cubicBezTo>
                      <a:pt x="60" y="118"/>
                      <a:pt x="59" y="120"/>
                      <a:pt x="58" y="121"/>
                    </a:cubicBezTo>
                    <a:cubicBezTo>
                      <a:pt x="58" y="122"/>
                      <a:pt x="57" y="123"/>
                      <a:pt x="58" y="124"/>
                    </a:cubicBezTo>
                    <a:cubicBezTo>
                      <a:pt x="58" y="126"/>
                      <a:pt x="59" y="127"/>
                      <a:pt x="59" y="128"/>
                    </a:cubicBezTo>
                    <a:cubicBezTo>
                      <a:pt x="59" y="129"/>
                      <a:pt x="59" y="131"/>
                      <a:pt x="59" y="132"/>
                    </a:cubicBezTo>
                    <a:cubicBezTo>
                      <a:pt x="58" y="133"/>
                      <a:pt x="58" y="134"/>
                      <a:pt x="58" y="134"/>
                    </a:cubicBezTo>
                    <a:cubicBezTo>
                      <a:pt x="58" y="134"/>
                      <a:pt x="59" y="136"/>
                      <a:pt x="58" y="137"/>
                    </a:cubicBezTo>
                    <a:cubicBezTo>
                      <a:pt x="57" y="138"/>
                      <a:pt x="55" y="140"/>
                      <a:pt x="54" y="140"/>
                    </a:cubicBezTo>
                    <a:cubicBezTo>
                      <a:pt x="53" y="140"/>
                      <a:pt x="51" y="142"/>
                      <a:pt x="51" y="142"/>
                    </a:cubicBezTo>
                    <a:cubicBezTo>
                      <a:pt x="51" y="142"/>
                      <a:pt x="51" y="146"/>
                      <a:pt x="51" y="147"/>
                    </a:cubicBezTo>
                    <a:cubicBezTo>
                      <a:pt x="51" y="147"/>
                      <a:pt x="47" y="154"/>
                      <a:pt x="49" y="155"/>
                    </a:cubicBezTo>
                    <a:cubicBezTo>
                      <a:pt x="50" y="156"/>
                      <a:pt x="50" y="158"/>
                      <a:pt x="50" y="159"/>
                    </a:cubicBezTo>
                    <a:cubicBezTo>
                      <a:pt x="49" y="160"/>
                      <a:pt x="49" y="160"/>
                      <a:pt x="49" y="160"/>
                    </a:cubicBezTo>
                    <a:cubicBezTo>
                      <a:pt x="48" y="161"/>
                      <a:pt x="46" y="161"/>
                      <a:pt x="47" y="163"/>
                    </a:cubicBezTo>
                    <a:cubicBezTo>
                      <a:pt x="49" y="165"/>
                      <a:pt x="50" y="165"/>
                      <a:pt x="50" y="167"/>
                    </a:cubicBezTo>
                    <a:cubicBezTo>
                      <a:pt x="51" y="168"/>
                      <a:pt x="51" y="168"/>
                      <a:pt x="52" y="170"/>
                    </a:cubicBezTo>
                    <a:cubicBezTo>
                      <a:pt x="53" y="171"/>
                      <a:pt x="53" y="172"/>
                      <a:pt x="54" y="173"/>
                    </a:cubicBezTo>
                    <a:cubicBezTo>
                      <a:pt x="55" y="174"/>
                      <a:pt x="56" y="175"/>
                      <a:pt x="56" y="176"/>
                    </a:cubicBezTo>
                    <a:cubicBezTo>
                      <a:pt x="56" y="177"/>
                      <a:pt x="59" y="179"/>
                      <a:pt x="56" y="177"/>
                    </a:cubicBezTo>
                    <a:cubicBezTo>
                      <a:pt x="53" y="175"/>
                      <a:pt x="56" y="177"/>
                      <a:pt x="52" y="174"/>
                    </a:cubicBezTo>
                    <a:cubicBezTo>
                      <a:pt x="49" y="171"/>
                      <a:pt x="48" y="173"/>
                      <a:pt x="46" y="171"/>
                    </a:cubicBezTo>
                    <a:cubicBezTo>
                      <a:pt x="45" y="169"/>
                      <a:pt x="47" y="175"/>
                      <a:pt x="44" y="168"/>
                    </a:cubicBezTo>
                    <a:cubicBezTo>
                      <a:pt x="41" y="160"/>
                      <a:pt x="40" y="161"/>
                      <a:pt x="39" y="159"/>
                    </a:cubicBezTo>
                    <a:cubicBezTo>
                      <a:pt x="39" y="157"/>
                      <a:pt x="39" y="159"/>
                      <a:pt x="37" y="155"/>
                    </a:cubicBezTo>
                    <a:cubicBezTo>
                      <a:pt x="35" y="151"/>
                      <a:pt x="37" y="154"/>
                      <a:pt x="35" y="151"/>
                    </a:cubicBezTo>
                    <a:cubicBezTo>
                      <a:pt x="33" y="149"/>
                      <a:pt x="33" y="152"/>
                      <a:pt x="32" y="148"/>
                    </a:cubicBezTo>
                    <a:cubicBezTo>
                      <a:pt x="31" y="143"/>
                      <a:pt x="31" y="146"/>
                      <a:pt x="30" y="141"/>
                    </a:cubicBezTo>
                    <a:cubicBezTo>
                      <a:pt x="28" y="136"/>
                      <a:pt x="31" y="136"/>
                      <a:pt x="28" y="133"/>
                    </a:cubicBezTo>
                    <a:cubicBezTo>
                      <a:pt x="25" y="131"/>
                      <a:pt x="25" y="132"/>
                      <a:pt x="24" y="131"/>
                    </a:cubicBezTo>
                    <a:cubicBezTo>
                      <a:pt x="23" y="129"/>
                      <a:pt x="25" y="130"/>
                      <a:pt x="22" y="126"/>
                    </a:cubicBezTo>
                    <a:cubicBezTo>
                      <a:pt x="20" y="122"/>
                      <a:pt x="16" y="120"/>
                      <a:pt x="16" y="113"/>
                    </a:cubicBezTo>
                    <a:cubicBezTo>
                      <a:pt x="16" y="105"/>
                      <a:pt x="16" y="104"/>
                      <a:pt x="16" y="104"/>
                    </a:cubicBezTo>
                    <a:cubicBezTo>
                      <a:pt x="16" y="104"/>
                      <a:pt x="13" y="101"/>
                      <a:pt x="14" y="97"/>
                    </a:cubicBezTo>
                    <a:cubicBezTo>
                      <a:pt x="15" y="92"/>
                      <a:pt x="16" y="94"/>
                      <a:pt x="15" y="92"/>
                    </a:cubicBezTo>
                    <a:cubicBezTo>
                      <a:pt x="15" y="91"/>
                      <a:pt x="14" y="91"/>
                      <a:pt x="13" y="89"/>
                    </a:cubicBezTo>
                    <a:cubicBezTo>
                      <a:pt x="12" y="88"/>
                      <a:pt x="12" y="88"/>
                      <a:pt x="11" y="87"/>
                    </a:cubicBezTo>
                    <a:cubicBezTo>
                      <a:pt x="11" y="86"/>
                      <a:pt x="11" y="83"/>
                      <a:pt x="11" y="83"/>
                    </a:cubicBezTo>
                    <a:cubicBezTo>
                      <a:pt x="10" y="84"/>
                      <a:pt x="10" y="84"/>
                      <a:pt x="10" y="84"/>
                    </a:cubicBezTo>
                    <a:cubicBezTo>
                      <a:pt x="10" y="84"/>
                      <a:pt x="0" y="182"/>
                      <a:pt x="97" y="197"/>
                    </a:cubicBezTo>
                    <a:cubicBezTo>
                      <a:pt x="97" y="197"/>
                      <a:pt x="75" y="192"/>
                      <a:pt x="73" y="187"/>
                    </a:cubicBezTo>
                    <a:cubicBezTo>
                      <a:pt x="73" y="187"/>
                      <a:pt x="72" y="183"/>
                      <a:pt x="73" y="183"/>
                    </a:cubicBezTo>
                    <a:cubicBezTo>
                      <a:pt x="74" y="183"/>
                      <a:pt x="76" y="184"/>
                      <a:pt x="77" y="183"/>
                    </a:cubicBezTo>
                    <a:cubicBezTo>
                      <a:pt x="79" y="181"/>
                      <a:pt x="80" y="180"/>
                      <a:pt x="80" y="180"/>
                    </a:cubicBezTo>
                    <a:cubicBezTo>
                      <a:pt x="80" y="182"/>
                      <a:pt x="80" y="182"/>
                      <a:pt x="80" y="182"/>
                    </a:cubicBezTo>
                    <a:cubicBezTo>
                      <a:pt x="80" y="182"/>
                      <a:pt x="79" y="182"/>
                      <a:pt x="83" y="181"/>
                    </a:cubicBezTo>
                    <a:cubicBezTo>
                      <a:pt x="88" y="181"/>
                      <a:pt x="88" y="181"/>
                      <a:pt x="89" y="181"/>
                    </a:cubicBezTo>
                    <a:cubicBezTo>
                      <a:pt x="91" y="180"/>
                      <a:pt x="93" y="176"/>
                      <a:pt x="94" y="178"/>
                    </a:cubicBezTo>
                    <a:cubicBezTo>
                      <a:pt x="95" y="181"/>
                      <a:pt x="93" y="180"/>
                      <a:pt x="95" y="181"/>
                    </a:cubicBezTo>
                    <a:cubicBezTo>
                      <a:pt x="97" y="181"/>
                      <a:pt x="101" y="180"/>
                      <a:pt x="101" y="180"/>
                    </a:cubicBezTo>
                    <a:cubicBezTo>
                      <a:pt x="101" y="180"/>
                      <a:pt x="108" y="181"/>
                      <a:pt x="108" y="180"/>
                    </a:cubicBezTo>
                    <a:cubicBezTo>
                      <a:pt x="109" y="179"/>
                      <a:pt x="109" y="178"/>
                      <a:pt x="110" y="178"/>
                    </a:cubicBezTo>
                    <a:cubicBezTo>
                      <a:pt x="111" y="178"/>
                      <a:pt x="112" y="180"/>
                      <a:pt x="112" y="180"/>
                    </a:cubicBezTo>
                    <a:cubicBezTo>
                      <a:pt x="108" y="182"/>
                      <a:pt x="108" y="182"/>
                      <a:pt x="108" y="182"/>
                    </a:cubicBezTo>
                    <a:cubicBezTo>
                      <a:pt x="105" y="185"/>
                      <a:pt x="105" y="185"/>
                      <a:pt x="105" y="185"/>
                    </a:cubicBezTo>
                    <a:cubicBezTo>
                      <a:pt x="105" y="185"/>
                      <a:pt x="103" y="185"/>
                      <a:pt x="105" y="186"/>
                    </a:cubicBezTo>
                    <a:cubicBezTo>
                      <a:pt x="106" y="187"/>
                      <a:pt x="107" y="187"/>
                      <a:pt x="108" y="187"/>
                    </a:cubicBezTo>
                    <a:cubicBezTo>
                      <a:pt x="110" y="187"/>
                      <a:pt x="114" y="190"/>
                      <a:pt x="115" y="188"/>
                    </a:cubicBezTo>
                    <a:cubicBezTo>
                      <a:pt x="116" y="186"/>
                      <a:pt x="116" y="186"/>
                      <a:pt x="117" y="185"/>
                    </a:cubicBezTo>
                    <a:cubicBezTo>
                      <a:pt x="117" y="184"/>
                      <a:pt x="117" y="182"/>
                      <a:pt x="119" y="182"/>
                    </a:cubicBezTo>
                    <a:cubicBezTo>
                      <a:pt x="120" y="182"/>
                      <a:pt x="122" y="183"/>
                      <a:pt x="122" y="183"/>
                    </a:cubicBezTo>
                    <a:cubicBezTo>
                      <a:pt x="121" y="186"/>
                      <a:pt x="121" y="186"/>
                      <a:pt x="121" y="186"/>
                    </a:cubicBezTo>
                    <a:cubicBezTo>
                      <a:pt x="121" y="186"/>
                      <a:pt x="123" y="186"/>
                      <a:pt x="125" y="186"/>
                    </a:cubicBezTo>
                    <a:cubicBezTo>
                      <a:pt x="126" y="186"/>
                      <a:pt x="126" y="188"/>
                      <a:pt x="128" y="186"/>
                    </a:cubicBezTo>
                    <a:cubicBezTo>
                      <a:pt x="129" y="184"/>
                      <a:pt x="129" y="184"/>
                      <a:pt x="131" y="184"/>
                    </a:cubicBezTo>
                    <a:cubicBezTo>
                      <a:pt x="133" y="184"/>
                      <a:pt x="135" y="183"/>
                      <a:pt x="136" y="183"/>
                    </a:cubicBezTo>
                    <a:cubicBezTo>
                      <a:pt x="136" y="184"/>
                      <a:pt x="138" y="184"/>
                      <a:pt x="139" y="184"/>
                    </a:cubicBezTo>
                    <a:cubicBezTo>
                      <a:pt x="139" y="184"/>
                      <a:pt x="143" y="186"/>
                      <a:pt x="143" y="186"/>
                    </a:cubicBezTo>
                    <a:cubicBezTo>
                      <a:pt x="144" y="185"/>
                      <a:pt x="148" y="186"/>
                      <a:pt x="148" y="186"/>
                    </a:cubicBezTo>
                    <a:cubicBezTo>
                      <a:pt x="148" y="186"/>
                      <a:pt x="137" y="196"/>
                      <a:pt x="113" y="197"/>
                    </a:cubicBezTo>
                    <a:cubicBezTo>
                      <a:pt x="113" y="197"/>
                      <a:pt x="167" y="199"/>
                      <a:pt x="197" y="146"/>
                    </a:cubicBezTo>
                    <a:cubicBezTo>
                      <a:pt x="228" y="94"/>
                      <a:pt x="206" y="26"/>
                      <a:pt x="137" y="3"/>
                    </a:cubicBezTo>
                    <a:cubicBezTo>
                      <a:pt x="137" y="3"/>
                      <a:pt x="189" y="22"/>
                      <a:pt x="203" y="71"/>
                    </a:cubicBezTo>
                    <a:cubicBezTo>
                      <a:pt x="202" y="72"/>
                      <a:pt x="202" y="72"/>
                      <a:pt x="202" y="72"/>
                    </a:cubicBezTo>
                    <a:cubicBezTo>
                      <a:pt x="201" y="71"/>
                      <a:pt x="201" y="72"/>
                      <a:pt x="200" y="69"/>
                    </a:cubicBezTo>
                    <a:cubicBezTo>
                      <a:pt x="199" y="67"/>
                      <a:pt x="199" y="68"/>
                      <a:pt x="199" y="66"/>
                    </a:cubicBezTo>
                    <a:cubicBezTo>
                      <a:pt x="198" y="64"/>
                      <a:pt x="198" y="65"/>
                      <a:pt x="197" y="64"/>
                    </a:cubicBezTo>
                    <a:cubicBezTo>
                      <a:pt x="195" y="62"/>
                      <a:pt x="195" y="62"/>
                      <a:pt x="194" y="61"/>
                    </a:cubicBezTo>
                    <a:cubicBezTo>
                      <a:pt x="193" y="61"/>
                      <a:pt x="192" y="58"/>
                      <a:pt x="192" y="57"/>
                    </a:cubicBezTo>
                    <a:cubicBezTo>
                      <a:pt x="191" y="56"/>
                      <a:pt x="189" y="55"/>
                      <a:pt x="188" y="55"/>
                    </a:cubicBezTo>
                    <a:cubicBezTo>
                      <a:pt x="187" y="55"/>
                      <a:pt x="188" y="54"/>
                      <a:pt x="187" y="55"/>
                    </a:cubicBezTo>
                    <a:cubicBezTo>
                      <a:pt x="187" y="56"/>
                      <a:pt x="189" y="58"/>
                      <a:pt x="189" y="58"/>
                    </a:cubicBezTo>
                    <a:cubicBezTo>
                      <a:pt x="189" y="62"/>
                      <a:pt x="189" y="62"/>
                      <a:pt x="189" y="62"/>
                    </a:cubicBezTo>
                    <a:cubicBezTo>
                      <a:pt x="189" y="62"/>
                      <a:pt x="190" y="65"/>
                      <a:pt x="190" y="66"/>
                    </a:cubicBezTo>
                    <a:cubicBezTo>
                      <a:pt x="190" y="67"/>
                      <a:pt x="189" y="70"/>
                      <a:pt x="189" y="70"/>
                    </a:cubicBezTo>
                    <a:cubicBezTo>
                      <a:pt x="189" y="70"/>
                      <a:pt x="188" y="72"/>
                      <a:pt x="187" y="73"/>
                    </a:cubicBezTo>
                    <a:cubicBezTo>
                      <a:pt x="186" y="73"/>
                      <a:pt x="181" y="74"/>
                      <a:pt x="181" y="74"/>
                    </a:cubicBezTo>
                    <a:cubicBezTo>
                      <a:pt x="181" y="74"/>
                      <a:pt x="179" y="72"/>
                      <a:pt x="179" y="71"/>
                    </a:cubicBezTo>
                    <a:cubicBezTo>
                      <a:pt x="178" y="69"/>
                      <a:pt x="175" y="69"/>
                      <a:pt x="174" y="68"/>
                    </a:cubicBezTo>
                    <a:cubicBezTo>
                      <a:pt x="174" y="67"/>
                      <a:pt x="175" y="66"/>
                      <a:pt x="173" y="64"/>
                    </a:cubicBezTo>
                    <a:cubicBezTo>
                      <a:pt x="172" y="62"/>
                      <a:pt x="173" y="63"/>
                      <a:pt x="172" y="61"/>
                    </a:cubicBezTo>
                    <a:cubicBezTo>
                      <a:pt x="170" y="59"/>
                      <a:pt x="170" y="59"/>
                      <a:pt x="170" y="59"/>
                    </a:cubicBezTo>
                    <a:cubicBezTo>
                      <a:pt x="170" y="59"/>
                      <a:pt x="166" y="58"/>
                      <a:pt x="167" y="60"/>
                    </a:cubicBezTo>
                    <a:cubicBezTo>
                      <a:pt x="168" y="63"/>
                      <a:pt x="167" y="65"/>
                      <a:pt x="168" y="65"/>
                    </a:cubicBezTo>
                    <a:cubicBezTo>
                      <a:pt x="169" y="66"/>
                      <a:pt x="170" y="65"/>
                      <a:pt x="171" y="67"/>
                    </a:cubicBezTo>
                    <a:cubicBezTo>
                      <a:pt x="172" y="69"/>
                      <a:pt x="172" y="70"/>
                      <a:pt x="172" y="71"/>
                    </a:cubicBezTo>
                    <a:cubicBezTo>
                      <a:pt x="173" y="71"/>
                      <a:pt x="173" y="74"/>
                      <a:pt x="174" y="75"/>
                    </a:cubicBezTo>
                    <a:cubicBezTo>
                      <a:pt x="175" y="75"/>
                      <a:pt x="178" y="75"/>
                      <a:pt x="178" y="76"/>
                    </a:cubicBezTo>
                    <a:cubicBezTo>
                      <a:pt x="177" y="77"/>
                      <a:pt x="176" y="78"/>
                      <a:pt x="178" y="79"/>
                    </a:cubicBezTo>
                    <a:cubicBezTo>
                      <a:pt x="179" y="79"/>
                      <a:pt x="179" y="80"/>
                      <a:pt x="180" y="80"/>
                    </a:cubicBezTo>
                    <a:cubicBezTo>
                      <a:pt x="181" y="80"/>
                      <a:pt x="181" y="80"/>
                      <a:pt x="182" y="79"/>
                    </a:cubicBezTo>
                    <a:cubicBezTo>
                      <a:pt x="184" y="79"/>
                      <a:pt x="186" y="79"/>
                      <a:pt x="186" y="79"/>
                    </a:cubicBezTo>
                    <a:cubicBezTo>
                      <a:pt x="186" y="79"/>
                      <a:pt x="188" y="80"/>
                      <a:pt x="188" y="81"/>
                    </a:cubicBezTo>
                    <a:cubicBezTo>
                      <a:pt x="188" y="82"/>
                      <a:pt x="187" y="86"/>
                      <a:pt x="187" y="86"/>
                    </a:cubicBezTo>
                    <a:cubicBezTo>
                      <a:pt x="185" y="90"/>
                      <a:pt x="185" y="90"/>
                      <a:pt x="185" y="90"/>
                    </a:cubicBezTo>
                    <a:cubicBezTo>
                      <a:pt x="185" y="90"/>
                      <a:pt x="185" y="97"/>
                      <a:pt x="184" y="97"/>
                    </a:cubicBezTo>
                    <a:cubicBezTo>
                      <a:pt x="183" y="97"/>
                      <a:pt x="182" y="100"/>
                      <a:pt x="181" y="100"/>
                    </a:cubicBezTo>
                    <a:cubicBezTo>
                      <a:pt x="180" y="101"/>
                      <a:pt x="180" y="105"/>
                      <a:pt x="180" y="105"/>
                    </a:cubicBezTo>
                    <a:cubicBezTo>
                      <a:pt x="178" y="108"/>
                      <a:pt x="178" y="108"/>
                      <a:pt x="178" y="108"/>
                    </a:cubicBezTo>
                    <a:cubicBezTo>
                      <a:pt x="178" y="108"/>
                      <a:pt x="178" y="111"/>
                      <a:pt x="178" y="112"/>
                    </a:cubicBezTo>
                    <a:cubicBezTo>
                      <a:pt x="178" y="113"/>
                      <a:pt x="179" y="117"/>
                      <a:pt x="178" y="119"/>
                    </a:cubicBezTo>
                    <a:cubicBezTo>
                      <a:pt x="178" y="121"/>
                      <a:pt x="175" y="122"/>
                      <a:pt x="175" y="122"/>
                    </a:cubicBezTo>
                    <a:cubicBezTo>
                      <a:pt x="175" y="122"/>
                      <a:pt x="179" y="126"/>
                      <a:pt x="177" y="126"/>
                    </a:cubicBezTo>
                    <a:cubicBezTo>
                      <a:pt x="175" y="127"/>
                      <a:pt x="173" y="129"/>
                      <a:pt x="173" y="130"/>
                    </a:cubicBezTo>
                    <a:cubicBezTo>
                      <a:pt x="172" y="131"/>
                      <a:pt x="172" y="132"/>
                      <a:pt x="171" y="132"/>
                    </a:cubicBezTo>
                    <a:cubicBezTo>
                      <a:pt x="170" y="133"/>
                      <a:pt x="168" y="133"/>
                      <a:pt x="168" y="134"/>
                    </a:cubicBezTo>
                    <a:cubicBezTo>
                      <a:pt x="168" y="134"/>
                      <a:pt x="168" y="137"/>
                      <a:pt x="168" y="137"/>
                    </a:cubicBezTo>
                    <a:cubicBezTo>
                      <a:pt x="164" y="142"/>
                      <a:pt x="164" y="142"/>
                      <a:pt x="164" y="142"/>
                    </a:cubicBezTo>
                    <a:cubicBezTo>
                      <a:pt x="160" y="146"/>
                      <a:pt x="160" y="146"/>
                      <a:pt x="160" y="146"/>
                    </a:cubicBezTo>
                    <a:cubicBezTo>
                      <a:pt x="160" y="146"/>
                      <a:pt x="160" y="149"/>
                      <a:pt x="159" y="149"/>
                    </a:cubicBezTo>
                    <a:cubicBezTo>
                      <a:pt x="158" y="149"/>
                      <a:pt x="153" y="151"/>
                      <a:pt x="152" y="152"/>
                    </a:cubicBezTo>
                    <a:cubicBezTo>
                      <a:pt x="152" y="152"/>
                      <a:pt x="148" y="154"/>
                      <a:pt x="147" y="154"/>
                    </a:cubicBezTo>
                    <a:cubicBezTo>
                      <a:pt x="146" y="154"/>
                      <a:pt x="148" y="157"/>
                      <a:pt x="146" y="154"/>
                    </a:cubicBezTo>
                    <a:cubicBezTo>
                      <a:pt x="144" y="151"/>
                      <a:pt x="145" y="153"/>
                      <a:pt x="144" y="149"/>
                    </a:cubicBezTo>
                    <a:cubicBezTo>
                      <a:pt x="142" y="145"/>
                      <a:pt x="142" y="148"/>
                      <a:pt x="142" y="145"/>
                    </a:cubicBezTo>
                    <a:cubicBezTo>
                      <a:pt x="142" y="143"/>
                      <a:pt x="142" y="145"/>
                      <a:pt x="142" y="143"/>
                    </a:cubicBezTo>
                    <a:cubicBezTo>
                      <a:pt x="142" y="140"/>
                      <a:pt x="143" y="142"/>
                      <a:pt x="141" y="139"/>
                    </a:cubicBezTo>
                    <a:cubicBezTo>
                      <a:pt x="140" y="136"/>
                      <a:pt x="140" y="137"/>
                      <a:pt x="138" y="135"/>
                    </a:cubicBezTo>
                    <a:cubicBezTo>
                      <a:pt x="136" y="133"/>
                      <a:pt x="135" y="135"/>
                      <a:pt x="136" y="132"/>
                    </a:cubicBezTo>
                    <a:cubicBezTo>
                      <a:pt x="137" y="129"/>
                      <a:pt x="137" y="132"/>
                      <a:pt x="137" y="129"/>
                    </a:cubicBezTo>
                    <a:cubicBezTo>
                      <a:pt x="138" y="126"/>
                      <a:pt x="137" y="125"/>
                      <a:pt x="139" y="124"/>
                    </a:cubicBezTo>
                    <a:cubicBezTo>
                      <a:pt x="141" y="123"/>
                      <a:pt x="142" y="122"/>
                      <a:pt x="142" y="121"/>
                    </a:cubicBezTo>
                    <a:cubicBezTo>
                      <a:pt x="142" y="119"/>
                      <a:pt x="142" y="118"/>
                      <a:pt x="142" y="117"/>
                    </a:cubicBezTo>
                    <a:cubicBezTo>
                      <a:pt x="141" y="116"/>
                      <a:pt x="139" y="114"/>
                      <a:pt x="139" y="113"/>
                    </a:cubicBezTo>
                    <a:cubicBezTo>
                      <a:pt x="139" y="112"/>
                      <a:pt x="139" y="113"/>
                      <a:pt x="137" y="111"/>
                    </a:cubicBezTo>
                    <a:cubicBezTo>
                      <a:pt x="136" y="109"/>
                      <a:pt x="135" y="108"/>
                      <a:pt x="135" y="108"/>
                    </a:cubicBezTo>
                    <a:cubicBezTo>
                      <a:pt x="135" y="108"/>
                      <a:pt x="135" y="103"/>
                      <a:pt x="135" y="101"/>
                    </a:cubicBezTo>
                    <a:cubicBezTo>
                      <a:pt x="135" y="99"/>
                      <a:pt x="134" y="102"/>
                      <a:pt x="135" y="99"/>
                    </a:cubicBezTo>
                    <a:cubicBezTo>
                      <a:pt x="135" y="96"/>
                      <a:pt x="135" y="94"/>
                      <a:pt x="135" y="94"/>
                    </a:cubicBezTo>
                    <a:cubicBezTo>
                      <a:pt x="135" y="94"/>
                      <a:pt x="132" y="92"/>
                      <a:pt x="131" y="92"/>
                    </a:cubicBezTo>
                    <a:cubicBezTo>
                      <a:pt x="129" y="92"/>
                      <a:pt x="129" y="94"/>
                      <a:pt x="127" y="93"/>
                    </a:cubicBezTo>
                    <a:cubicBezTo>
                      <a:pt x="125" y="91"/>
                      <a:pt x="126" y="90"/>
                      <a:pt x="125" y="89"/>
                    </a:cubicBezTo>
                    <a:cubicBezTo>
                      <a:pt x="124" y="89"/>
                      <a:pt x="123" y="89"/>
                      <a:pt x="122" y="90"/>
                    </a:cubicBezTo>
                    <a:cubicBezTo>
                      <a:pt x="121" y="91"/>
                      <a:pt x="118" y="91"/>
                      <a:pt x="116" y="91"/>
                    </a:cubicBezTo>
                    <a:cubicBezTo>
                      <a:pt x="114" y="92"/>
                      <a:pt x="113" y="92"/>
                      <a:pt x="110" y="92"/>
                    </a:cubicBezTo>
                    <a:cubicBezTo>
                      <a:pt x="108" y="92"/>
                      <a:pt x="104" y="93"/>
                      <a:pt x="102" y="92"/>
                    </a:cubicBezTo>
                    <a:cubicBezTo>
                      <a:pt x="100" y="91"/>
                      <a:pt x="100" y="92"/>
                      <a:pt x="99" y="90"/>
                    </a:cubicBezTo>
                    <a:cubicBezTo>
                      <a:pt x="98" y="88"/>
                      <a:pt x="99" y="88"/>
                      <a:pt x="97" y="87"/>
                    </a:cubicBezTo>
                    <a:cubicBezTo>
                      <a:pt x="95" y="86"/>
                      <a:pt x="94" y="87"/>
                      <a:pt x="94" y="85"/>
                    </a:cubicBezTo>
                    <a:cubicBezTo>
                      <a:pt x="94" y="82"/>
                      <a:pt x="95" y="83"/>
                      <a:pt x="93" y="81"/>
                    </a:cubicBezTo>
                    <a:cubicBezTo>
                      <a:pt x="92" y="79"/>
                      <a:pt x="94" y="82"/>
                      <a:pt x="92" y="79"/>
                    </a:cubicBezTo>
                    <a:cubicBezTo>
                      <a:pt x="89" y="76"/>
                      <a:pt x="88" y="79"/>
                      <a:pt x="89" y="76"/>
                    </a:cubicBezTo>
                    <a:cubicBezTo>
                      <a:pt x="90" y="74"/>
                      <a:pt x="91" y="75"/>
                      <a:pt x="91" y="73"/>
                    </a:cubicBezTo>
                    <a:cubicBezTo>
                      <a:pt x="91" y="70"/>
                      <a:pt x="95" y="74"/>
                      <a:pt x="92" y="68"/>
                    </a:cubicBezTo>
                    <a:cubicBezTo>
                      <a:pt x="90" y="63"/>
                      <a:pt x="89" y="64"/>
                      <a:pt x="92" y="60"/>
                    </a:cubicBezTo>
                    <a:cubicBezTo>
                      <a:pt x="94" y="55"/>
                      <a:pt x="97" y="54"/>
                      <a:pt x="98" y="53"/>
                    </a:cubicBezTo>
                    <a:cubicBezTo>
                      <a:pt x="98" y="52"/>
                      <a:pt x="99" y="50"/>
                      <a:pt x="100" y="49"/>
                    </a:cubicBezTo>
                    <a:cubicBezTo>
                      <a:pt x="101" y="48"/>
                      <a:pt x="100" y="48"/>
                      <a:pt x="102" y="48"/>
                    </a:cubicBezTo>
                    <a:cubicBezTo>
                      <a:pt x="104" y="48"/>
                      <a:pt x="107" y="47"/>
                      <a:pt x="108" y="46"/>
                    </a:cubicBezTo>
                    <a:cubicBezTo>
                      <a:pt x="109" y="45"/>
                      <a:pt x="111" y="42"/>
                      <a:pt x="112" y="42"/>
                    </a:cubicBezTo>
                    <a:cubicBezTo>
                      <a:pt x="113" y="42"/>
                      <a:pt x="113" y="42"/>
                      <a:pt x="115" y="42"/>
                    </a:cubicBezTo>
                    <a:cubicBezTo>
                      <a:pt x="117" y="41"/>
                      <a:pt x="117" y="41"/>
                      <a:pt x="119" y="41"/>
                    </a:cubicBezTo>
                    <a:cubicBezTo>
                      <a:pt x="120" y="41"/>
                      <a:pt x="117" y="42"/>
                      <a:pt x="121" y="41"/>
                    </a:cubicBezTo>
                    <a:cubicBezTo>
                      <a:pt x="125" y="40"/>
                      <a:pt x="124" y="40"/>
                      <a:pt x="125" y="40"/>
                    </a:cubicBezTo>
                    <a:cubicBezTo>
                      <a:pt x="126" y="40"/>
                      <a:pt x="126" y="41"/>
                      <a:pt x="127" y="41"/>
                    </a:cubicBezTo>
                    <a:cubicBezTo>
                      <a:pt x="129" y="41"/>
                      <a:pt x="129" y="38"/>
                      <a:pt x="129" y="41"/>
                    </a:cubicBezTo>
                    <a:cubicBezTo>
                      <a:pt x="129" y="45"/>
                      <a:pt x="128" y="46"/>
                      <a:pt x="130" y="46"/>
                    </a:cubicBezTo>
                    <a:cubicBezTo>
                      <a:pt x="133" y="47"/>
                      <a:pt x="130" y="47"/>
                      <a:pt x="133" y="47"/>
                    </a:cubicBezTo>
                    <a:cubicBezTo>
                      <a:pt x="136" y="47"/>
                      <a:pt x="135" y="47"/>
                      <a:pt x="137" y="48"/>
                    </a:cubicBezTo>
                    <a:cubicBezTo>
                      <a:pt x="138" y="48"/>
                      <a:pt x="139" y="49"/>
                      <a:pt x="141" y="49"/>
                    </a:cubicBezTo>
                    <a:cubicBezTo>
                      <a:pt x="143" y="49"/>
                      <a:pt x="140" y="52"/>
                      <a:pt x="143" y="49"/>
                    </a:cubicBezTo>
                    <a:cubicBezTo>
                      <a:pt x="146" y="46"/>
                      <a:pt x="141" y="46"/>
                      <a:pt x="146" y="46"/>
                    </a:cubicBezTo>
                    <a:cubicBezTo>
                      <a:pt x="151" y="47"/>
                      <a:pt x="152" y="48"/>
                      <a:pt x="153" y="48"/>
                    </a:cubicBezTo>
                    <a:cubicBezTo>
                      <a:pt x="154" y="47"/>
                      <a:pt x="154" y="48"/>
                      <a:pt x="156" y="47"/>
                    </a:cubicBezTo>
                    <a:cubicBezTo>
                      <a:pt x="159" y="46"/>
                      <a:pt x="159" y="46"/>
                      <a:pt x="160" y="46"/>
                    </a:cubicBezTo>
                    <a:cubicBezTo>
                      <a:pt x="161" y="47"/>
                      <a:pt x="161" y="49"/>
                      <a:pt x="162" y="47"/>
                    </a:cubicBezTo>
                    <a:cubicBezTo>
                      <a:pt x="163" y="45"/>
                      <a:pt x="165" y="45"/>
                      <a:pt x="162" y="44"/>
                    </a:cubicBezTo>
                    <a:cubicBezTo>
                      <a:pt x="159" y="42"/>
                      <a:pt x="158" y="44"/>
                      <a:pt x="158" y="42"/>
                    </a:cubicBezTo>
                    <a:cubicBezTo>
                      <a:pt x="157" y="40"/>
                      <a:pt x="160" y="41"/>
                      <a:pt x="157" y="40"/>
                    </a:cubicBezTo>
                    <a:cubicBezTo>
                      <a:pt x="154" y="40"/>
                      <a:pt x="155" y="40"/>
                      <a:pt x="153" y="39"/>
                    </a:cubicBezTo>
                    <a:cubicBezTo>
                      <a:pt x="151" y="38"/>
                      <a:pt x="149" y="41"/>
                      <a:pt x="148" y="39"/>
                    </a:cubicBezTo>
                    <a:cubicBezTo>
                      <a:pt x="147" y="37"/>
                      <a:pt x="143" y="41"/>
                      <a:pt x="147" y="37"/>
                    </a:cubicBezTo>
                    <a:cubicBezTo>
                      <a:pt x="151" y="34"/>
                      <a:pt x="149" y="32"/>
                      <a:pt x="152" y="33"/>
                    </a:cubicBezTo>
                    <a:cubicBezTo>
                      <a:pt x="155" y="34"/>
                      <a:pt x="154" y="36"/>
                      <a:pt x="155" y="35"/>
                    </a:cubicBezTo>
                    <a:cubicBezTo>
                      <a:pt x="157" y="33"/>
                      <a:pt x="160" y="32"/>
                      <a:pt x="157" y="30"/>
                    </a:cubicBezTo>
                    <a:cubicBezTo>
                      <a:pt x="154" y="28"/>
                      <a:pt x="156" y="29"/>
                      <a:pt x="153" y="28"/>
                    </a:cubicBezTo>
                    <a:cubicBezTo>
                      <a:pt x="150" y="26"/>
                      <a:pt x="147" y="33"/>
                      <a:pt x="146" y="32"/>
                    </a:cubicBezTo>
                    <a:cubicBezTo>
                      <a:pt x="145" y="31"/>
                      <a:pt x="144" y="30"/>
                      <a:pt x="143" y="31"/>
                    </a:cubicBezTo>
                    <a:cubicBezTo>
                      <a:pt x="142" y="31"/>
                      <a:pt x="142" y="34"/>
                      <a:pt x="142" y="36"/>
                    </a:cubicBezTo>
                    <a:cubicBezTo>
                      <a:pt x="142" y="38"/>
                      <a:pt x="143" y="38"/>
                      <a:pt x="140" y="37"/>
                    </a:cubicBezTo>
                    <a:cubicBezTo>
                      <a:pt x="137" y="35"/>
                      <a:pt x="144" y="36"/>
                      <a:pt x="137" y="33"/>
                    </a:cubicBezTo>
                    <a:cubicBezTo>
                      <a:pt x="130" y="31"/>
                      <a:pt x="128" y="31"/>
                      <a:pt x="127" y="32"/>
                    </a:cubicBezTo>
                    <a:cubicBezTo>
                      <a:pt x="126" y="33"/>
                      <a:pt x="125" y="33"/>
                      <a:pt x="124" y="34"/>
                    </a:cubicBezTo>
                    <a:cubicBezTo>
                      <a:pt x="123" y="35"/>
                      <a:pt x="126" y="36"/>
                      <a:pt x="123" y="35"/>
                    </a:cubicBezTo>
                    <a:cubicBezTo>
                      <a:pt x="120" y="33"/>
                      <a:pt x="118" y="35"/>
                      <a:pt x="118" y="35"/>
                    </a:cubicBezTo>
                    <a:cubicBezTo>
                      <a:pt x="118" y="35"/>
                      <a:pt x="117" y="35"/>
                      <a:pt x="116" y="36"/>
                    </a:cubicBezTo>
                    <a:cubicBezTo>
                      <a:pt x="114" y="37"/>
                      <a:pt x="112" y="38"/>
                      <a:pt x="111" y="37"/>
                    </a:cubicBezTo>
                    <a:cubicBezTo>
                      <a:pt x="109" y="37"/>
                      <a:pt x="106" y="38"/>
                      <a:pt x="109" y="34"/>
                    </a:cubicBezTo>
                    <a:cubicBezTo>
                      <a:pt x="111" y="31"/>
                      <a:pt x="109" y="33"/>
                      <a:pt x="113" y="31"/>
                    </a:cubicBezTo>
                    <a:cubicBezTo>
                      <a:pt x="117" y="30"/>
                      <a:pt x="123" y="29"/>
                      <a:pt x="118" y="28"/>
                    </a:cubicBezTo>
                    <a:cubicBezTo>
                      <a:pt x="113" y="27"/>
                      <a:pt x="121" y="27"/>
                      <a:pt x="114" y="24"/>
                    </a:cubicBezTo>
                    <a:cubicBezTo>
                      <a:pt x="107" y="21"/>
                      <a:pt x="107" y="25"/>
                      <a:pt x="107" y="21"/>
                    </a:cubicBezTo>
                    <a:cubicBezTo>
                      <a:pt x="108" y="16"/>
                      <a:pt x="107" y="16"/>
                      <a:pt x="106" y="16"/>
                    </a:cubicBezTo>
                    <a:cubicBezTo>
                      <a:pt x="104" y="16"/>
                      <a:pt x="100" y="17"/>
                      <a:pt x="98" y="18"/>
                    </a:cubicBezTo>
                    <a:cubicBezTo>
                      <a:pt x="97" y="18"/>
                      <a:pt x="99" y="19"/>
                      <a:pt x="96" y="17"/>
                    </a:cubicBezTo>
                    <a:cubicBezTo>
                      <a:pt x="92" y="15"/>
                      <a:pt x="91" y="18"/>
                      <a:pt x="92" y="15"/>
                    </a:cubicBezTo>
                    <a:cubicBezTo>
                      <a:pt x="94" y="13"/>
                      <a:pt x="94" y="12"/>
                      <a:pt x="96" y="11"/>
                    </a:cubicBezTo>
                    <a:cubicBezTo>
                      <a:pt x="98" y="9"/>
                      <a:pt x="97" y="3"/>
                      <a:pt x="102" y="5"/>
                    </a:cubicBezTo>
                    <a:cubicBezTo>
                      <a:pt x="106" y="8"/>
                      <a:pt x="105" y="7"/>
                      <a:pt x="108" y="7"/>
                    </a:cubicBezTo>
                    <a:cubicBezTo>
                      <a:pt x="112" y="7"/>
                      <a:pt x="114" y="7"/>
                      <a:pt x="114" y="6"/>
                    </a:cubicBezTo>
                    <a:cubicBezTo>
                      <a:pt x="114" y="5"/>
                      <a:pt x="109" y="3"/>
                      <a:pt x="109" y="3"/>
                    </a:cubicBezTo>
                    <a:cubicBezTo>
                      <a:pt x="109" y="3"/>
                      <a:pt x="108" y="4"/>
                      <a:pt x="109" y="3"/>
                    </a:cubicBezTo>
                    <a:cubicBezTo>
                      <a:pt x="109" y="2"/>
                      <a:pt x="110" y="1"/>
                      <a:pt x="110" y="1"/>
                    </a:cubicBezTo>
                    <a:cubicBezTo>
                      <a:pt x="109" y="0"/>
                      <a:pt x="109" y="0"/>
                      <a:pt x="109" y="0"/>
                    </a:cubicBezTo>
                    <a:cubicBezTo>
                      <a:pt x="109" y="0"/>
                      <a:pt x="96" y="0"/>
                      <a:pt x="9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76" name="Freeform 41"/>
            <p:cNvSpPr>
              <a:spLocks noEditPoints="1"/>
            </p:cNvSpPr>
            <p:nvPr/>
          </p:nvSpPr>
          <p:spPr bwMode="auto">
            <a:xfrm>
              <a:off x="1697233" y="2638887"/>
              <a:ext cx="321385" cy="292817"/>
            </a:xfrm>
            <a:custGeom>
              <a:avLst/>
              <a:gdLst>
                <a:gd name="T0" fmla="*/ 116 w 196"/>
                <a:gd name="T1" fmla="*/ 2 h 179"/>
                <a:gd name="T2" fmla="*/ 98 w 196"/>
                <a:gd name="T3" fmla="*/ 0 h 179"/>
                <a:gd name="T4" fmla="*/ 98 w 196"/>
                <a:gd name="T5" fmla="*/ 17 h 179"/>
                <a:gd name="T6" fmla="*/ 113 w 196"/>
                <a:gd name="T7" fmla="*/ 18 h 179"/>
                <a:gd name="T8" fmla="*/ 169 w 196"/>
                <a:gd name="T9" fmla="*/ 105 h 179"/>
                <a:gd name="T10" fmla="*/ 98 w 196"/>
                <a:gd name="T11" fmla="*/ 163 h 179"/>
                <a:gd name="T12" fmla="*/ 98 w 196"/>
                <a:gd name="T13" fmla="*/ 179 h 179"/>
                <a:gd name="T14" fmla="*/ 185 w 196"/>
                <a:gd name="T15" fmla="*/ 108 h 179"/>
                <a:gd name="T16" fmla="*/ 116 w 196"/>
                <a:gd name="T17" fmla="*/ 2 h 179"/>
                <a:gd name="T18" fmla="*/ 98 w 196"/>
                <a:gd name="T19" fmla="*/ 0 h 179"/>
                <a:gd name="T20" fmla="*/ 10 w 196"/>
                <a:gd name="T21" fmla="*/ 71 h 179"/>
                <a:gd name="T22" fmla="*/ 79 w 196"/>
                <a:gd name="T23" fmla="*/ 177 h 179"/>
                <a:gd name="T24" fmla="*/ 98 w 196"/>
                <a:gd name="T25" fmla="*/ 179 h 179"/>
                <a:gd name="T26" fmla="*/ 98 w 196"/>
                <a:gd name="T27" fmla="*/ 163 h 179"/>
                <a:gd name="T28" fmla="*/ 83 w 196"/>
                <a:gd name="T29" fmla="*/ 161 h 179"/>
                <a:gd name="T30" fmla="*/ 83 w 196"/>
                <a:gd name="T31" fmla="*/ 161 h 179"/>
                <a:gd name="T32" fmla="*/ 26 w 196"/>
                <a:gd name="T33" fmla="*/ 75 h 179"/>
                <a:gd name="T34" fmla="*/ 98 w 196"/>
                <a:gd name="T35" fmla="*/ 17 h 179"/>
                <a:gd name="T36" fmla="*/ 98 w 196"/>
                <a:gd name="T3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79">
                  <a:moveTo>
                    <a:pt x="116" y="2"/>
                  </a:moveTo>
                  <a:cubicBezTo>
                    <a:pt x="110" y="1"/>
                    <a:pt x="104" y="0"/>
                    <a:pt x="98" y="0"/>
                  </a:cubicBezTo>
                  <a:cubicBezTo>
                    <a:pt x="98" y="17"/>
                    <a:pt x="98" y="17"/>
                    <a:pt x="98" y="17"/>
                  </a:cubicBezTo>
                  <a:cubicBezTo>
                    <a:pt x="103" y="17"/>
                    <a:pt x="108" y="17"/>
                    <a:pt x="113" y="18"/>
                  </a:cubicBezTo>
                  <a:cubicBezTo>
                    <a:pt x="152" y="27"/>
                    <a:pt x="177" y="65"/>
                    <a:pt x="169" y="105"/>
                  </a:cubicBezTo>
                  <a:cubicBezTo>
                    <a:pt x="162" y="139"/>
                    <a:pt x="131" y="163"/>
                    <a:pt x="98" y="163"/>
                  </a:cubicBezTo>
                  <a:cubicBezTo>
                    <a:pt x="98" y="179"/>
                    <a:pt x="98" y="179"/>
                    <a:pt x="98" y="179"/>
                  </a:cubicBezTo>
                  <a:cubicBezTo>
                    <a:pt x="139" y="179"/>
                    <a:pt x="177" y="150"/>
                    <a:pt x="185" y="108"/>
                  </a:cubicBezTo>
                  <a:cubicBezTo>
                    <a:pt x="196" y="60"/>
                    <a:pt x="165" y="12"/>
                    <a:pt x="116" y="2"/>
                  </a:cubicBezTo>
                  <a:close/>
                  <a:moveTo>
                    <a:pt x="98" y="0"/>
                  </a:moveTo>
                  <a:cubicBezTo>
                    <a:pt x="56" y="0"/>
                    <a:pt x="19" y="29"/>
                    <a:pt x="10" y="71"/>
                  </a:cubicBezTo>
                  <a:cubicBezTo>
                    <a:pt x="0" y="120"/>
                    <a:pt x="31" y="167"/>
                    <a:pt x="79" y="177"/>
                  </a:cubicBezTo>
                  <a:cubicBezTo>
                    <a:pt x="85" y="179"/>
                    <a:pt x="92" y="179"/>
                    <a:pt x="98" y="179"/>
                  </a:cubicBezTo>
                  <a:cubicBezTo>
                    <a:pt x="98" y="163"/>
                    <a:pt x="98" y="163"/>
                    <a:pt x="98" y="163"/>
                  </a:cubicBezTo>
                  <a:cubicBezTo>
                    <a:pt x="93" y="163"/>
                    <a:pt x="88" y="162"/>
                    <a:pt x="83" y="161"/>
                  </a:cubicBezTo>
                  <a:cubicBezTo>
                    <a:pt x="83" y="161"/>
                    <a:pt x="83" y="161"/>
                    <a:pt x="83" y="161"/>
                  </a:cubicBezTo>
                  <a:cubicBezTo>
                    <a:pt x="43" y="153"/>
                    <a:pt x="18" y="114"/>
                    <a:pt x="26" y="75"/>
                  </a:cubicBezTo>
                  <a:cubicBezTo>
                    <a:pt x="33" y="40"/>
                    <a:pt x="64" y="17"/>
                    <a:pt x="98" y="17"/>
                  </a:cubicBezTo>
                  <a:lnTo>
                    <a:pt x="98"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7" name="Freeform 42"/>
            <p:cNvSpPr/>
            <p:nvPr/>
          </p:nvSpPr>
          <p:spPr bwMode="auto">
            <a:xfrm>
              <a:off x="1780555" y="2909088"/>
              <a:ext cx="69038" cy="148790"/>
            </a:xfrm>
            <a:custGeom>
              <a:avLst/>
              <a:gdLst>
                <a:gd name="T0" fmla="*/ 33 w 58"/>
                <a:gd name="T1" fmla="*/ 125 h 125"/>
                <a:gd name="T2" fmla="*/ 0 w 58"/>
                <a:gd name="T3" fmla="*/ 118 h 125"/>
                <a:gd name="T4" fmla="*/ 25 w 58"/>
                <a:gd name="T5" fmla="*/ 0 h 125"/>
                <a:gd name="T6" fmla="*/ 58 w 58"/>
                <a:gd name="T7" fmla="*/ 7 h 125"/>
                <a:gd name="T8" fmla="*/ 33 w 58"/>
                <a:gd name="T9" fmla="*/ 125 h 125"/>
              </a:gdLst>
              <a:ahLst/>
              <a:cxnLst>
                <a:cxn ang="0">
                  <a:pos x="T0" y="T1"/>
                </a:cxn>
                <a:cxn ang="0">
                  <a:pos x="T2" y="T3"/>
                </a:cxn>
                <a:cxn ang="0">
                  <a:pos x="T4" y="T5"/>
                </a:cxn>
                <a:cxn ang="0">
                  <a:pos x="T6" y="T7"/>
                </a:cxn>
                <a:cxn ang="0">
                  <a:pos x="T8" y="T9"/>
                </a:cxn>
              </a:cxnLst>
              <a:rect l="0" t="0" r="r" b="b"/>
              <a:pathLst>
                <a:path w="58" h="125">
                  <a:moveTo>
                    <a:pt x="33" y="125"/>
                  </a:moveTo>
                  <a:lnTo>
                    <a:pt x="0" y="118"/>
                  </a:lnTo>
                  <a:lnTo>
                    <a:pt x="25" y="0"/>
                  </a:lnTo>
                  <a:lnTo>
                    <a:pt x="58" y="7"/>
                  </a:lnTo>
                  <a:lnTo>
                    <a:pt x="33" y="125"/>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8" name="Freeform 43"/>
            <p:cNvSpPr/>
            <p:nvPr/>
          </p:nvSpPr>
          <p:spPr bwMode="auto">
            <a:xfrm>
              <a:off x="1751987" y="2954320"/>
              <a:ext cx="97606" cy="201164"/>
            </a:xfrm>
            <a:custGeom>
              <a:avLst/>
              <a:gdLst>
                <a:gd name="T0" fmla="*/ 40 w 60"/>
                <a:gd name="T1" fmla="*/ 106 h 123"/>
                <a:gd name="T2" fmla="*/ 18 w 60"/>
                <a:gd name="T3" fmla="*/ 121 h 123"/>
                <a:gd name="T4" fmla="*/ 3 w 60"/>
                <a:gd name="T5" fmla="*/ 98 h 123"/>
                <a:gd name="T6" fmla="*/ 20 w 60"/>
                <a:gd name="T7" fmla="*/ 17 h 123"/>
                <a:gd name="T8" fmla="*/ 42 w 60"/>
                <a:gd name="T9" fmla="*/ 2 h 123"/>
                <a:gd name="T10" fmla="*/ 57 w 60"/>
                <a:gd name="T11" fmla="*/ 25 h 123"/>
                <a:gd name="T12" fmla="*/ 40 w 60"/>
                <a:gd name="T13" fmla="*/ 106 h 123"/>
              </a:gdLst>
              <a:ahLst/>
              <a:cxnLst>
                <a:cxn ang="0">
                  <a:pos x="T0" y="T1"/>
                </a:cxn>
                <a:cxn ang="0">
                  <a:pos x="T2" y="T3"/>
                </a:cxn>
                <a:cxn ang="0">
                  <a:pos x="T4" y="T5"/>
                </a:cxn>
                <a:cxn ang="0">
                  <a:pos x="T6" y="T7"/>
                </a:cxn>
                <a:cxn ang="0">
                  <a:pos x="T8" y="T9"/>
                </a:cxn>
                <a:cxn ang="0">
                  <a:pos x="T10" y="T11"/>
                </a:cxn>
                <a:cxn ang="0">
                  <a:pos x="T12" y="T13"/>
                </a:cxn>
              </a:cxnLst>
              <a:rect l="0" t="0" r="r" b="b"/>
              <a:pathLst>
                <a:path w="60" h="123">
                  <a:moveTo>
                    <a:pt x="40" y="106"/>
                  </a:moveTo>
                  <a:cubicBezTo>
                    <a:pt x="38" y="116"/>
                    <a:pt x="28" y="123"/>
                    <a:pt x="18" y="121"/>
                  </a:cubicBezTo>
                  <a:cubicBezTo>
                    <a:pt x="7" y="118"/>
                    <a:pt x="0" y="108"/>
                    <a:pt x="3" y="98"/>
                  </a:cubicBezTo>
                  <a:cubicBezTo>
                    <a:pt x="20" y="17"/>
                    <a:pt x="20" y="17"/>
                    <a:pt x="20" y="17"/>
                  </a:cubicBezTo>
                  <a:cubicBezTo>
                    <a:pt x="22" y="6"/>
                    <a:pt x="32" y="0"/>
                    <a:pt x="42" y="2"/>
                  </a:cubicBezTo>
                  <a:cubicBezTo>
                    <a:pt x="53" y="4"/>
                    <a:pt x="60" y="14"/>
                    <a:pt x="57" y="25"/>
                  </a:cubicBezTo>
                  <a:lnTo>
                    <a:pt x="40" y="106"/>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9" name="Freeform 44"/>
            <p:cNvSpPr/>
            <p:nvPr/>
          </p:nvSpPr>
          <p:spPr bwMode="auto">
            <a:xfrm>
              <a:off x="860441" y="701054"/>
              <a:ext cx="392804" cy="359475"/>
            </a:xfrm>
            <a:custGeom>
              <a:avLst/>
              <a:gdLst>
                <a:gd name="T0" fmla="*/ 117 w 240"/>
                <a:gd name="T1" fmla="*/ 220 h 220"/>
                <a:gd name="T2" fmla="*/ 0 w 240"/>
                <a:gd name="T3" fmla="*/ 219 h 220"/>
                <a:gd name="T4" fmla="*/ 0 w 240"/>
                <a:gd name="T5" fmla="*/ 44 h 220"/>
                <a:gd name="T6" fmla="*/ 120 w 240"/>
                <a:gd name="T7" fmla="*/ 44 h 220"/>
                <a:gd name="T8" fmla="*/ 240 w 240"/>
                <a:gd name="T9" fmla="*/ 44 h 220"/>
                <a:gd name="T10" fmla="*/ 240 w 240"/>
                <a:gd name="T11" fmla="*/ 219 h 220"/>
                <a:gd name="T12" fmla="*/ 117 w 24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40" h="220">
                  <a:moveTo>
                    <a:pt x="117" y="220"/>
                  </a:moveTo>
                  <a:cubicBezTo>
                    <a:pt x="117" y="220"/>
                    <a:pt x="76" y="179"/>
                    <a:pt x="0" y="219"/>
                  </a:cubicBezTo>
                  <a:cubicBezTo>
                    <a:pt x="0" y="44"/>
                    <a:pt x="0" y="44"/>
                    <a:pt x="0" y="44"/>
                  </a:cubicBezTo>
                  <a:cubicBezTo>
                    <a:pt x="0" y="44"/>
                    <a:pt x="78" y="0"/>
                    <a:pt x="120" y="44"/>
                  </a:cubicBezTo>
                  <a:cubicBezTo>
                    <a:pt x="240" y="44"/>
                    <a:pt x="240" y="44"/>
                    <a:pt x="240" y="44"/>
                  </a:cubicBezTo>
                  <a:cubicBezTo>
                    <a:pt x="240" y="219"/>
                    <a:pt x="240" y="219"/>
                    <a:pt x="240" y="219"/>
                  </a:cubicBezTo>
                  <a:lnTo>
                    <a:pt x="117" y="22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0" name="Freeform 45"/>
            <p:cNvSpPr>
              <a:spLocks noEditPoints="1"/>
            </p:cNvSpPr>
            <p:nvPr/>
          </p:nvSpPr>
          <p:spPr bwMode="auto">
            <a:xfrm>
              <a:off x="743790" y="2696022"/>
              <a:ext cx="478507" cy="396375"/>
            </a:xfrm>
            <a:custGeom>
              <a:avLst/>
              <a:gdLst>
                <a:gd name="T0" fmla="*/ 199 w 293"/>
                <a:gd name="T1" fmla="*/ 192 h 242"/>
                <a:gd name="T2" fmla="*/ 219 w 293"/>
                <a:gd name="T3" fmla="*/ 205 h 242"/>
                <a:gd name="T4" fmla="*/ 219 w 293"/>
                <a:gd name="T5" fmla="*/ 214 h 242"/>
                <a:gd name="T6" fmla="*/ 199 w 293"/>
                <a:gd name="T7" fmla="*/ 214 h 242"/>
                <a:gd name="T8" fmla="*/ 219 w 293"/>
                <a:gd name="T9" fmla="*/ 242 h 242"/>
                <a:gd name="T10" fmla="*/ 242 w 293"/>
                <a:gd name="T11" fmla="*/ 216 h 242"/>
                <a:gd name="T12" fmla="*/ 199 w 293"/>
                <a:gd name="T13" fmla="*/ 170 h 242"/>
                <a:gd name="T14" fmla="*/ 293 w 293"/>
                <a:gd name="T15" fmla="*/ 147 h 242"/>
                <a:gd name="T16" fmla="*/ 269 w 293"/>
                <a:gd name="T17" fmla="*/ 0 h 242"/>
                <a:gd name="T18" fmla="*/ 199 w 293"/>
                <a:gd name="T19" fmla="*/ 16 h 242"/>
                <a:gd name="T20" fmla="*/ 275 w 293"/>
                <a:gd name="T21" fmla="*/ 35 h 242"/>
                <a:gd name="T22" fmla="*/ 256 w 293"/>
                <a:gd name="T23" fmla="*/ 154 h 242"/>
                <a:gd name="T24" fmla="*/ 199 w 293"/>
                <a:gd name="T25" fmla="*/ 170 h 242"/>
                <a:gd name="T26" fmla="*/ 175 w 293"/>
                <a:gd name="T27" fmla="*/ 192 h 242"/>
                <a:gd name="T28" fmla="*/ 199 w 293"/>
                <a:gd name="T29" fmla="*/ 170 h 242"/>
                <a:gd name="T30" fmla="*/ 146 w 293"/>
                <a:gd name="T31" fmla="*/ 154 h 242"/>
                <a:gd name="T32" fmla="*/ 199 w 293"/>
                <a:gd name="T33" fmla="*/ 242 h 242"/>
                <a:gd name="T34" fmla="*/ 179 w 293"/>
                <a:gd name="T35" fmla="*/ 214 h 242"/>
                <a:gd name="T36" fmla="*/ 179 w 293"/>
                <a:gd name="T37" fmla="*/ 205 h 242"/>
                <a:gd name="T38" fmla="*/ 199 w 293"/>
                <a:gd name="T39" fmla="*/ 192 h 242"/>
                <a:gd name="T40" fmla="*/ 146 w 293"/>
                <a:gd name="T41" fmla="*/ 0 h 242"/>
                <a:gd name="T42" fmla="*/ 199 w 293"/>
                <a:gd name="T43" fmla="*/ 16 h 242"/>
                <a:gd name="T44" fmla="*/ 146 w 293"/>
                <a:gd name="T45" fmla="*/ 0 h 242"/>
                <a:gd name="T46" fmla="*/ 0 w 293"/>
                <a:gd name="T47" fmla="*/ 24 h 242"/>
                <a:gd name="T48" fmla="*/ 23 w 293"/>
                <a:gd name="T49" fmla="*/ 170 h 242"/>
                <a:gd name="T50" fmla="*/ 117 w 293"/>
                <a:gd name="T51" fmla="*/ 192 h 242"/>
                <a:gd name="T52" fmla="*/ 52 w 293"/>
                <a:gd name="T53" fmla="*/ 216 h 242"/>
                <a:gd name="T54" fmla="*/ 75 w 293"/>
                <a:gd name="T55" fmla="*/ 242 h 242"/>
                <a:gd name="T56" fmla="*/ 146 w 293"/>
                <a:gd name="T57" fmla="*/ 154 h 242"/>
                <a:gd name="T58" fmla="*/ 37 w 293"/>
                <a:gd name="T59" fmla="*/ 154 h 242"/>
                <a:gd name="T60" fmla="*/ 17 w 293"/>
                <a:gd name="T61" fmla="*/ 35 h 242"/>
                <a:gd name="T62" fmla="*/ 146 w 293"/>
                <a:gd name="T63" fmla="*/ 16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3" h="242">
                  <a:moveTo>
                    <a:pt x="219" y="192"/>
                  </a:moveTo>
                  <a:cubicBezTo>
                    <a:pt x="199" y="192"/>
                    <a:pt x="199" y="192"/>
                    <a:pt x="199" y="192"/>
                  </a:cubicBezTo>
                  <a:cubicBezTo>
                    <a:pt x="199" y="205"/>
                    <a:pt x="199" y="205"/>
                    <a:pt x="199" y="205"/>
                  </a:cubicBezTo>
                  <a:cubicBezTo>
                    <a:pt x="219" y="205"/>
                    <a:pt x="219" y="205"/>
                    <a:pt x="219" y="205"/>
                  </a:cubicBezTo>
                  <a:cubicBezTo>
                    <a:pt x="221" y="205"/>
                    <a:pt x="223" y="207"/>
                    <a:pt x="223" y="209"/>
                  </a:cubicBezTo>
                  <a:cubicBezTo>
                    <a:pt x="223" y="212"/>
                    <a:pt x="221" y="214"/>
                    <a:pt x="219" y="214"/>
                  </a:cubicBezTo>
                  <a:cubicBezTo>
                    <a:pt x="219" y="214"/>
                    <a:pt x="219" y="214"/>
                    <a:pt x="219" y="214"/>
                  </a:cubicBezTo>
                  <a:cubicBezTo>
                    <a:pt x="199" y="214"/>
                    <a:pt x="199" y="214"/>
                    <a:pt x="199" y="214"/>
                  </a:cubicBezTo>
                  <a:cubicBezTo>
                    <a:pt x="199" y="242"/>
                    <a:pt x="199" y="242"/>
                    <a:pt x="199" y="242"/>
                  </a:cubicBezTo>
                  <a:cubicBezTo>
                    <a:pt x="219" y="242"/>
                    <a:pt x="219" y="242"/>
                    <a:pt x="219" y="242"/>
                  </a:cubicBezTo>
                  <a:cubicBezTo>
                    <a:pt x="232" y="242"/>
                    <a:pt x="242" y="232"/>
                    <a:pt x="242" y="219"/>
                  </a:cubicBezTo>
                  <a:cubicBezTo>
                    <a:pt x="242" y="216"/>
                    <a:pt x="242" y="216"/>
                    <a:pt x="242" y="216"/>
                  </a:cubicBezTo>
                  <a:cubicBezTo>
                    <a:pt x="242" y="203"/>
                    <a:pt x="232" y="192"/>
                    <a:pt x="219" y="192"/>
                  </a:cubicBezTo>
                  <a:close/>
                  <a:moveTo>
                    <a:pt x="199" y="170"/>
                  </a:moveTo>
                  <a:cubicBezTo>
                    <a:pt x="269" y="170"/>
                    <a:pt x="269" y="170"/>
                    <a:pt x="269" y="170"/>
                  </a:cubicBezTo>
                  <a:cubicBezTo>
                    <a:pt x="282" y="170"/>
                    <a:pt x="293" y="160"/>
                    <a:pt x="293" y="147"/>
                  </a:cubicBezTo>
                  <a:cubicBezTo>
                    <a:pt x="293" y="24"/>
                    <a:pt x="293" y="24"/>
                    <a:pt x="293" y="24"/>
                  </a:cubicBezTo>
                  <a:cubicBezTo>
                    <a:pt x="293" y="11"/>
                    <a:pt x="282" y="0"/>
                    <a:pt x="269" y="0"/>
                  </a:cubicBezTo>
                  <a:cubicBezTo>
                    <a:pt x="199" y="0"/>
                    <a:pt x="199" y="0"/>
                    <a:pt x="199" y="0"/>
                  </a:cubicBezTo>
                  <a:cubicBezTo>
                    <a:pt x="199" y="16"/>
                    <a:pt x="199" y="16"/>
                    <a:pt x="199" y="16"/>
                  </a:cubicBezTo>
                  <a:cubicBezTo>
                    <a:pt x="256" y="16"/>
                    <a:pt x="256" y="16"/>
                    <a:pt x="256" y="16"/>
                  </a:cubicBezTo>
                  <a:cubicBezTo>
                    <a:pt x="267" y="16"/>
                    <a:pt x="275" y="24"/>
                    <a:pt x="275" y="35"/>
                  </a:cubicBezTo>
                  <a:cubicBezTo>
                    <a:pt x="275" y="135"/>
                    <a:pt x="275" y="135"/>
                    <a:pt x="275" y="135"/>
                  </a:cubicBezTo>
                  <a:cubicBezTo>
                    <a:pt x="275" y="146"/>
                    <a:pt x="267" y="154"/>
                    <a:pt x="256" y="154"/>
                  </a:cubicBezTo>
                  <a:cubicBezTo>
                    <a:pt x="199" y="154"/>
                    <a:pt x="199" y="154"/>
                    <a:pt x="199" y="154"/>
                  </a:cubicBezTo>
                  <a:lnTo>
                    <a:pt x="199" y="170"/>
                  </a:lnTo>
                  <a:close/>
                  <a:moveTo>
                    <a:pt x="199" y="192"/>
                  </a:moveTo>
                  <a:cubicBezTo>
                    <a:pt x="175" y="192"/>
                    <a:pt x="175" y="192"/>
                    <a:pt x="175" y="192"/>
                  </a:cubicBezTo>
                  <a:cubicBezTo>
                    <a:pt x="175" y="170"/>
                    <a:pt x="175" y="170"/>
                    <a:pt x="175" y="170"/>
                  </a:cubicBezTo>
                  <a:cubicBezTo>
                    <a:pt x="199" y="170"/>
                    <a:pt x="199" y="170"/>
                    <a:pt x="199" y="170"/>
                  </a:cubicBezTo>
                  <a:cubicBezTo>
                    <a:pt x="199" y="154"/>
                    <a:pt x="199" y="154"/>
                    <a:pt x="199" y="154"/>
                  </a:cubicBezTo>
                  <a:cubicBezTo>
                    <a:pt x="146" y="154"/>
                    <a:pt x="146" y="154"/>
                    <a:pt x="146" y="154"/>
                  </a:cubicBezTo>
                  <a:cubicBezTo>
                    <a:pt x="146" y="242"/>
                    <a:pt x="146" y="242"/>
                    <a:pt x="146" y="242"/>
                  </a:cubicBezTo>
                  <a:cubicBezTo>
                    <a:pt x="199" y="242"/>
                    <a:pt x="199" y="242"/>
                    <a:pt x="199" y="242"/>
                  </a:cubicBezTo>
                  <a:cubicBezTo>
                    <a:pt x="199" y="214"/>
                    <a:pt x="199" y="214"/>
                    <a:pt x="199" y="214"/>
                  </a:cubicBezTo>
                  <a:cubicBezTo>
                    <a:pt x="179" y="214"/>
                    <a:pt x="179" y="214"/>
                    <a:pt x="179" y="214"/>
                  </a:cubicBezTo>
                  <a:cubicBezTo>
                    <a:pt x="177" y="214"/>
                    <a:pt x="175" y="212"/>
                    <a:pt x="175" y="209"/>
                  </a:cubicBezTo>
                  <a:cubicBezTo>
                    <a:pt x="175" y="207"/>
                    <a:pt x="177" y="205"/>
                    <a:pt x="179" y="205"/>
                  </a:cubicBezTo>
                  <a:cubicBezTo>
                    <a:pt x="199" y="205"/>
                    <a:pt x="199" y="205"/>
                    <a:pt x="199" y="205"/>
                  </a:cubicBezTo>
                  <a:cubicBezTo>
                    <a:pt x="199" y="192"/>
                    <a:pt x="199" y="192"/>
                    <a:pt x="199" y="192"/>
                  </a:cubicBezTo>
                  <a:close/>
                  <a:moveTo>
                    <a:pt x="199" y="0"/>
                  </a:moveTo>
                  <a:cubicBezTo>
                    <a:pt x="146" y="0"/>
                    <a:pt x="146" y="0"/>
                    <a:pt x="146" y="0"/>
                  </a:cubicBezTo>
                  <a:cubicBezTo>
                    <a:pt x="146" y="16"/>
                    <a:pt x="146" y="16"/>
                    <a:pt x="146" y="16"/>
                  </a:cubicBezTo>
                  <a:cubicBezTo>
                    <a:pt x="199" y="16"/>
                    <a:pt x="199" y="16"/>
                    <a:pt x="199" y="16"/>
                  </a:cubicBezTo>
                  <a:lnTo>
                    <a:pt x="199" y="0"/>
                  </a:lnTo>
                  <a:close/>
                  <a:moveTo>
                    <a:pt x="146" y="0"/>
                  </a:moveTo>
                  <a:cubicBezTo>
                    <a:pt x="23" y="0"/>
                    <a:pt x="23" y="0"/>
                    <a:pt x="23" y="0"/>
                  </a:cubicBezTo>
                  <a:cubicBezTo>
                    <a:pt x="10" y="0"/>
                    <a:pt x="0" y="11"/>
                    <a:pt x="0" y="24"/>
                  </a:cubicBezTo>
                  <a:cubicBezTo>
                    <a:pt x="0" y="147"/>
                    <a:pt x="0" y="147"/>
                    <a:pt x="0" y="147"/>
                  </a:cubicBezTo>
                  <a:cubicBezTo>
                    <a:pt x="0" y="160"/>
                    <a:pt x="10" y="170"/>
                    <a:pt x="23" y="170"/>
                  </a:cubicBezTo>
                  <a:cubicBezTo>
                    <a:pt x="117" y="170"/>
                    <a:pt x="117" y="170"/>
                    <a:pt x="117" y="170"/>
                  </a:cubicBezTo>
                  <a:cubicBezTo>
                    <a:pt x="117" y="192"/>
                    <a:pt x="117" y="192"/>
                    <a:pt x="117" y="192"/>
                  </a:cubicBezTo>
                  <a:cubicBezTo>
                    <a:pt x="75" y="192"/>
                    <a:pt x="75" y="192"/>
                    <a:pt x="75" y="192"/>
                  </a:cubicBezTo>
                  <a:cubicBezTo>
                    <a:pt x="62" y="192"/>
                    <a:pt x="52" y="203"/>
                    <a:pt x="52" y="216"/>
                  </a:cubicBezTo>
                  <a:cubicBezTo>
                    <a:pt x="52" y="219"/>
                    <a:pt x="52" y="219"/>
                    <a:pt x="52" y="219"/>
                  </a:cubicBezTo>
                  <a:cubicBezTo>
                    <a:pt x="52" y="232"/>
                    <a:pt x="62" y="242"/>
                    <a:pt x="75" y="242"/>
                  </a:cubicBezTo>
                  <a:cubicBezTo>
                    <a:pt x="146" y="242"/>
                    <a:pt x="146" y="242"/>
                    <a:pt x="146" y="242"/>
                  </a:cubicBezTo>
                  <a:cubicBezTo>
                    <a:pt x="146" y="154"/>
                    <a:pt x="146" y="154"/>
                    <a:pt x="146" y="154"/>
                  </a:cubicBezTo>
                  <a:cubicBezTo>
                    <a:pt x="37" y="154"/>
                    <a:pt x="37" y="154"/>
                    <a:pt x="37" y="154"/>
                  </a:cubicBezTo>
                  <a:cubicBezTo>
                    <a:pt x="37" y="154"/>
                    <a:pt x="37" y="154"/>
                    <a:pt x="37" y="154"/>
                  </a:cubicBezTo>
                  <a:cubicBezTo>
                    <a:pt x="26" y="154"/>
                    <a:pt x="17" y="146"/>
                    <a:pt x="17" y="135"/>
                  </a:cubicBezTo>
                  <a:cubicBezTo>
                    <a:pt x="17" y="35"/>
                    <a:pt x="17" y="35"/>
                    <a:pt x="17" y="35"/>
                  </a:cubicBezTo>
                  <a:cubicBezTo>
                    <a:pt x="17" y="24"/>
                    <a:pt x="26" y="16"/>
                    <a:pt x="37" y="16"/>
                  </a:cubicBezTo>
                  <a:cubicBezTo>
                    <a:pt x="146" y="16"/>
                    <a:pt x="146" y="16"/>
                    <a:pt x="146" y="16"/>
                  </a:cubicBezTo>
                  <a:lnTo>
                    <a:pt x="146"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1" name="Freeform 46"/>
            <p:cNvSpPr>
              <a:spLocks noEditPoints="1"/>
            </p:cNvSpPr>
            <p:nvPr/>
          </p:nvSpPr>
          <p:spPr bwMode="auto">
            <a:xfrm>
              <a:off x="1590104" y="1906843"/>
              <a:ext cx="614203" cy="716570"/>
            </a:xfrm>
            <a:custGeom>
              <a:avLst/>
              <a:gdLst>
                <a:gd name="T0" fmla="*/ 376 w 376"/>
                <a:gd name="T1" fmla="*/ 43 h 438"/>
                <a:gd name="T2" fmla="*/ 324 w 376"/>
                <a:gd name="T3" fmla="*/ 32 h 438"/>
                <a:gd name="T4" fmla="*/ 334 w 376"/>
                <a:gd name="T5" fmla="*/ 54 h 438"/>
                <a:gd name="T6" fmla="*/ 324 w 376"/>
                <a:gd name="T7" fmla="*/ 59 h 438"/>
                <a:gd name="T8" fmla="*/ 272 w 376"/>
                <a:gd name="T9" fmla="*/ 63 h 438"/>
                <a:gd name="T10" fmla="*/ 304 w 376"/>
                <a:gd name="T11" fmla="*/ 98 h 438"/>
                <a:gd name="T12" fmla="*/ 256 w 376"/>
                <a:gd name="T13" fmla="*/ 81 h 438"/>
                <a:gd name="T14" fmla="*/ 271 w 376"/>
                <a:gd name="T15" fmla="*/ 103 h 438"/>
                <a:gd name="T16" fmla="*/ 241 w 376"/>
                <a:gd name="T17" fmla="*/ 100 h 438"/>
                <a:gd name="T18" fmla="*/ 256 w 376"/>
                <a:gd name="T19" fmla="*/ 122 h 438"/>
                <a:gd name="T20" fmla="*/ 226 w 376"/>
                <a:gd name="T21" fmla="*/ 119 h 438"/>
                <a:gd name="T22" fmla="*/ 240 w 376"/>
                <a:gd name="T23" fmla="*/ 140 h 438"/>
                <a:gd name="T24" fmla="*/ 210 w 376"/>
                <a:gd name="T25" fmla="*/ 138 h 438"/>
                <a:gd name="T26" fmla="*/ 242 w 376"/>
                <a:gd name="T27" fmla="*/ 173 h 438"/>
                <a:gd name="T28" fmla="*/ 195 w 376"/>
                <a:gd name="T29" fmla="*/ 156 h 438"/>
                <a:gd name="T30" fmla="*/ 210 w 376"/>
                <a:gd name="T31" fmla="*/ 178 h 438"/>
                <a:gd name="T32" fmla="*/ 180 w 376"/>
                <a:gd name="T33" fmla="*/ 175 h 438"/>
                <a:gd name="T34" fmla="*/ 194 w 376"/>
                <a:gd name="T35" fmla="*/ 197 h 438"/>
                <a:gd name="T36" fmla="*/ 164 w 376"/>
                <a:gd name="T37" fmla="*/ 194 h 438"/>
                <a:gd name="T38" fmla="*/ 179 w 376"/>
                <a:gd name="T39" fmla="*/ 215 h 438"/>
                <a:gd name="T40" fmla="*/ 149 w 376"/>
                <a:gd name="T41" fmla="*/ 213 h 438"/>
                <a:gd name="T42" fmla="*/ 181 w 376"/>
                <a:gd name="T43" fmla="*/ 248 h 438"/>
                <a:gd name="T44" fmla="*/ 134 w 376"/>
                <a:gd name="T45" fmla="*/ 232 h 438"/>
                <a:gd name="T46" fmla="*/ 148 w 376"/>
                <a:gd name="T47" fmla="*/ 253 h 438"/>
                <a:gd name="T48" fmla="*/ 118 w 376"/>
                <a:gd name="T49" fmla="*/ 250 h 438"/>
                <a:gd name="T50" fmla="*/ 133 w 376"/>
                <a:gd name="T51" fmla="*/ 272 h 438"/>
                <a:gd name="T52" fmla="*/ 103 w 376"/>
                <a:gd name="T53" fmla="*/ 269 h 438"/>
                <a:gd name="T54" fmla="*/ 117 w 376"/>
                <a:gd name="T55" fmla="*/ 290 h 438"/>
                <a:gd name="T56" fmla="*/ 88 w 376"/>
                <a:gd name="T57" fmla="*/ 288 h 438"/>
                <a:gd name="T58" fmla="*/ 119 w 376"/>
                <a:gd name="T59" fmla="*/ 323 h 438"/>
                <a:gd name="T60" fmla="*/ 72 w 376"/>
                <a:gd name="T61" fmla="*/ 307 h 438"/>
                <a:gd name="T62" fmla="*/ 87 w 376"/>
                <a:gd name="T63" fmla="*/ 328 h 438"/>
                <a:gd name="T64" fmla="*/ 57 w 376"/>
                <a:gd name="T65" fmla="*/ 325 h 438"/>
                <a:gd name="T66" fmla="*/ 71 w 376"/>
                <a:gd name="T67" fmla="*/ 347 h 438"/>
                <a:gd name="T68" fmla="*/ 42 w 376"/>
                <a:gd name="T69" fmla="*/ 344 h 438"/>
                <a:gd name="T70" fmla="*/ 56 w 376"/>
                <a:gd name="T71" fmla="*/ 366 h 438"/>
                <a:gd name="T72" fmla="*/ 26 w 376"/>
                <a:gd name="T73" fmla="*/ 363 h 438"/>
                <a:gd name="T74" fmla="*/ 58 w 376"/>
                <a:gd name="T75" fmla="*/ 398 h 438"/>
                <a:gd name="T76" fmla="*/ 0 w 376"/>
                <a:gd name="T77" fmla="*/ 395 h 438"/>
                <a:gd name="T78" fmla="*/ 324 w 376"/>
                <a:gd name="T79" fmla="*/ 106 h 438"/>
                <a:gd name="T80" fmla="*/ 316 w 376"/>
                <a:gd name="T81" fmla="*/ 56 h 438"/>
                <a:gd name="T82" fmla="*/ 324 w 376"/>
                <a:gd name="T83" fmla="*/ 32 h 438"/>
                <a:gd name="T84" fmla="*/ 323 w 376"/>
                <a:gd name="T8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76" h="438">
                  <a:moveTo>
                    <a:pt x="324" y="106"/>
                  </a:moveTo>
                  <a:cubicBezTo>
                    <a:pt x="376" y="43"/>
                    <a:pt x="376" y="43"/>
                    <a:pt x="376" y="43"/>
                  </a:cubicBezTo>
                  <a:cubicBezTo>
                    <a:pt x="324" y="1"/>
                    <a:pt x="324" y="1"/>
                    <a:pt x="324" y="1"/>
                  </a:cubicBezTo>
                  <a:cubicBezTo>
                    <a:pt x="324" y="32"/>
                    <a:pt x="324" y="32"/>
                    <a:pt x="324" y="32"/>
                  </a:cubicBezTo>
                  <a:cubicBezTo>
                    <a:pt x="327" y="32"/>
                    <a:pt x="330" y="33"/>
                    <a:pt x="332" y="35"/>
                  </a:cubicBezTo>
                  <a:cubicBezTo>
                    <a:pt x="338" y="40"/>
                    <a:pt x="339" y="49"/>
                    <a:pt x="334" y="54"/>
                  </a:cubicBezTo>
                  <a:cubicBezTo>
                    <a:pt x="334" y="54"/>
                    <a:pt x="334" y="54"/>
                    <a:pt x="334" y="54"/>
                  </a:cubicBezTo>
                  <a:cubicBezTo>
                    <a:pt x="332" y="57"/>
                    <a:pt x="328" y="59"/>
                    <a:pt x="324" y="59"/>
                  </a:cubicBezTo>
                  <a:lnTo>
                    <a:pt x="324" y="106"/>
                  </a:lnTo>
                  <a:close/>
                  <a:moveTo>
                    <a:pt x="272" y="63"/>
                  </a:moveTo>
                  <a:cubicBezTo>
                    <a:pt x="308" y="92"/>
                    <a:pt x="308" y="92"/>
                    <a:pt x="308" y="92"/>
                  </a:cubicBezTo>
                  <a:cubicBezTo>
                    <a:pt x="304" y="98"/>
                    <a:pt x="304" y="98"/>
                    <a:pt x="304" y="98"/>
                  </a:cubicBezTo>
                  <a:cubicBezTo>
                    <a:pt x="267" y="68"/>
                    <a:pt x="267" y="68"/>
                    <a:pt x="267" y="68"/>
                  </a:cubicBezTo>
                  <a:cubicBezTo>
                    <a:pt x="256" y="81"/>
                    <a:pt x="256" y="81"/>
                    <a:pt x="256" y="81"/>
                  </a:cubicBezTo>
                  <a:cubicBezTo>
                    <a:pt x="276" y="97"/>
                    <a:pt x="276" y="97"/>
                    <a:pt x="276" y="97"/>
                  </a:cubicBezTo>
                  <a:cubicBezTo>
                    <a:pt x="271" y="103"/>
                    <a:pt x="271" y="103"/>
                    <a:pt x="271" y="103"/>
                  </a:cubicBezTo>
                  <a:cubicBezTo>
                    <a:pt x="252" y="87"/>
                    <a:pt x="252" y="87"/>
                    <a:pt x="252" y="87"/>
                  </a:cubicBezTo>
                  <a:cubicBezTo>
                    <a:pt x="241" y="100"/>
                    <a:pt x="241" y="100"/>
                    <a:pt x="241" y="100"/>
                  </a:cubicBezTo>
                  <a:cubicBezTo>
                    <a:pt x="260" y="116"/>
                    <a:pt x="260" y="116"/>
                    <a:pt x="260" y="116"/>
                  </a:cubicBezTo>
                  <a:cubicBezTo>
                    <a:pt x="256" y="122"/>
                    <a:pt x="256" y="122"/>
                    <a:pt x="256" y="122"/>
                  </a:cubicBezTo>
                  <a:cubicBezTo>
                    <a:pt x="236" y="106"/>
                    <a:pt x="236" y="106"/>
                    <a:pt x="236" y="106"/>
                  </a:cubicBezTo>
                  <a:cubicBezTo>
                    <a:pt x="226" y="119"/>
                    <a:pt x="226" y="119"/>
                    <a:pt x="226" y="119"/>
                  </a:cubicBezTo>
                  <a:cubicBezTo>
                    <a:pt x="245" y="135"/>
                    <a:pt x="245" y="135"/>
                    <a:pt x="245" y="135"/>
                  </a:cubicBezTo>
                  <a:cubicBezTo>
                    <a:pt x="240" y="140"/>
                    <a:pt x="240" y="140"/>
                    <a:pt x="240" y="140"/>
                  </a:cubicBezTo>
                  <a:cubicBezTo>
                    <a:pt x="221" y="125"/>
                    <a:pt x="221" y="125"/>
                    <a:pt x="221" y="125"/>
                  </a:cubicBezTo>
                  <a:cubicBezTo>
                    <a:pt x="210" y="138"/>
                    <a:pt x="210" y="138"/>
                    <a:pt x="210" y="138"/>
                  </a:cubicBezTo>
                  <a:cubicBezTo>
                    <a:pt x="247" y="167"/>
                    <a:pt x="247" y="167"/>
                    <a:pt x="247" y="167"/>
                  </a:cubicBezTo>
                  <a:cubicBezTo>
                    <a:pt x="242" y="173"/>
                    <a:pt x="242" y="173"/>
                    <a:pt x="242" y="173"/>
                  </a:cubicBezTo>
                  <a:cubicBezTo>
                    <a:pt x="206" y="143"/>
                    <a:pt x="206" y="143"/>
                    <a:pt x="206" y="143"/>
                  </a:cubicBezTo>
                  <a:cubicBezTo>
                    <a:pt x="195" y="156"/>
                    <a:pt x="195" y="156"/>
                    <a:pt x="195" y="156"/>
                  </a:cubicBezTo>
                  <a:cubicBezTo>
                    <a:pt x="214" y="172"/>
                    <a:pt x="214" y="172"/>
                    <a:pt x="214" y="172"/>
                  </a:cubicBezTo>
                  <a:cubicBezTo>
                    <a:pt x="210" y="178"/>
                    <a:pt x="210" y="178"/>
                    <a:pt x="210" y="178"/>
                  </a:cubicBezTo>
                  <a:cubicBezTo>
                    <a:pt x="190" y="162"/>
                    <a:pt x="190" y="162"/>
                    <a:pt x="190" y="162"/>
                  </a:cubicBezTo>
                  <a:cubicBezTo>
                    <a:pt x="180" y="175"/>
                    <a:pt x="180" y="175"/>
                    <a:pt x="180" y="175"/>
                  </a:cubicBezTo>
                  <a:cubicBezTo>
                    <a:pt x="199" y="191"/>
                    <a:pt x="199" y="191"/>
                    <a:pt x="199" y="191"/>
                  </a:cubicBezTo>
                  <a:cubicBezTo>
                    <a:pt x="194" y="197"/>
                    <a:pt x="194" y="197"/>
                    <a:pt x="194" y="197"/>
                  </a:cubicBezTo>
                  <a:cubicBezTo>
                    <a:pt x="175" y="181"/>
                    <a:pt x="175" y="181"/>
                    <a:pt x="175" y="181"/>
                  </a:cubicBezTo>
                  <a:cubicBezTo>
                    <a:pt x="164" y="194"/>
                    <a:pt x="164" y="194"/>
                    <a:pt x="164" y="194"/>
                  </a:cubicBezTo>
                  <a:cubicBezTo>
                    <a:pt x="184" y="210"/>
                    <a:pt x="184" y="210"/>
                    <a:pt x="184" y="210"/>
                  </a:cubicBezTo>
                  <a:cubicBezTo>
                    <a:pt x="179" y="215"/>
                    <a:pt x="179" y="215"/>
                    <a:pt x="179" y="215"/>
                  </a:cubicBezTo>
                  <a:cubicBezTo>
                    <a:pt x="160" y="200"/>
                    <a:pt x="160" y="200"/>
                    <a:pt x="160" y="200"/>
                  </a:cubicBezTo>
                  <a:cubicBezTo>
                    <a:pt x="149" y="213"/>
                    <a:pt x="149" y="213"/>
                    <a:pt x="149" y="213"/>
                  </a:cubicBezTo>
                  <a:cubicBezTo>
                    <a:pt x="185" y="243"/>
                    <a:pt x="185" y="243"/>
                    <a:pt x="185" y="243"/>
                  </a:cubicBezTo>
                  <a:cubicBezTo>
                    <a:pt x="181" y="248"/>
                    <a:pt x="181" y="248"/>
                    <a:pt x="181" y="248"/>
                  </a:cubicBezTo>
                  <a:cubicBezTo>
                    <a:pt x="144" y="218"/>
                    <a:pt x="144" y="218"/>
                    <a:pt x="144" y="218"/>
                  </a:cubicBezTo>
                  <a:cubicBezTo>
                    <a:pt x="134" y="232"/>
                    <a:pt x="134" y="232"/>
                    <a:pt x="134" y="232"/>
                  </a:cubicBezTo>
                  <a:cubicBezTo>
                    <a:pt x="153" y="247"/>
                    <a:pt x="153" y="247"/>
                    <a:pt x="153" y="247"/>
                  </a:cubicBezTo>
                  <a:cubicBezTo>
                    <a:pt x="148" y="253"/>
                    <a:pt x="148" y="253"/>
                    <a:pt x="148" y="253"/>
                  </a:cubicBezTo>
                  <a:cubicBezTo>
                    <a:pt x="129" y="237"/>
                    <a:pt x="129" y="237"/>
                    <a:pt x="129" y="237"/>
                  </a:cubicBezTo>
                  <a:cubicBezTo>
                    <a:pt x="118" y="250"/>
                    <a:pt x="118" y="250"/>
                    <a:pt x="118" y="250"/>
                  </a:cubicBezTo>
                  <a:cubicBezTo>
                    <a:pt x="137" y="266"/>
                    <a:pt x="137" y="266"/>
                    <a:pt x="137" y="266"/>
                  </a:cubicBezTo>
                  <a:cubicBezTo>
                    <a:pt x="133" y="272"/>
                    <a:pt x="133" y="272"/>
                    <a:pt x="133" y="272"/>
                  </a:cubicBezTo>
                  <a:cubicBezTo>
                    <a:pt x="114" y="256"/>
                    <a:pt x="114" y="256"/>
                    <a:pt x="114" y="256"/>
                  </a:cubicBezTo>
                  <a:cubicBezTo>
                    <a:pt x="103" y="269"/>
                    <a:pt x="103" y="269"/>
                    <a:pt x="103" y="269"/>
                  </a:cubicBezTo>
                  <a:cubicBezTo>
                    <a:pt x="122" y="285"/>
                    <a:pt x="122" y="285"/>
                    <a:pt x="122" y="285"/>
                  </a:cubicBezTo>
                  <a:cubicBezTo>
                    <a:pt x="117" y="290"/>
                    <a:pt x="117" y="290"/>
                    <a:pt x="117" y="290"/>
                  </a:cubicBezTo>
                  <a:cubicBezTo>
                    <a:pt x="98" y="275"/>
                    <a:pt x="98" y="275"/>
                    <a:pt x="98" y="275"/>
                  </a:cubicBezTo>
                  <a:cubicBezTo>
                    <a:pt x="88" y="288"/>
                    <a:pt x="88" y="288"/>
                    <a:pt x="88" y="288"/>
                  </a:cubicBezTo>
                  <a:cubicBezTo>
                    <a:pt x="124" y="318"/>
                    <a:pt x="124" y="318"/>
                    <a:pt x="124" y="318"/>
                  </a:cubicBezTo>
                  <a:cubicBezTo>
                    <a:pt x="119" y="323"/>
                    <a:pt x="119" y="323"/>
                    <a:pt x="119" y="323"/>
                  </a:cubicBezTo>
                  <a:cubicBezTo>
                    <a:pt x="83" y="294"/>
                    <a:pt x="83" y="294"/>
                    <a:pt x="83" y="294"/>
                  </a:cubicBezTo>
                  <a:cubicBezTo>
                    <a:pt x="72" y="307"/>
                    <a:pt x="72" y="307"/>
                    <a:pt x="72" y="307"/>
                  </a:cubicBezTo>
                  <a:cubicBezTo>
                    <a:pt x="91" y="322"/>
                    <a:pt x="91" y="322"/>
                    <a:pt x="91" y="322"/>
                  </a:cubicBezTo>
                  <a:cubicBezTo>
                    <a:pt x="87" y="328"/>
                    <a:pt x="87" y="328"/>
                    <a:pt x="87" y="328"/>
                  </a:cubicBezTo>
                  <a:cubicBezTo>
                    <a:pt x="68" y="312"/>
                    <a:pt x="68" y="312"/>
                    <a:pt x="68" y="312"/>
                  </a:cubicBezTo>
                  <a:cubicBezTo>
                    <a:pt x="57" y="325"/>
                    <a:pt x="57" y="325"/>
                    <a:pt x="57" y="325"/>
                  </a:cubicBezTo>
                  <a:cubicBezTo>
                    <a:pt x="76" y="341"/>
                    <a:pt x="76" y="341"/>
                    <a:pt x="76" y="341"/>
                  </a:cubicBezTo>
                  <a:cubicBezTo>
                    <a:pt x="71" y="347"/>
                    <a:pt x="71" y="347"/>
                    <a:pt x="71" y="347"/>
                  </a:cubicBezTo>
                  <a:cubicBezTo>
                    <a:pt x="52" y="331"/>
                    <a:pt x="52" y="331"/>
                    <a:pt x="52" y="331"/>
                  </a:cubicBezTo>
                  <a:cubicBezTo>
                    <a:pt x="42" y="344"/>
                    <a:pt x="42" y="344"/>
                    <a:pt x="42" y="344"/>
                  </a:cubicBezTo>
                  <a:cubicBezTo>
                    <a:pt x="61" y="360"/>
                    <a:pt x="61" y="360"/>
                    <a:pt x="61" y="360"/>
                  </a:cubicBezTo>
                  <a:cubicBezTo>
                    <a:pt x="56" y="366"/>
                    <a:pt x="56" y="366"/>
                    <a:pt x="56" y="366"/>
                  </a:cubicBezTo>
                  <a:cubicBezTo>
                    <a:pt x="37" y="350"/>
                    <a:pt x="37" y="350"/>
                    <a:pt x="37" y="350"/>
                  </a:cubicBezTo>
                  <a:cubicBezTo>
                    <a:pt x="26" y="363"/>
                    <a:pt x="26" y="363"/>
                    <a:pt x="26" y="363"/>
                  </a:cubicBezTo>
                  <a:cubicBezTo>
                    <a:pt x="63" y="393"/>
                    <a:pt x="63" y="393"/>
                    <a:pt x="63" y="393"/>
                  </a:cubicBezTo>
                  <a:cubicBezTo>
                    <a:pt x="58" y="398"/>
                    <a:pt x="58" y="398"/>
                    <a:pt x="58" y="398"/>
                  </a:cubicBezTo>
                  <a:cubicBezTo>
                    <a:pt x="22" y="369"/>
                    <a:pt x="22" y="369"/>
                    <a:pt x="22" y="369"/>
                  </a:cubicBezTo>
                  <a:cubicBezTo>
                    <a:pt x="0" y="395"/>
                    <a:pt x="0" y="395"/>
                    <a:pt x="0" y="395"/>
                  </a:cubicBezTo>
                  <a:cubicBezTo>
                    <a:pt x="53" y="438"/>
                    <a:pt x="53" y="438"/>
                    <a:pt x="53" y="438"/>
                  </a:cubicBezTo>
                  <a:cubicBezTo>
                    <a:pt x="324" y="106"/>
                    <a:pt x="324" y="106"/>
                    <a:pt x="324" y="106"/>
                  </a:cubicBezTo>
                  <a:cubicBezTo>
                    <a:pt x="324" y="59"/>
                    <a:pt x="324" y="59"/>
                    <a:pt x="324" y="59"/>
                  </a:cubicBezTo>
                  <a:cubicBezTo>
                    <a:pt x="321" y="59"/>
                    <a:pt x="318" y="58"/>
                    <a:pt x="316" y="56"/>
                  </a:cubicBezTo>
                  <a:cubicBezTo>
                    <a:pt x="310" y="51"/>
                    <a:pt x="309" y="43"/>
                    <a:pt x="314" y="37"/>
                  </a:cubicBezTo>
                  <a:cubicBezTo>
                    <a:pt x="316" y="34"/>
                    <a:pt x="320" y="32"/>
                    <a:pt x="324" y="32"/>
                  </a:cubicBezTo>
                  <a:cubicBezTo>
                    <a:pt x="324" y="1"/>
                    <a:pt x="324" y="1"/>
                    <a:pt x="324" y="1"/>
                  </a:cubicBezTo>
                  <a:cubicBezTo>
                    <a:pt x="323" y="0"/>
                    <a:pt x="323" y="0"/>
                    <a:pt x="323" y="0"/>
                  </a:cubicBezTo>
                  <a:lnTo>
                    <a:pt x="272" y="63"/>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2" name="Freeform 47"/>
            <p:cNvSpPr>
              <a:spLocks noEditPoints="1"/>
            </p:cNvSpPr>
            <p:nvPr/>
          </p:nvSpPr>
          <p:spPr bwMode="auto">
            <a:xfrm>
              <a:off x="2055517" y="2116339"/>
              <a:ext cx="265441" cy="521358"/>
            </a:xfrm>
            <a:custGeom>
              <a:avLst/>
              <a:gdLst>
                <a:gd name="T0" fmla="*/ 121 w 162"/>
                <a:gd name="T1" fmla="*/ 144 h 319"/>
                <a:gd name="T2" fmla="*/ 128 w 162"/>
                <a:gd name="T3" fmla="*/ 138 h 319"/>
                <a:gd name="T4" fmla="*/ 150 w 162"/>
                <a:gd name="T5" fmla="*/ 80 h 319"/>
                <a:gd name="T6" fmla="*/ 147 w 162"/>
                <a:gd name="T7" fmla="*/ 69 h 319"/>
                <a:gd name="T8" fmla="*/ 156 w 162"/>
                <a:gd name="T9" fmla="*/ 46 h 319"/>
                <a:gd name="T10" fmla="*/ 137 w 162"/>
                <a:gd name="T11" fmla="*/ 3 h 319"/>
                <a:gd name="T12" fmla="*/ 121 w 162"/>
                <a:gd name="T13" fmla="*/ 1 h 319"/>
                <a:gd name="T14" fmla="*/ 121 w 162"/>
                <a:gd name="T15" fmla="*/ 58 h 319"/>
                <a:gd name="T16" fmla="*/ 126 w 162"/>
                <a:gd name="T17" fmla="*/ 61 h 319"/>
                <a:gd name="T18" fmla="*/ 121 w 162"/>
                <a:gd name="T19" fmla="*/ 59 h 319"/>
                <a:gd name="T20" fmla="*/ 121 w 162"/>
                <a:gd name="T21" fmla="*/ 85 h 319"/>
                <a:gd name="T22" fmla="*/ 125 w 162"/>
                <a:gd name="T23" fmla="*/ 75 h 319"/>
                <a:gd name="T24" fmla="*/ 123 w 162"/>
                <a:gd name="T25" fmla="*/ 66 h 319"/>
                <a:gd name="T26" fmla="*/ 139 w 162"/>
                <a:gd name="T27" fmla="*/ 72 h 319"/>
                <a:gd name="T28" fmla="*/ 144 w 162"/>
                <a:gd name="T29" fmla="*/ 83 h 319"/>
                <a:gd name="T30" fmla="*/ 125 w 162"/>
                <a:gd name="T31" fmla="*/ 132 h 319"/>
                <a:gd name="T32" fmla="*/ 121 w 162"/>
                <a:gd name="T33" fmla="*/ 136 h 319"/>
                <a:gd name="T34" fmla="*/ 121 w 162"/>
                <a:gd name="T35" fmla="*/ 144 h 319"/>
                <a:gd name="T36" fmla="*/ 66 w 162"/>
                <a:gd name="T37" fmla="*/ 284 h 319"/>
                <a:gd name="T38" fmla="*/ 121 w 162"/>
                <a:gd name="T39" fmla="*/ 144 h 319"/>
                <a:gd name="T40" fmla="*/ 121 w 162"/>
                <a:gd name="T41" fmla="*/ 144 h 319"/>
                <a:gd name="T42" fmla="*/ 121 w 162"/>
                <a:gd name="T43" fmla="*/ 136 h 319"/>
                <a:gd name="T44" fmla="*/ 114 w 162"/>
                <a:gd name="T45" fmla="*/ 137 h 319"/>
                <a:gd name="T46" fmla="*/ 98 w 162"/>
                <a:gd name="T47" fmla="*/ 130 h 319"/>
                <a:gd name="T48" fmla="*/ 98 w 162"/>
                <a:gd name="T49" fmla="*/ 130 h 319"/>
                <a:gd name="T50" fmla="*/ 106 w 162"/>
                <a:gd name="T51" fmla="*/ 125 h 319"/>
                <a:gd name="T52" fmla="*/ 121 w 162"/>
                <a:gd name="T53" fmla="*/ 85 h 319"/>
                <a:gd name="T54" fmla="*/ 121 w 162"/>
                <a:gd name="T55" fmla="*/ 59 h 319"/>
                <a:gd name="T56" fmla="*/ 85 w 162"/>
                <a:gd name="T57" fmla="*/ 45 h 319"/>
                <a:gd name="T58" fmla="*/ 74 w 162"/>
                <a:gd name="T59" fmla="*/ 51 h 319"/>
                <a:gd name="T60" fmla="*/ 52 w 162"/>
                <a:gd name="T61" fmla="*/ 108 h 319"/>
                <a:gd name="T62" fmla="*/ 54 w 162"/>
                <a:gd name="T63" fmla="*/ 118 h 319"/>
                <a:gd name="T64" fmla="*/ 35 w 162"/>
                <a:gd name="T65" fmla="*/ 168 h 319"/>
                <a:gd name="T66" fmla="*/ 35 w 162"/>
                <a:gd name="T67" fmla="*/ 256 h 319"/>
                <a:gd name="T68" fmla="*/ 39 w 162"/>
                <a:gd name="T69" fmla="*/ 257 h 319"/>
                <a:gd name="T70" fmla="*/ 45 w 162"/>
                <a:gd name="T71" fmla="*/ 268 h 319"/>
                <a:gd name="T72" fmla="*/ 58 w 162"/>
                <a:gd name="T73" fmla="*/ 264 h 319"/>
                <a:gd name="T74" fmla="*/ 64 w 162"/>
                <a:gd name="T75" fmla="*/ 278 h 319"/>
                <a:gd name="T76" fmla="*/ 63 w 162"/>
                <a:gd name="T77" fmla="*/ 281 h 319"/>
                <a:gd name="T78" fmla="*/ 35 w 162"/>
                <a:gd name="T79" fmla="*/ 300 h 319"/>
                <a:gd name="T80" fmla="*/ 35 w 162"/>
                <a:gd name="T81" fmla="*/ 306 h 319"/>
                <a:gd name="T82" fmla="*/ 66 w 162"/>
                <a:gd name="T83" fmla="*/ 284 h 319"/>
                <a:gd name="T84" fmla="*/ 121 w 162"/>
                <a:gd name="T85" fmla="*/ 1 h 319"/>
                <a:gd name="T86" fmla="*/ 121 w 162"/>
                <a:gd name="T87" fmla="*/ 58 h 319"/>
                <a:gd name="T88" fmla="*/ 88 w 162"/>
                <a:gd name="T89" fmla="*/ 36 h 319"/>
                <a:gd name="T90" fmla="*/ 94 w 162"/>
                <a:gd name="T91" fmla="*/ 22 h 319"/>
                <a:gd name="T92" fmla="*/ 121 w 162"/>
                <a:gd name="T93" fmla="*/ 1 h 319"/>
                <a:gd name="T94" fmla="*/ 35 w 162"/>
                <a:gd name="T95" fmla="*/ 168 h 319"/>
                <a:gd name="T96" fmla="*/ 0 w 162"/>
                <a:gd name="T97" fmla="*/ 258 h 319"/>
                <a:gd name="T98" fmla="*/ 15 w 162"/>
                <a:gd name="T99" fmla="*/ 319 h 319"/>
                <a:gd name="T100" fmla="*/ 35 w 162"/>
                <a:gd name="T101" fmla="*/ 306 h 319"/>
                <a:gd name="T102" fmla="*/ 35 w 162"/>
                <a:gd name="T103" fmla="*/ 300 h 319"/>
                <a:gd name="T104" fmla="*/ 33 w 162"/>
                <a:gd name="T105" fmla="*/ 301 h 319"/>
                <a:gd name="T106" fmla="*/ 13 w 162"/>
                <a:gd name="T107" fmla="*/ 294 h 319"/>
                <a:gd name="T108" fmla="*/ 5 w 162"/>
                <a:gd name="T109" fmla="*/ 259 h 319"/>
                <a:gd name="T110" fmla="*/ 5 w 162"/>
                <a:gd name="T111" fmla="*/ 259 h 319"/>
                <a:gd name="T112" fmla="*/ 6 w 162"/>
                <a:gd name="T113" fmla="*/ 256 h 319"/>
                <a:gd name="T114" fmla="*/ 19 w 162"/>
                <a:gd name="T115" fmla="*/ 250 h 319"/>
                <a:gd name="T116" fmla="*/ 26 w 162"/>
                <a:gd name="T117" fmla="*/ 261 h 319"/>
                <a:gd name="T118" fmla="*/ 35 w 162"/>
                <a:gd name="T119" fmla="*/ 256 h 319"/>
                <a:gd name="T120" fmla="*/ 35 w 162"/>
                <a:gd name="T121" fmla="*/ 168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319">
                  <a:moveTo>
                    <a:pt x="121" y="144"/>
                  </a:moveTo>
                  <a:cubicBezTo>
                    <a:pt x="124" y="143"/>
                    <a:pt x="127" y="141"/>
                    <a:pt x="128" y="138"/>
                  </a:cubicBezTo>
                  <a:cubicBezTo>
                    <a:pt x="150" y="80"/>
                    <a:pt x="150" y="80"/>
                    <a:pt x="150" y="80"/>
                  </a:cubicBezTo>
                  <a:cubicBezTo>
                    <a:pt x="152" y="76"/>
                    <a:pt x="150" y="71"/>
                    <a:pt x="147" y="69"/>
                  </a:cubicBezTo>
                  <a:cubicBezTo>
                    <a:pt x="156" y="46"/>
                    <a:pt x="156" y="46"/>
                    <a:pt x="156" y="46"/>
                  </a:cubicBezTo>
                  <a:cubicBezTo>
                    <a:pt x="162" y="29"/>
                    <a:pt x="154" y="9"/>
                    <a:pt x="137" y="3"/>
                  </a:cubicBezTo>
                  <a:cubicBezTo>
                    <a:pt x="132" y="1"/>
                    <a:pt x="126" y="0"/>
                    <a:pt x="121" y="1"/>
                  </a:cubicBezTo>
                  <a:cubicBezTo>
                    <a:pt x="121" y="58"/>
                    <a:pt x="121" y="58"/>
                    <a:pt x="121" y="58"/>
                  </a:cubicBezTo>
                  <a:cubicBezTo>
                    <a:pt x="126" y="61"/>
                    <a:pt x="126" y="61"/>
                    <a:pt x="126" y="61"/>
                  </a:cubicBezTo>
                  <a:cubicBezTo>
                    <a:pt x="121" y="59"/>
                    <a:pt x="121" y="59"/>
                    <a:pt x="121" y="59"/>
                  </a:cubicBezTo>
                  <a:cubicBezTo>
                    <a:pt x="121" y="85"/>
                    <a:pt x="121" y="85"/>
                    <a:pt x="121" y="85"/>
                  </a:cubicBezTo>
                  <a:cubicBezTo>
                    <a:pt x="125" y="75"/>
                    <a:pt x="125" y="75"/>
                    <a:pt x="125" y="75"/>
                  </a:cubicBezTo>
                  <a:cubicBezTo>
                    <a:pt x="126" y="72"/>
                    <a:pt x="126" y="68"/>
                    <a:pt x="123" y="66"/>
                  </a:cubicBezTo>
                  <a:cubicBezTo>
                    <a:pt x="139" y="72"/>
                    <a:pt x="139" y="72"/>
                    <a:pt x="139" y="72"/>
                  </a:cubicBezTo>
                  <a:cubicBezTo>
                    <a:pt x="143" y="73"/>
                    <a:pt x="146" y="78"/>
                    <a:pt x="144" y="83"/>
                  </a:cubicBezTo>
                  <a:cubicBezTo>
                    <a:pt x="125" y="132"/>
                    <a:pt x="125" y="132"/>
                    <a:pt x="125" y="132"/>
                  </a:cubicBezTo>
                  <a:cubicBezTo>
                    <a:pt x="124" y="134"/>
                    <a:pt x="123" y="135"/>
                    <a:pt x="121" y="136"/>
                  </a:cubicBezTo>
                  <a:lnTo>
                    <a:pt x="121" y="144"/>
                  </a:lnTo>
                  <a:close/>
                  <a:moveTo>
                    <a:pt x="66" y="284"/>
                  </a:moveTo>
                  <a:cubicBezTo>
                    <a:pt x="121" y="144"/>
                    <a:pt x="121" y="144"/>
                    <a:pt x="121" y="144"/>
                  </a:cubicBezTo>
                  <a:cubicBezTo>
                    <a:pt x="121" y="144"/>
                    <a:pt x="121" y="144"/>
                    <a:pt x="121" y="144"/>
                  </a:cubicBezTo>
                  <a:cubicBezTo>
                    <a:pt x="121" y="136"/>
                    <a:pt x="121" y="136"/>
                    <a:pt x="121" y="136"/>
                  </a:cubicBezTo>
                  <a:cubicBezTo>
                    <a:pt x="119" y="137"/>
                    <a:pt x="117" y="137"/>
                    <a:pt x="114" y="137"/>
                  </a:cubicBezTo>
                  <a:cubicBezTo>
                    <a:pt x="98" y="130"/>
                    <a:pt x="98" y="130"/>
                    <a:pt x="98" y="130"/>
                  </a:cubicBezTo>
                  <a:cubicBezTo>
                    <a:pt x="98" y="130"/>
                    <a:pt x="98" y="130"/>
                    <a:pt x="98" y="130"/>
                  </a:cubicBezTo>
                  <a:cubicBezTo>
                    <a:pt x="102" y="130"/>
                    <a:pt x="105" y="128"/>
                    <a:pt x="106" y="125"/>
                  </a:cubicBezTo>
                  <a:cubicBezTo>
                    <a:pt x="121" y="85"/>
                    <a:pt x="121" y="85"/>
                    <a:pt x="121" y="85"/>
                  </a:cubicBezTo>
                  <a:cubicBezTo>
                    <a:pt x="121" y="59"/>
                    <a:pt x="121" y="59"/>
                    <a:pt x="121" y="59"/>
                  </a:cubicBezTo>
                  <a:cubicBezTo>
                    <a:pt x="85" y="45"/>
                    <a:pt x="85" y="45"/>
                    <a:pt x="85" y="45"/>
                  </a:cubicBezTo>
                  <a:cubicBezTo>
                    <a:pt x="80" y="44"/>
                    <a:pt x="76" y="47"/>
                    <a:pt x="74" y="51"/>
                  </a:cubicBezTo>
                  <a:cubicBezTo>
                    <a:pt x="52" y="108"/>
                    <a:pt x="52" y="108"/>
                    <a:pt x="52" y="108"/>
                  </a:cubicBezTo>
                  <a:cubicBezTo>
                    <a:pt x="51" y="112"/>
                    <a:pt x="52" y="115"/>
                    <a:pt x="54" y="118"/>
                  </a:cubicBezTo>
                  <a:cubicBezTo>
                    <a:pt x="35" y="168"/>
                    <a:pt x="35" y="168"/>
                    <a:pt x="35" y="168"/>
                  </a:cubicBezTo>
                  <a:cubicBezTo>
                    <a:pt x="35" y="256"/>
                    <a:pt x="35" y="256"/>
                    <a:pt x="35" y="256"/>
                  </a:cubicBezTo>
                  <a:cubicBezTo>
                    <a:pt x="36" y="256"/>
                    <a:pt x="37" y="257"/>
                    <a:pt x="39" y="257"/>
                  </a:cubicBezTo>
                  <a:cubicBezTo>
                    <a:pt x="43" y="259"/>
                    <a:pt x="46" y="264"/>
                    <a:pt x="45" y="268"/>
                  </a:cubicBezTo>
                  <a:cubicBezTo>
                    <a:pt x="48" y="264"/>
                    <a:pt x="53" y="263"/>
                    <a:pt x="58" y="264"/>
                  </a:cubicBezTo>
                  <a:cubicBezTo>
                    <a:pt x="63" y="267"/>
                    <a:pt x="66" y="273"/>
                    <a:pt x="64" y="278"/>
                  </a:cubicBezTo>
                  <a:cubicBezTo>
                    <a:pt x="63" y="281"/>
                    <a:pt x="63" y="281"/>
                    <a:pt x="63" y="281"/>
                  </a:cubicBezTo>
                  <a:cubicBezTo>
                    <a:pt x="35" y="300"/>
                    <a:pt x="35" y="300"/>
                    <a:pt x="35" y="300"/>
                  </a:cubicBezTo>
                  <a:cubicBezTo>
                    <a:pt x="35" y="306"/>
                    <a:pt x="35" y="306"/>
                    <a:pt x="35" y="306"/>
                  </a:cubicBezTo>
                  <a:cubicBezTo>
                    <a:pt x="66" y="284"/>
                    <a:pt x="66" y="284"/>
                    <a:pt x="66" y="284"/>
                  </a:cubicBezTo>
                  <a:close/>
                  <a:moveTo>
                    <a:pt x="121" y="1"/>
                  </a:moveTo>
                  <a:cubicBezTo>
                    <a:pt x="121" y="58"/>
                    <a:pt x="121" y="58"/>
                    <a:pt x="121" y="58"/>
                  </a:cubicBezTo>
                  <a:cubicBezTo>
                    <a:pt x="88" y="36"/>
                    <a:pt x="88" y="36"/>
                    <a:pt x="88" y="36"/>
                  </a:cubicBezTo>
                  <a:cubicBezTo>
                    <a:pt x="94" y="22"/>
                    <a:pt x="94" y="22"/>
                    <a:pt x="94" y="22"/>
                  </a:cubicBezTo>
                  <a:cubicBezTo>
                    <a:pt x="98" y="10"/>
                    <a:pt x="109" y="2"/>
                    <a:pt x="121" y="1"/>
                  </a:cubicBezTo>
                  <a:close/>
                  <a:moveTo>
                    <a:pt x="35" y="168"/>
                  </a:moveTo>
                  <a:cubicBezTo>
                    <a:pt x="0" y="258"/>
                    <a:pt x="0" y="258"/>
                    <a:pt x="0" y="258"/>
                  </a:cubicBezTo>
                  <a:cubicBezTo>
                    <a:pt x="15" y="319"/>
                    <a:pt x="15" y="319"/>
                    <a:pt x="15" y="319"/>
                  </a:cubicBezTo>
                  <a:cubicBezTo>
                    <a:pt x="35" y="306"/>
                    <a:pt x="35" y="306"/>
                    <a:pt x="35" y="306"/>
                  </a:cubicBezTo>
                  <a:cubicBezTo>
                    <a:pt x="35" y="300"/>
                    <a:pt x="35" y="300"/>
                    <a:pt x="35" y="300"/>
                  </a:cubicBezTo>
                  <a:cubicBezTo>
                    <a:pt x="33" y="301"/>
                    <a:pt x="33" y="301"/>
                    <a:pt x="33" y="301"/>
                  </a:cubicBezTo>
                  <a:cubicBezTo>
                    <a:pt x="13" y="294"/>
                    <a:pt x="13" y="294"/>
                    <a:pt x="13" y="294"/>
                  </a:cubicBezTo>
                  <a:cubicBezTo>
                    <a:pt x="5" y="259"/>
                    <a:pt x="5" y="259"/>
                    <a:pt x="5" y="259"/>
                  </a:cubicBezTo>
                  <a:cubicBezTo>
                    <a:pt x="5" y="259"/>
                    <a:pt x="5" y="259"/>
                    <a:pt x="5" y="259"/>
                  </a:cubicBezTo>
                  <a:cubicBezTo>
                    <a:pt x="6" y="256"/>
                    <a:pt x="6" y="256"/>
                    <a:pt x="6" y="256"/>
                  </a:cubicBezTo>
                  <a:cubicBezTo>
                    <a:pt x="8" y="250"/>
                    <a:pt x="14" y="248"/>
                    <a:pt x="19" y="250"/>
                  </a:cubicBezTo>
                  <a:cubicBezTo>
                    <a:pt x="24" y="251"/>
                    <a:pt x="27" y="256"/>
                    <a:pt x="26" y="261"/>
                  </a:cubicBezTo>
                  <a:cubicBezTo>
                    <a:pt x="28" y="258"/>
                    <a:pt x="31" y="256"/>
                    <a:pt x="35" y="256"/>
                  </a:cubicBezTo>
                  <a:lnTo>
                    <a:pt x="35" y="168"/>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3" name="Freeform 48"/>
            <p:cNvSpPr>
              <a:spLocks noEditPoints="1"/>
            </p:cNvSpPr>
            <p:nvPr/>
          </p:nvSpPr>
          <p:spPr bwMode="auto">
            <a:xfrm>
              <a:off x="1129452" y="2182997"/>
              <a:ext cx="434465" cy="434465"/>
            </a:xfrm>
            <a:custGeom>
              <a:avLst/>
              <a:gdLst>
                <a:gd name="T0" fmla="*/ 133 w 266"/>
                <a:gd name="T1" fmla="*/ 0 h 266"/>
                <a:gd name="T2" fmla="*/ 133 w 266"/>
                <a:gd name="T3" fmla="*/ 0 h 266"/>
                <a:gd name="T4" fmla="*/ 133 w 266"/>
                <a:gd name="T5" fmla="*/ 35 h 266"/>
                <a:gd name="T6" fmla="*/ 150 w 266"/>
                <a:gd name="T7" fmla="*/ 24 h 266"/>
                <a:gd name="T8" fmla="*/ 242 w 266"/>
                <a:gd name="T9" fmla="*/ 117 h 266"/>
                <a:gd name="T10" fmla="*/ 231 w 266"/>
                <a:gd name="T11" fmla="*/ 133 h 266"/>
                <a:gd name="T12" fmla="*/ 242 w 266"/>
                <a:gd name="T13" fmla="*/ 149 h 266"/>
                <a:gd name="T14" fmla="*/ 150 w 266"/>
                <a:gd name="T15" fmla="*/ 242 h 266"/>
                <a:gd name="T16" fmla="*/ 150 w 266"/>
                <a:gd name="T17" fmla="*/ 242 h 266"/>
                <a:gd name="T18" fmla="*/ 133 w 266"/>
                <a:gd name="T19" fmla="*/ 231 h 266"/>
                <a:gd name="T20" fmla="*/ 133 w 266"/>
                <a:gd name="T21" fmla="*/ 266 h 266"/>
                <a:gd name="T22" fmla="*/ 133 w 266"/>
                <a:gd name="T23" fmla="*/ 266 h 266"/>
                <a:gd name="T24" fmla="*/ 266 w 266"/>
                <a:gd name="T25" fmla="*/ 133 h 266"/>
                <a:gd name="T26" fmla="*/ 133 w 266"/>
                <a:gd name="T27" fmla="*/ 0 h 266"/>
                <a:gd name="T28" fmla="*/ 133 w 266"/>
                <a:gd name="T29" fmla="*/ 0 h 266"/>
                <a:gd name="T30" fmla="*/ 133 w 266"/>
                <a:gd name="T31" fmla="*/ 0 h 266"/>
                <a:gd name="T32" fmla="*/ 0 w 266"/>
                <a:gd name="T33" fmla="*/ 133 h 266"/>
                <a:gd name="T34" fmla="*/ 133 w 266"/>
                <a:gd name="T35" fmla="*/ 266 h 266"/>
                <a:gd name="T36" fmla="*/ 133 w 266"/>
                <a:gd name="T37" fmla="*/ 266 h 266"/>
                <a:gd name="T38" fmla="*/ 133 w 266"/>
                <a:gd name="T39" fmla="*/ 231 h 266"/>
                <a:gd name="T40" fmla="*/ 133 w 266"/>
                <a:gd name="T41" fmla="*/ 231 h 266"/>
                <a:gd name="T42" fmla="*/ 117 w 266"/>
                <a:gd name="T43" fmla="*/ 242 h 266"/>
                <a:gd name="T44" fmla="*/ 24 w 266"/>
                <a:gd name="T45" fmla="*/ 149 h 266"/>
                <a:gd name="T46" fmla="*/ 35 w 266"/>
                <a:gd name="T47" fmla="*/ 133 h 266"/>
                <a:gd name="T48" fmla="*/ 24 w 266"/>
                <a:gd name="T49" fmla="*/ 117 h 266"/>
                <a:gd name="T50" fmla="*/ 117 w 266"/>
                <a:gd name="T51" fmla="*/ 24 h 266"/>
                <a:gd name="T52" fmla="*/ 133 w 266"/>
                <a:gd name="T53" fmla="*/ 35 h 266"/>
                <a:gd name="T54" fmla="*/ 133 w 266"/>
                <a:gd name="T55" fmla="*/ 35 h 266"/>
                <a:gd name="T56" fmla="*/ 133 w 266"/>
                <a:gd name="T57" fmla="*/ 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66" h="266">
                  <a:moveTo>
                    <a:pt x="133" y="0"/>
                  </a:moveTo>
                  <a:cubicBezTo>
                    <a:pt x="133" y="0"/>
                    <a:pt x="133" y="0"/>
                    <a:pt x="133" y="0"/>
                  </a:cubicBezTo>
                  <a:cubicBezTo>
                    <a:pt x="133" y="35"/>
                    <a:pt x="133" y="35"/>
                    <a:pt x="133" y="35"/>
                  </a:cubicBezTo>
                  <a:cubicBezTo>
                    <a:pt x="141" y="35"/>
                    <a:pt x="147" y="30"/>
                    <a:pt x="150" y="24"/>
                  </a:cubicBezTo>
                  <a:cubicBezTo>
                    <a:pt x="197" y="31"/>
                    <a:pt x="235" y="69"/>
                    <a:pt x="242" y="117"/>
                  </a:cubicBezTo>
                  <a:cubicBezTo>
                    <a:pt x="236" y="119"/>
                    <a:pt x="231" y="125"/>
                    <a:pt x="231" y="133"/>
                  </a:cubicBezTo>
                  <a:cubicBezTo>
                    <a:pt x="231" y="140"/>
                    <a:pt x="236" y="147"/>
                    <a:pt x="242" y="149"/>
                  </a:cubicBezTo>
                  <a:cubicBezTo>
                    <a:pt x="235" y="197"/>
                    <a:pt x="197" y="235"/>
                    <a:pt x="150" y="242"/>
                  </a:cubicBezTo>
                  <a:cubicBezTo>
                    <a:pt x="150" y="242"/>
                    <a:pt x="150" y="242"/>
                    <a:pt x="150" y="242"/>
                  </a:cubicBezTo>
                  <a:cubicBezTo>
                    <a:pt x="147" y="236"/>
                    <a:pt x="141" y="231"/>
                    <a:pt x="133" y="231"/>
                  </a:cubicBezTo>
                  <a:cubicBezTo>
                    <a:pt x="133" y="266"/>
                    <a:pt x="133" y="266"/>
                    <a:pt x="133" y="266"/>
                  </a:cubicBezTo>
                  <a:cubicBezTo>
                    <a:pt x="133" y="266"/>
                    <a:pt x="133" y="266"/>
                    <a:pt x="133" y="266"/>
                  </a:cubicBezTo>
                  <a:cubicBezTo>
                    <a:pt x="207" y="266"/>
                    <a:pt x="266" y="206"/>
                    <a:pt x="266" y="133"/>
                  </a:cubicBezTo>
                  <a:cubicBezTo>
                    <a:pt x="266" y="59"/>
                    <a:pt x="207" y="0"/>
                    <a:pt x="133" y="0"/>
                  </a:cubicBezTo>
                  <a:close/>
                  <a:moveTo>
                    <a:pt x="133" y="0"/>
                  </a:moveTo>
                  <a:cubicBezTo>
                    <a:pt x="133" y="0"/>
                    <a:pt x="133" y="0"/>
                    <a:pt x="133" y="0"/>
                  </a:cubicBezTo>
                  <a:cubicBezTo>
                    <a:pt x="60" y="0"/>
                    <a:pt x="0" y="59"/>
                    <a:pt x="0" y="133"/>
                  </a:cubicBezTo>
                  <a:cubicBezTo>
                    <a:pt x="0" y="206"/>
                    <a:pt x="60" y="266"/>
                    <a:pt x="133" y="266"/>
                  </a:cubicBezTo>
                  <a:cubicBezTo>
                    <a:pt x="133" y="266"/>
                    <a:pt x="133" y="266"/>
                    <a:pt x="133" y="266"/>
                  </a:cubicBezTo>
                  <a:cubicBezTo>
                    <a:pt x="133" y="231"/>
                    <a:pt x="133" y="231"/>
                    <a:pt x="133" y="231"/>
                  </a:cubicBezTo>
                  <a:cubicBezTo>
                    <a:pt x="133" y="231"/>
                    <a:pt x="133" y="231"/>
                    <a:pt x="133" y="231"/>
                  </a:cubicBezTo>
                  <a:cubicBezTo>
                    <a:pt x="126" y="231"/>
                    <a:pt x="120" y="236"/>
                    <a:pt x="117" y="242"/>
                  </a:cubicBezTo>
                  <a:cubicBezTo>
                    <a:pt x="69" y="235"/>
                    <a:pt x="31" y="197"/>
                    <a:pt x="24" y="149"/>
                  </a:cubicBezTo>
                  <a:cubicBezTo>
                    <a:pt x="31" y="147"/>
                    <a:pt x="35" y="140"/>
                    <a:pt x="35" y="133"/>
                  </a:cubicBezTo>
                  <a:cubicBezTo>
                    <a:pt x="35" y="125"/>
                    <a:pt x="31" y="119"/>
                    <a:pt x="24" y="117"/>
                  </a:cubicBezTo>
                  <a:cubicBezTo>
                    <a:pt x="31" y="69"/>
                    <a:pt x="69" y="31"/>
                    <a:pt x="117" y="24"/>
                  </a:cubicBezTo>
                  <a:cubicBezTo>
                    <a:pt x="120" y="30"/>
                    <a:pt x="126" y="35"/>
                    <a:pt x="133" y="35"/>
                  </a:cubicBezTo>
                  <a:cubicBezTo>
                    <a:pt x="133" y="35"/>
                    <a:pt x="133" y="35"/>
                    <a:pt x="133" y="35"/>
                  </a:cubicBezTo>
                  <a:lnTo>
                    <a:pt x="133"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4" name="Freeform 49"/>
            <p:cNvSpPr/>
            <p:nvPr/>
          </p:nvSpPr>
          <p:spPr bwMode="auto">
            <a:xfrm>
              <a:off x="1209204" y="2321073"/>
              <a:ext cx="216637" cy="114270"/>
            </a:xfrm>
            <a:custGeom>
              <a:avLst/>
              <a:gdLst>
                <a:gd name="T0" fmla="*/ 124 w 133"/>
                <a:gd name="T1" fmla="*/ 0 h 70"/>
                <a:gd name="T2" fmla="*/ 93 w 133"/>
                <a:gd name="T3" fmla="*/ 30 h 70"/>
                <a:gd name="T4" fmla="*/ 84 w 133"/>
                <a:gd name="T5" fmla="*/ 28 h 70"/>
                <a:gd name="T6" fmla="*/ 65 w 133"/>
                <a:gd name="T7" fmla="*/ 42 h 70"/>
                <a:gd name="T8" fmla="*/ 0 w 133"/>
                <a:gd name="T9" fmla="*/ 42 h 70"/>
                <a:gd name="T10" fmla="*/ 0 w 133"/>
                <a:gd name="T11" fmla="*/ 56 h 70"/>
                <a:gd name="T12" fmla="*/ 65 w 133"/>
                <a:gd name="T13" fmla="*/ 56 h 70"/>
                <a:gd name="T14" fmla="*/ 84 w 133"/>
                <a:gd name="T15" fmla="*/ 70 h 70"/>
                <a:gd name="T16" fmla="*/ 105 w 133"/>
                <a:gd name="T17" fmla="*/ 49 h 70"/>
                <a:gd name="T18" fmla="*/ 103 w 133"/>
                <a:gd name="T19" fmla="*/ 40 h 70"/>
                <a:gd name="T20" fmla="*/ 133 w 133"/>
                <a:gd name="T21" fmla="*/ 9 h 70"/>
                <a:gd name="T22" fmla="*/ 124 w 133"/>
                <a:gd name="T23" fmla="*/ 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70">
                  <a:moveTo>
                    <a:pt x="124" y="0"/>
                  </a:moveTo>
                  <a:cubicBezTo>
                    <a:pt x="93" y="30"/>
                    <a:pt x="93" y="30"/>
                    <a:pt x="93" y="30"/>
                  </a:cubicBezTo>
                  <a:cubicBezTo>
                    <a:pt x="91" y="29"/>
                    <a:pt x="88" y="28"/>
                    <a:pt x="84" y="28"/>
                  </a:cubicBezTo>
                  <a:cubicBezTo>
                    <a:pt x="75" y="28"/>
                    <a:pt x="67" y="34"/>
                    <a:pt x="65" y="42"/>
                  </a:cubicBezTo>
                  <a:cubicBezTo>
                    <a:pt x="0" y="42"/>
                    <a:pt x="0" y="42"/>
                    <a:pt x="0" y="42"/>
                  </a:cubicBezTo>
                  <a:cubicBezTo>
                    <a:pt x="0" y="56"/>
                    <a:pt x="0" y="56"/>
                    <a:pt x="0" y="56"/>
                  </a:cubicBezTo>
                  <a:cubicBezTo>
                    <a:pt x="65" y="56"/>
                    <a:pt x="65" y="56"/>
                    <a:pt x="65" y="56"/>
                  </a:cubicBezTo>
                  <a:cubicBezTo>
                    <a:pt x="67" y="64"/>
                    <a:pt x="75" y="70"/>
                    <a:pt x="84" y="70"/>
                  </a:cubicBezTo>
                  <a:cubicBezTo>
                    <a:pt x="96" y="70"/>
                    <a:pt x="105" y="60"/>
                    <a:pt x="105" y="49"/>
                  </a:cubicBezTo>
                  <a:cubicBezTo>
                    <a:pt x="105" y="46"/>
                    <a:pt x="104" y="43"/>
                    <a:pt x="103" y="40"/>
                  </a:cubicBezTo>
                  <a:cubicBezTo>
                    <a:pt x="133" y="9"/>
                    <a:pt x="133" y="9"/>
                    <a:pt x="133" y="9"/>
                  </a:cubicBezTo>
                  <a:lnTo>
                    <a:pt x="124"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95" name="Group 126"/>
            <p:cNvGrpSpPr/>
            <p:nvPr/>
          </p:nvGrpSpPr>
          <p:grpSpPr>
            <a:xfrm>
              <a:off x="1303238" y="2742444"/>
              <a:ext cx="340430" cy="323766"/>
              <a:chOff x="8505825" y="3605213"/>
              <a:chExt cx="454025" cy="431800"/>
            </a:xfrm>
            <a:grpFill/>
          </p:grpSpPr>
          <p:sp>
            <p:nvSpPr>
              <p:cNvPr id="96" name="Freeform 50"/>
              <p:cNvSpPr/>
              <p:nvPr/>
            </p:nvSpPr>
            <p:spPr bwMode="auto">
              <a:xfrm>
                <a:off x="8505825" y="3694113"/>
                <a:ext cx="454025" cy="342900"/>
              </a:xfrm>
              <a:custGeom>
                <a:avLst/>
                <a:gdLst>
                  <a:gd name="T0" fmla="*/ 146 w 208"/>
                  <a:gd name="T1" fmla="*/ 0 h 157"/>
                  <a:gd name="T2" fmla="*/ 104 w 208"/>
                  <a:gd name="T3" fmla="*/ 15 h 157"/>
                  <a:gd name="T4" fmla="*/ 62 w 208"/>
                  <a:gd name="T5" fmla="*/ 0 h 157"/>
                  <a:gd name="T6" fmla="*/ 0 w 208"/>
                  <a:gd name="T7" fmla="*/ 60 h 157"/>
                  <a:gd name="T8" fmla="*/ 107 w 208"/>
                  <a:gd name="T9" fmla="*/ 157 h 157"/>
                  <a:gd name="T10" fmla="*/ 208 w 208"/>
                  <a:gd name="T11" fmla="*/ 60 h 157"/>
                  <a:gd name="T12" fmla="*/ 146 w 208"/>
                  <a:gd name="T13" fmla="*/ 0 h 157"/>
                </a:gdLst>
                <a:ahLst/>
                <a:cxnLst>
                  <a:cxn ang="0">
                    <a:pos x="T0" y="T1"/>
                  </a:cxn>
                  <a:cxn ang="0">
                    <a:pos x="T2" y="T3"/>
                  </a:cxn>
                  <a:cxn ang="0">
                    <a:pos x="T4" y="T5"/>
                  </a:cxn>
                  <a:cxn ang="0">
                    <a:pos x="T6" y="T7"/>
                  </a:cxn>
                  <a:cxn ang="0">
                    <a:pos x="T8" y="T9"/>
                  </a:cxn>
                  <a:cxn ang="0">
                    <a:pos x="T10" y="T11"/>
                  </a:cxn>
                  <a:cxn ang="0">
                    <a:pos x="T12" y="T13"/>
                  </a:cxn>
                </a:cxnLst>
                <a:rect l="0" t="0" r="r" b="b"/>
                <a:pathLst>
                  <a:path w="208" h="157">
                    <a:moveTo>
                      <a:pt x="146" y="0"/>
                    </a:moveTo>
                    <a:cubicBezTo>
                      <a:pt x="130" y="0"/>
                      <a:pt x="115" y="6"/>
                      <a:pt x="104" y="15"/>
                    </a:cubicBezTo>
                    <a:cubicBezTo>
                      <a:pt x="93" y="6"/>
                      <a:pt x="78" y="0"/>
                      <a:pt x="62" y="0"/>
                    </a:cubicBezTo>
                    <a:cubicBezTo>
                      <a:pt x="28" y="0"/>
                      <a:pt x="0" y="27"/>
                      <a:pt x="0" y="60"/>
                    </a:cubicBezTo>
                    <a:cubicBezTo>
                      <a:pt x="0" y="98"/>
                      <a:pt x="31" y="157"/>
                      <a:pt x="107" y="157"/>
                    </a:cubicBezTo>
                    <a:cubicBezTo>
                      <a:pt x="185" y="157"/>
                      <a:pt x="208" y="95"/>
                      <a:pt x="208" y="60"/>
                    </a:cubicBezTo>
                    <a:cubicBezTo>
                      <a:pt x="208" y="27"/>
                      <a:pt x="180" y="0"/>
                      <a:pt x="146" y="0"/>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7" name="Freeform 51"/>
              <p:cNvSpPr/>
              <p:nvPr/>
            </p:nvSpPr>
            <p:spPr bwMode="auto">
              <a:xfrm>
                <a:off x="8709025" y="3605213"/>
                <a:ext cx="123825" cy="157163"/>
              </a:xfrm>
              <a:custGeom>
                <a:avLst/>
                <a:gdLst>
                  <a:gd name="T0" fmla="*/ 12 w 57"/>
                  <a:gd name="T1" fmla="*/ 72 h 72"/>
                  <a:gd name="T2" fmla="*/ 27 w 57"/>
                  <a:gd name="T3" fmla="*/ 0 h 72"/>
                  <a:gd name="T4" fmla="*/ 57 w 57"/>
                  <a:gd name="T5" fmla="*/ 6 h 72"/>
                  <a:gd name="T6" fmla="*/ 12 w 57"/>
                  <a:gd name="T7" fmla="*/ 72 h 72"/>
                </a:gdLst>
                <a:ahLst/>
                <a:cxnLst>
                  <a:cxn ang="0">
                    <a:pos x="T0" y="T1"/>
                  </a:cxn>
                  <a:cxn ang="0">
                    <a:pos x="T2" y="T3"/>
                  </a:cxn>
                  <a:cxn ang="0">
                    <a:pos x="T4" y="T5"/>
                  </a:cxn>
                  <a:cxn ang="0">
                    <a:pos x="T6" y="T7"/>
                  </a:cxn>
                </a:cxnLst>
                <a:rect l="0" t="0" r="r" b="b"/>
                <a:pathLst>
                  <a:path w="57" h="72">
                    <a:moveTo>
                      <a:pt x="12" y="72"/>
                    </a:moveTo>
                    <a:cubicBezTo>
                      <a:pt x="0" y="48"/>
                      <a:pt x="7" y="20"/>
                      <a:pt x="27" y="0"/>
                    </a:cubicBezTo>
                    <a:cubicBezTo>
                      <a:pt x="57" y="6"/>
                      <a:pt x="57" y="6"/>
                      <a:pt x="57" y="6"/>
                    </a:cubicBezTo>
                    <a:cubicBezTo>
                      <a:pt x="29" y="21"/>
                      <a:pt x="12" y="37"/>
                      <a:pt x="12"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98" name="Freeform 52"/>
            <p:cNvSpPr/>
            <p:nvPr/>
          </p:nvSpPr>
          <p:spPr bwMode="auto">
            <a:xfrm>
              <a:off x="253380" y="815324"/>
              <a:ext cx="509455" cy="414230"/>
            </a:xfrm>
            <a:custGeom>
              <a:avLst/>
              <a:gdLst>
                <a:gd name="T0" fmla="*/ 312 w 312"/>
                <a:gd name="T1" fmla="*/ 86 h 253"/>
                <a:gd name="T2" fmla="*/ 305 w 312"/>
                <a:gd name="T3" fmla="*/ 75 h 253"/>
                <a:gd name="T4" fmla="*/ 79 w 312"/>
                <a:gd name="T5" fmla="*/ 226 h 253"/>
                <a:gd name="T6" fmla="*/ 28 w 312"/>
                <a:gd name="T7" fmla="*/ 214 h 253"/>
                <a:gd name="T8" fmla="*/ 35 w 312"/>
                <a:gd name="T9" fmla="*/ 162 h 253"/>
                <a:gd name="T10" fmla="*/ 262 w 312"/>
                <a:gd name="T11" fmla="*/ 11 h 253"/>
                <a:gd name="T12" fmla="*/ 254 w 312"/>
                <a:gd name="T13" fmla="*/ 0 h 253"/>
                <a:gd name="T14" fmla="*/ 26 w 312"/>
                <a:gd name="T15" fmla="*/ 153 h 253"/>
                <a:gd name="T16" fmla="*/ 15 w 312"/>
                <a:gd name="T17" fmla="*/ 222 h 253"/>
                <a:gd name="T18" fmla="*/ 83 w 312"/>
                <a:gd name="T19" fmla="*/ 239 h 253"/>
                <a:gd name="T20" fmla="*/ 312 w 312"/>
                <a:gd name="T21" fmla="*/ 8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2" h="253">
                  <a:moveTo>
                    <a:pt x="312" y="86"/>
                  </a:moveTo>
                  <a:cubicBezTo>
                    <a:pt x="305" y="75"/>
                    <a:pt x="305" y="75"/>
                    <a:pt x="305" y="75"/>
                  </a:cubicBezTo>
                  <a:cubicBezTo>
                    <a:pt x="79" y="226"/>
                    <a:pt x="79" y="226"/>
                    <a:pt x="79" y="226"/>
                  </a:cubicBezTo>
                  <a:cubicBezTo>
                    <a:pt x="63" y="237"/>
                    <a:pt x="40" y="231"/>
                    <a:pt x="28" y="214"/>
                  </a:cubicBezTo>
                  <a:cubicBezTo>
                    <a:pt x="16" y="196"/>
                    <a:pt x="19" y="173"/>
                    <a:pt x="35" y="162"/>
                  </a:cubicBezTo>
                  <a:cubicBezTo>
                    <a:pt x="262" y="11"/>
                    <a:pt x="262" y="11"/>
                    <a:pt x="262" y="11"/>
                  </a:cubicBezTo>
                  <a:cubicBezTo>
                    <a:pt x="254" y="0"/>
                    <a:pt x="254" y="0"/>
                    <a:pt x="254" y="0"/>
                  </a:cubicBezTo>
                  <a:cubicBezTo>
                    <a:pt x="26" y="153"/>
                    <a:pt x="26" y="153"/>
                    <a:pt x="26" y="153"/>
                  </a:cubicBezTo>
                  <a:cubicBezTo>
                    <a:pt x="4" y="167"/>
                    <a:pt x="0" y="198"/>
                    <a:pt x="15" y="222"/>
                  </a:cubicBezTo>
                  <a:cubicBezTo>
                    <a:pt x="31" y="246"/>
                    <a:pt x="62" y="253"/>
                    <a:pt x="83" y="239"/>
                  </a:cubicBezTo>
                  <a:lnTo>
                    <a:pt x="312" y="86"/>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9" name="Freeform 53"/>
            <p:cNvSpPr/>
            <p:nvPr/>
          </p:nvSpPr>
          <p:spPr bwMode="auto">
            <a:xfrm>
              <a:off x="640233" y="792709"/>
              <a:ext cx="140457" cy="192831"/>
            </a:xfrm>
            <a:custGeom>
              <a:avLst/>
              <a:gdLst>
                <a:gd name="T0" fmla="*/ 80 w 86"/>
                <a:gd name="T1" fmla="*/ 115 h 118"/>
                <a:gd name="T2" fmla="*/ 68 w 86"/>
                <a:gd name="T3" fmla="*/ 113 h 118"/>
                <a:gd name="T4" fmla="*/ 3 w 86"/>
                <a:gd name="T5" fmla="*/ 16 h 118"/>
                <a:gd name="T6" fmla="*/ 6 w 86"/>
                <a:gd name="T7" fmla="*/ 3 h 118"/>
                <a:gd name="T8" fmla="*/ 19 w 86"/>
                <a:gd name="T9" fmla="*/ 6 h 118"/>
                <a:gd name="T10" fmla="*/ 83 w 86"/>
                <a:gd name="T11" fmla="*/ 102 h 118"/>
                <a:gd name="T12" fmla="*/ 80 w 86"/>
                <a:gd name="T13" fmla="*/ 115 h 118"/>
              </a:gdLst>
              <a:ahLst/>
              <a:cxnLst>
                <a:cxn ang="0">
                  <a:pos x="T0" y="T1"/>
                </a:cxn>
                <a:cxn ang="0">
                  <a:pos x="T2" y="T3"/>
                </a:cxn>
                <a:cxn ang="0">
                  <a:pos x="T4" y="T5"/>
                </a:cxn>
                <a:cxn ang="0">
                  <a:pos x="T6" y="T7"/>
                </a:cxn>
                <a:cxn ang="0">
                  <a:pos x="T8" y="T9"/>
                </a:cxn>
                <a:cxn ang="0">
                  <a:pos x="T10" y="T11"/>
                </a:cxn>
                <a:cxn ang="0">
                  <a:pos x="T12" y="T13"/>
                </a:cxn>
              </a:cxnLst>
              <a:rect l="0" t="0" r="r" b="b"/>
              <a:pathLst>
                <a:path w="86" h="118">
                  <a:moveTo>
                    <a:pt x="80" y="115"/>
                  </a:moveTo>
                  <a:cubicBezTo>
                    <a:pt x="76" y="118"/>
                    <a:pt x="70" y="117"/>
                    <a:pt x="68" y="113"/>
                  </a:cubicBezTo>
                  <a:cubicBezTo>
                    <a:pt x="3" y="16"/>
                    <a:pt x="3" y="16"/>
                    <a:pt x="3" y="16"/>
                  </a:cubicBezTo>
                  <a:cubicBezTo>
                    <a:pt x="0" y="12"/>
                    <a:pt x="1" y="6"/>
                    <a:pt x="6" y="3"/>
                  </a:cubicBezTo>
                  <a:cubicBezTo>
                    <a:pt x="10" y="0"/>
                    <a:pt x="16" y="2"/>
                    <a:pt x="19" y="6"/>
                  </a:cubicBezTo>
                  <a:cubicBezTo>
                    <a:pt x="83" y="102"/>
                    <a:pt x="83" y="102"/>
                    <a:pt x="83" y="102"/>
                  </a:cubicBezTo>
                  <a:cubicBezTo>
                    <a:pt x="86" y="107"/>
                    <a:pt x="85" y="112"/>
                    <a:pt x="80" y="115"/>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0" name="Freeform 54"/>
            <p:cNvSpPr/>
            <p:nvPr/>
          </p:nvSpPr>
          <p:spPr bwMode="auto">
            <a:xfrm>
              <a:off x="320038" y="924833"/>
              <a:ext cx="385662" cy="252347"/>
            </a:xfrm>
            <a:custGeom>
              <a:avLst/>
              <a:gdLst>
                <a:gd name="T0" fmla="*/ 236 w 236"/>
                <a:gd name="T1" fmla="*/ 13 h 154"/>
                <a:gd name="T2" fmla="*/ 227 w 236"/>
                <a:gd name="T3" fmla="*/ 0 h 154"/>
                <a:gd name="T4" fmla="*/ 25 w 236"/>
                <a:gd name="T5" fmla="*/ 135 h 154"/>
                <a:gd name="T6" fmla="*/ 0 w 236"/>
                <a:gd name="T7" fmla="*/ 136 h 154"/>
                <a:gd name="T8" fmla="*/ 1 w 236"/>
                <a:gd name="T9" fmla="*/ 138 h 154"/>
                <a:gd name="T10" fmla="*/ 36 w 236"/>
                <a:gd name="T11" fmla="*/ 146 h 154"/>
                <a:gd name="T12" fmla="*/ 236 w 236"/>
                <a:gd name="T13" fmla="*/ 13 h 154"/>
              </a:gdLst>
              <a:ahLst/>
              <a:cxnLst>
                <a:cxn ang="0">
                  <a:pos x="T0" y="T1"/>
                </a:cxn>
                <a:cxn ang="0">
                  <a:pos x="T2" y="T3"/>
                </a:cxn>
                <a:cxn ang="0">
                  <a:pos x="T4" y="T5"/>
                </a:cxn>
                <a:cxn ang="0">
                  <a:pos x="T6" y="T7"/>
                </a:cxn>
                <a:cxn ang="0">
                  <a:pos x="T8" y="T9"/>
                </a:cxn>
                <a:cxn ang="0">
                  <a:pos x="T10" y="T11"/>
                </a:cxn>
                <a:cxn ang="0">
                  <a:pos x="T12" y="T13"/>
                </a:cxn>
              </a:cxnLst>
              <a:rect l="0" t="0" r="r" b="b"/>
              <a:pathLst>
                <a:path w="236" h="154">
                  <a:moveTo>
                    <a:pt x="236" y="13"/>
                  </a:moveTo>
                  <a:cubicBezTo>
                    <a:pt x="227" y="0"/>
                    <a:pt x="227" y="0"/>
                    <a:pt x="227" y="0"/>
                  </a:cubicBezTo>
                  <a:cubicBezTo>
                    <a:pt x="25" y="135"/>
                    <a:pt x="25" y="135"/>
                    <a:pt x="25" y="135"/>
                  </a:cubicBezTo>
                  <a:cubicBezTo>
                    <a:pt x="17" y="140"/>
                    <a:pt x="8" y="140"/>
                    <a:pt x="0" y="136"/>
                  </a:cubicBezTo>
                  <a:cubicBezTo>
                    <a:pt x="0" y="137"/>
                    <a:pt x="0" y="137"/>
                    <a:pt x="1" y="138"/>
                  </a:cubicBezTo>
                  <a:cubicBezTo>
                    <a:pt x="9" y="150"/>
                    <a:pt x="25" y="154"/>
                    <a:pt x="36" y="146"/>
                  </a:cubicBezTo>
                  <a:lnTo>
                    <a:pt x="236" y="13"/>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1" name="Freeform 55"/>
            <p:cNvSpPr>
              <a:spLocks noEditPoints="1"/>
            </p:cNvSpPr>
            <p:nvPr/>
          </p:nvSpPr>
          <p:spPr bwMode="auto">
            <a:xfrm>
              <a:off x="5795" y="1146232"/>
              <a:ext cx="222589" cy="390423"/>
            </a:xfrm>
            <a:custGeom>
              <a:avLst/>
              <a:gdLst>
                <a:gd name="T0" fmla="*/ 59 w 136"/>
                <a:gd name="T1" fmla="*/ 203 h 239"/>
                <a:gd name="T2" fmla="*/ 54 w 136"/>
                <a:gd name="T3" fmla="*/ 203 h 239"/>
                <a:gd name="T4" fmla="*/ 54 w 136"/>
                <a:gd name="T5" fmla="*/ 239 h 239"/>
                <a:gd name="T6" fmla="*/ 72 w 136"/>
                <a:gd name="T7" fmla="*/ 226 h 239"/>
                <a:gd name="T8" fmla="*/ 59 w 136"/>
                <a:gd name="T9" fmla="*/ 203 h 239"/>
                <a:gd name="T10" fmla="*/ 54 w 136"/>
                <a:gd name="T11" fmla="*/ 187 h 239"/>
                <a:gd name="T12" fmla="*/ 54 w 136"/>
                <a:gd name="T13" fmla="*/ 82 h 239"/>
                <a:gd name="T14" fmla="*/ 81 w 136"/>
                <a:gd name="T15" fmla="*/ 74 h 239"/>
                <a:gd name="T16" fmla="*/ 97 w 136"/>
                <a:gd name="T17" fmla="*/ 13 h 239"/>
                <a:gd name="T18" fmla="*/ 114 w 136"/>
                <a:gd name="T19" fmla="*/ 2 h 239"/>
                <a:gd name="T20" fmla="*/ 124 w 136"/>
                <a:gd name="T21" fmla="*/ 20 h 239"/>
                <a:gd name="T22" fmla="*/ 109 w 136"/>
                <a:gd name="T23" fmla="*/ 81 h 239"/>
                <a:gd name="T24" fmla="*/ 130 w 136"/>
                <a:gd name="T25" fmla="*/ 134 h 239"/>
                <a:gd name="T26" fmla="*/ 122 w 136"/>
                <a:gd name="T27" fmla="*/ 164 h 239"/>
                <a:gd name="T28" fmla="*/ 122 w 136"/>
                <a:gd name="T29" fmla="*/ 164 h 239"/>
                <a:gd name="T30" fmla="*/ 136 w 136"/>
                <a:gd name="T31" fmla="*/ 187 h 239"/>
                <a:gd name="T32" fmla="*/ 131 w 136"/>
                <a:gd name="T33" fmla="*/ 207 h 239"/>
                <a:gd name="T34" fmla="*/ 54 w 136"/>
                <a:gd name="T35" fmla="*/ 187 h 239"/>
                <a:gd name="T36" fmla="*/ 54 w 136"/>
                <a:gd name="T37" fmla="*/ 203 h 239"/>
                <a:gd name="T38" fmla="*/ 36 w 136"/>
                <a:gd name="T39" fmla="*/ 216 h 239"/>
                <a:gd name="T40" fmla="*/ 50 w 136"/>
                <a:gd name="T41" fmla="*/ 239 h 239"/>
                <a:gd name="T42" fmla="*/ 54 w 136"/>
                <a:gd name="T43" fmla="*/ 239 h 239"/>
                <a:gd name="T44" fmla="*/ 54 w 136"/>
                <a:gd name="T45" fmla="*/ 203 h 239"/>
                <a:gd name="T46" fmla="*/ 54 w 136"/>
                <a:gd name="T47" fmla="*/ 82 h 239"/>
                <a:gd name="T48" fmla="*/ 54 w 136"/>
                <a:gd name="T49" fmla="*/ 187 h 239"/>
                <a:gd name="T50" fmla="*/ 0 w 136"/>
                <a:gd name="T51" fmla="*/ 173 h 239"/>
                <a:gd name="T52" fmla="*/ 5 w 136"/>
                <a:gd name="T53" fmla="*/ 152 h 239"/>
                <a:gd name="T54" fmla="*/ 29 w 136"/>
                <a:gd name="T55" fmla="*/ 140 h 239"/>
                <a:gd name="T56" fmla="*/ 37 w 136"/>
                <a:gd name="T57" fmla="*/ 109 h 239"/>
                <a:gd name="T58" fmla="*/ 54 w 136"/>
                <a:gd name="T59" fmla="*/ 8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36" h="239">
                  <a:moveTo>
                    <a:pt x="59" y="203"/>
                  </a:moveTo>
                  <a:cubicBezTo>
                    <a:pt x="57" y="203"/>
                    <a:pt x="56" y="203"/>
                    <a:pt x="54" y="203"/>
                  </a:cubicBezTo>
                  <a:cubicBezTo>
                    <a:pt x="54" y="239"/>
                    <a:pt x="54" y="239"/>
                    <a:pt x="54" y="239"/>
                  </a:cubicBezTo>
                  <a:cubicBezTo>
                    <a:pt x="62" y="239"/>
                    <a:pt x="70" y="234"/>
                    <a:pt x="72" y="226"/>
                  </a:cubicBezTo>
                  <a:cubicBezTo>
                    <a:pt x="74" y="216"/>
                    <a:pt x="69" y="206"/>
                    <a:pt x="59" y="203"/>
                  </a:cubicBezTo>
                  <a:close/>
                  <a:moveTo>
                    <a:pt x="54" y="187"/>
                  </a:moveTo>
                  <a:cubicBezTo>
                    <a:pt x="54" y="82"/>
                    <a:pt x="54" y="82"/>
                    <a:pt x="54" y="82"/>
                  </a:cubicBezTo>
                  <a:cubicBezTo>
                    <a:pt x="62" y="76"/>
                    <a:pt x="71" y="74"/>
                    <a:pt x="81" y="74"/>
                  </a:cubicBezTo>
                  <a:cubicBezTo>
                    <a:pt x="97" y="13"/>
                    <a:pt x="97" y="13"/>
                    <a:pt x="97" y="13"/>
                  </a:cubicBezTo>
                  <a:cubicBezTo>
                    <a:pt x="99" y="5"/>
                    <a:pt x="107" y="0"/>
                    <a:pt x="114" y="2"/>
                  </a:cubicBezTo>
                  <a:cubicBezTo>
                    <a:pt x="122" y="4"/>
                    <a:pt x="126" y="12"/>
                    <a:pt x="124" y="20"/>
                  </a:cubicBezTo>
                  <a:cubicBezTo>
                    <a:pt x="109" y="81"/>
                    <a:pt x="109" y="81"/>
                    <a:pt x="109" y="81"/>
                  </a:cubicBezTo>
                  <a:cubicBezTo>
                    <a:pt x="125" y="90"/>
                    <a:pt x="136" y="109"/>
                    <a:pt x="130" y="134"/>
                  </a:cubicBezTo>
                  <a:cubicBezTo>
                    <a:pt x="130" y="134"/>
                    <a:pt x="125" y="154"/>
                    <a:pt x="122" y="164"/>
                  </a:cubicBezTo>
                  <a:cubicBezTo>
                    <a:pt x="122" y="164"/>
                    <a:pt x="122" y="164"/>
                    <a:pt x="122" y="164"/>
                  </a:cubicBezTo>
                  <a:cubicBezTo>
                    <a:pt x="118" y="178"/>
                    <a:pt x="136" y="187"/>
                    <a:pt x="136" y="187"/>
                  </a:cubicBezTo>
                  <a:cubicBezTo>
                    <a:pt x="131" y="207"/>
                    <a:pt x="131" y="207"/>
                    <a:pt x="131" y="207"/>
                  </a:cubicBezTo>
                  <a:lnTo>
                    <a:pt x="54" y="187"/>
                  </a:lnTo>
                  <a:close/>
                  <a:moveTo>
                    <a:pt x="54" y="203"/>
                  </a:moveTo>
                  <a:cubicBezTo>
                    <a:pt x="46" y="203"/>
                    <a:pt x="38" y="208"/>
                    <a:pt x="36" y="216"/>
                  </a:cubicBezTo>
                  <a:cubicBezTo>
                    <a:pt x="34" y="226"/>
                    <a:pt x="40" y="236"/>
                    <a:pt x="50" y="239"/>
                  </a:cubicBezTo>
                  <a:cubicBezTo>
                    <a:pt x="51" y="239"/>
                    <a:pt x="53" y="239"/>
                    <a:pt x="54" y="239"/>
                  </a:cubicBezTo>
                  <a:cubicBezTo>
                    <a:pt x="54" y="203"/>
                    <a:pt x="54" y="203"/>
                    <a:pt x="54" y="203"/>
                  </a:cubicBezTo>
                  <a:close/>
                  <a:moveTo>
                    <a:pt x="54" y="82"/>
                  </a:moveTo>
                  <a:cubicBezTo>
                    <a:pt x="54" y="187"/>
                    <a:pt x="54" y="187"/>
                    <a:pt x="54" y="187"/>
                  </a:cubicBezTo>
                  <a:cubicBezTo>
                    <a:pt x="0" y="173"/>
                    <a:pt x="0" y="173"/>
                    <a:pt x="0" y="173"/>
                  </a:cubicBezTo>
                  <a:cubicBezTo>
                    <a:pt x="5" y="152"/>
                    <a:pt x="5" y="152"/>
                    <a:pt x="5" y="152"/>
                  </a:cubicBezTo>
                  <a:cubicBezTo>
                    <a:pt x="5" y="152"/>
                    <a:pt x="25" y="154"/>
                    <a:pt x="29" y="140"/>
                  </a:cubicBezTo>
                  <a:cubicBezTo>
                    <a:pt x="32" y="128"/>
                    <a:pt x="37" y="109"/>
                    <a:pt x="37" y="109"/>
                  </a:cubicBezTo>
                  <a:cubicBezTo>
                    <a:pt x="40" y="97"/>
                    <a:pt x="46" y="88"/>
                    <a:pt x="54" y="82"/>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2" name="Freeform 56"/>
            <p:cNvSpPr>
              <a:spLocks noEditPoints="1"/>
            </p:cNvSpPr>
            <p:nvPr/>
          </p:nvSpPr>
          <p:spPr bwMode="auto">
            <a:xfrm>
              <a:off x="-196559" y="1963979"/>
              <a:ext cx="416610" cy="453510"/>
            </a:xfrm>
            <a:custGeom>
              <a:avLst/>
              <a:gdLst>
                <a:gd name="T0" fmla="*/ 198 w 255"/>
                <a:gd name="T1" fmla="*/ 128 h 277"/>
                <a:gd name="T2" fmla="*/ 191 w 255"/>
                <a:gd name="T3" fmla="*/ 158 h 277"/>
                <a:gd name="T4" fmla="*/ 191 w 255"/>
                <a:gd name="T5" fmla="*/ 185 h 277"/>
                <a:gd name="T6" fmla="*/ 196 w 255"/>
                <a:gd name="T7" fmla="*/ 187 h 277"/>
                <a:gd name="T8" fmla="*/ 218 w 255"/>
                <a:gd name="T9" fmla="*/ 218 h 277"/>
                <a:gd name="T10" fmla="*/ 191 w 255"/>
                <a:gd name="T11" fmla="*/ 201 h 277"/>
                <a:gd name="T12" fmla="*/ 191 w 255"/>
                <a:gd name="T13" fmla="*/ 55 h 277"/>
                <a:gd name="T14" fmla="*/ 218 w 255"/>
                <a:gd name="T15" fmla="*/ 38 h 277"/>
                <a:gd name="T16" fmla="*/ 196 w 255"/>
                <a:gd name="T17" fmla="*/ 69 h 277"/>
                <a:gd name="T18" fmla="*/ 191 w 255"/>
                <a:gd name="T19" fmla="*/ 71 h 277"/>
                <a:gd name="T20" fmla="*/ 249 w 255"/>
                <a:gd name="T21" fmla="*/ 121 h 277"/>
                <a:gd name="T22" fmla="*/ 211 w 255"/>
                <a:gd name="T23" fmla="*/ 128 h 277"/>
                <a:gd name="T24" fmla="*/ 249 w 255"/>
                <a:gd name="T25" fmla="*/ 134 h 277"/>
                <a:gd name="T26" fmla="*/ 249 w 255"/>
                <a:gd name="T27" fmla="*/ 121 h 277"/>
                <a:gd name="T28" fmla="*/ 132 w 255"/>
                <a:gd name="T29" fmla="*/ 277 h 277"/>
                <a:gd name="T30" fmla="*/ 167 w 255"/>
                <a:gd name="T31" fmla="*/ 186 h 277"/>
                <a:gd name="T32" fmla="*/ 191 w 255"/>
                <a:gd name="T33" fmla="*/ 98 h 277"/>
                <a:gd name="T34" fmla="*/ 127 w 255"/>
                <a:gd name="T35" fmla="*/ 72 h 277"/>
                <a:gd name="T36" fmla="*/ 183 w 255"/>
                <a:gd name="T37" fmla="*/ 128 h 277"/>
                <a:gd name="T38" fmla="*/ 156 w 255"/>
                <a:gd name="T39" fmla="*/ 176 h 277"/>
                <a:gd name="T40" fmla="*/ 153 w 255"/>
                <a:gd name="T41" fmla="*/ 214 h 277"/>
                <a:gd name="T42" fmla="*/ 127 w 255"/>
                <a:gd name="T43" fmla="*/ 277 h 277"/>
                <a:gd name="T44" fmla="*/ 191 w 255"/>
                <a:gd name="T45" fmla="*/ 71 h 277"/>
                <a:gd name="T46" fmla="*/ 186 w 255"/>
                <a:gd name="T47" fmla="*/ 60 h 277"/>
                <a:gd name="T48" fmla="*/ 191 w 255"/>
                <a:gd name="T49" fmla="*/ 185 h 277"/>
                <a:gd name="T50" fmla="*/ 186 w 255"/>
                <a:gd name="T51" fmla="*/ 196 h 277"/>
                <a:gd name="T52" fmla="*/ 191 w 255"/>
                <a:gd name="T53" fmla="*/ 185 h 277"/>
                <a:gd name="T54" fmla="*/ 127 w 255"/>
                <a:gd name="T55" fmla="*/ 0 h 277"/>
                <a:gd name="T56" fmla="*/ 134 w 255"/>
                <a:gd name="T57" fmla="*/ 7 h 277"/>
                <a:gd name="T58" fmla="*/ 128 w 255"/>
                <a:gd name="T59" fmla="*/ 45 h 277"/>
                <a:gd name="T60" fmla="*/ 127 w 255"/>
                <a:gd name="T61" fmla="*/ 45 h 277"/>
                <a:gd name="T62" fmla="*/ 64 w 255"/>
                <a:gd name="T63" fmla="*/ 97 h 277"/>
                <a:gd name="T64" fmla="*/ 89 w 255"/>
                <a:gd name="T65" fmla="*/ 187 h 277"/>
                <a:gd name="T66" fmla="*/ 124 w 255"/>
                <a:gd name="T67" fmla="*/ 277 h 277"/>
                <a:gd name="T68" fmla="*/ 127 w 255"/>
                <a:gd name="T69" fmla="*/ 214 h 277"/>
                <a:gd name="T70" fmla="*/ 103 w 255"/>
                <a:gd name="T71" fmla="*/ 183 h 277"/>
                <a:gd name="T72" fmla="*/ 71 w 255"/>
                <a:gd name="T73" fmla="*/ 128 h 277"/>
                <a:gd name="T74" fmla="*/ 127 w 255"/>
                <a:gd name="T75" fmla="*/ 72 h 277"/>
                <a:gd name="T76" fmla="*/ 127 w 255"/>
                <a:gd name="T77" fmla="*/ 57 h 277"/>
                <a:gd name="T78" fmla="*/ 127 w 255"/>
                <a:gd name="T79" fmla="*/ 0 h 277"/>
                <a:gd name="T80" fmla="*/ 121 w 255"/>
                <a:gd name="T81" fmla="*/ 38 h 277"/>
                <a:gd name="T82" fmla="*/ 127 w 255"/>
                <a:gd name="T83" fmla="*/ 0 h 277"/>
                <a:gd name="T84" fmla="*/ 64 w 255"/>
                <a:gd name="T85" fmla="*/ 185 h 277"/>
                <a:gd name="T86" fmla="*/ 69 w 255"/>
                <a:gd name="T87" fmla="*/ 196 h 277"/>
                <a:gd name="T88" fmla="*/ 64 w 255"/>
                <a:gd name="T89" fmla="*/ 71 h 277"/>
                <a:gd name="T90" fmla="*/ 69 w 255"/>
                <a:gd name="T91" fmla="*/ 60 h 277"/>
                <a:gd name="T92" fmla="*/ 64 w 255"/>
                <a:gd name="T93" fmla="*/ 71 h 277"/>
                <a:gd name="T94" fmla="*/ 57 w 255"/>
                <a:gd name="T95" fmla="*/ 128 h 277"/>
                <a:gd name="T96" fmla="*/ 64 w 255"/>
                <a:gd name="T97" fmla="*/ 97 h 277"/>
                <a:gd name="T98" fmla="*/ 64 w 255"/>
                <a:gd name="T99" fmla="*/ 71 h 277"/>
                <a:gd name="T100" fmla="*/ 60 w 255"/>
                <a:gd name="T101" fmla="*/ 69 h 277"/>
                <a:gd name="T102" fmla="*/ 38 w 255"/>
                <a:gd name="T103" fmla="*/ 38 h 277"/>
                <a:gd name="T104" fmla="*/ 64 w 255"/>
                <a:gd name="T105" fmla="*/ 55 h 277"/>
                <a:gd name="T106" fmla="*/ 64 w 255"/>
                <a:gd name="T107" fmla="*/ 201 h 277"/>
                <a:gd name="T108" fmla="*/ 38 w 255"/>
                <a:gd name="T109" fmla="*/ 218 h 277"/>
                <a:gd name="T110" fmla="*/ 60 w 255"/>
                <a:gd name="T111" fmla="*/ 187 h 277"/>
                <a:gd name="T112" fmla="*/ 64 w 255"/>
                <a:gd name="T113" fmla="*/ 185 h 277"/>
                <a:gd name="T114" fmla="*/ 45 w 255"/>
                <a:gd name="T115" fmla="*/ 128 h 277"/>
                <a:gd name="T116" fmla="*/ 7 w 255"/>
                <a:gd name="T117" fmla="*/ 121 h 277"/>
                <a:gd name="T118" fmla="*/ 7 w 255"/>
                <a:gd name="T119" fmla="*/ 134 h 277"/>
                <a:gd name="T120" fmla="*/ 45 w 255"/>
                <a:gd name="T121" fmla="*/ 128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5" h="277">
                  <a:moveTo>
                    <a:pt x="191" y="158"/>
                  </a:moveTo>
                  <a:cubicBezTo>
                    <a:pt x="195" y="149"/>
                    <a:pt x="198" y="139"/>
                    <a:pt x="198" y="128"/>
                  </a:cubicBezTo>
                  <a:cubicBezTo>
                    <a:pt x="198" y="117"/>
                    <a:pt x="195" y="107"/>
                    <a:pt x="191" y="98"/>
                  </a:cubicBezTo>
                  <a:cubicBezTo>
                    <a:pt x="191" y="158"/>
                    <a:pt x="191" y="158"/>
                    <a:pt x="191" y="158"/>
                  </a:cubicBezTo>
                  <a:close/>
                  <a:moveTo>
                    <a:pt x="191" y="201"/>
                  </a:moveTo>
                  <a:cubicBezTo>
                    <a:pt x="191" y="185"/>
                    <a:pt x="191" y="185"/>
                    <a:pt x="191" y="185"/>
                  </a:cubicBezTo>
                  <a:cubicBezTo>
                    <a:pt x="193" y="185"/>
                    <a:pt x="194" y="185"/>
                    <a:pt x="196" y="187"/>
                  </a:cubicBezTo>
                  <a:cubicBezTo>
                    <a:pt x="196" y="187"/>
                    <a:pt x="196" y="187"/>
                    <a:pt x="196" y="187"/>
                  </a:cubicBezTo>
                  <a:cubicBezTo>
                    <a:pt x="218" y="209"/>
                    <a:pt x="218" y="209"/>
                    <a:pt x="218" y="209"/>
                  </a:cubicBezTo>
                  <a:cubicBezTo>
                    <a:pt x="220" y="211"/>
                    <a:pt x="220" y="216"/>
                    <a:pt x="218" y="218"/>
                  </a:cubicBezTo>
                  <a:cubicBezTo>
                    <a:pt x="215" y="221"/>
                    <a:pt x="211" y="221"/>
                    <a:pt x="209" y="218"/>
                  </a:cubicBezTo>
                  <a:cubicBezTo>
                    <a:pt x="191" y="201"/>
                    <a:pt x="191" y="201"/>
                    <a:pt x="191" y="201"/>
                  </a:cubicBezTo>
                  <a:close/>
                  <a:moveTo>
                    <a:pt x="191" y="71"/>
                  </a:moveTo>
                  <a:cubicBezTo>
                    <a:pt x="191" y="55"/>
                    <a:pt x="191" y="55"/>
                    <a:pt x="191" y="55"/>
                  </a:cubicBezTo>
                  <a:cubicBezTo>
                    <a:pt x="209" y="38"/>
                    <a:pt x="209" y="38"/>
                    <a:pt x="209" y="38"/>
                  </a:cubicBezTo>
                  <a:cubicBezTo>
                    <a:pt x="211" y="35"/>
                    <a:pt x="215" y="35"/>
                    <a:pt x="218" y="38"/>
                  </a:cubicBezTo>
                  <a:cubicBezTo>
                    <a:pt x="220" y="40"/>
                    <a:pt x="220" y="44"/>
                    <a:pt x="218" y="47"/>
                  </a:cubicBezTo>
                  <a:cubicBezTo>
                    <a:pt x="196" y="69"/>
                    <a:pt x="196" y="69"/>
                    <a:pt x="196" y="69"/>
                  </a:cubicBezTo>
                  <a:cubicBezTo>
                    <a:pt x="196" y="69"/>
                    <a:pt x="196" y="69"/>
                    <a:pt x="196" y="69"/>
                  </a:cubicBezTo>
                  <a:cubicBezTo>
                    <a:pt x="194" y="71"/>
                    <a:pt x="193" y="71"/>
                    <a:pt x="191" y="71"/>
                  </a:cubicBezTo>
                  <a:close/>
                  <a:moveTo>
                    <a:pt x="249" y="121"/>
                  </a:moveTo>
                  <a:cubicBezTo>
                    <a:pt x="249" y="121"/>
                    <a:pt x="249" y="121"/>
                    <a:pt x="249" y="121"/>
                  </a:cubicBezTo>
                  <a:cubicBezTo>
                    <a:pt x="217" y="121"/>
                    <a:pt x="217" y="121"/>
                    <a:pt x="217" y="121"/>
                  </a:cubicBezTo>
                  <a:cubicBezTo>
                    <a:pt x="214" y="121"/>
                    <a:pt x="211" y="124"/>
                    <a:pt x="211" y="128"/>
                  </a:cubicBezTo>
                  <a:cubicBezTo>
                    <a:pt x="211" y="132"/>
                    <a:pt x="214" y="134"/>
                    <a:pt x="217" y="134"/>
                  </a:cubicBezTo>
                  <a:cubicBezTo>
                    <a:pt x="249" y="134"/>
                    <a:pt x="249" y="134"/>
                    <a:pt x="249" y="134"/>
                  </a:cubicBezTo>
                  <a:cubicBezTo>
                    <a:pt x="252" y="134"/>
                    <a:pt x="255" y="132"/>
                    <a:pt x="255" y="128"/>
                  </a:cubicBezTo>
                  <a:cubicBezTo>
                    <a:pt x="255" y="124"/>
                    <a:pt x="252" y="121"/>
                    <a:pt x="249" y="121"/>
                  </a:cubicBezTo>
                  <a:close/>
                  <a:moveTo>
                    <a:pt x="127" y="277"/>
                  </a:moveTo>
                  <a:cubicBezTo>
                    <a:pt x="132" y="277"/>
                    <a:pt x="132" y="277"/>
                    <a:pt x="132" y="277"/>
                  </a:cubicBezTo>
                  <a:cubicBezTo>
                    <a:pt x="151" y="277"/>
                    <a:pt x="167" y="262"/>
                    <a:pt x="167" y="242"/>
                  </a:cubicBezTo>
                  <a:cubicBezTo>
                    <a:pt x="167" y="186"/>
                    <a:pt x="167" y="186"/>
                    <a:pt x="167" y="186"/>
                  </a:cubicBezTo>
                  <a:cubicBezTo>
                    <a:pt x="177" y="179"/>
                    <a:pt x="186" y="169"/>
                    <a:pt x="191" y="158"/>
                  </a:cubicBezTo>
                  <a:cubicBezTo>
                    <a:pt x="191" y="98"/>
                    <a:pt x="191" y="98"/>
                    <a:pt x="191" y="98"/>
                  </a:cubicBezTo>
                  <a:cubicBezTo>
                    <a:pt x="180" y="74"/>
                    <a:pt x="156" y="57"/>
                    <a:pt x="127" y="57"/>
                  </a:cubicBezTo>
                  <a:cubicBezTo>
                    <a:pt x="127" y="72"/>
                    <a:pt x="127" y="72"/>
                    <a:pt x="127" y="72"/>
                  </a:cubicBezTo>
                  <a:cubicBezTo>
                    <a:pt x="143" y="72"/>
                    <a:pt x="157" y="78"/>
                    <a:pt x="167" y="88"/>
                  </a:cubicBezTo>
                  <a:cubicBezTo>
                    <a:pt x="177" y="98"/>
                    <a:pt x="183" y="112"/>
                    <a:pt x="183" y="128"/>
                  </a:cubicBezTo>
                  <a:cubicBezTo>
                    <a:pt x="183" y="148"/>
                    <a:pt x="172" y="166"/>
                    <a:pt x="156" y="176"/>
                  </a:cubicBezTo>
                  <a:cubicBezTo>
                    <a:pt x="156" y="176"/>
                    <a:pt x="156" y="176"/>
                    <a:pt x="156" y="176"/>
                  </a:cubicBezTo>
                  <a:cubicBezTo>
                    <a:pt x="154" y="177"/>
                    <a:pt x="153" y="180"/>
                    <a:pt x="153" y="182"/>
                  </a:cubicBezTo>
                  <a:cubicBezTo>
                    <a:pt x="153" y="214"/>
                    <a:pt x="153" y="214"/>
                    <a:pt x="153" y="214"/>
                  </a:cubicBezTo>
                  <a:cubicBezTo>
                    <a:pt x="127" y="214"/>
                    <a:pt x="127" y="214"/>
                    <a:pt x="127" y="214"/>
                  </a:cubicBezTo>
                  <a:cubicBezTo>
                    <a:pt x="127" y="277"/>
                    <a:pt x="127" y="277"/>
                    <a:pt x="127" y="277"/>
                  </a:cubicBezTo>
                  <a:close/>
                  <a:moveTo>
                    <a:pt x="191" y="55"/>
                  </a:moveTo>
                  <a:cubicBezTo>
                    <a:pt x="191" y="71"/>
                    <a:pt x="191" y="71"/>
                    <a:pt x="191" y="71"/>
                  </a:cubicBezTo>
                  <a:cubicBezTo>
                    <a:pt x="189" y="71"/>
                    <a:pt x="188" y="71"/>
                    <a:pt x="186" y="69"/>
                  </a:cubicBezTo>
                  <a:cubicBezTo>
                    <a:pt x="184" y="67"/>
                    <a:pt x="184" y="63"/>
                    <a:pt x="186" y="60"/>
                  </a:cubicBezTo>
                  <a:cubicBezTo>
                    <a:pt x="191" y="55"/>
                    <a:pt x="191" y="55"/>
                    <a:pt x="191" y="55"/>
                  </a:cubicBezTo>
                  <a:close/>
                  <a:moveTo>
                    <a:pt x="191" y="185"/>
                  </a:moveTo>
                  <a:cubicBezTo>
                    <a:pt x="191" y="201"/>
                    <a:pt x="191" y="201"/>
                    <a:pt x="191" y="201"/>
                  </a:cubicBezTo>
                  <a:cubicBezTo>
                    <a:pt x="186" y="196"/>
                    <a:pt x="186" y="196"/>
                    <a:pt x="186" y="196"/>
                  </a:cubicBezTo>
                  <a:cubicBezTo>
                    <a:pt x="184" y="193"/>
                    <a:pt x="184" y="189"/>
                    <a:pt x="186" y="187"/>
                  </a:cubicBezTo>
                  <a:cubicBezTo>
                    <a:pt x="188" y="185"/>
                    <a:pt x="189" y="185"/>
                    <a:pt x="191" y="185"/>
                  </a:cubicBezTo>
                  <a:close/>
                  <a:moveTo>
                    <a:pt x="127" y="45"/>
                  </a:moveTo>
                  <a:cubicBezTo>
                    <a:pt x="127" y="0"/>
                    <a:pt x="127" y="0"/>
                    <a:pt x="127" y="0"/>
                  </a:cubicBezTo>
                  <a:cubicBezTo>
                    <a:pt x="127" y="0"/>
                    <a:pt x="128" y="0"/>
                    <a:pt x="128" y="0"/>
                  </a:cubicBezTo>
                  <a:cubicBezTo>
                    <a:pt x="131" y="0"/>
                    <a:pt x="134" y="3"/>
                    <a:pt x="134" y="7"/>
                  </a:cubicBezTo>
                  <a:cubicBezTo>
                    <a:pt x="134" y="38"/>
                    <a:pt x="134" y="38"/>
                    <a:pt x="134" y="38"/>
                  </a:cubicBezTo>
                  <a:cubicBezTo>
                    <a:pt x="134" y="42"/>
                    <a:pt x="131" y="45"/>
                    <a:pt x="128" y="45"/>
                  </a:cubicBezTo>
                  <a:cubicBezTo>
                    <a:pt x="128" y="45"/>
                    <a:pt x="128" y="45"/>
                    <a:pt x="128" y="45"/>
                  </a:cubicBezTo>
                  <a:cubicBezTo>
                    <a:pt x="128" y="45"/>
                    <a:pt x="127" y="45"/>
                    <a:pt x="127" y="45"/>
                  </a:cubicBezTo>
                  <a:close/>
                  <a:moveTo>
                    <a:pt x="127" y="57"/>
                  </a:moveTo>
                  <a:cubicBezTo>
                    <a:pt x="99" y="57"/>
                    <a:pt x="75" y="74"/>
                    <a:pt x="64" y="97"/>
                  </a:cubicBezTo>
                  <a:cubicBezTo>
                    <a:pt x="64" y="159"/>
                    <a:pt x="64" y="159"/>
                    <a:pt x="64" y="159"/>
                  </a:cubicBezTo>
                  <a:cubicBezTo>
                    <a:pt x="70" y="170"/>
                    <a:pt x="78" y="180"/>
                    <a:pt x="89" y="187"/>
                  </a:cubicBezTo>
                  <a:cubicBezTo>
                    <a:pt x="89" y="242"/>
                    <a:pt x="89" y="242"/>
                    <a:pt x="89" y="242"/>
                  </a:cubicBezTo>
                  <a:cubicBezTo>
                    <a:pt x="89" y="262"/>
                    <a:pt x="104" y="277"/>
                    <a:pt x="124" y="277"/>
                  </a:cubicBezTo>
                  <a:cubicBezTo>
                    <a:pt x="127" y="277"/>
                    <a:pt x="127" y="277"/>
                    <a:pt x="127" y="277"/>
                  </a:cubicBezTo>
                  <a:cubicBezTo>
                    <a:pt x="127" y="214"/>
                    <a:pt x="127" y="214"/>
                    <a:pt x="127" y="214"/>
                  </a:cubicBezTo>
                  <a:cubicBezTo>
                    <a:pt x="103" y="214"/>
                    <a:pt x="103" y="214"/>
                    <a:pt x="103" y="214"/>
                  </a:cubicBezTo>
                  <a:cubicBezTo>
                    <a:pt x="103" y="183"/>
                    <a:pt x="103" y="183"/>
                    <a:pt x="103" y="183"/>
                  </a:cubicBezTo>
                  <a:cubicBezTo>
                    <a:pt x="103" y="180"/>
                    <a:pt x="102" y="178"/>
                    <a:pt x="100" y="176"/>
                  </a:cubicBezTo>
                  <a:cubicBezTo>
                    <a:pt x="83" y="167"/>
                    <a:pt x="71" y="149"/>
                    <a:pt x="71" y="128"/>
                  </a:cubicBezTo>
                  <a:cubicBezTo>
                    <a:pt x="71" y="112"/>
                    <a:pt x="78" y="98"/>
                    <a:pt x="88" y="88"/>
                  </a:cubicBezTo>
                  <a:cubicBezTo>
                    <a:pt x="98" y="78"/>
                    <a:pt x="112" y="72"/>
                    <a:pt x="127" y="72"/>
                  </a:cubicBezTo>
                  <a:cubicBezTo>
                    <a:pt x="127" y="72"/>
                    <a:pt x="127" y="72"/>
                    <a:pt x="127" y="72"/>
                  </a:cubicBezTo>
                  <a:cubicBezTo>
                    <a:pt x="127" y="57"/>
                    <a:pt x="127" y="57"/>
                    <a:pt x="127" y="57"/>
                  </a:cubicBezTo>
                  <a:cubicBezTo>
                    <a:pt x="127" y="57"/>
                    <a:pt x="127" y="57"/>
                    <a:pt x="127" y="57"/>
                  </a:cubicBezTo>
                  <a:close/>
                  <a:moveTo>
                    <a:pt x="127" y="0"/>
                  </a:moveTo>
                  <a:cubicBezTo>
                    <a:pt x="127" y="45"/>
                    <a:pt x="127" y="45"/>
                    <a:pt x="127" y="45"/>
                  </a:cubicBezTo>
                  <a:cubicBezTo>
                    <a:pt x="124" y="45"/>
                    <a:pt x="121" y="42"/>
                    <a:pt x="121" y="38"/>
                  </a:cubicBezTo>
                  <a:cubicBezTo>
                    <a:pt x="121" y="7"/>
                    <a:pt x="121" y="7"/>
                    <a:pt x="121" y="7"/>
                  </a:cubicBezTo>
                  <a:cubicBezTo>
                    <a:pt x="121" y="4"/>
                    <a:pt x="124" y="1"/>
                    <a:pt x="127" y="0"/>
                  </a:cubicBezTo>
                  <a:close/>
                  <a:moveTo>
                    <a:pt x="64" y="201"/>
                  </a:moveTo>
                  <a:cubicBezTo>
                    <a:pt x="64" y="185"/>
                    <a:pt x="64" y="185"/>
                    <a:pt x="64" y="185"/>
                  </a:cubicBezTo>
                  <a:cubicBezTo>
                    <a:pt x="66" y="185"/>
                    <a:pt x="68" y="185"/>
                    <a:pt x="69" y="187"/>
                  </a:cubicBezTo>
                  <a:cubicBezTo>
                    <a:pt x="72" y="189"/>
                    <a:pt x="72" y="193"/>
                    <a:pt x="69" y="196"/>
                  </a:cubicBezTo>
                  <a:cubicBezTo>
                    <a:pt x="64" y="201"/>
                    <a:pt x="64" y="201"/>
                    <a:pt x="64" y="201"/>
                  </a:cubicBezTo>
                  <a:close/>
                  <a:moveTo>
                    <a:pt x="64" y="71"/>
                  </a:moveTo>
                  <a:cubicBezTo>
                    <a:pt x="64" y="55"/>
                    <a:pt x="64" y="55"/>
                    <a:pt x="64" y="55"/>
                  </a:cubicBezTo>
                  <a:cubicBezTo>
                    <a:pt x="69" y="60"/>
                    <a:pt x="69" y="60"/>
                    <a:pt x="69" y="60"/>
                  </a:cubicBezTo>
                  <a:cubicBezTo>
                    <a:pt x="72" y="63"/>
                    <a:pt x="72" y="67"/>
                    <a:pt x="69" y="69"/>
                  </a:cubicBezTo>
                  <a:cubicBezTo>
                    <a:pt x="68" y="71"/>
                    <a:pt x="66" y="71"/>
                    <a:pt x="64" y="71"/>
                  </a:cubicBezTo>
                  <a:close/>
                  <a:moveTo>
                    <a:pt x="64" y="97"/>
                  </a:moveTo>
                  <a:cubicBezTo>
                    <a:pt x="59" y="106"/>
                    <a:pt x="57" y="117"/>
                    <a:pt x="57" y="128"/>
                  </a:cubicBezTo>
                  <a:cubicBezTo>
                    <a:pt x="57" y="139"/>
                    <a:pt x="59" y="149"/>
                    <a:pt x="64" y="159"/>
                  </a:cubicBezTo>
                  <a:cubicBezTo>
                    <a:pt x="64" y="97"/>
                    <a:pt x="64" y="97"/>
                    <a:pt x="64" y="97"/>
                  </a:cubicBezTo>
                  <a:close/>
                  <a:moveTo>
                    <a:pt x="64" y="55"/>
                  </a:moveTo>
                  <a:cubicBezTo>
                    <a:pt x="64" y="71"/>
                    <a:pt x="64" y="71"/>
                    <a:pt x="64" y="71"/>
                  </a:cubicBezTo>
                  <a:cubicBezTo>
                    <a:pt x="62" y="71"/>
                    <a:pt x="61" y="70"/>
                    <a:pt x="60" y="69"/>
                  </a:cubicBezTo>
                  <a:cubicBezTo>
                    <a:pt x="60" y="69"/>
                    <a:pt x="60" y="69"/>
                    <a:pt x="60" y="69"/>
                  </a:cubicBezTo>
                  <a:cubicBezTo>
                    <a:pt x="38" y="47"/>
                    <a:pt x="38" y="47"/>
                    <a:pt x="38" y="47"/>
                  </a:cubicBezTo>
                  <a:cubicBezTo>
                    <a:pt x="35" y="44"/>
                    <a:pt x="35" y="40"/>
                    <a:pt x="38" y="38"/>
                  </a:cubicBezTo>
                  <a:cubicBezTo>
                    <a:pt x="40" y="35"/>
                    <a:pt x="44" y="35"/>
                    <a:pt x="47" y="38"/>
                  </a:cubicBezTo>
                  <a:cubicBezTo>
                    <a:pt x="64" y="55"/>
                    <a:pt x="64" y="55"/>
                    <a:pt x="64" y="55"/>
                  </a:cubicBezTo>
                  <a:close/>
                  <a:moveTo>
                    <a:pt x="64" y="185"/>
                  </a:moveTo>
                  <a:cubicBezTo>
                    <a:pt x="64" y="201"/>
                    <a:pt x="64" y="201"/>
                    <a:pt x="64" y="201"/>
                  </a:cubicBezTo>
                  <a:cubicBezTo>
                    <a:pt x="47" y="218"/>
                    <a:pt x="47" y="218"/>
                    <a:pt x="47" y="218"/>
                  </a:cubicBezTo>
                  <a:cubicBezTo>
                    <a:pt x="44" y="221"/>
                    <a:pt x="40" y="221"/>
                    <a:pt x="38" y="218"/>
                  </a:cubicBezTo>
                  <a:cubicBezTo>
                    <a:pt x="35" y="216"/>
                    <a:pt x="35" y="211"/>
                    <a:pt x="38" y="209"/>
                  </a:cubicBezTo>
                  <a:cubicBezTo>
                    <a:pt x="60" y="187"/>
                    <a:pt x="60" y="187"/>
                    <a:pt x="60" y="187"/>
                  </a:cubicBezTo>
                  <a:cubicBezTo>
                    <a:pt x="60" y="187"/>
                    <a:pt x="60" y="187"/>
                    <a:pt x="60" y="187"/>
                  </a:cubicBezTo>
                  <a:cubicBezTo>
                    <a:pt x="61" y="185"/>
                    <a:pt x="62" y="185"/>
                    <a:pt x="64" y="185"/>
                  </a:cubicBezTo>
                  <a:close/>
                  <a:moveTo>
                    <a:pt x="45" y="128"/>
                  </a:moveTo>
                  <a:cubicBezTo>
                    <a:pt x="45" y="128"/>
                    <a:pt x="45" y="128"/>
                    <a:pt x="45" y="128"/>
                  </a:cubicBezTo>
                  <a:cubicBezTo>
                    <a:pt x="45" y="124"/>
                    <a:pt x="42" y="121"/>
                    <a:pt x="38" y="121"/>
                  </a:cubicBezTo>
                  <a:cubicBezTo>
                    <a:pt x="7" y="121"/>
                    <a:pt x="7" y="121"/>
                    <a:pt x="7" y="121"/>
                  </a:cubicBezTo>
                  <a:cubicBezTo>
                    <a:pt x="3" y="121"/>
                    <a:pt x="0" y="124"/>
                    <a:pt x="0" y="128"/>
                  </a:cubicBezTo>
                  <a:cubicBezTo>
                    <a:pt x="0" y="132"/>
                    <a:pt x="3" y="134"/>
                    <a:pt x="7" y="134"/>
                  </a:cubicBezTo>
                  <a:cubicBezTo>
                    <a:pt x="38" y="134"/>
                    <a:pt x="38" y="134"/>
                    <a:pt x="38" y="134"/>
                  </a:cubicBezTo>
                  <a:cubicBezTo>
                    <a:pt x="42" y="134"/>
                    <a:pt x="45" y="132"/>
                    <a:pt x="45" y="128"/>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3" name="Freeform 57"/>
            <p:cNvSpPr>
              <a:spLocks noEditPoints="1"/>
            </p:cNvSpPr>
            <p:nvPr/>
          </p:nvSpPr>
          <p:spPr bwMode="auto">
            <a:xfrm>
              <a:off x="1340138" y="791518"/>
              <a:ext cx="396375" cy="389233"/>
            </a:xfrm>
            <a:custGeom>
              <a:avLst/>
              <a:gdLst>
                <a:gd name="T0" fmla="*/ 231 w 243"/>
                <a:gd name="T1" fmla="*/ 92 h 238"/>
                <a:gd name="T2" fmla="*/ 214 w 243"/>
                <a:gd name="T3" fmla="*/ 83 h 238"/>
                <a:gd name="T4" fmla="*/ 206 w 243"/>
                <a:gd name="T5" fmla="*/ 71 h 238"/>
                <a:gd name="T6" fmla="*/ 192 w 243"/>
                <a:gd name="T7" fmla="*/ 82 h 238"/>
                <a:gd name="T8" fmla="*/ 194 w 243"/>
                <a:gd name="T9" fmla="*/ 64 h 238"/>
                <a:gd name="T10" fmla="*/ 179 w 243"/>
                <a:gd name="T11" fmla="*/ 64 h 238"/>
                <a:gd name="T12" fmla="*/ 162 w 243"/>
                <a:gd name="T13" fmla="*/ 54 h 238"/>
                <a:gd name="T14" fmla="*/ 154 w 243"/>
                <a:gd name="T15" fmla="*/ 42 h 238"/>
                <a:gd name="T16" fmla="*/ 140 w 243"/>
                <a:gd name="T17" fmla="*/ 53 h 238"/>
                <a:gd name="T18" fmla="*/ 142 w 243"/>
                <a:gd name="T19" fmla="*/ 35 h 238"/>
                <a:gd name="T20" fmla="*/ 128 w 243"/>
                <a:gd name="T21" fmla="*/ 35 h 238"/>
                <a:gd name="T22" fmla="*/ 110 w 243"/>
                <a:gd name="T23" fmla="*/ 25 h 238"/>
                <a:gd name="T24" fmla="*/ 102 w 243"/>
                <a:gd name="T25" fmla="*/ 13 h 238"/>
                <a:gd name="T26" fmla="*/ 101 w 243"/>
                <a:gd name="T27" fmla="*/ 22 h 238"/>
                <a:gd name="T28" fmla="*/ 208 w 243"/>
                <a:gd name="T29" fmla="*/ 128 h 238"/>
                <a:gd name="T30" fmla="*/ 206 w 243"/>
                <a:gd name="T31" fmla="*/ 132 h 238"/>
                <a:gd name="T32" fmla="*/ 101 w 243"/>
                <a:gd name="T33" fmla="*/ 74 h 238"/>
                <a:gd name="T34" fmla="*/ 196 w 243"/>
                <a:gd name="T35" fmla="*/ 149 h 238"/>
                <a:gd name="T36" fmla="*/ 194 w 243"/>
                <a:gd name="T37" fmla="*/ 153 h 238"/>
                <a:gd name="T38" fmla="*/ 101 w 243"/>
                <a:gd name="T39" fmla="*/ 101 h 238"/>
                <a:gd name="T40" fmla="*/ 185 w 243"/>
                <a:gd name="T41" fmla="*/ 170 h 238"/>
                <a:gd name="T42" fmla="*/ 182 w 243"/>
                <a:gd name="T43" fmla="*/ 174 h 238"/>
                <a:gd name="T44" fmla="*/ 101 w 243"/>
                <a:gd name="T45" fmla="*/ 129 h 238"/>
                <a:gd name="T46" fmla="*/ 173 w 243"/>
                <a:gd name="T47" fmla="*/ 191 h 238"/>
                <a:gd name="T48" fmla="*/ 171 w 243"/>
                <a:gd name="T49" fmla="*/ 195 h 238"/>
                <a:gd name="T50" fmla="*/ 101 w 243"/>
                <a:gd name="T51" fmla="*/ 156 h 238"/>
                <a:gd name="T52" fmla="*/ 138 w 243"/>
                <a:gd name="T53" fmla="*/ 231 h 238"/>
                <a:gd name="T54" fmla="*/ 243 w 243"/>
                <a:gd name="T55" fmla="*/ 91 h 238"/>
                <a:gd name="T56" fmla="*/ 101 w 243"/>
                <a:gd name="T57" fmla="*/ 22 h 238"/>
                <a:gd name="T58" fmla="*/ 85 w 243"/>
                <a:gd name="T59" fmla="*/ 11 h 238"/>
                <a:gd name="T60" fmla="*/ 78 w 243"/>
                <a:gd name="T61" fmla="*/ 0 h 238"/>
                <a:gd name="T62" fmla="*/ 15 w 243"/>
                <a:gd name="T63" fmla="*/ 163 h 238"/>
                <a:gd name="T64" fmla="*/ 101 w 243"/>
                <a:gd name="T65" fmla="*/ 156 h 238"/>
                <a:gd name="T66" fmla="*/ 27 w 243"/>
                <a:gd name="T67" fmla="*/ 113 h 238"/>
                <a:gd name="T68" fmla="*/ 101 w 243"/>
                <a:gd name="T69" fmla="*/ 151 h 238"/>
                <a:gd name="T70" fmla="*/ 40 w 243"/>
                <a:gd name="T71" fmla="*/ 95 h 238"/>
                <a:gd name="T72" fmla="*/ 42 w 243"/>
                <a:gd name="T73" fmla="*/ 91 h 238"/>
                <a:gd name="T74" fmla="*/ 101 w 243"/>
                <a:gd name="T75" fmla="*/ 101 h 238"/>
                <a:gd name="T76" fmla="*/ 51 w 243"/>
                <a:gd name="T77" fmla="*/ 71 h 238"/>
                <a:gd name="T78" fmla="*/ 101 w 243"/>
                <a:gd name="T79" fmla="*/ 96 h 238"/>
                <a:gd name="T80" fmla="*/ 63 w 243"/>
                <a:gd name="T81" fmla="*/ 53 h 238"/>
                <a:gd name="T82" fmla="*/ 65 w 243"/>
                <a:gd name="T83" fmla="*/ 49 h 238"/>
                <a:gd name="T84" fmla="*/ 101 w 243"/>
                <a:gd name="T85" fmla="*/ 22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43" h="238">
                  <a:moveTo>
                    <a:pt x="232" y="85"/>
                  </a:moveTo>
                  <a:cubicBezTo>
                    <a:pt x="233" y="87"/>
                    <a:pt x="233" y="90"/>
                    <a:pt x="231" y="92"/>
                  </a:cubicBezTo>
                  <a:cubicBezTo>
                    <a:pt x="229" y="97"/>
                    <a:pt x="223" y="99"/>
                    <a:pt x="218" y="96"/>
                  </a:cubicBezTo>
                  <a:cubicBezTo>
                    <a:pt x="213" y="94"/>
                    <a:pt x="212" y="88"/>
                    <a:pt x="214" y="83"/>
                  </a:cubicBezTo>
                  <a:cubicBezTo>
                    <a:pt x="216" y="81"/>
                    <a:pt x="218" y="79"/>
                    <a:pt x="220" y="78"/>
                  </a:cubicBezTo>
                  <a:cubicBezTo>
                    <a:pt x="206" y="71"/>
                    <a:pt x="206" y="71"/>
                    <a:pt x="206" y="71"/>
                  </a:cubicBezTo>
                  <a:cubicBezTo>
                    <a:pt x="207" y="73"/>
                    <a:pt x="207" y="76"/>
                    <a:pt x="205" y="78"/>
                  </a:cubicBezTo>
                  <a:cubicBezTo>
                    <a:pt x="203" y="83"/>
                    <a:pt x="197" y="84"/>
                    <a:pt x="192" y="82"/>
                  </a:cubicBezTo>
                  <a:cubicBezTo>
                    <a:pt x="188" y="79"/>
                    <a:pt x="186" y="73"/>
                    <a:pt x="188" y="69"/>
                  </a:cubicBezTo>
                  <a:cubicBezTo>
                    <a:pt x="190" y="66"/>
                    <a:pt x="192" y="65"/>
                    <a:pt x="194" y="64"/>
                  </a:cubicBezTo>
                  <a:cubicBezTo>
                    <a:pt x="180" y="56"/>
                    <a:pt x="180" y="56"/>
                    <a:pt x="180" y="56"/>
                  </a:cubicBezTo>
                  <a:cubicBezTo>
                    <a:pt x="181" y="59"/>
                    <a:pt x="181" y="61"/>
                    <a:pt x="179" y="64"/>
                  </a:cubicBezTo>
                  <a:cubicBezTo>
                    <a:pt x="177" y="68"/>
                    <a:pt x="171" y="70"/>
                    <a:pt x="166" y="67"/>
                  </a:cubicBezTo>
                  <a:cubicBezTo>
                    <a:pt x="161" y="65"/>
                    <a:pt x="160" y="59"/>
                    <a:pt x="162" y="54"/>
                  </a:cubicBezTo>
                  <a:cubicBezTo>
                    <a:pt x="164" y="52"/>
                    <a:pt x="166" y="50"/>
                    <a:pt x="168" y="50"/>
                  </a:cubicBezTo>
                  <a:cubicBezTo>
                    <a:pt x="154" y="42"/>
                    <a:pt x="154" y="42"/>
                    <a:pt x="154" y="42"/>
                  </a:cubicBezTo>
                  <a:cubicBezTo>
                    <a:pt x="155" y="44"/>
                    <a:pt x="155" y="47"/>
                    <a:pt x="153" y="49"/>
                  </a:cubicBezTo>
                  <a:cubicBezTo>
                    <a:pt x="151" y="54"/>
                    <a:pt x="145" y="56"/>
                    <a:pt x="140" y="53"/>
                  </a:cubicBezTo>
                  <a:cubicBezTo>
                    <a:pt x="136" y="50"/>
                    <a:pt x="134" y="45"/>
                    <a:pt x="136" y="40"/>
                  </a:cubicBezTo>
                  <a:cubicBezTo>
                    <a:pt x="138" y="37"/>
                    <a:pt x="140" y="36"/>
                    <a:pt x="142" y="35"/>
                  </a:cubicBezTo>
                  <a:cubicBezTo>
                    <a:pt x="128" y="28"/>
                    <a:pt x="128" y="28"/>
                    <a:pt x="128" y="28"/>
                  </a:cubicBezTo>
                  <a:cubicBezTo>
                    <a:pt x="129" y="30"/>
                    <a:pt x="129" y="33"/>
                    <a:pt x="128" y="35"/>
                  </a:cubicBezTo>
                  <a:cubicBezTo>
                    <a:pt x="125" y="40"/>
                    <a:pt x="119" y="41"/>
                    <a:pt x="114" y="39"/>
                  </a:cubicBezTo>
                  <a:cubicBezTo>
                    <a:pt x="110" y="36"/>
                    <a:pt x="108" y="30"/>
                    <a:pt x="110" y="25"/>
                  </a:cubicBezTo>
                  <a:cubicBezTo>
                    <a:pt x="112" y="23"/>
                    <a:pt x="114" y="22"/>
                    <a:pt x="116" y="21"/>
                  </a:cubicBezTo>
                  <a:cubicBezTo>
                    <a:pt x="102" y="13"/>
                    <a:pt x="102" y="13"/>
                    <a:pt x="102" y="13"/>
                  </a:cubicBezTo>
                  <a:cubicBezTo>
                    <a:pt x="103" y="16"/>
                    <a:pt x="103" y="18"/>
                    <a:pt x="102" y="21"/>
                  </a:cubicBezTo>
                  <a:cubicBezTo>
                    <a:pt x="101" y="21"/>
                    <a:pt x="101" y="22"/>
                    <a:pt x="101" y="22"/>
                  </a:cubicBezTo>
                  <a:cubicBezTo>
                    <a:pt x="101" y="69"/>
                    <a:pt x="101" y="69"/>
                    <a:pt x="101" y="69"/>
                  </a:cubicBezTo>
                  <a:cubicBezTo>
                    <a:pt x="208" y="128"/>
                    <a:pt x="208" y="128"/>
                    <a:pt x="208" y="128"/>
                  </a:cubicBezTo>
                  <a:cubicBezTo>
                    <a:pt x="209" y="129"/>
                    <a:pt x="209" y="130"/>
                    <a:pt x="209" y="131"/>
                  </a:cubicBezTo>
                  <a:cubicBezTo>
                    <a:pt x="208" y="132"/>
                    <a:pt x="207" y="133"/>
                    <a:pt x="206" y="132"/>
                  </a:cubicBezTo>
                  <a:cubicBezTo>
                    <a:pt x="206" y="132"/>
                    <a:pt x="206" y="132"/>
                    <a:pt x="206" y="132"/>
                  </a:cubicBezTo>
                  <a:cubicBezTo>
                    <a:pt x="101" y="74"/>
                    <a:pt x="101" y="74"/>
                    <a:pt x="101" y="74"/>
                  </a:cubicBezTo>
                  <a:cubicBezTo>
                    <a:pt x="101" y="96"/>
                    <a:pt x="101" y="96"/>
                    <a:pt x="101" y="96"/>
                  </a:cubicBezTo>
                  <a:cubicBezTo>
                    <a:pt x="196" y="149"/>
                    <a:pt x="196" y="149"/>
                    <a:pt x="196" y="149"/>
                  </a:cubicBezTo>
                  <a:cubicBezTo>
                    <a:pt x="197" y="150"/>
                    <a:pt x="198" y="151"/>
                    <a:pt x="197" y="152"/>
                  </a:cubicBezTo>
                  <a:cubicBezTo>
                    <a:pt x="197" y="153"/>
                    <a:pt x="195" y="154"/>
                    <a:pt x="194" y="153"/>
                  </a:cubicBezTo>
                  <a:cubicBezTo>
                    <a:pt x="194" y="153"/>
                    <a:pt x="194" y="153"/>
                    <a:pt x="194" y="153"/>
                  </a:cubicBezTo>
                  <a:cubicBezTo>
                    <a:pt x="101" y="101"/>
                    <a:pt x="101" y="101"/>
                    <a:pt x="101" y="101"/>
                  </a:cubicBezTo>
                  <a:cubicBezTo>
                    <a:pt x="101" y="124"/>
                    <a:pt x="101" y="124"/>
                    <a:pt x="101" y="124"/>
                  </a:cubicBezTo>
                  <a:cubicBezTo>
                    <a:pt x="185" y="170"/>
                    <a:pt x="185" y="170"/>
                    <a:pt x="185" y="170"/>
                  </a:cubicBezTo>
                  <a:cubicBezTo>
                    <a:pt x="186" y="171"/>
                    <a:pt x="186" y="172"/>
                    <a:pt x="186" y="173"/>
                  </a:cubicBezTo>
                  <a:cubicBezTo>
                    <a:pt x="185" y="174"/>
                    <a:pt x="184" y="175"/>
                    <a:pt x="182" y="174"/>
                  </a:cubicBezTo>
                  <a:cubicBezTo>
                    <a:pt x="182" y="174"/>
                    <a:pt x="182" y="174"/>
                    <a:pt x="182" y="174"/>
                  </a:cubicBezTo>
                  <a:cubicBezTo>
                    <a:pt x="101" y="129"/>
                    <a:pt x="101" y="129"/>
                    <a:pt x="101" y="129"/>
                  </a:cubicBezTo>
                  <a:cubicBezTo>
                    <a:pt x="101" y="151"/>
                    <a:pt x="101" y="151"/>
                    <a:pt x="101" y="151"/>
                  </a:cubicBezTo>
                  <a:cubicBezTo>
                    <a:pt x="173" y="191"/>
                    <a:pt x="173" y="191"/>
                    <a:pt x="173" y="191"/>
                  </a:cubicBezTo>
                  <a:cubicBezTo>
                    <a:pt x="174" y="192"/>
                    <a:pt x="174" y="193"/>
                    <a:pt x="174" y="194"/>
                  </a:cubicBezTo>
                  <a:cubicBezTo>
                    <a:pt x="173" y="196"/>
                    <a:pt x="172" y="196"/>
                    <a:pt x="171" y="195"/>
                  </a:cubicBezTo>
                  <a:cubicBezTo>
                    <a:pt x="171" y="195"/>
                    <a:pt x="171" y="195"/>
                    <a:pt x="171" y="195"/>
                  </a:cubicBezTo>
                  <a:cubicBezTo>
                    <a:pt x="101" y="156"/>
                    <a:pt x="101" y="156"/>
                    <a:pt x="101" y="156"/>
                  </a:cubicBezTo>
                  <a:cubicBezTo>
                    <a:pt x="101" y="210"/>
                    <a:pt x="101" y="210"/>
                    <a:pt x="101" y="210"/>
                  </a:cubicBezTo>
                  <a:cubicBezTo>
                    <a:pt x="138" y="231"/>
                    <a:pt x="138" y="231"/>
                    <a:pt x="138" y="231"/>
                  </a:cubicBezTo>
                  <a:cubicBezTo>
                    <a:pt x="150" y="238"/>
                    <a:pt x="164" y="233"/>
                    <a:pt x="171" y="222"/>
                  </a:cubicBezTo>
                  <a:cubicBezTo>
                    <a:pt x="243" y="91"/>
                    <a:pt x="243" y="91"/>
                    <a:pt x="243" y="91"/>
                  </a:cubicBezTo>
                  <a:lnTo>
                    <a:pt x="232" y="85"/>
                  </a:lnTo>
                  <a:close/>
                  <a:moveTo>
                    <a:pt x="101" y="22"/>
                  </a:moveTo>
                  <a:cubicBezTo>
                    <a:pt x="98" y="26"/>
                    <a:pt x="93" y="27"/>
                    <a:pt x="88" y="24"/>
                  </a:cubicBezTo>
                  <a:cubicBezTo>
                    <a:pt x="84" y="22"/>
                    <a:pt x="82" y="16"/>
                    <a:pt x="85" y="11"/>
                  </a:cubicBezTo>
                  <a:cubicBezTo>
                    <a:pt x="86" y="9"/>
                    <a:pt x="88" y="7"/>
                    <a:pt x="90" y="6"/>
                  </a:cubicBezTo>
                  <a:cubicBezTo>
                    <a:pt x="78" y="0"/>
                    <a:pt x="78" y="0"/>
                    <a:pt x="78" y="0"/>
                  </a:cubicBezTo>
                  <a:cubicBezTo>
                    <a:pt x="6" y="130"/>
                    <a:pt x="6" y="130"/>
                    <a:pt x="6" y="130"/>
                  </a:cubicBezTo>
                  <a:cubicBezTo>
                    <a:pt x="0" y="142"/>
                    <a:pt x="4" y="157"/>
                    <a:pt x="15" y="163"/>
                  </a:cubicBezTo>
                  <a:cubicBezTo>
                    <a:pt x="101" y="210"/>
                    <a:pt x="101" y="210"/>
                    <a:pt x="101" y="210"/>
                  </a:cubicBezTo>
                  <a:cubicBezTo>
                    <a:pt x="101" y="156"/>
                    <a:pt x="101" y="156"/>
                    <a:pt x="101" y="156"/>
                  </a:cubicBezTo>
                  <a:cubicBezTo>
                    <a:pt x="28" y="116"/>
                    <a:pt x="28" y="116"/>
                    <a:pt x="28" y="116"/>
                  </a:cubicBezTo>
                  <a:cubicBezTo>
                    <a:pt x="27" y="116"/>
                    <a:pt x="27" y="114"/>
                    <a:pt x="27" y="113"/>
                  </a:cubicBezTo>
                  <a:cubicBezTo>
                    <a:pt x="28" y="112"/>
                    <a:pt x="29" y="112"/>
                    <a:pt x="30" y="112"/>
                  </a:cubicBezTo>
                  <a:cubicBezTo>
                    <a:pt x="101" y="151"/>
                    <a:pt x="101" y="151"/>
                    <a:pt x="101" y="151"/>
                  </a:cubicBezTo>
                  <a:cubicBezTo>
                    <a:pt x="101" y="129"/>
                    <a:pt x="101" y="129"/>
                    <a:pt x="101" y="129"/>
                  </a:cubicBezTo>
                  <a:cubicBezTo>
                    <a:pt x="40" y="95"/>
                    <a:pt x="40" y="95"/>
                    <a:pt x="40" y="95"/>
                  </a:cubicBezTo>
                  <a:cubicBezTo>
                    <a:pt x="39" y="95"/>
                    <a:pt x="38" y="93"/>
                    <a:pt x="39" y="92"/>
                  </a:cubicBezTo>
                  <a:cubicBezTo>
                    <a:pt x="40" y="91"/>
                    <a:pt x="41" y="91"/>
                    <a:pt x="42" y="91"/>
                  </a:cubicBezTo>
                  <a:cubicBezTo>
                    <a:pt x="101" y="124"/>
                    <a:pt x="101" y="124"/>
                    <a:pt x="101" y="124"/>
                  </a:cubicBezTo>
                  <a:cubicBezTo>
                    <a:pt x="101" y="101"/>
                    <a:pt x="101" y="101"/>
                    <a:pt x="101" y="101"/>
                  </a:cubicBezTo>
                  <a:cubicBezTo>
                    <a:pt x="51" y="74"/>
                    <a:pt x="51" y="74"/>
                    <a:pt x="51" y="74"/>
                  </a:cubicBezTo>
                  <a:cubicBezTo>
                    <a:pt x="50" y="74"/>
                    <a:pt x="50" y="72"/>
                    <a:pt x="51" y="71"/>
                  </a:cubicBezTo>
                  <a:cubicBezTo>
                    <a:pt x="51" y="70"/>
                    <a:pt x="53" y="70"/>
                    <a:pt x="54" y="70"/>
                  </a:cubicBezTo>
                  <a:cubicBezTo>
                    <a:pt x="101" y="96"/>
                    <a:pt x="101" y="96"/>
                    <a:pt x="101" y="96"/>
                  </a:cubicBezTo>
                  <a:cubicBezTo>
                    <a:pt x="101" y="74"/>
                    <a:pt x="101" y="74"/>
                    <a:pt x="101" y="74"/>
                  </a:cubicBezTo>
                  <a:cubicBezTo>
                    <a:pt x="63" y="53"/>
                    <a:pt x="63" y="53"/>
                    <a:pt x="63" y="53"/>
                  </a:cubicBezTo>
                  <a:cubicBezTo>
                    <a:pt x="62" y="53"/>
                    <a:pt x="62" y="51"/>
                    <a:pt x="62" y="50"/>
                  </a:cubicBezTo>
                  <a:cubicBezTo>
                    <a:pt x="63" y="49"/>
                    <a:pt x="64" y="49"/>
                    <a:pt x="65" y="49"/>
                  </a:cubicBezTo>
                  <a:cubicBezTo>
                    <a:pt x="101" y="69"/>
                    <a:pt x="101" y="69"/>
                    <a:pt x="101" y="69"/>
                  </a:cubicBezTo>
                  <a:lnTo>
                    <a:pt x="101" y="22"/>
                  </a:lnTo>
                  <a:close/>
                </a:path>
              </a:pathLst>
            </a:custGeom>
            <a:solidFill>
              <a:schemeClr val="accent2"/>
            </a:solid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4" name="Freeform 58"/>
            <p:cNvSpPr>
              <a:spLocks noEditPoints="1"/>
            </p:cNvSpPr>
            <p:nvPr/>
          </p:nvSpPr>
          <p:spPr bwMode="auto">
            <a:xfrm>
              <a:off x="-60053" y="2415313"/>
              <a:ext cx="385662" cy="390423"/>
            </a:xfrm>
            <a:custGeom>
              <a:avLst/>
              <a:gdLst>
                <a:gd name="T0" fmla="*/ 189 w 236"/>
                <a:gd name="T1" fmla="*/ 60 h 239"/>
                <a:gd name="T2" fmla="*/ 196 w 236"/>
                <a:gd name="T3" fmla="*/ 122 h 239"/>
                <a:gd name="T4" fmla="*/ 198 w 236"/>
                <a:gd name="T5" fmla="*/ 136 h 239"/>
                <a:gd name="T6" fmla="*/ 208 w 236"/>
                <a:gd name="T7" fmla="*/ 157 h 239"/>
                <a:gd name="T8" fmla="*/ 189 w 236"/>
                <a:gd name="T9" fmla="*/ 195 h 239"/>
                <a:gd name="T10" fmla="*/ 168 w 236"/>
                <a:gd name="T11" fmla="*/ 156 h 239"/>
                <a:gd name="T12" fmla="*/ 168 w 236"/>
                <a:gd name="T13" fmla="*/ 78 h 239"/>
                <a:gd name="T14" fmla="*/ 182 w 236"/>
                <a:gd name="T15" fmla="*/ 92 h 239"/>
                <a:gd name="T16" fmla="*/ 185 w 236"/>
                <a:gd name="T17" fmla="*/ 107 h 239"/>
                <a:gd name="T18" fmla="*/ 189 w 236"/>
                <a:gd name="T19" fmla="*/ 141 h 239"/>
                <a:gd name="T20" fmla="*/ 189 w 236"/>
                <a:gd name="T21" fmla="*/ 130 h 239"/>
                <a:gd name="T22" fmla="*/ 168 w 236"/>
                <a:gd name="T23" fmla="*/ 155 h 239"/>
                <a:gd name="T24" fmla="*/ 160 w 236"/>
                <a:gd name="T25" fmla="*/ 138 h 239"/>
                <a:gd name="T26" fmla="*/ 165 w 236"/>
                <a:gd name="T27" fmla="*/ 172 h 239"/>
                <a:gd name="T28" fmla="*/ 168 w 236"/>
                <a:gd name="T29" fmla="*/ 16 h 239"/>
                <a:gd name="T30" fmla="*/ 163 w 236"/>
                <a:gd name="T31" fmla="*/ 49 h 239"/>
                <a:gd name="T32" fmla="*/ 168 w 236"/>
                <a:gd name="T33" fmla="*/ 78 h 239"/>
                <a:gd name="T34" fmla="*/ 159 w 236"/>
                <a:gd name="T35" fmla="*/ 118 h 239"/>
                <a:gd name="T36" fmla="*/ 159 w 236"/>
                <a:gd name="T37" fmla="*/ 209 h 239"/>
                <a:gd name="T38" fmla="*/ 159 w 236"/>
                <a:gd name="T39" fmla="*/ 5 h 239"/>
                <a:gd name="T40" fmla="*/ 159 w 236"/>
                <a:gd name="T41" fmla="*/ 40 h 239"/>
                <a:gd name="T42" fmla="*/ 144 w 236"/>
                <a:gd name="T43" fmla="*/ 89 h 239"/>
                <a:gd name="T44" fmla="*/ 159 w 236"/>
                <a:gd name="T45" fmla="*/ 108 h 239"/>
                <a:gd name="T46" fmla="*/ 159 w 236"/>
                <a:gd name="T47" fmla="*/ 136 h 239"/>
                <a:gd name="T48" fmla="*/ 144 w 236"/>
                <a:gd name="T49" fmla="*/ 162 h 239"/>
                <a:gd name="T50" fmla="*/ 151 w 236"/>
                <a:gd name="T51" fmla="*/ 143 h 239"/>
                <a:gd name="T52" fmla="*/ 146 w 236"/>
                <a:gd name="T53" fmla="*/ 109 h 239"/>
                <a:gd name="T54" fmla="*/ 123 w 236"/>
                <a:gd name="T55" fmla="*/ 7 h 239"/>
                <a:gd name="T56" fmla="*/ 144 w 236"/>
                <a:gd name="T57" fmla="*/ 0 h 239"/>
                <a:gd name="T58" fmla="*/ 144 w 236"/>
                <a:gd name="T59" fmla="*/ 187 h 239"/>
                <a:gd name="T60" fmla="*/ 123 w 236"/>
                <a:gd name="T61" fmla="*/ 225 h 239"/>
                <a:gd name="T62" fmla="*/ 140 w 236"/>
                <a:gd name="T63" fmla="*/ 96 h 239"/>
                <a:gd name="T64" fmla="*/ 123 w 236"/>
                <a:gd name="T65" fmla="*/ 135 h 239"/>
                <a:gd name="T66" fmla="*/ 137 w 236"/>
                <a:gd name="T67" fmla="*/ 113 h 239"/>
                <a:gd name="T68" fmla="*/ 123 w 236"/>
                <a:gd name="T69" fmla="*/ 82 h 239"/>
                <a:gd name="T70" fmla="*/ 125 w 236"/>
                <a:gd name="T71" fmla="*/ 171 h 239"/>
                <a:gd name="T72" fmla="*/ 123 w 236"/>
                <a:gd name="T73" fmla="*/ 7 h 239"/>
                <a:gd name="T74" fmla="*/ 123 w 236"/>
                <a:gd name="T75" fmla="*/ 7 h 239"/>
                <a:gd name="T76" fmla="*/ 123 w 236"/>
                <a:gd name="T77" fmla="*/ 177 h 239"/>
                <a:gd name="T78" fmla="*/ 121 w 236"/>
                <a:gd name="T79" fmla="*/ 162 h 239"/>
                <a:gd name="T80" fmla="*/ 123 w 236"/>
                <a:gd name="T81" fmla="*/ 135 h 239"/>
                <a:gd name="T82" fmla="*/ 99 w 236"/>
                <a:gd name="T83" fmla="*/ 124 h 239"/>
                <a:gd name="T84" fmla="*/ 106 w 236"/>
                <a:gd name="T85" fmla="*/ 164 h 239"/>
                <a:gd name="T86" fmla="*/ 108 w 236"/>
                <a:gd name="T87" fmla="*/ 179 h 239"/>
                <a:gd name="T88" fmla="*/ 118 w 236"/>
                <a:gd name="T89" fmla="*/ 199 h 239"/>
                <a:gd name="T90" fmla="*/ 123 w 236"/>
                <a:gd name="T91" fmla="*/ 99 h 239"/>
                <a:gd name="T92" fmla="*/ 99 w 236"/>
                <a:gd name="T93" fmla="*/ 18 h 239"/>
                <a:gd name="T94" fmla="*/ 99 w 236"/>
                <a:gd name="T95" fmla="*/ 18 h 239"/>
                <a:gd name="T96" fmla="*/ 89 w 236"/>
                <a:gd name="T97" fmla="*/ 212 h 239"/>
                <a:gd name="T98" fmla="*/ 99 w 236"/>
                <a:gd name="T99" fmla="*/ 183 h 239"/>
                <a:gd name="T100" fmla="*/ 71 w 236"/>
                <a:gd name="T101" fmla="*/ 227 h 239"/>
                <a:gd name="T102" fmla="*/ 95 w 236"/>
                <a:gd name="T103" fmla="*/ 117 h 239"/>
                <a:gd name="T104" fmla="*/ 71 w 236"/>
                <a:gd name="T105" fmla="*/ 160 h 239"/>
                <a:gd name="T106" fmla="*/ 92 w 236"/>
                <a:gd name="T107" fmla="*/ 134 h 239"/>
                <a:gd name="T108" fmla="*/ 71 w 236"/>
                <a:gd name="T109" fmla="*/ 107 h 239"/>
                <a:gd name="T110" fmla="*/ 7 w 236"/>
                <a:gd name="T111" fmla="*/ 91 h 239"/>
                <a:gd name="T112" fmla="*/ 70 w 236"/>
                <a:gd name="T113" fmla="*/ 181 h 239"/>
                <a:gd name="T114" fmla="*/ 71 w 236"/>
                <a:gd name="T115" fmla="*/ 149 h 239"/>
                <a:gd name="T116" fmla="*/ 52 w 236"/>
                <a:gd name="T117" fmla="*/ 133 h 239"/>
                <a:gd name="T118" fmla="*/ 35 w 236"/>
                <a:gd name="T119" fmla="*/ 109 h 239"/>
                <a:gd name="T120" fmla="*/ 71 w 236"/>
                <a:gd name="T121" fmla="*/ 31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6" h="239">
                  <a:moveTo>
                    <a:pt x="189" y="195"/>
                  </a:moveTo>
                  <a:cubicBezTo>
                    <a:pt x="216" y="182"/>
                    <a:pt x="216" y="182"/>
                    <a:pt x="216" y="182"/>
                  </a:cubicBezTo>
                  <a:cubicBezTo>
                    <a:pt x="230" y="176"/>
                    <a:pt x="236" y="159"/>
                    <a:pt x="229" y="146"/>
                  </a:cubicBezTo>
                  <a:cubicBezTo>
                    <a:pt x="189" y="60"/>
                    <a:pt x="189" y="60"/>
                    <a:pt x="189" y="60"/>
                  </a:cubicBezTo>
                  <a:cubicBezTo>
                    <a:pt x="189" y="107"/>
                    <a:pt x="189" y="107"/>
                    <a:pt x="189" y="107"/>
                  </a:cubicBezTo>
                  <a:cubicBezTo>
                    <a:pt x="190" y="108"/>
                    <a:pt x="190" y="108"/>
                    <a:pt x="190" y="109"/>
                  </a:cubicBezTo>
                  <a:cubicBezTo>
                    <a:pt x="196" y="122"/>
                    <a:pt x="196" y="122"/>
                    <a:pt x="196" y="122"/>
                  </a:cubicBezTo>
                  <a:cubicBezTo>
                    <a:pt x="196" y="122"/>
                    <a:pt x="196" y="122"/>
                    <a:pt x="196" y="122"/>
                  </a:cubicBezTo>
                  <a:cubicBezTo>
                    <a:pt x="197" y="124"/>
                    <a:pt x="196" y="126"/>
                    <a:pt x="194" y="127"/>
                  </a:cubicBezTo>
                  <a:cubicBezTo>
                    <a:pt x="189" y="130"/>
                    <a:pt x="189" y="130"/>
                    <a:pt x="189" y="130"/>
                  </a:cubicBezTo>
                  <a:cubicBezTo>
                    <a:pt x="189" y="141"/>
                    <a:pt x="189" y="141"/>
                    <a:pt x="189" y="141"/>
                  </a:cubicBezTo>
                  <a:cubicBezTo>
                    <a:pt x="198" y="136"/>
                    <a:pt x="198" y="136"/>
                    <a:pt x="198" y="136"/>
                  </a:cubicBezTo>
                  <a:cubicBezTo>
                    <a:pt x="201" y="135"/>
                    <a:pt x="203" y="136"/>
                    <a:pt x="204" y="138"/>
                  </a:cubicBezTo>
                  <a:cubicBezTo>
                    <a:pt x="210" y="151"/>
                    <a:pt x="210" y="151"/>
                    <a:pt x="210" y="151"/>
                  </a:cubicBezTo>
                  <a:cubicBezTo>
                    <a:pt x="210" y="151"/>
                    <a:pt x="210" y="151"/>
                    <a:pt x="210" y="151"/>
                  </a:cubicBezTo>
                  <a:cubicBezTo>
                    <a:pt x="211" y="153"/>
                    <a:pt x="210" y="156"/>
                    <a:pt x="208" y="157"/>
                  </a:cubicBezTo>
                  <a:cubicBezTo>
                    <a:pt x="189" y="166"/>
                    <a:pt x="189" y="166"/>
                    <a:pt x="189" y="166"/>
                  </a:cubicBezTo>
                  <a:lnTo>
                    <a:pt x="189" y="195"/>
                  </a:lnTo>
                  <a:close/>
                  <a:moveTo>
                    <a:pt x="168" y="204"/>
                  </a:moveTo>
                  <a:cubicBezTo>
                    <a:pt x="189" y="195"/>
                    <a:pt x="189" y="195"/>
                    <a:pt x="189" y="195"/>
                  </a:cubicBezTo>
                  <a:cubicBezTo>
                    <a:pt x="189" y="166"/>
                    <a:pt x="189" y="166"/>
                    <a:pt x="189" y="166"/>
                  </a:cubicBezTo>
                  <a:cubicBezTo>
                    <a:pt x="180" y="170"/>
                    <a:pt x="180" y="170"/>
                    <a:pt x="180" y="170"/>
                  </a:cubicBezTo>
                  <a:cubicBezTo>
                    <a:pt x="178" y="171"/>
                    <a:pt x="175" y="170"/>
                    <a:pt x="174" y="168"/>
                  </a:cubicBezTo>
                  <a:cubicBezTo>
                    <a:pt x="168" y="156"/>
                    <a:pt x="168" y="156"/>
                    <a:pt x="168" y="156"/>
                  </a:cubicBezTo>
                  <a:cubicBezTo>
                    <a:pt x="168" y="204"/>
                    <a:pt x="168" y="204"/>
                    <a:pt x="168" y="204"/>
                  </a:cubicBezTo>
                  <a:close/>
                  <a:moveTo>
                    <a:pt x="189" y="60"/>
                  </a:moveTo>
                  <a:cubicBezTo>
                    <a:pt x="168" y="16"/>
                    <a:pt x="168" y="16"/>
                    <a:pt x="168" y="16"/>
                  </a:cubicBezTo>
                  <a:cubicBezTo>
                    <a:pt x="168" y="78"/>
                    <a:pt x="168" y="78"/>
                    <a:pt x="168" y="78"/>
                  </a:cubicBezTo>
                  <a:cubicBezTo>
                    <a:pt x="171" y="77"/>
                    <a:pt x="171" y="77"/>
                    <a:pt x="171" y="77"/>
                  </a:cubicBezTo>
                  <a:cubicBezTo>
                    <a:pt x="173" y="76"/>
                    <a:pt x="175" y="77"/>
                    <a:pt x="176" y="79"/>
                  </a:cubicBezTo>
                  <a:cubicBezTo>
                    <a:pt x="182" y="92"/>
                    <a:pt x="182" y="92"/>
                    <a:pt x="182" y="92"/>
                  </a:cubicBezTo>
                  <a:cubicBezTo>
                    <a:pt x="182" y="92"/>
                    <a:pt x="182" y="92"/>
                    <a:pt x="182" y="92"/>
                  </a:cubicBezTo>
                  <a:cubicBezTo>
                    <a:pt x="183" y="94"/>
                    <a:pt x="182" y="97"/>
                    <a:pt x="180" y="98"/>
                  </a:cubicBezTo>
                  <a:cubicBezTo>
                    <a:pt x="168" y="103"/>
                    <a:pt x="168" y="103"/>
                    <a:pt x="168" y="103"/>
                  </a:cubicBezTo>
                  <a:cubicBezTo>
                    <a:pt x="168" y="114"/>
                    <a:pt x="168" y="114"/>
                    <a:pt x="168" y="114"/>
                  </a:cubicBezTo>
                  <a:cubicBezTo>
                    <a:pt x="185" y="107"/>
                    <a:pt x="185" y="107"/>
                    <a:pt x="185" y="107"/>
                  </a:cubicBezTo>
                  <a:cubicBezTo>
                    <a:pt x="186" y="106"/>
                    <a:pt x="188" y="106"/>
                    <a:pt x="189" y="107"/>
                  </a:cubicBezTo>
                  <a:cubicBezTo>
                    <a:pt x="189" y="60"/>
                    <a:pt x="189" y="60"/>
                    <a:pt x="189" y="60"/>
                  </a:cubicBezTo>
                  <a:close/>
                  <a:moveTo>
                    <a:pt x="189" y="130"/>
                  </a:moveTo>
                  <a:cubicBezTo>
                    <a:pt x="189" y="141"/>
                    <a:pt x="189" y="141"/>
                    <a:pt x="189" y="141"/>
                  </a:cubicBezTo>
                  <a:cubicBezTo>
                    <a:pt x="170" y="150"/>
                    <a:pt x="170" y="150"/>
                    <a:pt x="170" y="150"/>
                  </a:cubicBezTo>
                  <a:cubicBezTo>
                    <a:pt x="169" y="150"/>
                    <a:pt x="169" y="151"/>
                    <a:pt x="168" y="151"/>
                  </a:cubicBezTo>
                  <a:cubicBezTo>
                    <a:pt x="168" y="139"/>
                    <a:pt x="168" y="139"/>
                    <a:pt x="168" y="139"/>
                  </a:cubicBezTo>
                  <a:lnTo>
                    <a:pt x="189" y="130"/>
                  </a:lnTo>
                  <a:close/>
                  <a:moveTo>
                    <a:pt x="159" y="209"/>
                  </a:moveTo>
                  <a:cubicBezTo>
                    <a:pt x="168" y="204"/>
                    <a:pt x="168" y="204"/>
                    <a:pt x="168" y="204"/>
                  </a:cubicBezTo>
                  <a:cubicBezTo>
                    <a:pt x="168" y="156"/>
                    <a:pt x="168" y="156"/>
                    <a:pt x="168" y="156"/>
                  </a:cubicBezTo>
                  <a:cubicBezTo>
                    <a:pt x="168" y="155"/>
                    <a:pt x="168" y="155"/>
                    <a:pt x="168" y="155"/>
                  </a:cubicBezTo>
                  <a:cubicBezTo>
                    <a:pt x="168" y="154"/>
                    <a:pt x="168" y="152"/>
                    <a:pt x="168" y="151"/>
                  </a:cubicBezTo>
                  <a:cubicBezTo>
                    <a:pt x="168" y="139"/>
                    <a:pt x="168" y="139"/>
                    <a:pt x="168" y="139"/>
                  </a:cubicBezTo>
                  <a:cubicBezTo>
                    <a:pt x="166" y="141"/>
                    <a:pt x="166" y="141"/>
                    <a:pt x="166" y="141"/>
                  </a:cubicBezTo>
                  <a:cubicBezTo>
                    <a:pt x="164" y="142"/>
                    <a:pt x="161" y="141"/>
                    <a:pt x="160" y="138"/>
                  </a:cubicBezTo>
                  <a:cubicBezTo>
                    <a:pt x="159" y="136"/>
                    <a:pt x="159" y="136"/>
                    <a:pt x="159" y="136"/>
                  </a:cubicBezTo>
                  <a:cubicBezTo>
                    <a:pt x="159" y="160"/>
                    <a:pt x="159" y="160"/>
                    <a:pt x="159" y="160"/>
                  </a:cubicBezTo>
                  <a:cubicBezTo>
                    <a:pt x="165" y="172"/>
                    <a:pt x="165" y="172"/>
                    <a:pt x="165" y="172"/>
                  </a:cubicBezTo>
                  <a:cubicBezTo>
                    <a:pt x="165" y="172"/>
                    <a:pt x="165" y="172"/>
                    <a:pt x="165" y="172"/>
                  </a:cubicBezTo>
                  <a:cubicBezTo>
                    <a:pt x="166" y="175"/>
                    <a:pt x="165" y="177"/>
                    <a:pt x="163" y="178"/>
                  </a:cubicBezTo>
                  <a:cubicBezTo>
                    <a:pt x="159" y="180"/>
                    <a:pt x="159" y="180"/>
                    <a:pt x="159" y="180"/>
                  </a:cubicBezTo>
                  <a:cubicBezTo>
                    <a:pt x="159" y="209"/>
                    <a:pt x="159" y="209"/>
                    <a:pt x="159" y="209"/>
                  </a:cubicBezTo>
                  <a:close/>
                  <a:moveTo>
                    <a:pt x="168" y="16"/>
                  </a:moveTo>
                  <a:cubicBezTo>
                    <a:pt x="168" y="15"/>
                    <a:pt x="168" y="15"/>
                    <a:pt x="168" y="15"/>
                  </a:cubicBezTo>
                  <a:cubicBezTo>
                    <a:pt x="166" y="11"/>
                    <a:pt x="163" y="7"/>
                    <a:pt x="159" y="5"/>
                  </a:cubicBezTo>
                  <a:cubicBezTo>
                    <a:pt x="159" y="40"/>
                    <a:pt x="159" y="40"/>
                    <a:pt x="159" y="40"/>
                  </a:cubicBezTo>
                  <a:cubicBezTo>
                    <a:pt x="163" y="49"/>
                    <a:pt x="163" y="49"/>
                    <a:pt x="163" y="49"/>
                  </a:cubicBezTo>
                  <a:cubicBezTo>
                    <a:pt x="163" y="49"/>
                    <a:pt x="163" y="49"/>
                    <a:pt x="163" y="49"/>
                  </a:cubicBezTo>
                  <a:cubicBezTo>
                    <a:pt x="166" y="55"/>
                    <a:pt x="164" y="61"/>
                    <a:pt x="159" y="65"/>
                  </a:cubicBezTo>
                  <a:cubicBezTo>
                    <a:pt x="159" y="82"/>
                    <a:pt x="159" y="82"/>
                    <a:pt x="159" y="82"/>
                  </a:cubicBezTo>
                  <a:cubicBezTo>
                    <a:pt x="168" y="78"/>
                    <a:pt x="168" y="78"/>
                    <a:pt x="168" y="78"/>
                  </a:cubicBezTo>
                  <a:cubicBezTo>
                    <a:pt x="168" y="16"/>
                    <a:pt x="168" y="16"/>
                    <a:pt x="168" y="16"/>
                  </a:cubicBezTo>
                  <a:close/>
                  <a:moveTo>
                    <a:pt x="168" y="103"/>
                  </a:moveTo>
                  <a:cubicBezTo>
                    <a:pt x="168" y="114"/>
                    <a:pt x="168" y="114"/>
                    <a:pt x="168" y="114"/>
                  </a:cubicBezTo>
                  <a:cubicBezTo>
                    <a:pt x="159" y="118"/>
                    <a:pt x="159" y="118"/>
                    <a:pt x="159" y="118"/>
                  </a:cubicBezTo>
                  <a:cubicBezTo>
                    <a:pt x="159" y="108"/>
                    <a:pt x="159" y="108"/>
                    <a:pt x="159" y="108"/>
                  </a:cubicBezTo>
                  <a:lnTo>
                    <a:pt x="168" y="103"/>
                  </a:lnTo>
                  <a:close/>
                  <a:moveTo>
                    <a:pt x="144" y="216"/>
                  </a:moveTo>
                  <a:cubicBezTo>
                    <a:pt x="159" y="209"/>
                    <a:pt x="159" y="209"/>
                    <a:pt x="159" y="209"/>
                  </a:cubicBezTo>
                  <a:cubicBezTo>
                    <a:pt x="159" y="180"/>
                    <a:pt x="159" y="180"/>
                    <a:pt x="159" y="180"/>
                  </a:cubicBezTo>
                  <a:cubicBezTo>
                    <a:pt x="144" y="187"/>
                    <a:pt x="144" y="187"/>
                    <a:pt x="144" y="187"/>
                  </a:cubicBezTo>
                  <a:cubicBezTo>
                    <a:pt x="144" y="216"/>
                    <a:pt x="144" y="216"/>
                    <a:pt x="144" y="216"/>
                  </a:cubicBezTo>
                  <a:close/>
                  <a:moveTo>
                    <a:pt x="159" y="5"/>
                  </a:moveTo>
                  <a:cubicBezTo>
                    <a:pt x="155" y="2"/>
                    <a:pt x="149" y="0"/>
                    <a:pt x="144" y="0"/>
                  </a:cubicBezTo>
                  <a:cubicBezTo>
                    <a:pt x="144" y="22"/>
                    <a:pt x="144" y="22"/>
                    <a:pt x="144" y="22"/>
                  </a:cubicBezTo>
                  <a:cubicBezTo>
                    <a:pt x="148" y="23"/>
                    <a:pt x="152" y="25"/>
                    <a:pt x="154" y="30"/>
                  </a:cubicBezTo>
                  <a:cubicBezTo>
                    <a:pt x="159" y="40"/>
                    <a:pt x="159" y="40"/>
                    <a:pt x="159" y="40"/>
                  </a:cubicBezTo>
                  <a:cubicBezTo>
                    <a:pt x="159" y="5"/>
                    <a:pt x="159" y="5"/>
                    <a:pt x="159" y="5"/>
                  </a:cubicBezTo>
                  <a:close/>
                  <a:moveTo>
                    <a:pt x="159" y="65"/>
                  </a:moveTo>
                  <a:cubicBezTo>
                    <a:pt x="159" y="82"/>
                    <a:pt x="159" y="82"/>
                    <a:pt x="159" y="82"/>
                  </a:cubicBezTo>
                  <a:cubicBezTo>
                    <a:pt x="144" y="89"/>
                    <a:pt x="144" y="89"/>
                    <a:pt x="144" y="89"/>
                  </a:cubicBezTo>
                  <a:cubicBezTo>
                    <a:pt x="144" y="72"/>
                    <a:pt x="144" y="72"/>
                    <a:pt x="144" y="72"/>
                  </a:cubicBezTo>
                  <a:cubicBezTo>
                    <a:pt x="157" y="66"/>
                    <a:pt x="157" y="66"/>
                    <a:pt x="157" y="66"/>
                  </a:cubicBezTo>
                  <a:cubicBezTo>
                    <a:pt x="158" y="66"/>
                    <a:pt x="159" y="66"/>
                    <a:pt x="159" y="65"/>
                  </a:cubicBezTo>
                  <a:close/>
                  <a:moveTo>
                    <a:pt x="159" y="108"/>
                  </a:moveTo>
                  <a:cubicBezTo>
                    <a:pt x="159" y="118"/>
                    <a:pt x="159" y="118"/>
                    <a:pt x="159" y="118"/>
                  </a:cubicBezTo>
                  <a:cubicBezTo>
                    <a:pt x="156" y="120"/>
                    <a:pt x="156" y="120"/>
                    <a:pt x="156" y="120"/>
                  </a:cubicBezTo>
                  <a:cubicBezTo>
                    <a:pt x="154" y="121"/>
                    <a:pt x="153" y="123"/>
                    <a:pt x="154" y="126"/>
                  </a:cubicBezTo>
                  <a:cubicBezTo>
                    <a:pt x="159" y="136"/>
                    <a:pt x="159" y="136"/>
                    <a:pt x="159" y="136"/>
                  </a:cubicBezTo>
                  <a:cubicBezTo>
                    <a:pt x="159" y="160"/>
                    <a:pt x="159" y="160"/>
                    <a:pt x="159" y="160"/>
                  </a:cubicBezTo>
                  <a:cubicBezTo>
                    <a:pt x="159" y="159"/>
                    <a:pt x="159" y="159"/>
                    <a:pt x="159" y="159"/>
                  </a:cubicBezTo>
                  <a:cubicBezTo>
                    <a:pt x="158" y="157"/>
                    <a:pt x="155" y="156"/>
                    <a:pt x="153" y="157"/>
                  </a:cubicBezTo>
                  <a:cubicBezTo>
                    <a:pt x="144" y="162"/>
                    <a:pt x="144" y="162"/>
                    <a:pt x="144" y="162"/>
                  </a:cubicBezTo>
                  <a:cubicBezTo>
                    <a:pt x="144" y="151"/>
                    <a:pt x="144" y="151"/>
                    <a:pt x="144" y="151"/>
                  </a:cubicBezTo>
                  <a:cubicBezTo>
                    <a:pt x="149" y="148"/>
                    <a:pt x="149" y="148"/>
                    <a:pt x="149" y="148"/>
                  </a:cubicBezTo>
                  <a:cubicBezTo>
                    <a:pt x="151" y="147"/>
                    <a:pt x="152" y="145"/>
                    <a:pt x="151" y="143"/>
                  </a:cubicBezTo>
                  <a:cubicBezTo>
                    <a:pt x="151" y="143"/>
                    <a:pt x="151" y="143"/>
                    <a:pt x="151" y="143"/>
                  </a:cubicBezTo>
                  <a:cubicBezTo>
                    <a:pt x="145" y="130"/>
                    <a:pt x="145" y="130"/>
                    <a:pt x="145" y="130"/>
                  </a:cubicBezTo>
                  <a:cubicBezTo>
                    <a:pt x="145" y="129"/>
                    <a:pt x="144" y="129"/>
                    <a:pt x="144" y="128"/>
                  </a:cubicBezTo>
                  <a:cubicBezTo>
                    <a:pt x="144" y="104"/>
                    <a:pt x="144" y="104"/>
                    <a:pt x="144" y="104"/>
                  </a:cubicBezTo>
                  <a:cubicBezTo>
                    <a:pt x="146" y="109"/>
                    <a:pt x="146" y="109"/>
                    <a:pt x="146" y="109"/>
                  </a:cubicBezTo>
                  <a:cubicBezTo>
                    <a:pt x="147" y="111"/>
                    <a:pt x="150" y="112"/>
                    <a:pt x="152" y="111"/>
                  </a:cubicBezTo>
                  <a:lnTo>
                    <a:pt x="159" y="108"/>
                  </a:lnTo>
                  <a:close/>
                  <a:moveTo>
                    <a:pt x="132" y="2"/>
                  </a:moveTo>
                  <a:cubicBezTo>
                    <a:pt x="123" y="7"/>
                    <a:pt x="123" y="7"/>
                    <a:pt x="123" y="7"/>
                  </a:cubicBezTo>
                  <a:cubicBezTo>
                    <a:pt x="123" y="30"/>
                    <a:pt x="123" y="30"/>
                    <a:pt x="123" y="30"/>
                  </a:cubicBezTo>
                  <a:cubicBezTo>
                    <a:pt x="137" y="23"/>
                    <a:pt x="137" y="23"/>
                    <a:pt x="137" y="23"/>
                  </a:cubicBezTo>
                  <a:cubicBezTo>
                    <a:pt x="139" y="22"/>
                    <a:pt x="142" y="22"/>
                    <a:pt x="144" y="22"/>
                  </a:cubicBezTo>
                  <a:cubicBezTo>
                    <a:pt x="144" y="0"/>
                    <a:pt x="144" y="0"/>
                    <a:pt x="144" y="0"/>
                  </a:cubicBezTo>
                  <a:cubicBezTo>
                    <a:pt x="140" y="0"/>
                    <a:pt x="136" y="1"/>
                    <a:pt x="132" y="2"/>
                  </a:cubicBezTo>
                  <a:close/>
                  <a:moveTo>
                    <a:pt x="123" y="225"/>
                  </a:moveTo>
                  <a:cubicBezTo>
                    <a:pt x="144" y="216"/>
                    <a:pt x="144" y="216"/>
                    <a:pt x="144" y="216"/>
                  </a:cubicBezTo>
                  <a:cubicBezTo>
                    <a:pt x="144" y="187"/>
                    <a:pt x="144" y="187"/>
                    <a:pt x="144" y="187"/>
                  </a:cubicBezTo>
                  <a:cubicBezTo>
                    <a:pt x="135" y="191"/>
                    <a:pt x="135" y="191"/>
                    <a:pt x="135" y="191"/>
                  </a:cubicBezTo>
                  <a:cubicBezTo>
                    <a:pt x="133" y="192"/>
                    <a:pt x="130" y="191"/>
                    <a:pt x="129" y="189"/>
                  </a:cubicBezTo>
                  <a:cubicBezTo>
                    <a:pt x="123" y="177"/>
                    <a:pt x="123" y="177"/>
                    <a:pt x="123" y="177"/>
                  </a:cubicBezTo>
                  <a:cubicBezTo>
                    <a:pt x="123" y="225"/>
                    <a:pt x="123" y="225"/>
                    <a:pt x="123" y="225"/>
                  </a:cubicBezTo>
                  <a:close/>
                  <a:moveTo>
                    <a:pt x="144" y="72"/>
                  </a:moveTo>
                  <a:cubicBezTo>
                    <a:pt x="144" y="89"/>
                    <a:pt x="144" y="89"/>
                    <a:pt x="144" y="89"/>
                  </a:cubicBezTo>
                  <a:cubicBezTo>
                    <a:pt x="142" y="90"/>
                    <a:pt x="142" y="90"/>
                    <a:pt x="142" y="90"/>
                  </a:cubicBezTo>
                  <a:cubicBezTo>
                    <a:pt x="140" y="91"/>
                    <a:pt x="139" y="94"/>
                    <a:pt x="140" y="96"/>
                  </a:cubicBezTo>
                  <a:cubicBezTo>
                    <a:pt x="144" y="104"/>
                    <a:pt x="144" y="104"/>
                    <a:pt x="144" y="104"/>
                  </a:cubicBezTo>
                  <a:cubicBezTo>
                    <a:pt x="144" y="128"/>
                    <a:pt x="144" y="128"/>
                    <a:pt x="144" y="128"/>
                  </a:cubicBezTo>
                  <a:cubicBezTo>
                    <a:pt x="143" y="127"/>
                    <a:pt x="141" y="127"/>
                    <a:pt x="139" y="128"/>
                  </a:cubicBezTo>
                  <a:cubicBezTo>
                    <a:pt x="123" y="135"/>
                    <a:pt x="123" y="135"/>
                    <a:pt x="123" y="135"/>
                  </a:cubicBezTo>
                  <a:cubicBezTo>
                    <a:pt x="123" y="125"/>
                    <a:pt x="123" y="125"/>
                    <a:pt x="123" y="125"/>
                  </a:cubicBezTo>
                  <a:cubicBezTo>
                    <a:pt x="135" y="119"/>
                    <a:pt x="135" y="119"/>
                    <a:pt x="135" y="119"/>
                  </a:cubicBezTo>
                  <a:cubicBezTo>
                    <a:pt x="137" y="118"/>
                    <a:pt x="138" y="115"/>
                    <a:pt x="137" y="113"/>
                  </a:cubicBezTo>
                  <a:cubicBezTo>
                    <a:pt x="137" y="113"/>
                    <a:pt x="137" y="113"/>
                    <a:pt x="137" y="113"/>
                  </a:cubicBezTo>
                  <a:cubicBezTo>
                    <a:pt x="131" y="100"/>
                    <a:pt x="131" y="100"/>
                    <a:pt x="131" y="100"/>
                  </a:cubicBezTo>
                  <a:cubicBezTo>
                    <a:pt x="130" y="98"/>
                    <a:pt x="128" y="97"/>
                    <a:pt x="126" y="98"/>
                  </a:cubicBezTo>
                  <a:cubicBezTo>
                    <a:pt x="123" y="99"/>
                    <a:pt x="123" y="99"/>
                    <a:pt x="123" y="99"/>
                  </a:cubicBezTo>
                  <a:cubicBezTo>
                    <a:pt x="123" y="82"/>
                    <a:pt x="123" y="82"/>
                    <a:pt x="123" y="82"/>
                  </a:cubicBezTo>
                  <a:cubicBezTo>
                    <a:pt x="144" y="72"/>
                    <a:pt x="144" y="72"/>
                    <a:pt x="144" y="72"/>
                  </a:cubicBezTo>
                  <a:close/>
                  <a:moveTo>
                    <a:pt x="144" y="151"/>
                  </a:moveTo>
                  <a:cubicBezTo>
                    <a:pt x="144" y="162"/>
                    <a:pt x="144" y="162"/>
                    <a:pt x="144" y="162"/>
                  </a:cubicBezTo>
                  <a:cubicBezTo>
                    <a:pt x="125" y="171"/>
                    <a:pt x="125" y="171"/>
                    <a:pt x="125" y="171"/>
                  </a:cubicBezTo>
                  <a:cubicBezTo>
                    <a:pt x="124" y="171"/>
                    <a:pt x="124" y="172"/>
                    <a:pt x="123" y="172"/>
                  </a:cubicBezTo>
                  <a:cubicBezTo>
                    <a:pt x="123" y="161"/>
                    <a:pt x="123" y="161"/>
                    <a:pt x="123" y="161"/>
                  </a:cubicBezTo>
                  <a:lnTo>
                    <a:pt x="144" y="151"/>
                  </a:lnTo>
                  <a:close/>
                  <a:moveTo>
                    <a:pt x="123" y="7"/>
                  </a:moveTo>
                  <a:cubicBezTo>
                    <a:pt x="99" y="18"/>
                    <a:pt x="99" y="18"/>
                    <a:pt x="99" y="18"/>
                  </a:cubicBezTo>
                  <a:cubicBezTo>
                    <a:pt x="99" y="41"/>
                    <a:pt x="99" y="41"/>
                    <a:pt x="99" y="41"/>
                  </a:cubicBezTo>
                  <a:cubicBezTo>
                    <a:pt x="123" y="30"/>
                    <a:pt x="123" y="30"/>
                    <a:pt x="123" y="30"/>
                  </a:cubicBezTo>
                  <a:cubicBezTo>
                    <a:pt x="123" y="7"/>
                    <a:pt x="123" y="7"/>
                    <a:pt x="123" y="7"/>
                  </a:cubicBezTo>
                  <a:close/>
                  <a:moveTo>
                    <a:pt x="99" y="236"/>
                  </a:moveTo>
                  <a:cubicBezTo>
                    <a:pt x="100" y="236"/>
                    <a:pt x="102" y="235"/>
                    <a:pt x="103" y="235"/>
                  </a:cubicBezTo>
                  <a:cubicBezTo>
                    <a:pt x="123" y="225"/>
                    <a:pt x="123" y="225"/>
                    <a:pt x="123" y="225"/>
                  </a:cubicBezTo>
                  <a:cubicBezTo>
                    <a:pt x="123" y="177"/>
                    <a:pt x="123" y="177"/>
                    <a:pt x="123" y="177"/>
                  </a:cubicBezTo>
                  <a:cubicBezTo>
                    <a:pt x="123" y="176"/>
                    <a:pt x="123" y="176"/>
                    <a:pt x="123" y="176"/>
                  </a:cubicBezTo>
                  <a:cubicBezTo>
                    <a:pt x="122" y="175"/>
                    <a:pt x="123" y="174"/>
                    <a:pt x="123" y="172"/>
                  </a:cubicBezTo>
                  <a:cubicBezTo>
                    <a:pt x="123" y="161"/>
                    <a:pt x="123" y="161"/>
                    <a:pt x="123" y="161"/>
                  </a:cubicBezTo>
                  <a:cubicBezTo>
                    <a:pt x="121" y="162"/>
                    <a:pt x="121" y="162"/>
                    <a:pt x="121" y="162"/>
                  </a:cubicBezTo>
                  <a:cubicBezTo>
                    <a:pt x="119" y="163"/>
                    <a:pt x="116" y="162"/>
                    <a:pt x="115" y="159"/>
                  </a:cubicBezTo>
                  <a:cubicBezTo>
                    <a:pt x="109" y="147"/>
                    <a:pt x="109" y="147"/>
                    <a:pt x="109" y="147"/>
                  </a:cubicBezTo>
                  <a:cubicBezTo>
                    <a:pt x="108" y="145"/>
                    <a:pt x="109" y="142"/>
                    <a:pt x="111" y="141"/>
                  </a:cubicBezTo>
                  <a:cubicBezTo>
                    <a:pt x="123" y="135"/>
                    <a:pt x="123" y="135"/>
                    <a:pt x="123" y="135"/>
                  </a:cubicBezTo>
                  <a:cubicBezTo>
                    <a:pt x="123" y="125"/>
                    <a:pt x="123" y="125"/>
                    <a:pt x="123" y="125"/>
                  </a:cubicBezTo>
                  <a:cubicBezTo>
                    <a:pt x="107" y="132"/>
                    <a:pt x="107" y="132"/>
                    <a:pt x="107" y="132"/>
                  </a:cubicBezTo>
                  <a:cubicBezTo>
                    <a:pt x="105" y="133"/>
                    <a:pt x="102" y="132"/>
                    <a:pt x="101" y="130"/>
                  </a:cubicBezTo>
                  <a:cubicBezTo>
                    <a:pt x="99" y="124"/>
                    <a:pt x="99" y="124"/>
                    <a:pt x="99" y="124"/>
                  </a:cubicBezTo>
                  <a:cubicBezTo>
                    <a:pt x="99" y="150"/>
                    <a:pt x="99" y="150"/>
                    <a:pt x="99" y="150"/>
                  </a:cubicBezTo>
                  <a:cubicBezTo>
                    <a:pt x="99" y="150"/>
                    <a:pt x="99" y="151"/>
                    <a:pt x="100" y="151"/>
                  </a:cubicBezTo>
                  <a:cubicBezTo>
                    <a:pt x="106" y="164"/>
                    <a:pt x="106" y="164"/>
                    <a:pt x="106" y="164"/>
                  </a:cubicBezTo>
                  <a:cubicBezTo>
                    <a:pt x="106" y="164"/>
                    <a:pt x="106" y="164"/>
                    <a:pt x="106" y="164"/>
                  </a:cubicBezTo>
                  <a:cubicBezTo>
                    <a:pt x="107" y="166"/>
                    <a:pt x="106" y="169"/>
                    <a:pt x="104" y="170"/>
                  </a:cubicBezTo>
                  <a:cubicBezTo>
                    <a:pt x="99" y="172"/>
                    <a:pt x="99" y="172"/>
                    <a:pt x="99" y="172"/>
                  </a:cubicBezTo>
                  <a:cubicBezTo>
                    <a:pt x="99" y="183"/>
                    <a:pt x="99" y="183"/>
                    <a:pt x="99" y="183"/>
                  </a:cubicBezTo>
                  <a:cubicBezTo>
                    <a:pt x="108" y="179"/>
                    <a:pt x="108" y="179"/>
                    <a:pt x="108" y="179"/>
                  </a:cubicBezTo>
                  <a:cubicBezTo>
                    <a:pt x="110" y="178"/>
                    <a:pt x="113" y="179"/>
                    <a:pt x="114" y="181"/>
                  </a:cubicBezTo>
                  <a:cubicBezTo>
                    <a:pt x="120" y="194"/>
                    <a:pt x="120" y="194"/>
                    <a:pt x="120" y="194"/>
                  </a:cubicBezTo>
                  <a:cubicBezTo>
                    <a:pt x="120" y="194"/>
                    <a:pt x="120" y="194"/>
                    <a:pt x="120" y="194"/>
                  </a:cubicBezTo>
                  <a:cubicBezTo>
                    <a:pt x="121" y="196"/>
                    <a:pt x="120" y="198"/>
                    <a:pt x="118" y="199"/>
                  </a:cubicBezTo>
                  <a:cubicBezTo>
                    <a:pt x="99" y="208"/>
                    <a:pt x="99" y="208"/>
                    <a:pt x="99" y="208"/>
                  </a:cubicBezTo>
                  <a:cubicBezTo>
                    <a:pt x="99" y="236"/>
                    <a:pt x="99" y="236"/>
                    <a:pt x="99" y="236"/>
                  </a:cubicBezTo>
                  <a:close/>
                  <a:moveTo>
                    <a:pt x="123" y="82"/>
                  </a:moveTo>
                  <a:cubicBezTo>
                    <a:pt x="123" y="99"/>
                    <a:pt x="123" y="99"/>
                    <a:pt x="123" y="99"/>
                  </a:cubicBezTo>
                  <a:cubicBezTo>
                    <a:pt x="99" y="111"/>
                    <a:pt x="99" y="111"/>
                    <a:pt x="99" y="111"/>
                  </a:cubicBezTo>
                  <a:cubicBezTo>
                    <a:pt x="99" y="94"/>
                    <a:pt x="99" y="94"/>
                    <a:pt x="99" y="94"/>
                  </a:cubicBezTo>
                  <a:lnTo>
                    <a:pt x="123" y="82"/>
                  </a:lnTo>
                  <a:close/>
                  <a:moveTo>
                    <a:pt x="99" y="18"/>
                  </a:moveTo>
                  <a:cubicBezTo>
                    <a:pt x="71" y="31"/>
                    <a:pt x="71" y="31"/>
                    <a:pt x="71" y="31"/>
                  </a:cubicBezTo>
                  <a:cubicBezTo>
                    <a:pt x="71" y="54"/>
                    <a:pt x="71" y="54"/>
                    <a:pt x="71" y="54"/>
                  </a:cubicBezTo>
                  <a:cubicBezTo>
                    <a:pt x="99" y="41"/>
                    <a:pt x="99" y="41"/>
                    <a:pt x="99" y="41"/>
                  </a:cubicBezTo>
                  <a:cubicBezTo>
                    <a:pt x="99" y="18"/>
                    <a:pt x="99" y="18"/>
                    <a:pt x="99" y="18"/>
                  </a:cubicBezTo>
                  <a:close/>
                  <a:moveTo>
                    <a:pt x="71" y="227"/>
                  </a:moveTo>
                  <a:cubicBezTo>
                    <a:pt x="77" y="235"/>
                    <a:pt x="88" y="239"/>
                    <a:pt x="99" y="236"/>
                  </a:cubicBezTo>
                  <a:cubicBezTo>
                    <a:pt x="99" y="208"/>
                    <a:pt x="99" y="208"/>
                    <a:pt x="99" y="208"/>
                  </a:cubicBezTo>
                  <a:cubicBezTo>
                    <a:pt x="89" y="212"/>
                    <a:pt x="89" y="212"/>
                    <a:pt x="89" y="212"/>
                  </a:cubicBezTo>
                  <a:cubicBezTo>
                    <a:pt x="87" y="213"/>
                    <a:pt x="85" y="213"/>
                    <a:pt x="84" y="210"/>
                  </a:cubicBezTo>
                  <a:cubicBezTo>
                    <a:pt x="78" y="197"/>
                    <a:pt x="78" y="197"/>
                    <a:pt x="78" y="197"/>
                  </a:cubicBezTo>
                  <a:cubicBezTo>
                    <a:pt x="77" y="195"/>
                    <a:pt x="78" y="193"/>
                    <a:pt x="80" y="192"/>
                  </a:cubicBezTo>
                  <a:cubicBezTo>
                    <a:pt x="99" y="183"/>
                    <a:pt x="99" y="183"/>
                    <a:pt x="99" y="183"/>
                  </a:cubicBezTo>
                  <a:cubicBezTo>
                    <a:pt x="99" y="172"/>
                    <a:pt x="99" y="172"/>
                    <a:pt x="99" y="172"/>
                  </a:cubicBezTo>
                  <a:cubicBezTo>
                    <a:pt x="75" y="183"/>
                    <a:pt x="75" y="183"/>
                    <a:pt x="75" y="183"/>
                  </a:cubicBezTo>
                  <a:cubicBezTo>
                    <a:pt x="74" y="184"/>
                    <a:pt x="72" y="183"/>
                    <a:pt x="71" y="182"/>
                  </a:cubicBezTo>
                  <a:cubicBezTo>
                    <a:pt x="71" y="227"/>
                    <a:pt x="71" y="227"/>
                    <a:pt x="71" y="227"/>
                  </a:cubicBezTo>
                  <a:close/>
                  <a:moveTo>
                    <a:pt x="99" y="94"/>
                  </a:moveTo>
                  <a:cubicBezTo>
                    <a:pt x="99" y="111"/>
                    <a:pt x="99" y="111"/>
                    <a:pt x="99" y="111"/>
                  </a:cubicBezTo>
                  <a:cubicBezTo>
                    <a:pt x="97" y="111"/>
                    <a:pt x="97" y="111"/>
                    <a:pt x="97" y="111"/>
                  </a:cubicBezTo>
                  <a:cubicBezTo>
                    <a:pt x="95" y="112"/>
                    <a:pt x="94" y="115"/>
                    <a:pt x="95" y="117"/>
                  </a:cubicBezTo>
                  <a:cubicBezTo>
                    <a:pt x="99" y="124"/>
                    <a:pt x="99" y="124"/>
                    <a:pt x="99" y="124"/>
                  </a:cubicBezTo>
                  <a:cubicBezTo>
                    <a:pt x="99" y="150"/>
                    <a:pt x="99" y="150"/>
                    <a:pt x="99" y="150"/>
                  </a:cubicBezTo>
                  <a:cubicBezTo>
                    <a:pt x="97" y="149"/>
                    <a:pt x="96" y="148"/>
                    <a:pt x="94" y="149"/>
                  </a:cubicBezTo>
                  <a:cubicBezTo>
                    <a:pt x="71" y="160"/>
                    <a:pt x="71" y="160"/>
                    <a:pt x="71" y="160"/>
                  </a:cubicBezTo>
                  <a:cubicBezTo>
                    <a:pt x="71" y="149"/>
                    <a:pt x="71" y="149"/>
                    <a:pt x="71" y="149"/>
                  </a:cubicBezTo>
                  <a:cubicBezTo>
                    <a:pt x="90" y="140"/>
                    <a:pt x="90" y="140"/>
                    <a:pt x="90" y="140"/>
                  </a:cubicBezTo>
                  <a:cubicBezTo>
                    <a:pt x="92" y="139"/>
                    <a:pt x="93" y="136"/>
                    <a:pt x="92" y="134"/>
                  </a:cubicBezTo>
                  <a:cubicBezTo>
                    <a:pt x="92" y="134"/>
                    <a:pt x="92" y="134"/>
                    <a:pt x="92" y="134"/>
                  </a:cubicBezTo>
                  <a:cubicBezTo>
                    <a:pt x="86" y="122"/>
                    <a:pt x="86" y="122"/>
                    <a:pt x="86" y="122"/>
                  </a:cubicBezTo>
                  <a:cubicBezTo>
                    <a:pt x="85" y="119"/>
                    <a:pt x="82" y="118"/>
                    <a:pt x="80" y="119"/>
                  </a:cubicBezTo>
                  <a:cubicBezTo>
                    <a:pt x="71" y="124"/>
                    <a:pt x="71" y="124"/>
                    <a:pt x="71" y="124"/>
                  </a:cubicBezTo>
                  <a:cubicBezTo>
                    <a:pt x="71" y="107"/>
                    <a:pt x="71" y="107"/>
                    <a:pt x="71" y="107"/>
                  </a:cubicBezTo>
                  <a:lnTo>
                    <a:pt x="99" y="94"/>
                  </a:lnTo>
                  <a:close/>
                  <a:moveTo>
                    <a:pt x="71" y="31"/>
                  </a:moveTo>
                  <a:cubicBezTo>
                    <a:pt x="20" y="55"/>
                    <a:pt x="20" y="55"/>
                    <a:pt x="20" y="55"/>
                  </a:cubicBezTo>
                  <a:cubicBezTo>
                    <a:pt x="6" y="62"/>
                    <a:pt x="0" y="78"/>
                    <a:pt x="7" y="91"/>
                  </a:cubicBezTo>
                  <a:cubicBezTo>
                    <a:pt x="68" y="222"/>
                    <a:pt x="68" y="222"/>
                    <a:pt x="68" y="222"/>
                  </a:cubicBezTo>
                  <a:cubicBezTo>
                    <a:pt x="69" y="223"/>
                    <a:pt x="70" y="225"/>
                    <a:pt x="71" y="227"/>
                  </a:cubicBezTo>
                  <a:cubicBezTo>
                    <a:pt x="71" y="182"/>
                    <a:pt x="71" y="182"/>
                    <a:pt x="71" y="182"/>
                  </a:cubicBezTo>
                  <a:cubicBezTo>
                    <a:pt x="71" y="182"/>
                    <a:pt x="70" y="181"/>
                    <a:pt x="70" y="181"/>
                  </a:cubicBezTo>
                  <a:cubicBezTo>
                    <a:pt x="64" y="168"/>
                    <a:pt x="64" y="168"/>
                    <a:pt x="64" y="168"/>
                  </a:cubicBezTo>
                  <a:cubicBezTo>
                    <a:pt x="63" y="166"/>
                    <a:pt x="64" y="163"/>
                    <a:pt x="66" y="162"/>
                  </a:cubicBezTo>
                  <a:cubicBezTo>
                    <a:pt x="71" y="160"/>
                    <a:pt x="71" y="160"/>
                    <a:pt x="71" y="160"/>
                  </a:cubicBezTo>
                  <a:cubicBezTo>
                    <a:pt x="71" y="149"/>
                    <a:pt x="71" y="149"/>
                    <a:pt x="71" y="149"/>
                  </a:cubicBezTo>
                  <a:cubicBezTo>
                    <a:pt x="62" y="153"/>
                    <a:pt x="62" y="153"/>
                    <a:pt x="62" y="153"/>
                  </a:cubicBezTo>
                  <a:cubicBezTo>
                    <a:pt x="60" y="154"/>
                    <a:pt x="57" y="153"/>
                    <a:pt x="56" y="151"/>
                  </a:cubicBezTo>
                  <a:cubicBezTo>
                    <a:pt x="50" y="138"/>
                    <a:pt x="50" y="138"/>
                    <a:pt x="50" y="138"/>
                  </a:cubicBezTo>
                  <a:cubicBezTo>
                    <a:pt x="49" y="136"/>
                    <a:pt x="50" y="134"/>
                    <a:pt x="52" y="133"/>
                  </a:cubicBezTo>
                  <a:cubicBezTo>
                    <a:pt x="71" y="124"/>
                    <a:pt x="71" y="124"/>
                    <a:pt x="71" y="124"/>
                  </a:cubicBezTo>
                  <a:cubicBezTo>
                    <a:pt x="71" y="107"/>
                    <a:pt x="71" y="107"/>
                    <a:pt x="71" y="107"/>
                  </a:cubicBezTo>
                  <a:cubicBezTo>
                    <a:pt x="53" y="115"/>
                    <a:pt x="53" y="115"/>
                    <a:pt x="53" y="115"/>
                  </a:cubicBezTo>
                  <a:cubicBezTo>
                    <a:pt x="46" y="118"/>
                    <a:pt x="38" y="116"/>
                    <a:pt x="35" y="109"/>
                  </a:cubicBezTo>
                  <a:cubicBezTo>
                    <a:pt x="26" y="89"/>
                    <a:pt x="26" y="89"/>
                    <a:pt x="26" y="89"/>
                  </a:cubicBezTo>
                  <a:cubicBezTo>
                    <a:pt x="23" y="83"/>
                    <a:pt x="26" y="75"/>
                    <a:pt x="33" y="72"/>
                  </a:cubicBezTo>
                  <a:cubicBezTo>
                    <a:pt x="71" y="54"/>
                    <a:pt x="71" y="54"/>
                    <a:pt x="71" y="54"/>
                  </a:cubicBezTo>
                  <a:lnTo>
                    <a:pt x="71" y="31"/>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5" name="Rectangle 59"/>
            <p:cNvSpPr>
              <a:spLocks noChangeArrowheads="1"/>
            </p:cNvSpPr>
            <p:nvPr/>
          </p:nvSpPr>
          <p:spPr bwMode="auto">
            <a:xfrm>
              <a:off x="1436553" y="2044920"/>
              <a:ext cx="47017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6" name="Rectangle 60"/>
            <p:cNvSpPr>
              <a:spLocks noChangeArrowheads="1"/>
            </p:cNvSpPr>
            <p:nvPr/>
          </p:nvSpPr>
          <p:spPr bwMode="auto">
            <a:xfrm>
              <a:off x="1455598" y="1997307"/>
              <a:ext cx="43208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7" name="Rectangle 61"/>
            <p:cNvSpPr>
              <a:spLocks noChangeArrowheads="1"/>
            </p:cNvSpPr>
            <p:nvPr/>
          </p:nvSpPr>
          <p:spPr bwMode="auto">
            <a:xfrm>
              <a:off x="1625813" y="1948504"/>
              <a:ext cx="9165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8" name="Rectangle 62"/>
            <p:cNvSpPr>
              <a:spLocks noChangeArrowheads="1"/>
            </p:cNvSpPr>
            <p:nvPr/>
          </p:nvSpPr>
          <p:spPr bwMode="auto">
            <a:xfrm>
              <a:off x="1642478" y="1773528"/>
              <a:ext cx="58326" cy="190450"/>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9" name="Rectangle 63"/>
            <p:cNvSpPr>
              <a:spLocks noChangeArrowheads="1"/>
            </p:cNvSpPr>
            <p:nvPr/>
          </p:nvSpPr>
          <p:spPr bwMode="auto">
            <a:xfrm>
              <a:off x="1625813" y="1764006"/>
              <a:ext cx="9165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0" name="Rectangle 64"/>
            <p:cNvSpPr>
              <a:spLocks noChangeArrowheads="1"/>
            </p:cNvSpPr>
            <p:nvPr/>
          </p:nvSpPr>
          <p:spPr bwMode="auto">
            <a:xfrm>
              <a:off x="1765080" y="1948504"/>
              <a:ext cx="89274"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1" name="Rectangle 65"/>
            <p:cNvSpPr>
              <a:spLocks noChangeArrowheads="1"/>
            </p:cNvSpPr>
            <p:nvPr/>
          </p:nvSpPr>
          <p:spPr bwMode="auto">
            <a:xfrm>
              <a:off x="1780554" y="1773528"/>
              <a:ext cx="57135" cy="190450"/>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2" name="Rectangle 66"/>
            <p:cNvSpPr>
              <a:spLocks noChangeArrowheads="1"/>
            </p:cNvSpPr>
            <p:nvPr/>
          </p:nvSpPr>
          <p:spPr bwMode="auto">
            <a:xfrm>
              <a:off x="1765080" y="1764006"/>
              <a:ext cx="89274"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3" name="Rectangle 67"/>
            <p:cNvSpPr>
              <a:spLocks noChangeArrowheads="1"/>
            </p:cNvSpPr>
            <p:nvPr/>
          </p:nvSpPr>
          <p:spPr bwMode="auto">
            <a:xfrm>
              <a:off x="1488927" y="1948504"/>
              <a:ext cx="9165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4" name="Rectangle 68"/>
            <p:cNvSpPr>
              <a:spLocks noChangeArrowheads="1"/>
            </p:cNvSpPr>
            <p:nvPr/>
          </p:nvSpPr>
          <p:spPr bwMode="auto">
            <a:xfrm>
              <a:off x="1504402" y="1773528"/>
              <a:ext cx="59516" cy="190450"/>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5" name="Rectangle 69"/>
            <p:cNvSpPr>
              <a:spLocks noChangeArrowheads="1"/>
            </p:cNvSpPr>
            <p:nvPr/>
          </p:nvSpPr>
          <p:spPr bwMode="auto">
            <a:xfrm>
              <a:off x="1488927" y="1764006"/>
              <a:ext cx="9165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6" name="Rectangle 70"/>
            <p:cNvSpPr>
              <a:spLocks noChangeArrowheads="1"/>
            </p:cNvSpPr>
            <p:nvPr/>
          </p:nvSpPr>
          <p:spPr bwMode="auto">
            <a:xfrm>
              <a:off x="1455598" y="1711632"/>
              <a:ext cx="432085" cy="23806"/>
            </a:xfrm>
            <a:prstGeom prst="rect">
              <a:avLst/>
            </a:pr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7" name="Freeform 71"/>
            <p:cNvSpPr/>
            <p:nvPr/>
          </p:nvSpPr>
          <p:spPr bwMode="auto">
            <a:xfrm>
              <a:off x="1455598" y="1573555"/>
              <a:ext cx="432085" cy="138077"/>
            </a:xfrm>
            <a:custGeom>
              <a:avLst/>
              <a:gdLst>
                <a:gd name="T0" fmla="*/ 181 w 363"/>
                <a:gd name="T1" fmla="*/ 0 h 116"/>
                <a:gd name="T2" fmla="*/ 363 w 363"/>
                <a:gd name="T3" fmla="*/ 116 h 116"/>
                <a:gd name="T4" fmla="*/ 0 w 363"/>
                <a:gd name="T5" fmla="*/ 116 h 116"/>
                <a:gd name="T6" fmla="*/ 181 w 363"/>
                <a:gd name="T7" fmla="*/ 0 h 116"/>
              </a:gdLst>
              <a:ahLst/>
              <a:cxnLst>
                <a:cxn ang="0">
                  <a:pos x="T0" y="T1"/>
                </a:cxn>
                <a:cxn ang="0">
                  <a:pos x="T2" y="T3"/>
                </a:cxn>
                <a:cxn ang="0">
                  <a:pos x="T4" y="T5"/>
                </a:cxn>
                <a:cxn ang="0">
                  <a:pos x="T6" y="T7"/>
                </a:cxn>
              </a:cxnLst>
              <a:rect l="0" t="0" r="r" b="b"/>
              <a:pathLst>
                <a:path w="363" h="116">
                  <a:moveTo>
                    <a:pt x="181" y="0"/>
                  </a:moveTo>
                  <a:lnTo>
                    <a:pt x="363" y="116"/>
                  </a:lnTo>
                  <a:lnTo>
                    <a:pt x="0" y="116"/>
                  </a:lnTo>
                  <a:lnTo>
                    <a:pt x="181"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8" name="Freeform 72"/>
            <p:cNvSpPr>
              <a:spLocks noEditPoints="1"/>
            </p:cNvSpPr>
            <p:nvPr/>
          </p:nvSpPr>
          <p:spPr bwMode="auto">
            <a:xfrm>
              <a:off x="267664" y="1698538"/>
              <a:ext cx="599919" cy="391614"/>
            </a:xfrm>
            <a:custGeom>
              <a:avLst/>
              <a:gdLst>
                <a:gd name="T0" fmla="*/ 82 w 367"/>
                <a:gd name="T1" fmla="*/ 27 h 240"/>
                <a:gd name="T2" fmla="*/ 367 w 367"/>
                <a:gd name="T3" fmla="*/ 120 h 240"/>
                <a:gd name="T4" fmla="*/ 82 w 367"/>
                <a:gd name="T5" fmla="*/ 213 h 240"/>
                <a:gd name="T6" fmla="*/ 82 w 367"/>
                <a:gd name="T7" fmla="*/ 177 h 240"/>
                <a:gd name="T8" fmla="*/ 127 w 367"/>
                <a:gd name="T9" fmla="*/ 143 h 240"/>
                <a:gd name="T10" fmla="*/ 127 w 367"/>
                <a:gd name="T11" fmla="*/ 87 h 240"/>
                <a:gd name="T12" fmla="*/ 138 w 367"/>
                <a:gd name="T13" fmla="*/ 87 h 240"/>
                <a:gd name="T14" fmla="*/ 138 w 367"/>
                <a:gd name="T15" fmla="*/ 64 h 240"/>
                <a:gd name="T16" fmla="*/ 127 w 367"/>
                <a:gd name="T17" fmla="*/ 64 h 240"/>
                <a:gd name="T18" fmla="*/ 102 w 367"/>
                <a:gd name="T19" fmla="*/ 64 h 240"/>
                <a:gd name="T20" fmla="*/ 91 w 367"/>
                <a:gd name="T21" fmla="*/ 64 h 240"/>
                <a:gd name="T22" fmla="*/ 91 w 367"/>
                <a:gd name="T23" fmla="*/ 87 h 240"/>
                <a:gd name="T24" fmla="*/ 102 w 367"/>
                <a:gd name="T25" fmla="*/ 87 h 240"/>
                <a:gd name="T26" fmla="*/ 102 w 367"/>
                <a:gd name="T27" fmla="*/ 143 h 240"/>
                <a:gd name="T28" fmla="*/ 82 w 367"/>
                <a:gd name="T29" fmla="*/ 156 h 240"/>
                <a:gd name="T30" fmla="*/ 82 w 367"/>
                <a:gd name="T31" fmla="*/ 27 h 240"/>
                <a:gd name="T32" fmla="*/ 0 w 367"/>
                <a:gd name="T33" fmla="*/ 0 h 240"/>
                <a:gd name="T34" fmla="*/ 82 w 367"/>
                <a:gd name="T35" fmla="*/ 27 h 240"/>
                <a:gd name="T36" fmla="*/ 82 w 367"/>
                <a:gd name="T37" fmla="*/ 156 h 240"/>
                <a:gd name="T38" fmla="*/ 82 w 367"/>
                <a:gd name="T39" fmla="*/ 156 h 240"/>
                <a:gd name="T40" fmla="*/ 62 w 367"/>
                <a:gd name="T41" fmla="*/ 143 h 240"/>
                <a:gd name="T42" fmla="*/ 62 w 367"/>
                <a:gd name="T43" fmla="*/ 87 h 240"/>
                <a:gd name="T44" fmla="*/ 73 w 367"/>
                <a:gd name="T45" fmla="*/ 87 h 240"/>
                <a:gd name="T46" fmla="*/ 73 w 367"/>
                <a:gd name="T47" fmla="*/ 64 h 240"/>
                <a:gd name="T48" fmla="*/ 62 w 367"/>
                <a:gd name="T49" fmla="*/ 64 h 240"/>
                <a:gd name="T50" fmla="*/ 37 w 367"/>
                <a:gd name="T51" fmla="*/ 64 h 240"/>
                <a:gd name="T52" fmla="*/ 26 w 367"/>
                <a:gd name="T53" fmla="*/ 64 h 240"/>
                <a:gd name="T54" fmla="*/ 26 w 367"/>
                <a:gd name="T55" fmla="*/ 87 h 240"/>
                <a:gd name="T56" fmla="*/ 37 w 367"/>
                <a:gd name="T57" fmla="*/ 87 h 240"/>
                <a:gd name="T58" fmla="*/ 37 w 367"/>
                <a:gd name="T59" fmla="*/ 143 h 240"/>
                <a:gd name="T60" fmla="*/ 82 w 367"/>
                <a:gd name="T61" fmla="*/ 177 h 240"/>
                <a:gd name="T62" fmla="*/ 82 w 367"/>
                <a:gd name="T63" fmla="*/ 177 h 240"/>
                <a:gd name="T64" fmla="*/ 82 w 367"/>
                <a:gd name="T65" fmla="*/ 213 h 240"/>
                <a:gd name="T66" fmla="*/ 0 w 367"/>
                <a:gd name="T67" fmla="*/ 240 h 240"/>
                <a:gd name="T68" fmla="*/ 0 w 367"/>
                <a:gd name="T69"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67" h="240">
                  <a:moveTo>
                    <a:pt x="82" y="27"/>
                  </a:moveTo>
                  <a:cubicBezTo>
                    <a:pt x="367" y="120"/>
                    <a:pt x="367" y="120"/>
                    <a:pt x="367" y="120"/>
                  </a:cubicBezTo>
                  <a:cubicBezTo>
                    <a:pt x="82" y="213"/>
                    <a:pt x="82" y="213"/>
                    <a:pt x="82" y="213"/>
                  </a:cubicBezTo>
                  <a:cubicBezTo>
                    <a:pt x="82" y="177"/>
                    <a:pt x="82" y="177"/>
                    <a:pt x="82" y="177"/>
                  </a:cubicBezTo>
                  <a:cubicBezTo>
                    <a:pt x="107" y="177"/>
                    <a:pt x="127" y="162"/>
                    <a:pt x="127" y="143"/>
                  </a:cubicBezTo>
                  <a:cubicBezTo>
                    <a:pt x="127" y="87"/>
                    <a:pt x="127" y="87"/>
                    <a:pt x="127" y="87"/>
                  </a:cubicBezTo>
                  <a:cubicBezTo>
                    <a:pt x="138" y="87"/>
                    <a:pt x="138" y="87"/>
                    <a:pt x="138" y="87"/>
                  </a:cubicBezTo>
                  <a:cubicBezTo>
                    <a:pt x="138" y="64"/>
                    <a:pt x="138" y="64"/>
                    <a:pt x="138" y="64"/>
                  </a:cubicBezTo>
                  <a:cubicBezTo>
                    <a:pt x="127" y="64"/>
                    <a:pt x="127" y="64"/>
                    <a:pt x="127" y="64"/>
                  </a:cubicBezTo>
                  <a:cubicBezTo>
                    <a:pt x="102" y="64"/>
                    <a:pt x="102" y="64"/>
                    <a:pt x="102" y="64"/>
                  </a:cubicBezTo>
                  <a:cubicBezTo>
                    <a:pt x="91" y="64"/>
                    <a:pt x="91" y="64"/>
                    <a:pt x="91" y="64"/>
                  </a:cubicBezTo>
                  <a:cubicBezTo>
                    <a:pt x="91" y="87"/>
                    <a:pt x="91" y="87"/>
                    <a:pt x="91" y="87"/>
                  </a:cubicBezTo>
                  <a:cubicBezTo>
                    <a:pt x="102" y="87"/>
                    <a:pt x="102" y="87"/>
                    <a:pt x="102" y="87"/>
                  </a:cubicBezTo>
                  <a:cubicBezTo>
                    <a:pt x="102" y="143"/>
                    <a:pt x="102" y="143"/>
                    <a:pt x="102" y="143"/>
                  </a:cubicBezTo>
                  <a:cubicBezTo>
                    <a:pt x="102" y="150"/>
                    <a:pt x="93" y="156"/>
                    <a:pt x="82" y="156"/>
                  </a:cubicBezTo>
                  <a:lnTo>
                    <a:pt x="82" y="27"/>
                  </a:lnTo>
                  <a:close/>
                  <a:moveTo>
                    <a:pt x="0" y="0"/>
                  </a:moveTo>
                  <a:cubicBezTo>
                    <a:pt x="82" y="27"/>
                    <a:pt x="82" y="27"/>
                    <a:pt x="82" y="27"/>
                  </a:cubicBezTo>
                  <a:cubicBezTo>
                    <a:pt x="82" y="156"/>
                    <a:pt x="82" y="156"/>
                    <a:pt x="82" y="156"/>
                  </a:cubicBezTo>
                  <a:cubicBezTo>
                    <a:pt x="82" y="156"/>
                    <a:pt x="82" y="156"/>
                    <a:pt x="82" y="156"/>
                  </a:cubicBezTo>
                  <a:cubicBezTo>
                    <a:pt x="71" y="156"/>
                    <a:pt x="62" y="150"/>
                    <a:pt x="62" y="143"/>
                  </a:cubicBezTo>
                  <a:cubicBezTo>
                    <a:pt x="62" y="87"/>
                    <a:pt x="62" y="87"/>
                    <a:pt x="62" y="87"/>
                  </a:cubicBezTo>
                  <a:cubicBezTo>
                    <a:pt x="73" y="87"/>
                    <a:pt x="73" y="87"/>
                    <a:pt x="73" y="87"/>
                  </a:cubicBezTo>
                  <a:cubicBezTo>
                    <a:pt x="73" y="64"/>
                    <a:pt x="73" y="64"/>
                    <a:pt x="73" y="64"/>
                  </a:cubicBezTo>
                  <a:cubicBezTo>
                    <a:pt x="62" y="64"/>
                    <a:pt x="62" y="64"/>
                    <a:pt x="62" y="64"/>
                  </a:cubicBezTo>
                  <a:cubicBezTo>
                    <a:pt x="37" y="64"/>
                    <a:pt x="37" y="64"/>
                    <a:pt x="37" y="64"/>
                  </a:cubicBezTo>
                  <a:cubicBezTo>
                    <a:pt x="26" y="64"/>
                    <a:pt x="26" y="64"/>
                    <a:pt x="26" y="64"/>
                  </a:cubicBezTo>
                  <a:cubicBezTo>
                    <a:pt x="26" y="87"/>
                    <a:pt x="26" y="87"/>
                    <a:pt x="26" y="87"/>
                  </a:cubicBezTo>
                  <a:cubicBezTo>
                    <a:pt x="37" y="87"/>
                    <a:pt x="37" y="87"/>
                    <a:pt x="37" y="87"/>
                  </a:cubicBezTo>
                  <a:cubicBezTo>
                    <a:pt x="37" y="143"/>
                    <a:pt x="37" y="143"/>
                    <a:pt x="37" y="143"/>
                  </a:cubicBezTo>
                  <a:cubicBezTo>
                    <a:pt x="37" y="162"/>
                    <a:pt x="57" y="177"/>
                    <a:pt x="82" y="177"/>
                  </a:cubicBezTo>
                  <a:cubicBezTo>
                    <a:pt x="82" y="177"/>
                    <a:pt x="82" y="177"/>
                    <a:pt x="82" y="177"/>
                  </a:cubicBezTo>
                  <a:cubicBezTo>
                    <a:pt x="82" y="213"/>
                    <a:pt x="82" y="213"/>
                    <a:pt x="82" y="213"/>
                  </a:cubicBezTo>
                  <a:cubicBezTo>
                    <a:pt x="0" y="240"/>
                    <a:pt x="0" y="240"/>
                    <a:pt x="0" y="240"/>
                  </a:cubicBezTo>
                  <a:lnTo>
                    <a:pt x="0" y="0"/>
                  </a:lnTo>
                  <a:close/>
                </a:path>
              </a:pathLst>
            </a:custGeom>
            <a:solidFill>
              <a:schemeClr val="accent2"/>
            </a:solid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9" name="Freeform 73"/>
            <p:cNvSpPr>
              <a:spLocks noEditPoints="1"/>
            </p:cNvSpPr>
            <p:nvPr/>
          </p:nvSpPr>
          <p:spPr bwMode="auto">
            <a:xfrm>
              <a:off x="1591294" y="2128242"/>
              <a:ext cx="140457" cy="245205"/>
            </a:xfrm>
            <a:custGeom>
              <a:avLst/>
              <a:gdLst>
                <a:gd name="T0" fmla="*/ 37 w 86"/>
                <a:gd name="T1" fmla="*/ 128 h 150"/>
                <a:gd name="T2" fmla="*/ 34 w 86"/>
                <a:gd name="T3" fmla="*/ 127 h 150"/>
                <a:gd name="T4" fmla="*/ 34 w 86"/>
                <a:gd name="T5" fmla="*/ 150 h 150"/>
                <a:gd name="T6" fmla="*/ 45 w 86"/>
                <a:gd name="T7" fmla="*/ 142 h 150"/>
                <a:gd name="T8" fmla="*/ 37 w 86"/>
                <a:gd name="T9" fmla="*/ 128 h 150"/>
                <a:gd name="T10" fmla="*/ 34 w 86"/>
                <a:gd name="T11" fmla="*/ 118 h 150"/>
                <a:gd name="T12" fmla="*/ 34 w 86"/>
                <a:gd name="T13" fmla="*/ 51 h 150"/>
                <a:gd name="T14" fmla="*/ 51 w 86"/>
                <a:gd name="T15" fmla="*/ 46 h 150"/>
                <a:gd name="T16" fmla="*/ 61 w 86"/>
                <a:gd name="T17" fmla="*/ 8 h 150"/>
                <a:gd name="T18" fmla="*/ 72 w 86"/>
                <a:gd name="T19" fmla="*/ 1 h 150"/>
                <a:gd name="T20" fmla="*/ 78 w 86"/>
                <a:gd name="T21" fmla="*/ 12 h 150"/>
                <a:gd name="T22" fmla="*/ 69 w 86"/>
                <a:gd name="T23" fmla="*/ 51 h 150"/>
                <a:gd name="T24" fmla="*/ 82 w 86"/>
                <a:gd name="T25" fmla="*/ 84 h 150"/>
                <a:gd name="T26" fmla="*/ 77 w 86"/>
                <a:gd name="T27" fmla="*/ 103 h 150"/>
                <a:gd name="T28" fmla="*/ 77 w 86"/>
                <a:gd name="T29" fmla="*/ 103 h 150"/>
                <a:gd name="T30" fmla="*/ 86 w 86"/>
                <a:gd name="T31" fmla="*/ 117 h 150"/>
                <a:gd name="T32" fmla="*/ 83 w 86"/>
                <a:gd name="T33" fmla="*/ 130 h 150"/>
                <a:gd name="T34" fmla="*/ 34 w 86"/>
                <a:gd name="T35" fmla="*/ 118 h 150"/>
                <a:gd name="T36" fmla="*/ 34 w 86"/>
                <a:gd name="T37" fmla="*/ 127 h 150"/>
                <a:gd name="T38" fmla="*/ 23 w 86"/>
                <a:gd name="T39" fmla="*/ 136 h 150"/>
                <a:gd name="T40" fmla="*/ 31 w 86"/>
                <a:gd name="T41" fmla="*/ 150 h 150"/>
                <a:gd name="T42" fmla="*/ 34 w 86"/>
                <a:gd name="T43" fmla="*/ 150 h 150"/>
                <a:gd name="T44" fmla="*/ 34 w 86"/>
                <a:gd name="T45" fmla="*/ 127 h 150"/>
                <a:gd name="T46" fmla="*/ 34 w 86"/>
                <a:gd name="T47" fmla="*/ 51 h 150"/>
                <a:gd name="T48" fmla="*/ 34 w 86"/>
                <a:gd name="T49" fmla="*/ 118 h 150"/>
                <a:gd name="T50" fmla="*/ 0 w 86"/>
                <a:gd name="T51" fmla="*/ 109 h 150"/>
                <a:gd name="T52" fmla="*/ 3 w 86"/>
                <a:gd name="T53" fmla="*/ 96 h 150"/>
                <a:gd name="T54" fmla="*/ 18 w 86"/>
                <a:gd name="T55" fmla="*/ 88 h 150"/>
                <a:gd name="T56" fmla="*/ 23 w 86"/>
                <a:gd name="T57" fmla="*/ 69 h 150"/>
                <a:gd name="T58" fmla="*/ 34 w 86"/>
                <a:gd name="T59" fmla="*/ 5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86" h="150">
                  <a:moveTo>
                    <a:pt x="37" y="128"/>
                  </a:moveTo>
                  <a:cubicBezTo>
                    <a:pt x="36" y="127"/>
                    <a:pt x="35" y="127"/>
                    <a:pt x="34" y="127"/>
                  </a:cubicBezTo>
                  <a:cubicBezTo>
                    <a:pt x="34" y="150"/>
                    <a:pt x="34" y="150"/>
                    <a:pt x="34" y="150"/>
                  </a:cubicBezTo>
                  <a:cubicBezTo>
                    <a:pt x="39" y="150"/>
                    <a:pt x="44" y="147"/>
                    <a:pt x="45" y="142"/>
                  </a:cubicBezTo>
                  <a:cubicBezTo>
                    <a:pt x="47" y="136"/>
                    <a:pt x="43" y="129"/>
                    <a:pt x="37" y="128"/>
                  </a:cubicBezTo>
                  <a:close/>
                  <a:moveTo>
                    <a:pt x="34" y="118"/>
                  </a:moveTo>
                  <a:cubicBezTo>
                    <a:pt x="34" y="51"/>
                    <a:pt x="34" y="51"/>
                    <a:pt x="34" y="51"/>
                  </a:cubicBezTo>
                  <a:cubicBezTo>
                    <a:pt x="39" y="48"/>
                    <a:pt x="45" y="46"/>
                    <a:pt x="51" y="46"/>
                  </a:cubicBezTo>
                  <a:cubicBezTo>
                    <a:pt x="61" y="8"/>
                    <a:pt x="61" y="8"/>
                    <a:pt x="61" y="8"/>
                  </a:cubicBezTo>
                  <a:cubicBezTo>
                    <a:pt x="62" y="3"/>
                    <a:pt x="67" y="0"/>
                    <a:pt x="72" y="1"/>
                  </a:cubicBezTo>
                  <a:cubicBezTo>
                    <a:pt x="77" y="2"/>
                    <a:pt x="80" y="7"/>
                    <a:pt x="78" y="12"/>
                  </a:cubicBezTo>
                  <a:cubicBezTo>
                    <a:pt x="69" y="51"/>
                    <a:pt x="69" y="51"/>
                    <a:pt x="69" y="51"/>
                  </a:cubicBezTo>
                  <a:cubicBezTo>
                    <a:pt x="79" y="57"/>
                    <a:pt x="86" y="68"/>
                    <a:pt x="82" y="84"/>
                  </a:cubicBezTo>
                  <a:cubicBezTo>
                    <a:pt x="82" y="84"/>
                    <a:pt x="79" y="97"/>
                    <a:pt x="77" y="103"/>
                  </a:cubicBezTo>
                  <a:cubicBezTo>
                    <a:pt x="77" y="103"/>
                    <a:pt x="77" y="103"/>
                    <a:pt x="77" y="103"/>
                  </a:cubicBezTo>
                  <a:cubicBezTo>
                    <a:pt x="75" y="112"/>
                    <a:pt x="86" y="117"/>
                    <a:pt x="86" y="117"/>
                  </a:cubicBezTo>
                  <a:cubicBezTo>
                    <a:pt x="83" y="130"/>
                    <a:pt x="83" y="130"/>
                    <a:pt x="83" y="130"/>
                  </a:cubicBezTo>
                  <a:lnTo>
                    <a:pt x="34" y="118"/>
                  </a:lnTo>
                  <a:close/>
                  <a:moveTo>
                    <a:pt x="34" y="127"/>
                  </a:moveTo>
                  <a:cubicBezTo>
                    <a:pt x="29" y="127"/>
                    <a:pt x="24" y="131"/>
                    <a:pt x="23" y="136"/>
                  </a:cubicBezTo>
                  <a:cubicBezTo>
                    <a:pt x="21" y="142"/>
                    <a:pt x="25" y="148"/>
                    <a:pt x="31" y="150"/>
                  </a:cubicBezTo>
                  <a:cubicBezTo>
                    <a:pt x="32" y="150"/>
                    <a:pt x="33" y="150"/>
                    <a:pt x="34" y="150"/>
                  </a:cubicBezTo>
                  <a:cubicBezTo>
                    <a:pt x="34" y="127"/>
                    <a:pt x="34" y="127"/>
                    <a:pt x="34" y="127"/>
                  </a:cubicBezTo>
                  <a:close/>
                  <a:moveTo>
                    <a:pt x="34" y="51"/>
                  </a:moveTo>
                  <a:cubicBezTo>
                    <a:pt x="34" y="118"/>
                    <a:pt x="34" y="118"/>
                    <a:pt x="34" y="118"/>
                  </a:cubicBezTo>
                  <a:cubicBezTo>
                    <a:pt x="0" y="109"/>
                    <a:pt x="0" y="109"/>
                    <a:pt x="0" y="109"/>
                  </a:cubicBezTo>
                  <a:cubicBezTo>
                    <a:pt x="3" y="96"/>
                    <a:pt x="3" y="96"/>
                    <a:pt x="3" y="96"/>
                  </a:cubicBezTo>
                  <a:cubicBezTo>
                    <a:pt x="3" y="96"/>
                    <a:pt x="16" y="97"/>
                    <a:pt x="18" y="88"/>
                  </a:cubicBezTo>
                  <a:cubicBezTo>
                    <a:pt x="20" y="80"/>
                    <a:pt x="23" y="69"/>
                    <a:pt x="23" y="69"/>
                  </a:cubicBezTo>
                  <a:cubicBezTo>
                    <a:pt x="25" y="61"/>
                    <a:pt x="29" y="55"/>
                    <a:pt x="34" y="51"/>
                  </a:cubicBezTo>
                  <a:close/>
                </a:path>
              </a:pathLst>
            </a:custGeom>
            <a:solidFill>
              <a:schemeClr val="accent2"/>
            </a:solid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0" name="Freeform 74"/>
            <p:cNvSpPr>
              <a:spLocks noEditPoints="1"/>
            </p:cNvSpPr>
            <p:nvPr/>
          </p:nvSpPr>
          <p:spPr bwMode="auto">
            <a:xfrm>
              <a:off x="365269" y="1287880"/>
              <a:ext cx="282105" cy="345191"/>
            </a:xfrm>
            <a:custGeom>
              <a:avLst/>
              <a:gdLst>
                <a:gd name="T0" fmla="*/ 172 w 172"/>
                <a:gd name="T1" fmla="*/ 9 h 211"/>
                <a:gd name="T2" fmla="*/ 121 w 172"/>
                <a:gd name="T3" fmla="*/ 37 h 211"/>
                <a:gd name="T4" fmla="*/ 143 w 172"/>
                <a:gd name="T5" fmla="*/ 211 h 211"/>
                <a:gd name="T6" fmla="*/ 124 w 172"/>
                <a:gd name="T7" fmla="*/ 165 h 211"/>
                <a:gd name="T8" fmla="*/ 131 w 172"/>
                <a:gd name="T9" fmla="*/ 108 h 211"/>
                <a:gd name="T10" fmla="*/ 121 w 172"/>
                <a:gd name="T11" fmla="*/ 86 h 211"/>
                <a:gd name="T12" fmla="*/ 129 w 172"/>
                <a:gd name="T13" fmla="*/ 146 h 211"/>
                <a:gd name="T14" fmla="*/ 127 w 172"/>
                <a:gd name="T15" fmla="*/ 116 h 211"/>
                <a:gd name="T16" fmla="*/ 121 w 172"/>
                <a:gd name="T17" fmla="*/ 156 h 211"/>
                <a:gd name="T18" fmla="*/ 121 w 172"/>
                <a:gd name="T19" fmla="*/ 9 h 211"/>
                <a:gd name="T20" fmla="*/ 98 w 172"/>
                <a:gd name="T21" fmla="*/ 37 h 211"/>
                <a:gd name="T22" fmla="*/ 110 w 172"/>
                <a:gd name="T23" fmla="*/ 88 h 211"/>
                <a:gd name="T24" fmla="*/ 100 w 172"/>
                <a:gd name="T25" fmla="*/ 81 h 211"/>
                <a:gd name="T26" fmla="*/ 121 w 172"/>
                <a:gd name="T27" fmla="*/ 211 h 211"/>
                <a:gd name="T28" fmla="*/ 101 w 172"/>
                <a:gd name="T29" fmla="*/ 163 h 211"/>
                <a:gd name="T30" fmla="*/ 121 w 172"/>
                <a:gd name="T31" fmla="*/ 211 h 211"/>
                <a:gd name="T32" fmla="*/ 113 w 172"/>
                <a:gd name="T33" fmla="*/ 148 h 211"/>
                <a:gd name="T34" fmla="*/ 121 w 172"/>
                <a:gd name="T35" fmla="*/ 156 h 211"/>
                <a:gd name="T36" fmla="*/ 98 w 172"/>
                <a:gd name="T37" fmla="*/ 0 h 211"/>
                <a:gd name="T38" fmla="*/ 71 w 172"/>
                <a:gd name="T39" fmla="*/ 0 h 211"/>
                <a:gd name="T40" fmla="*/ 98 w 172"/>
                <a:gd name="T41" fmla="*/ 80 h 211"/>
                <a:gd name="T42" fmla="*/ 71 w 172"/>
                <a:gd name="T43" fmla="*/ 37 h 211"/>
                <a:gd name="T44" fmla="*/ 71 w 172"/>
                <a:gd name="T45" fmla="*/ 166 h 211"/>
                <a:gd name="T46" fmla="*/ 98 w 172"/>
                <a:gd name="T47" fmla="*/ 141 h 211"/>
                <a:gd name="T48" fmla="*/ 98 w 172"/>
                <a:gd name="T49" fmla="*/ 160 h 211"/>
                <a:gd name="T50" fmla="*/ 74 w 172"/>
                <a:gd name="T51" fmla="*/ 124 h 211"/>
                <a:gd name="T52" fmla="*/ 71 w 172"/>
                <a:gd name="T53" fmla="*/ 118 h 211"/>
                <a:gd name="T54" fmla="*/ 71 w 172"/>
                <a:gd name="T55" fmla="*/ 98 h 211"/>
                <a:gd name="T56" fmla="*/ 71 w 172"/>
                <a:gd name="T57" fmla="*/ 0 h 211"/>
                <a:gd name="T58" fmla="*/ 60 w 172"/>
                <a:gd name="T59" fmla="*/ 0 h 211"/>
                <a:gd name="T60" fmla="*/ 71 w 172"/>
                <a:gd name="T61" fmla="*/ 88 h 211"/>
                <a:gd name="T62" fmla="*/ 60 w 172"/>
                <a:gd name="T63" fmla="*/ 37 h 211"/>
                <a:gd name="T64" fmla="*/ 60 w 172"/>
                <a:gd name="T65" fmla="*/ 120 h 211"/>
                <a:gd name="T66" fmla="*/ 65 w 172"/>
                <a:gd name="T67" fmla="*/ 166 h 211"/>
                <a:gd name="T68" fmla="*/ 71 w 172"/>
                <a:gd name="T69" fmla="*/ 98 h 211"/>
                <a:gd name="T70" fmla="*/ 71 w 172"/>
                <a:gd name="T71" fmla="*/ 98 h 211"/>
                <a:gd name="T72" fmla="*/ 60 w 172"/>
                <a:gd name="T73" fmla="*/ 9 h 211"/>
                <a:gd name="T74" fmla="*/ 12 w 172"/>
                <a:gd name="T75" fmla="*/ 23 h 211"/>
                <a:gd name="T76" fmla="*/ 60 w 172"/>
                <a:gd name="T77" fmla="*/ 100 h 211"/>
                <a:gd name="T78" fmla="*/ 28 w 172"/>
                <a:gd name="T79" fmla="*/ 118 h 211"/>
                <a:gd name="T80" fmla="*/ 29 w 172"/>
                <a:gd name="T81" fmla="*/ 134 h 211"/>
                <a:gd name="T82" fmla="*/ 34 w 172"/>
                <a:gd name="T83" fmla="*/ 127 h 211"/>
                <a:gd name="T84" fmla="*/ 47 w 172"/>
                <a:gd name="T85" fmla="*/ 120 h 211"/>
                <a:gd name="T86" fmla="*/ 36 w 172"/>
                <a:gd name="T87" fmla="*/ 178 h 211"/>
                <a:gd name="T88" fmla="*/ 45 w 172"/>
                <a:gd name="T89" fmla="*/ 163 h 211"/>
                <a:gd name="T90" fmla="*/ 60 w 172"/>
                <a:gd name="T91" fmla="*/ 211 h 211"/>
                <a:gd name="T92" fmla="*/ 0 w 172"/>
                <a:gd name="T93" fmla="*/ 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2" h="211">
                  <a:moveTo>
                    <a:pt x="121" y="0"/>
                  </a:moveTo>
                  <a:cubicBezTo>
                    <a:pt x="172" y="0"/>
                    <a:pt x="172" y="0"/>
                    <a:pt x="172" y="0"/>
                  </a:cubicBezTo>
                  <a:cubicBezTo>
                    <a:pt x="172" y="9"/>
                    <a:pt x="172" y="9"/>
                    <a:pt x="172" y="9"/>
                  </a:cubicBezTo>
                  <a:cubicBezTo>
                    <a:pt x="121" y="9"/>
                    <a:pt x="121" y="9"/>
                    <a:pt x="121" y="9"/>
                  </a:cubicBezTo>
                  <a:cubicBezTo>
                    <a:pt x="121" y="0"/>
                    <a:pt x="121" y="0"/>
                    <a:pt x="121" y="0"/>
                  </a:cubicBezTo>
                  <a:close/>
                  <a:moveTo>
                    <a:pt x="121" y="37"/>
                  </a:moveTo>
                  <a:cubicBezTo>
                    <a:pt x="172" y="37"/>
                    <a:pt x="172" y="37"/>
                    <a:pt x="172" y="37"/>
                  </a:cubicBezTo>
                  <a:cubicBezTo>
                    <a:pt x="172" y="183"/>
                    <a:pt x="172" y="183"/>
                    <a:pt x="172" y="183"/>
                  </a:cubicBezTo>
                  <a:cubicBezTo>
                    <a:pt x="172" y="198"/>
                    <a:pt x="159" y="211"/>
                    <a:pt x="143" y="211"/>
                  </a:cubicBezTo>
                  <a:cubicBezTo>
                    <a:pt x="121" y="211"/>
                    <a:pt x="121" y="211"/>
                    <a:pt x="121" y="211"/>
                  </a:cubicBezTo>
                  <a:cubicBezTo>
                    <a:pt x="121" y="166"/>
                    <a:pt x="121" y="166"/>
                    <a:pt x="121" y="166"/>
                  </a:cubicBezTo>
                  <a:cubicBezTo>
                    <a:pt x="122" y="166"/>
                    <a:pt x="123" y="166"/>
                    <a:pt x="124" y="165"/>
                  </a:cubicBezTo>
                  <a:cubicBezTo>
                    <a:pt x="130" y="163"/>
                    <a:pt x="134" y="159"/>
                    <a:pt x="138" y="153"/>
                  </a:cubicBezTo>
                  <a:cubicBezTo>
                    <a:pt x="142" y="145"/>
                    <a:pt x="145" y="137"/>
                    <a:pt x="145" y="128"/>
                  </a:cubicBezTo>
                  <a:cubicBezTo>
                    <a:pt x="145" y="115"/>
                    <a:pt x="140" y="108"/>
                    <a:pt x="131" y="108"/>
                  </a:cubicBezTo>
                  <a:cubicBezTo>
                    <a:pt x="128" y="108"/>
                    <a:pt x="125" y="109"/>
                    <a:pt x="121" y="111"/>
                  </a:cubicBezTo>
                  <a:cubicBezTo>
                    <a:pt x="127" y="85"/>
                    <a:pt x="127" y="85"/>
                    <a:pt x="127" y="85"/>
                  </a:cubicBezTo>
                  <a:cubicBezTo>
                    <a:pt x="121" y="86"/>
                    <a:pt x="121" y="86"/>
                    <a:pt x="121" y="86"/>
                  </a:cubicBezTo>
                  <a:cubicBezTo>
                    <a:pt x="121" y="37"/>
                    <a:pt x="121" y="37"/>
                    <a:pt x="121" y="37"/>
                  </a:cubicBezTo>
                  <a:close/>
                  <a:moveTo>
                    <a:pt x="121" y="156"/>
                  </a:moveTo>
                  <a:cubicBezTo>
                    <a:pt x="123" y="155"/>
                    <a:pt x="126" y="152"/>
                    <a:pt x="129" y="146"/>
                  </a:cubicBezTo>
                  <a:cubicBezTo>
                    <a:pt x="131" y="140"/>
                    <a:pt x="133" y="134"/>
                    <a:pt x="133" y="129"/>
                  </a:cubicBezTo>
                  <a:cubicBezTo>
                    <a:pt x="133" y="123"/>
                    <a:pt x="132" y="119"/>
                    <a:pt x="129" y="117"/>
                  </a:cubicBezTo>
                  <a:cubicBezTo>
                    <a:pt x="129" y="117"/>
                    <a:pt x="128" y="116"/>
                    <a:pt x="127" y="116"/>
                  </a:cubicBezTo>
                  <a:cubicBezTo>
                    <a:pt x="126" y="116"/>
                    <a:pt x="124" y="117"/>
                    <a:pt x="123" y="117"/>
                  </a:cubicBezTo>
                  <a:cubicBezTo>
                    <a:pt x="122" y="117"/>
                    <a:pt x="121" y="117"/>
                    <a:pt x="121" y="118"/>
                  </a:cubicBezTo>
                  <a:lnTo>
                    <a:pt x="121" y="156"/>
                  </a:lnTo>
                  <a:close/>
                  <a:moveTo>
                    <a:pt x="98" y="0"/>
                  </a:moveTo>
                  <a:cubicBezTo>
                    <a:pt x="121" y="0"/>
                    <a:pt x="121" y="0"/>
                    <a:pt x="121" y="0"/>
                  </a:cubicBezTo>
                  <a:cubicBezTo>
                    <a:pt x="121" y="9"/>
                    <a:pt x="121" y="9"/>
                    <a:pt x="121" y="9"/>
                  </a:cubicBezTo>
                  <a:cubicBezTo>
                    <a:pt x="98" y="9"/>
                    <a:pt x="98" y="9"/>
                    <a:pt x="98" y="9"/>
                  </a:cubicBezTo>
                  <a:cubicBezTo>
                    <a:pt x="98" y="0"/>
                    <a:pt x="98" y="0"/>
                    <a:pt x="98" y="0"/>
                  </a:cubicBezTo>
                  <a:close/>
                  <a:moveTo>
                    <a:pt x="98" y="37"/>
                  </a:moveTo>
                  <a:cubicBezTo>
                    <a:pt x="121" y="37"/>
                    <a:pt x="121" y="37"/>
                    <a:pt x="121" y="37"/>
                  </a:cubicBezTo>
                  <a:cubicBezTo>
                    <a:pt x="121" y="86"/>
                    <a:pt x="121" y="86"/>
                    <a:pt x="121" y="86"/>
                  </a:cubicBezTo>
                  <a:cubicBezTo>
                    <a:pt x="110" y="88"/>
                    <a:pt x="110" y="88"/>
                    <a:pt x="110" y="88"/>
                  </a:cubicBezTo>
                  <a:cubicBezTo>
                    <a:pt x="98" y="141"/>
                    <a:pt x="98" y="141"/>
                    <a:pt x="98" y="141"/>
                  </a:cubicBezTo>
                  <a:cubicBezTo>
                    <a:pt x="98" y="90"/>
                    <a:pt x="98" y="90"/>
                    <a:pt x="98" y="90"/>
                  </a:cubicBezTo>
                  <a:cubicBezTo>
                    <a:pt x="100" y="81"/>
                    <a:pt x="100" y="81"/>
                    <a:pt x="100" y="81"/>
                  </a:cubicBezTo>
                  <a:cubicBezTo>
                    <a:pt x="100" y="81"/>
                    <a:pt x="99" y="81"/>
                    <a:pt x="98" y="80"/>
                  </a:cubicBezTo>
                  <a:cubicBezTo>
                    <a:pt x="98" y="37"/>
                    <a:pt x="98" y="37"/>
                    <a:pt x="98" y="37"/>
                  </a:cubicBezTo>
                  <a:close/>
                  <a:moveTo>
                    <a:pt x="121" y="211"/>
                  </a:moveTo>
                  <a:cubicBezTo>
                    <a:pt x="98" y="211"/>
                    <a:pt x="98" y="211"/>
                    <a:pt x="98" y="211"/>
                  </a:cubicBezTo>
                  <a:cubicBezTo>
                    <a:pt x="98" y="160"/>
                    <a:pt x="98" y="160"/>
                    <a:pt x="98" y="160"/>
                  </a:cubicBezTo>
                  <a:cubicBezTo>
                    <a:pt x="99" y="161"/>
                    <a:pt x="100" y="162"/>
                    <a:pt x="101" y="163"/>
                  </a:cubicBezTo>
                  <a:cubicBezTo>
                    <a:pt x="103" y="166"/>
                    <a:pt x="107" y="167"/>
                    <a:pt x="112" y="167"/>
                  </a:cubicBezTo>
                  <a:cubicBezTo>
                    <a:pt x="115" y="167"/>
                    <a:pt x="118" y="167"/>
                    <a:pt x="121" y="166"/>
                  </a:cubicBezTo>
                  <a:cubicBezTo>
                    <a:pt x="121" y="211"/>
                    <a:pt x="121" y="211"/>
                    <a:pt x="121" y="211"/>
                  </a:cubicBezTo>
                  <a:close/>
                  <a:moveTo>
                    <a:pt x="121" y="118"/>
                  </a:moveTo>
                  <a:cubicBezTo>
                    <a:pt x="120" y="118"/>
                    <a:pt x="120" y="118"/>
                    <a:pt x="120" y="119"/>
                  </a:cubicBezTo>
                  <a:cubicBezTo>
                    <a:pt x="113" y="148"/>
                    <a:pt x="113" y="148"/>
                    <a:pt x="113" y="148"/>
                  </a:cubicBezTo>
                  <a:cubicBezTo>
                    <a:pt x="113" y="149"/>
                    <a:pt x="113" y="150"/>
                    <a:pt x="113" y="151"/>
                  </a:cubicBezTo>
                  <a:cubicBezTo>
                    <a:pt x="113" y="154"/>
                    <a:pt x="115" y="156"/>
                    <a:pt x="119" y="156"/>
                  </a:cubicBezTo>
                  <a:cubicBezTo>
                    <a:pt x="120" y="156"/>
                    <a:pt x="120" y="156"/>
                    <a:pt x="121" y="156"/>
                  </a:cubicBezTo>
                  <a:lnTo>
                    <a:pt x="121" y="118"/>
                  </a:lnTo>
                  <a:close/>
                  <a:moveTo>
                    <a:pt x="71" y="0"/>
                  </a:moveTo>
                  <a:cubicBezTo>
                    <a:pt x="98" y="0"/>
                    <a:pt x="98" y="0"/>
                    <a:pt x="98" y="0"/>
                  </a:cubicBezTo>
                  <a:cubicBezTo>
                    <a:pt x="98" y="9"/>
                    <a:pt x="98" y="9"/>
                    <a:pt x="98" y="9"/>
                  </a:cubicBezTo>
                  <a:cubicBezTo>
                    <a:pt x="71" y="9"/>
                    <a:pt x="71" y="9"/>
                    <a:pt x="71" y="9"/>
                  </a:cubicBezTo>
                  <a:cubicBezTo>
                    <a:pt x="71" y="0"/>
                    <a:pt x="71" y="0"/>
                    <a:pt x="71" y="0"/>
                  </a:cubicBezTo>
                  <a:close/>
                  <a:moveTo>
                    <a:pt x="71" y="37"/>
                  </a:moveTo>
                  <a:cubicBezTo>
                    <a:pt x="98" y="37"/>
                    <a:pt x="98" y="37"/>
                    <a:pt x="98" y="37"/>
                  </a:cubicBezTo>
                  <a:cubicBezTo>
                    <a:pt x="98" y="80"/>
                    <a:pt x="98" y="80"/>
                    <a:pt x="98" y="80"/>
                  </a:cubicBezTo>
                  <a:cubicBezTo>
                    <a:pt x="96" y="80"/>
                    <a:pt x="94" y="80"/>
                    <a:pt x="91" y="80"/>
                  </a:cubicBezTo>
                  <a:cubicBezTo>
                    <a:pt x="85" y="80"/>
                    <a:pt x="78" y="83"/>
                    <a:pt x="71" y="88"/>
                  </a:cubicBezTo>
                  <a:cubicBezTo>
                    <a:pt x="71" y="37"/>
                    <a:pt x="71" y="37"/>
                    <a:pt x="71" y="37"/>
                  </a:cubicBezTo>
                  <a:close/>
                  <a:moveTo>
                    <a:pt x="98" y="211"/>
                  </a:moveTo>
                  <a:cubicBezTo>
                    <a:pt x="71" y="211"/>
                    <a:pt x="71" y="211"/>
                    <a:pt x="71" y="211"/>
                  </a:cubicBezTo>
                  <a:cubicBezTo>
                    <a:pt x="71" y="166"/>
                    <a:pt x="71" y="166"/>
                    <a:pt x="71" y="166"/>
                  </a:cubicBezTo>
                  <a:cubicBezTo>
                    <a:pt x="82" y="166"/>
                    <a:pt x="82" y="166"/>
                    <a:pt x="82" y="166"/>
                  </a:cubicBezTo>
                  <a:cubicBezTo>
                    <a:pt x="98" y="90"/>
                    <a:pt x="98" y="90"/>
                    <a:pt x="98" y="90"/>
                  </a:cubicBezTo>
                  <a:cubicBezTo>
                    <a:pt x="98" y="141"/>
                    <a:pt x="98" y="141"/>
                    <a:pt x="98" y="141"/>
                  </a:cubicBezTo>
                  <a:cubicBezTo>
                    <a:pt x="97" y="146"/>
                    <a:pt x="97" y="146"/>
                    <a:pt x="97" y="146"/>
                  </a:cubicBezTo>
                  <a:cubicBezTo>
                    <a:pt x="97" y="148"/>
                    <a:pt x="97" y="150"/>
                    <a:pt x="97" y="152"/>
                  </a:cubicBezTo>
                  <a:cubicBezTo>
                    <a:pt x="97" y="155"/>
                    <a:pt x="97" y="158"/>
                    <a:pt x="98" y="160"/>
                  </a:cubicBezTo>
                  <a:cubicBezTo>
                    <a:pt x="98" y="211"/>
                    <a:pt x="98" y="211"/>
                    <a:pt x="98" y="211"/>
                  </a:cubicBezTo>
                  <a:close/>
                  <a:moveTo>
                    <a:pt x="71" y="137"/>
                  </a:moveTo>
                  <a:cubicBezTo>
                    <a:pt x="74" y="124"/>
                    <a:pt x="74" y="124"/>
                    <a:pt x="74" y="124"/>
                  </a:cubicBezTo>
                  <a:cubicBezTo>
                    <a:pt x="73" y="124"/>
                    <a:pt x="72" y="124"/>
                    <a:pt x="71" y="123"/>
                  </a:cubicBezTo>
                  <a:cubicBezTo>
                    <a:pt x="71" y="137"/>
                    <a:pt x="71" y="137"/>
                    <a:pt x="71" y="137"/>
                  </a:cubicBezTo>
                  <a:close/>
                  <a:moveTo>
                    <a:pt x="71" y="118"/>
                  </a:moveTo>
                  <a:cubicBezTo>
                    <a:pt x="73" y="118"/>
                    <a:pt x="74" y="119"/>
                    <a:pt x="75" y="119"/>
                  </a:cubicBezTo>
                  <a:cubicBezTo>
                    <a:pt x="82" y="88"/>
                    <a:pt x="82" y="88"/>
                    <a:pt x="82" y="88"/>
                  </a:cubicBezTo>
                  <a:cubicBezTo>
                    <a:pt x="79" y="90"/>
                    <a:pt x="75" y="93"/>
                    <a:pt x="71" y="98"/>
                  </a:cubicBezTo>
                  <a:lnTo>
                    <a:pt x="71" y="118"/>
                  </a:lnTo>
                  <a:close/>
                  <a:moveTo>
                    <a:pt x="60" y="0"/>
                  </a:moveTo>
                  <a:cubicBezTo>
                    <a:pt x="71" y="0"/>
                    <a:pt x="71" y="0"/>
                    <a:pt x="71" y="0"/>
                  </a:cubicBezTo>
                  <a:cubicBezTo>
                    <a:pt x="71" y="9"/>
                    <a:pt x="71" y="9"/>
                    <a:pt x="71" y="9"/>
                  </a:cubicBezTo>
                  <a:cubicBezTo>
                    <a:pt x="60" y="9"/>
                    <a:pt x="60" y="9"/>
                    <a:pt x="60" y="9"/>
                  </a:cubicBezTo>
                  <a:cubicBezTo>
                    <a:pt x="60" y="0"/>
                    <a:pt x="60" y="0"/>
                    <a:pt x="60" y="0"/>
                  </a:cubicBezTo>
                  <a:close/>
                  <a:moveTo>
                    <a:pt x="60" y="37"/>
                  </a:moveTo>
                  <a:cubicBezTo>
                    <a:pt x="71" y="37"/>
                    <a:pt x="71" y="37"/>
                    <a:pt x="71" y="37"/>
                  </a:cubicBezTo>
                  <a:cubicBezTo>
                    <a:pt x="71" y="88"/>
                    <a:pt x="71" y="88"/>
                    <a:pt x="71" y="88"/>
                  </a:cubicBezTo>
                  <a:cubicBezTo>
                    <a:pt x="71" y="89"/>
                    <a:pt x="71" y="89"/>
                    <a:pt x="71" y="89"/>
                  </a:cubicBezTo>
                  <a:cubicBezTo>
                    <a:pt x="67" y="92"/>
                    <a:pt x="64" y="96"/>
                    <a:pt x="60" y="100"/>
                  </a:cubicBezTo>
                  <a:cubicBezTo>
                    <a:pt x="60" y="37"/>
                    <a:pt x="60" y="37"/>
                    <a:pt x="60" y="37"/>
                  </a:cubicBezTo>
                  <a:close/>
                  <a:moveTo>
                    <a:pt x="71" y="211"/>
                  </a:moveTo>
                  <a:cubicBezTo>
                    <a:pt x="60" y="211"/>
                    <a:pt x="60" y="211"/>
                    <a:pt x="60" y="211"/>
                  </a:cubicBezTo>
                  <a:cubicBezTo>
                    <a:pt x="60" y="120"/>
                    <a:pt x="60" y="120"/>
                    <a:pt x="60" y="120"/>
                  </a:cubicBezTo>
                  <a:cubicBezTo>
                    <a:pt x="64" y="121"/>
                    <a:pt x="68" y="122"/>
                    <a:pt x="71" y="123"/>
                  </a:cubicBezTo>
                  <a:cubicBezTo>
                    <a:pt x="71" y="137"/>
                    <a:pt x="71" y="137"/>
                    <a:pt x="71" y="137"/>
                  </a:cubicBezTo>
                  <a:cubicBezTo>
                    <a:pt x="65" y="166"/>
                    <a:pt x="65" y="166"/>
                    <a:pt x="65" y="166"/>
                  </a:cubicBezTo>
                  <a:cubicBezTo>
                    <a:pt x="71" y="166"/>
                    <a:pt x="71" y="166"/>
                    <a:pt x="71" y="166"/>
                  </a:cubicBezTo>
                  <a:cubicBezTo>
                    <a:pt x="71" y="211"/>
                    <a:pt x="71" y="211"/>
                    <a:pt x="71" y="211"/>
                  </a:cubicBezTo>
                  <a:close/>
                  <a:moveTo>
                    <a:pt x="71" y="98"/>
                  </a:moveTo>
                  <a:cubicBezTo>
                    <a:pt x="68" y="102"/>
                    <a:pt x="65" y="108"/>
                    <a:pt x="61" y="115"/>
                  </a:cubicBezTo>
                  <a:cubicBezTo>
                    <a:pt x="65" y="116"/>
                    <a:pt x="68" y="117"/>
                    <a:pt x="71" y="118"/>
                  </a:cubicBezTo>
                  <a:lnTo>
                    <a:pt x="71" y="98"/>
                  </a:lnTo>
                  <a:close/>
                  <a:moveTo>
                    <a:pt x="29" y="0"/>
                  </a:moveTo>
                  <a:cubicBezTo>
                    <a:pt x="60" y="0"/>
                    <a:pt x="60" y="0"/>
                    <a:pt x="60" y="0"/>
                  </a:cubicBezTo>
                  <a:cubicBezTo>
                    <a:pt x="60" y="9"/>
                    <a:pt x="60" y="9"/>
                    <a:pt x="60" y="9"/>
                  </a:cubicBezTo>
                  <a:cubicBezTo>
                    <a:pt x="26" y="9"/>
                    <a:pt x="26" y="9"/>
                    <a:pt x="26" y="9"/>
                  </a:cubicBezTo>
                  <a:cubicBezTo>
                    <a:pt x="18" y="9"/>
                    <a:pt x="12" y="15"/>
                    <a:pt x="12" y="23"/>
                  </a:cubicBezTo>
                  <a:cubicBezTo>
                    <a:pt x="12" y="23"/>
                    <a:pt x="12" y="23"/>
                    <a:pt x="12" y="23"/>
                  </a:cubicBezTo>
                  <a:cubicBezTo>
                    <a:pt x="12" y="30"/>
                    <a:pt x="18" y="37"/>
                    <a:pt x="26" y="37"/>
                  </a:cubicBezTo>
                  <a:cubicBezTo>
                    <a:pt x="60" y="37"/>
                    <a:pt x="60" y="37"/>
                    <a:pt x="60" y="37"/>
                  </a:cubicBezTo>
                  <a:cubicBezTo>
                    <a:pt x="60" y="100"/>
                    <a:pt x="60" y="100"/>
                    <a:pt x="60" y="100"/>
                  </a:cubicBezTo>
                  <a:cubicBezTo>
                    <a:pt x="57" y="104"/>
                    <a:pt x="54" y="109"/>
                    <a:pt x="51" y="114"/>
                  </a:cubicBezTo>
                  <a:cubicBezTo>
                    <a:pt x="48" y="114"/>
                    <a:pt x="46" y="113"/>
                    <a:pt x="45" y="113"/>
                  </a:cubicBezTo>
                  <a:cubicBezTo>
                    <a:pt x="38" y="113"/>
                    <a:pt x="32" y="115"/>
                    <a:pt x="28" y="118"/>
                  </a:cubicBezTo>
                  <a:cubicBezTo>
                    <a:pt x="23" y="120"/>
                    <a:pt x="21" y="124"/>
                    <a:pt x="21" y="128"/>
                  </a:cubicBezTo>
                  <a:cubicBezTo>
                    <a:pt x="21" y="130"/>
                    <a:pt x="22" y="131"/>
                    <a:pt x="23" y="133"/>
                  </a:cubicBezTo>
                  <a:cubicBezTo>
                    <a:pt x="24" y="134"/>
                    <a:pt x="26" y="134"/>
                    <a:pt x="29" y="134"/>
                  </a:cubicBezTo>
                  <a:cubicBezTo>
                    <a:pt x="30" y="134"/>
                    <a:pt x="31" y="134"/>
                    <a:pt x="33" y="133"/>
                  </a:cubicBezTo>
                  <a:cubicBezTo>
                    <a:pt x="34" y="132"/>
                    <a:pt x="35" y="131"/>
                    <a:pt x="35" y="130"/>
                  </a:cubicBezTo>
                  <a:cubicBezTo>
                    <a:pt x="35" y="129"/>
                    <a:pt x="34" y="128"/>
                    <a:pt x="34" y="127"/>
                  </a:cubicBezTo>
                  <a:cubicBezTo>
                    <a:pt x="34" y="127"/>
                    <a:pt x="33" y="126"/>
                    <a:pt x="33" y="126"/>
                  </a:cubicBezTo>
                  <a:cubicBezTo>
                    <a:pt x="34" y="124"/>
                    <a:pt x="35" y="123"/>
                    <a:pt x="38" y="122"/>
                  </a:cubicBezTo>
                  <a:cubicBezTo>
                    <a:pt x="40" y="121"/>
                    <a:pt x="43" y="120"/>
                    <a:pt x="47" y="120"/>
                  </a:cubicBezTo>
                  <a:cubicBezTo>
                    <a:pt x="44" y="125"/>
                    <a:pt x="42" y="129"/>
                    <a:pt x="40" y="134"/>
                  </a:cubicBezTo>
                  <a:cubicBezTo>
                    <a:pt x="33" y="148"/>
                    <a:pt x="30" y="159"/>
                    <a:pt x="30" y="167"/>
                  </a:cubicBezTo>
                  <a:cubicBezTo>
                    <a:pt x="30" y="173"/>
                    <a:pt x="32" y="176"/>
                    <a:pt x="36" y="178"/>
                  </a:cubicBezTo>
                  <a:cubicBezTo>
                    <a:pt x="37" y="179"/>
                    <a:pt x="41" y="180"/>
                    <a:pt x="45" y="180"/>
                  </a:cubicBezTo>
                  <a:cubicBezTo>
                    <a:pt x="44" y="178"/>
                    <a:pt x="44" y="176"/>
                    <a:pt x="44" y="173"/>
                  </a:cubicBezTo>
                  <a:cubicBezTo>
                    <a:pt x="44" y="170"/>
                    <a:pt x="44" y="167"/>
                    <a:pt x="45" y="163"/>
                  </a:cubicBezTo>
                  <a:cubicBezTo>
                    <a:pt x="47" y="150"/>
                    <a:pt x="52" y="136"/>
                    <a:pt x="59" y="120"/>
                  </a:cubicBezTo>
                  <a:cubicBezTo>
                    <a:pt x="59" y="120"/>
                    <a:pt x="60" y="120"/>
                    <a:pt x="60" y="120"/>
                  </a:cubicBezTo>
                  <a:cubicBezTo>
                    <a:pt x="60" y="211"/>
                    <a:pt x="60" y="211"/>
                    <a:pt x="60" y="211"/>
                  </a:cubicBezTo>
                  <a:cubicBezTo>
                    <a:pt x="29" y="211"/>
                    <a:pt x="29" y="211"/>
                    <a:pt x="29" y="211"/>
                  </a:cubicBezTo>
                  <a:cubicBezTo>
                    <a:pt x="13" y="211"/>
                    <a:pt x="0" y="198"/>
                    <a:pt x="0" y="183"/>
                  </a:cubicBezTo>
                  <a:cubicBezTo>
                    <a:pt x="0" y="29"/>
                    <a:pt x="0" y="29"/>
                    <a:pt x="0" y="29"/>
                  </a:cubicBezTo>
                  <a:cubicBezTo>
                    <a:pt x="0" y="13"/>
                    <a:pt x="13" y="0"/>
                    <a:pt x="29" y="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1" name="Freeform 75"/>
            <p:cNvSpPr>
              <a:spLocks noEditPoints="1"/>
            </p:cNvSpPr>
            <p:nvPr/>
          </p:nvSpPr>
          <p:spPr bwMode="auto">
            <a:xfrm>
              <a:off x="908054" y="1650925"/>
              <a:ext cx="427323" cy="428513"/>
            </a:xfrm>
            <a:custGeom>
              <a:avLst/>
              <a:gdLst>
                <a:gd name="T0" fmla="*/ 249 w 261"/>
                <a:gd name="T1" fmla="*/ 220 h 262"/>
                <a:gd name="T2" fmla="*/ 261 w 261"/>
                <a:gd name="T3" fmla="*/ 70 h 262"/>
                <a:gd name="T4" fmla="*/ 249 w 261"/>
                <a:gd name="T5" fmla="*/ 70 h 262"/>
                <a:gd name="T6" fmla="*/ 249 w 261"/>
                <a:gd name="T7" fmla="*/ 154 h 262"/>
                <a:gd name="T8" fmla="*/ 227 w 261"/>
                <a:gd name="T9" fmla="*/ 180 h 262"/>
                <a:gd name="T10" fmla="*/ 209 w 261"/>
                <a:gd name="T11" fmla="*/ 262 h 262"/>
                <a:gd name="T12" fmla="*/ 209 w 261"/>
                <a:gd name="T13" fmla="*/ 262 h 262"/>
                <a:gd name="T14" fmla="*/ 209 w 261"/>
                <a:gd name="T15" fmla="*/ 15 h 262"/>
                <a:gd name="T16" fmla="*/ 203 w 261"/>
                <a:gd name="T17" fmla="*/ 28 h 262"/>
                <a:gd name="T18" fmla="*/ 209 w 261"/>
                <a:gd name="T19" fmla="*/ 50 h 262"/>
                <a:gd name="T20" fmla="*/ 201 w 261"/>
                <a:gd name="T21" fmla="*/ 120 h 262"/>
                <a:gd name="T22" fmla="*/ 209 w 261"/>
                <a:gd name="T23" fmla="*/ 197 h 262"/>
                <a:gd name="T24" fmla="*/ 209 w 261"/>
                <a:gd name="T25" fmla="*/ 197 h 262"/>
                <a:gd name="T26" fmla="*/ 195 w 261"/>
                <a:gd name="T27" fmla="*/ 232 h 262"/>
                <a:gd name="T28" fmla="*/ 168 w 261"/>
                <a:gd name="T29" fmla="*/ 36 h 262"/>
                <a:gd name="T30" fmla="*/ 195 w 261"/>
                <a:gd name="T31" fmla="*/ 20 h 262"/>
                <a:gd name="T32" fmla="*/ 195 w 261"/>
                <a:gd name="T33" fmla="*/ 50 h 262"/>
                <a:gd name="T34" fmla="*/ 195 w 261"/>
                <a:gd name="T35" fmla="*/ 120 h 262"/>
                <a:gd name="T36" fmla="*/ 168 w 261"/>
                <a:gd name="T37" fmla="*/ 220 h 262"/>
                <a:gd name="T38" fmla="*/ 192 w 261"/>
                <a:gd name="T39" fmla="*/ 249 h 262"/>
                <a:gd name="T40" fmla="*/ 168 w 261"/>
                <a:gd name="T41" fmla="*/ 21 h 262"/>
                <a:gd name="T42" fmla="*/ 168 w 261"/>
                <a:gd name="T43" fmla="*/ 44 h 262"/>
                <a:gd name="T44" fmla="*/ 135 w 261"/>
                <a:gd name="T45" fmla="*/ 120 h 262"/>
                <a:gd name="T46" fmla="*/ 167 w 261"/>
                <a:gd name="T47" fmla="*/ 198 h 262"/>
                <a:gd name="T48" fmla="*/ 167 w 261"/>
                <a:gd name="T49" fmla="*/ 167 h 262"/>
                <a:gd name="T50" fmla="*/ 130 w 261"/>
                <a:gd name="T51" fmla="*/ 147 h 262"/>
                <a:gd name="T52" fmla="*/ 93 w 261"/>
                <a:gd name="T53" fmla="*/ 44 h 262"/>
                <a:gd name="T54" fmla="*/ 130 w 261"/>
                <a:gd name="T55" fmla="*/ 0 h 262"/>
                <a:gd name="T56" fmla="*/ 126 w 261"/>
                <a:gd name="T57" fmla="*/ 120 h 262"/>
                <a:gd name="T58" fmla="*/ 130 w 261"/>
                <a:gd name="T59" fmla="*/ 159 h 262"/>
                <a:gd name="T60" fmla="*/ 130 w 261"/>
                <a:gd name="T61" fmla="*/ 179 h 262"/>
                <a:gd name="T62" fmla="*/ 130 w 261"/>
                <a:gd name="T63" fmla="*/ 198 h 262"/>
                <a:gd name="T64" fmla="*/ 93 w 261"/>
                <a:gd name="T65" fmla="*/ 3 h 262"/>
                <a:gd name="T66" fmla="*/ 93 w 261"/>
                <a:gd name="T67" fmla="*/ 36 h 262"/>
                <a:gd name="T68" fmla="*/ 67 w 261"/>
                <a:gd name="T69" fmla="*/ 20 h 262"/>
                <a:gd name="T70" fmla="*/ 67 w 261"/>
                <a:gd name="T71" fmla="*/ 70 h 262"/>
                <a:gd name="T72" fmla="*/ 92 w 261"/>
                <a:gd name="T73" fmla="*/ 147 h 262"/>
                <a:gd name="T74" fmla="*/ 92 w 261"/>
                <a:gd name="T75" fmla="*/ 179 h 262"/>
                <a:gd name="T76" fmla="*/ 93 w 261"/>
                <a:gd name="T77" fmla="*/ 198 h 262"/>
                <a:gd name="T78" fmla="*/ 67 w 261"/>
                <a:gd name="T79" fmla="*/ 171 h 262"/>
                <a:gd name="T80" fmla="*/ 69 w 261"/>
                <a:gd name="T81" fmla="*/ 232 h 262"/>
                <a:gd name="T82" fmla="*/ 58 w 261"/>
                <a:gd name="T83" fmla="*/ 28 h 262"/>
                <a:gd name="T84" fmla="*/ 67 w 261"/>
                <a:gd name="T85" fmla="*/ 9 h 262"/>
                <a:gd name="T86" fmla="*/ 67 w 261"/>
                <a:gd name="T87" fmla="*/ 120 h 262"/>
                <a:gd name="T88" fmla="*/ 67 w 261"/>
                <a:gd name="T89" fmla="*/ 188 h 262"/>
                <a:gd name="T90" fmla="*/ 67 w 261"/>
                <a:gd name="T91" fmla="*/ 232 h 262"/>
                <a:gd name="T92" fmla="*/ 67 w 261"/>
                <a:gd name="T93" fmla="*/ 232 h 262"/>
                <a:gd name="T94" fmla="*/ 52 w 261"/>
                <a:gd name="T95" fmla="*/ 50 h 262"/>
                <a:gd name="T96" fmla="*/ 12 w 261"/>
                <a:gd name="T97" fmla="*/ 220 h 262"/>
                <a:gd name="T98" fmla="*/ 52 w 261"/>
                <a:gd name="T99" fmla="*/ 232 h 262"/>
                <a:gd name="T100" fmla="*/ 52 w 261"/>
                <a:gd name="T101" fmla="*/ 232 h 262"/>
                <a:gd name="T102" fmla="*/ 12 w 261"/>
                <a:gd name="T103" fmla="*/ 114 h 262"/>
                <a:gd name="T104" fmla="*/ 0 w 261"/>
                <a:gd name="T105" fmla="*/ 104 h 262"/>
                <a:gd name="T106" fmla="*/ 12 w 261"/>
                <a:gd name="T107" fmla="*/ 15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61" h="262">
                  <a:moveTo>
                    <a:pt x="249" y="220"/>
                  </a:moveTo>
                  <a:cubicBezTo>
                    <a:pt x="249" y="154"/>
                    <a:pt x="249" y="154"/>
                    <a:pt x="249" y="154"/>
                  </a:cubicBezTo>
                  <a:cubicBezTo>
                    <a:pt x="251" y="157"/>
                    <a:pt x="252" y="160"/>
                    <a:pt x="252" y="164"/>
                  </a:cubicBezTo>
                  <a:cubicBezTo>
                    <a:pt x="252" y="220"/>
                    <a:pt x="252" y="220"/>
                    <a:pt x="252" y="220"/>
                  </a:cubicBezTo>
                  <a:cubicBezTo>
                    <a:pt x="249" y="220"/>
                    <a:pt x="249" y="220"/>
                    <a:pt x="249" y="220"/>
                  </a:cubicBezTo>
                  <a:close/>
                  <a:moveTo>
                    <a:pt x="249" y="114"/>
                  </a:moveTo>
                  <a:cubicBezTo>
                    <a:pt x="249" y="70"/>
                    <a:pt x="249" y="70"/>
                    <a:pt x="249" y="70"/>
                  </a:cubicBezTo>
                  <a:cubicBezTo>
                    <a:pt x="250" y="70"/>
                    <a:pt x="250" y="70"/>
                    <a:pt x="250" y="69"/>
                  </a:cubicBezTo>
                  <a:cubicBezTo>
                    <a:pt x="257" y="67"/>
                    <a:pt x="257" y="67"/>
                    <a:pt x="257" y="67"/>
                  </a:cubicBezTo>
                  <a:cubicBezTo>
                    <a:pt x="259" y="66"/>
                    <a:pt x="261" y="67"/>
                    <a:pt x="261" y="70"/>
                  </a:cubicBezTo>
                  <a:cubicBezTo>
                    <a:pt x="261" y="104"/>
                    <a:pt x="261" y="104"/>
                    <a:pt x="261" y="104"/>
                  </a:cubicBezTo>
                  <a:cubicBezTo>
                    <a:pt x="261" y="107"/>
                    <a:pt x="259" y="110"/>
                    <a:pt x="257" y="111"/>
                  </a:cubicBezTo>
                  <a:cubicBezTo>
                    <a:pt x="250" y="113"/>
                    <a:pt x="250" y="113"/>
                    <a:pt x="250" y="113"/>
                  </a:cubicBezTo>
                  <a:cubicBezTo>
                    <a:pt x="250" y="114"/>
                    <a:pt x="250" y="114"/>
                    <a:pt x="249" y="114"/>
                  </a:cubicBezTo>
                  <a:close/>
                  <a:moveTo>
                    <a:pt x="249" y="70"/>
                  </a:moveTo>
                  <a:cubicBezTo>
                    <a:pt x="249" y="114"/>
                    <a:pt x="249" y="114"/>
                    <a:pt x="249" y="114"/>
                  </a:cubicBezTo>
                  <a:cubicBezTo>
                    <a:pt x="248" y="114"/>
                    <a:pt x="246" y="112"/>
                    <a:pt x="246" y="110"/>
                  </a:cubicBezTo>
                  <a:cubicBezTo>
                    <a:pt x="246" y="76"/>
                    <a:pt x="246" y="76"/>
                    <a:pt x="246" y="76"/>
                  </a:cubicBezTo>
                  <a:cubicBezTo>
                    <a:pt x="246" y="74"/>
                    <a:pt x="248" y="71"/>
                    <a:pt x="249" y="70"/>
                  </a:cubicBezTo>
                  <a:close/>
                  <a:moveTo>
                    <a:pt x="249" y="154"/>
                  </a:moveTo>
                  <a:cubicBezTo>
                    <a:pt x="246" y="150"/>
                    <a:pt x="241" y="146"/>
                    <a:pt x="235" y="146"/>
                  </a:cubicBezTo>
                  <a:cubicBezTo>
                    <a:pt x="235" y="50"/>
                    <a:pt x="235" y="50"/>
                    <a:pt x="235" y="50"/>
                  </a:cubicBezTo>
                  <a:cubicBezTo>
                    <a:pt x="209" y="50"/>
                    <a:pt x="209" y="50"/>
                    <a:pt x="209" y="50"/>
                  </a:cubicBezTo>
                  <a:cubicBezTo>
                    <a:pt x="209" y="162"/>
                    <a:pt x="209" y="162"/>
                    <a:pt x="209" y="162"/>
                  </a:cubicBezTo>
                  <a:cubicBezTo>
                    <a:pt x="219" y="162"/>
                    <a:pt x="227" y="170"/>
                    <a:pt x="227" y="180"/>
                  </a:cubicBezTo>
                  <a:cubicBezTo>
                    <a:pt x="227" y="189"/>
                    <a:pt x="219" y="197"/>
                    <a:pt x="209" y="197"/>
                  </a:cubicBezTo>
                  <a:cubicBezTo>
                    <a:pt x="209" y="220"/>
                    <a:pt x="209" y="220"/>
                    <a:pt x="209" y="220"/>
                  </a:cubicBezTo>
                  <a:cubicBezTo>
                    <a:pt x="249" y="220"/>
                    <a:pt x="249" y="220"/>
                    <a:pt x="249" y="220"/>
                  </a:cubicBezTo>
                  <a:cubicBezTo>
                    <a:pt x="249" y="154"/>
                    <a:pt x="249" y="154"/>
                    <a:pt x="249" y="154"/>
                  </a:cubicBezTo>
                  <a:close/>
                  <a:moveTo>
                    <a:pt x="209" y="262"/>
                  </a:moveTo>
                  <a:cubicBezTo>
                    <a:pt x="209" y="232"/>
                    <a:pt x="209" y="232"/>
                    <a:pt x="209" y="232"/>
                  </a:cubicBezTo>
                  <a:cubicBezTo>
                    <a:pt x="226" y="232"/>
                    <a:pt x="226" y="232"/>
                    <a:pt x="226" y="232"/>
                  </a:cubicBezTo>
                  <a:cubicBezTo>
                    <a:pt x="226" y="249"/>
                    <a:pt x="226" y="249"/>
                    <a:pt x="226" y="249"/>
                  </a:cubicBezTo>
                  <a:cubicBezTo>
                    <a:pt x="226" y="257"/>
                    <a:pt x="220" y="262"/>
                    <a:pt x="213" y="262"/>
                  </a:cubicBezTo>
                  <a:cubicBezTo>
                    <a:pt x="209" y="262"/>
                    <a:pt x="209" y="262"/>
                    <a:pt x="209" y="262"/>
                  </a:cubicBezTo>
                  <a:close/>
                  <a:moveTo>
                    <a:pt x="209" y="44"/>
                  </a:moveTo>
                  <a:cubicBezTo>
                    <a:pt x="209" y="15"/>
                    <a:pt x="209" y="15"/>
                    <a:pt x="209" y="15"/>
                  </a:cubicBezTo>
                  <a:cubicBezTo>
                    <a:pt x="225" y="23"/>
                    <a:pt x="235" y="33"/>
                    <a:pt x="235" y="44"/>
                  </a:cubicBezTo>
                  <a:lnTo>
                    <a:pt x="209" y="44"/>
                  </a:lnTo>
                  <a:close/>
                  <a:moveTo>
                    <a:pt x="209" y="15"/>
                  </a:moveTo>
                  <a:cubicBezTo>
                    <a:pt x="209" y="44"/>
                    <a:pt x="209" y="44"/>
                    <a:pt x="209" y="44"/>
                  </a:cubicBezTo>
                  <a:cubicBezTo>
                    <a:pt x="195" y="44"/>
                    <a:pt x="195" y="44"/>
                    <a:pt x="195" y="44"/>
                  </a:cubicBezTo>
                  <a:cubicBezTo>
                    <a:pt x="195" y="37"/>
                    <a:pt x="195" y="37"/>
                    <a:pt x="195" y="37"/>
                  </a:cubicBezTo>
                  <a:cubicBezTo>
                    <a:pt x="195" y="37"/>
                    <a:pt x="195" y="37"/>
                    <a:pt x="195" y="37"/>
                  </a:cubicBezTo>
                  <a:cubicBezTo>
                    <a:pt x="199" y="37"/>
                    <a:pt x="203" y="33"/>
                    <a:pt x="203" y="28"/>
                  </a:cubicBezTo>
                  <a:cubicBezTo>
                    <a:pt x="203" y="24"/>
                    <a:pt x="199" y="20"/>
                    <a:pt x="195" y="20"/>
                  </a:cubicBezTo>
                  <a:cubicBezTo>
                    <a:pt x="195" y="20"/>
                    <a:pt x="195" y="20"/>
                    <a:pt x="195" y="20"/>
                  </a:cubicBezTo>
                  <a:cubicBezTo>
                    <a:pt x="195" y="9"/>
                    <a:pt x="195" y="9"/>
                    <a:pt x="195" y="9"/>
                  </a:cubicBezTo>
                  <a:cubicBezTo>
                    <a:pt x="200" y="11"/>
                    <a:pt x="205" y="13"/>
                    <a:pt x="209" y="15"/>
                  </a:cubicBezTo>
                  <a:close/>
                  <a:moveTo>
                    <a:pt x="209" y="50"/>
                  </a:moveTo>
                  <a:cubicBezTo>
                    <a:pt x="209" y="162"/>
                    <a:pt x="209" y="162"/>
                    <a:pt x="209" y="162"/>
                  </a:cubicBezTo>
                  <a:cubicBezTo>
                    <a:pt x="209" y="162"/>
                    <a:pt x="209" y="162"/>
                    <a:pt x="209" y="162"/>
                  </a:cubicBezTo>
                  <a:cubicBezTo>
                    <a:pt x="203" y="162"/>
                    <a:pt x="198" y="166"/>
                    <a:pt x="195" y="171"/>
                  </a:cubicBezTo>
                  <a:cubicBezTo>
                    <a:pt x="195" y="120"/>
                    <a:pt x="195" y="120"/>
                    <a:pt x="195" y="120"/>
                  </a:cubicBezTo>
                  <a:cubicBezTo>
                    <a:pt x="201" y="120"/>
                    <a:pt x="201" y="120"/>
                    <a:pt x="201" y="120"/>
                  </a:cubicBezTo>
                  <a:cubicBezTo>
                    <a:pt x="201" y="70"/>
                    <a:pt x="201" y="70"/>
                    <a:pt x="201" y="70"/>
                  </a:cubicBezTo>
                  <a:cubicBezTo>
                    <a:pt x="195" y="70"/>
                    <a:pt x="195" y="70"/>
                    <a:pt x="195" y="70"/>
                  </a:cubicBezTo>
                  <a:cubicBezTo>
                    <a:pt x="195" y="50"/>
                    <a:pt x="195" y="50"/>
                    <a:pt x="195" y="50"/>
                  </a:cubicBezTo>
                  <a:cubicBezTo>
                    <a:pt x="209" y="50"/>
                    <a:pt x="209" y="50"/>
                    <a:pt x="209" y="50"/>
                  </a:cubicBezTo>
                  <a:close/>
                  <a:moveTo>
                    <a:pt x="209" y="197"/>
                  </a:moveTo>
                  <a:cubicBezTo>
                    <a:pt x="209" y="220"/>
                    <a:pt x="209" y="220"/>
                    <a:pt x="209" y="220"/>
                  </a:cubicBezTo>
                  <a:cubicBezTo>
                    <a:pt x="195" y="220"/>
                    <a:pt x="195" y="220"/>
                    <a:pt x="195" y="220"/>
                  </a:cubicBezTo>
                  <a:cubicBezTo>
                    <a:pt x="195" y="188"/>
                    <a:pt x="195" y="188"/>
                    <a:pt x="195" y="188"/>
                  </a:cubicBezTo>
                  <a:cubicBezTo>
                    <a:pt x="198" y="193"/>
                    <a:pt x="203" y="197"/>
                    <a:pt x="209" y="197"/>
                  </a:cubicBezTo>
                  <a:cubicBezTo>
                    <a:pt x="209" y="197"/>
                    <a:pt x="209" y="197"/>
                    <a:pt x="209" y="197"/>
                  </a:cubicBezTo>
                  <a:close/>
                  <a:moveTo>
                    <a:pt x="209" y="232"/>
                  </a:moveTo>
                  <a:cubicBezTo>
                    <a:pt x="209" y="262"/>
                    <a:pt x="209" y="262"/>
                    <a:pt x="209" y="262"/>
                  </a:cubicBezTo>
                  <a:cubicBezTo>
                    <a:pt x="206" y="262"/>
                    <a:pt x="206" y="262"/>
                    <a:pt x="206" y="262"/>
                  </a:cubicBezTo>
                  <a:cubicBezTo>
                    <a:pt x="201" y="262"/>
                    <a:pt x="197" y="260"/>
                    <a:pt x="195" y="257"/>
                  </a:cubicBezTo>
                  <a:cubicBezTo>
                    <a:pt x="195" y="232"/>
                    <a:pt x="195" y="232"/>
                    <a:pt x="195" y="232"/>
                  </a:cubicBezTo>
                  <a:lnTo>
                    <a:pt x="209" y="232"/>
                  </a:lnTo>
                  <a:close/>
                  <a:moveTo>
                    <a:pt x="171" y="20"/>
                  </a:moveTo>
                  <a:cubicBezTo>
                    <a:pt x="175" y="20"/>
                    <a:pt x="179" y="24"/>
                    <a:pt x="179" y="28"/>
                  </a:cubicBezTo>
                  <a:cubicBezTo>
                    <a:pt x="179" y="33"/>
                    <a:pt x="175" y="37"/>
                    <a:pt x="171" y="37"/>
                  </a:cubicBezTo>
                  <a:cubicBezTo>
                    <a:pt x="170" y="37"/>
                    <a:pt x="169" y="37"/>
                    <a:pt x="168" y="36"/>
                  </a:cubicBezTo>
                  <a:cubicBezTo>
                    <a:pt x="168" y="44"/>
                    <a:pt x="168" y="44"/>
                    <a:pt x="168" y="44"/>
                  </a:cubicBezTo>
                  <a:cubicBezTo>
                    <a:pt x="195" y="44"/>
                    <a:pt x="195" y="44"/>
                    <a:pt x="195" y="44"/>
                  </a:cubicBezTo>
                  <a:cubicBezTo>
                    <a:pt x="195" y="37"/>
                    <a:pt x="195" y="37"/>
                    <a:pt x="195" y="37"/>
                  </a:cubicBezTo>
                  <a:cubicBezTo>
                    <a:pt x="190" y="37"/>
                    <a:pt x="186" y="33"/>
                    <a:pt x="186" y="28"/>
                  </a:cubicBezTo>
                  <a:cubicBezTo>
                    <a:pt x="186" y="24"/>
                    <a:pt x="190" y="20"/>
                    <a:pt x="195" y="20"/>
                  </a:cubicBezTo>
                  <a:cubicBezTo>
                    <a:pt x="195" y="9"/>
                    <a:pt x="195" y="9"/>
                    <a:pt x="195" y="9"/>
                  </a:cubicBezTo>
                  <a:cubicBezTo>
                    <a:pt x="187" y="6"/>
                    <a:pt x="178" y="4"/>
                    <a:pt x="168" y="3"/>
                  </a:cubicBezTo>
                  <a:cubicBezTo>
                    <a:pt x="168" y="21"/>
                    <a:pt x="168" y="21"/>
                    <a:pt x="168" y="21"/>
                  </a:cubicBezTo>
                  <a:cubicBezTo>
                    <a:pt x="169" y="20"/>
                    <a:pt x="170" y="20"/>
                    <a:pt x="171" y="20"/>
                  </a:cubicBezTo>
                  <a:close/>
                  <a:moveTo>
                    <a:pt x="195" y="50"/>
                  </a:moveTo>
                  <a:cubicBezTo>
                    <a:pt x="195" y="70"/>
                    <a:pt x="195" y="70"/>
                    <a:pt x="195" y="70"/>
                  </a:cubicBezTo>
                  <a:cubicBezTo>
                    <a:pt x="168" y="70"/>
                    <a:pt x="168" y="70"/>
                    <a:pt x="168" y="70"/>
                  </a:cubicBezTo>
                  <a:cubicBezTo>
                    <a:pt x="168" y="50"/>
                    <a:pt x="168" y="50"/>
                    <a:pt x="168" y="50"/>
                  </a:cubicBezTo>
                  <a:cubicBezTo>
                    <a:pt x="195" y="50"/>
                    <a:pt x="195" y="50"/>
                    <a:pt x="195" y="50"/>
                  </a:cubicBezTo>
                  <a:close/>
                  <a:moveTo>
                    <a:pt x="195" y="120"/>
                  </a:moveTo>
                  <a:cubicBezTo>
                    <a:pt x="195" y="171"/>
                    <a:pt x="195" y="171"/>
                    <a:pt x="195" y="171"/>
                  </a:cubicBezTo>
                  <a:cubicBezTo>
                    <a:pt x="193" y="173"/>
                    <a:pt x="192" y="176"/>
                    <a:pt x="192" y="180"/>
                  </a:cubicBezTo>
                  <a:cubicBezTo>
                    <a:pt x="192" y="183"/>
                    <a:pt x="193" y="186"/>
                    <a:pt x="195" y="188"/>
                  </a:cubicBezTo>
                  <a:cubicBezTo>
                    <a:pt x="195" y="220"/>
                    <a:pt x="195" y="220"/>
                    <a:pt x="195" y="220"/>
                  </a:cubicBezTo>
                  <a:cubicBezTo>
                    <a:pt x="168" y="220"/>
                    <a:pt x="168" y="220"/>
                    <a:pt x="168" y="220"/>
                  </a:cubicBezTo>
                  <a:cubicBezTo>
                    <a:pt x="168" y="120"/>
                    <a:pt x="168" y="120"/>
                    <a:pt x="168" y="120"/>
                  </a:cubicBezTo>
                  <a:cubicBezTo>
                    <a:pt x="195" y="120"/>
                    <a:pt x="195" y="120"/>
                    <a:pt x="195" y="120"/>
                  </a:cubicBezTo>
                  <a:close/>
                  <a:moveTo>
                    <a:pt x="195" y="232"/>
                  </a:moveTo>
                  <a:cubicBezTo>
                    <a:pt x="195" y="257"/>
                    <a:pt x="195" y="257"/>
                    <a:pt x="195" y="257"/>
                  </a:cubicBezTo>
                  <a:cubicBezTo>
                    <a:pt x="193" y="254"/>
                    <a:pt x="192" y="252"/>
                    <a:pt x="192" y="249"/>
                  </a:cubicBezTo>
                  <a:cubicBezTo>
                    <a:pt x="192" y="232"/>
                    <a:pt x="192" y="232"/>
                    <a:pt x="192" y="232"/>
                  </a:cubicBezTo>
                  <a:lnTo>
                    <a:pt x="195" y="232"/>
                  </a:lnTo>
                  <a:close/>
                  <a:moveTo>
                    <a:pt x="168" y="36"/>
                  </a:moveTo>
                  <a:cubicBezTo>
                    <a:pt x="165" y="35"/>
                    <a:pt x="162" y="32"/>
                    <a:pt x="162" y="28"/>
                  </a:cubicBezTo>
                  <a:cubicBezTo>
                    <a:pt x="162" y="25"/>
                    <a:pt x="165" y="22"/>
                    <a:pt x="168" y="21"/>
                  </a:cubicBezTo>
                  <a:cubicBezTo>
                    <a:pt x="168" y="3"/>
                    <a:pt x="168" y="3"/>
                    <a:pt x="168" y="3"/>
                  </a:cubicBezTo>
                  <a:cubicBezTo>
                    <a:pt x="157" y="1"/>
                    <a:pt x="144" y="0"/>
                    <a:pt x="131" y="0"/>
                  </a:cubicBezTo>
                  <a:cubicBezTo>
                    <a:pt x="130" y="0"/>
                    <a:pt x="130" y="0"/>
                    <a:pt x="130" y="0"/>
                  </a:cubicBezTo>
                  <a:cubicBezTo>
                    <a:pt x="130" y="44"/>
                    <a:pt x="130" y="44"/>
                    <a:pt x="130" y="44"/>
                  </a:cubicBezTo>
                  <a:cubicBezTo>
                    <a:pt x="168" y="44"/>
                    <a:pt x="168" y="44"/>
                    <a:pt x="168" y="44"/>
                  </a:cubicBezTo>
                  <a:cubicBezTo>
                    <a:pt x="168" y="36"/>
                    <a:pt x="168" y="36"/>
                    <a:pt x="168" y="36"/>
                  </a:cubicBezTo>
                  <a:close/>
                  <a:moveTo>
                    <a:pt x="168" y="50"/>
                  </a:moveTo>
                  <a:cubicBezTo>
                    <a:pt x="168" y="70"/>
                    <a:pt x="168" y="70"/>
                    <a:pt x="168" y="70"/>
                  </a:cubicBezTo>
                  <a:cubicBezTo>
                    <a:pt x="135" y="70"/>
                    <a:pt x="135" y="70"/>
                    <a:pt x="135" y="70"/>
                  </a:cubicBezTo>
                  <a:cubicBezTo>
                    <a:pt x="135" y="120"/>
                    <a:pt x="135" y="120"/>
                    <a:pt x="135" y="120"/>
                  </a:cubicBezTo>
                  <a:cubicBezTo>
                    <a:pt x="168" y="120"/>
                    <a:pt x="168" y="120"/>
                    <a:pt x="168" y="120"/>
                  </a:cubicBezTo>
                  <a:cubicBezTo>
                    <a:pt x="168" y="220"/>
                    <a:pt x="168" y="220"/>
                    <a:pt x="168" y="220"/>
                  </a:cubicBezTo>
                  <a:cubicBezTo>
                    <a:pt x="130" y="220"/>
                    <a:pt x="130" y="220"/>
                    <a:pt x="130" y="220"/>
                  </a:cubicBezTo>
                  <a:cubicBezTo>
                    <a:pt x="130" y="198"/>
                    <a:pt x="130" y="198"/>
                    <a:pt x="130" y="198"/>
                  </a:cubicBezTo>
                  <a:cubicBezTo>
                    <a:pt x="167" y="198"/>
                    <a:pt x="167" y="198"/>
                    <a:pt x="167" y="198"/>
                  </a:cubicBezTo>
                  <a:cubicBezTo>
                    <a:pt x="167" y="187"/>
                    <a:pt x="167" y="187"/>
                    <a:pt x="167" y="187"/>
                  </a:cubicBezTo>
                  <a:cubicBezTo>
                    <a:pt x="130" y="187"/>
                    <a:pt x="130" y="187"/>
                    <a:pt x="130" y="187"/>
                  </a:cubicBezTo>
                  <a:cubicBezTo>
                    <a:pt x="130" y="179"/>
                    <a:pt x="130" y="179"/>
                    <a:pt x="130" y="179"/>
                  </a:cubicBezTo>
                  <a:cubicBezTo>
                    <a:pt x="167" y="179"/>
                    <a:pt x="167" y="179"/>
                    <a:pt x="167" y="179"/>
                  </a:cubicBezTo>
                  <a:cubicBezTo>
                    <a:pt x="167" y="167"/>
                    <a:pt x="167" y="167"/>
                    <a:pt x="167" y="167"/>
                  </a:cubicBezTo>
                  <a:cubicBezTo>
                    <a:pt x="130" y="167"/>
                    <a:pt x="130" y="167"/>
                    <a:pt x="130" y="167"/>
                  </a:cubicBezTo>
                  <a:cubicBezTo>
                    <a:pt x="130" y="159"/>
                    <a:pt x="130" y="159"/>
                    <a:pt x="130" y="159"/>
                  </a:cubicBezTo>
                  <a:cubicBezTo>
                    <a:pt x="167" y="159"/>
                    <a:pt x="167" y="159"/>
                    <a:pt x="167" y="159"/>
                  </a:cubicBezTo>
                  <a:cubicBezTo>
                    <a:pt x="167" y="147"/>
                    <a:pt x="167" y="147"/>
                    <a:pt x="167" y="147"/>
                  </a:cubicBezTo>
                  <a:cubicBezTo>
                    <a:pt x="130" y="147"/>
                    <a:pt x="130" y="147"/>
                    <a:pt x="130" y="147"/>
                  </a:cubicBezTo>
                  <a:cubicBezTo>
                    <a:pt x="130" y="50"/>
                    <a:pt x="130" y="50"/>
                    <a:pt x="130" y="50"/>
                  </a:cubicBezTo>
                  <a:lnTo>
                    <a:pt x="168" y="50"/>
                  </a:lnTo>
                  <a:close/>
                  <a:moveTo>
                    <a:pt x="130" y="0"/>
                  </a:moveTo>
                  <a:cubicBezTo>
                    <a:pt x="130" y="44"/>
                    <a:pt x="130" y="44"/>
                    <a:pt x="130" y="44"/>
                  </a:cubicBezTo>
                  <a:cubicBezTo>
                    <a:pt x="93" y="44"/>
                    <a:pt x="93" y="44"/>
                    <a:pt x="93" y="44"/>
                  </a:cubicBezTo>
                  <a:cubicBezTo>
                    <a:pt x="93" y="36"/>
                    <a:pt x="93" y="36"/>
                    <a:pt x="93" y="36"/>
                  </a:cubicBezTo>
                  <a:cubicBezTo>
                    <a:pt x="96" y="35"/>
                    <a:pt x="99" y="32"/>
                    <a:pt x="99" y="28"/>
                  </a:cubicBezTo>
                  <a:cubicBezTo>
                    <a:pt x="99" y="25"/>
                    <a:pt x="96" y="22"/>
                    <a:pt x="93" y="21"/>
                  </a:cubicBezTo>
                  <a:cubicBezTo>
                    <a:pt x="93" y="3"/>
                    <a:pt x="93" y="3"/>
                    <a:pt x="93" y="3"/>
                  </a:cubicBezTo>
                  <a:cubicBezTo>
                    <a:pt x="104" y="1"/>
                    <a:pt x="117" y="0"/>
                    <a:pt x="130" y="0"/>
                  </a:cubicBezTo>
                  <a:close/>
                  <a:moveTo>
                    <a:pt x="130" y="50"/>
                  </a:moveTo>
                  <a:cubicBezTo>
                    <a:pt x="130" y="147"/>
                    <a:pt x="130" y="147"/>
                    <a:pt x="130" y="147"/>
                  </a:cubicBezTo>
                  <a:cubicBezTo>
                    <a:pt x="93" y="147"/>
                    <a:pt x="93" y="147"/>
                    <a:pt x="93" y="147"/>
                  </a:cubicBezTo>
                  <a:cubicBezTo>
                    <a:pt x="93" y="120"/>
                    <a:pt x="93" y="120"/>
                    <a:pt x="93" y="120"/>
                  </a:cubicBezTo>
                  <a:cubicBezTo>
                    <a:pt x="126" y="120"/>
                    <a:pt x="126" y="120"/>
                    <a:pt x="126" y="120"/>
                  </a:cubicBezTo>
                  <a:cubicBezTo>
                    <a:pt x="126" y="70"/>
                    <a:pt x="126" y="70"/>
                    <a:pt x="126" y="70"/>
                  </a:cubicBezTo>
                  <a:cubicBezTo>
                    <a:pt x="93" y="70"/>
                    <a:pt x="93" y="70"/>
                    <a:pt x="93" y="70"/>
                  </a:cubicBezTo>
                  <a:cubicBezTo>
                    <a:pt x="93" y="50"/>
                    <a:pt x="93" y="50"/>
                    <a:pt x="93" y="50"/>
                  </a:cubicBezTo>
                  <a:cubicBezTo>
                    <a:pt x="130" y="50"/>
                    <a:pt x="130" y="50"/>
                    <a:pt x="130" y="50"/>
                  </a:cubicBezTo>
                  <a:close/>
                  <a:moveTo>
                    <a:pt x="130" y="159"/>
                  </a:moveTo>
                  <a:cubicBezTo>
                    <a:pt x="130" y="167"/>
                    <a:pt x="130" y="167"/>
                    <a:pt x="130" y="167"/>
                  </a:cubicBezTo>
                  <a:cubicBezTo>
                    <a:pt x="93" y="167"/>
                    <a:pt x="93" y="167"/>
                    <a:pt x="93" y="167"/>
                  </a:cubicBezTo>
                  <a:cubicBezTo>
                    <a:pt x="93" y="159"/>
                    <a:pt x="93" y="159"/>
                    <a:pt x="93" y="159"/>
                  </a:cubicBezTo>
                  <a:cubicBezTo>
                    <a:pt x="130" y="159"/>
                    <a:pt x="130" y="159"/>
                    <a:pt x="130" y="159"/>
                  </a:cubicBezTo>
                  <a:close/>
                  <a:moveTo>
                    <a:pt x="130" y="179"/>
                  </a:moveTo>
                  <a:cubicBezTo>
                    <a:pt x="130" y="187"/>
                    <a:pt x="130" y="187"/>
                    <a:pt x="130" y="187"/>
                  </a:cubicBezTo>
                  <a:cubicBezTo>
                    <a:pt x="93" y="187"/>
                    <a:pt x="93" y="187"/>
                    <a:pt x="93" y="187"/>
                  </a:cubicBezTo>
                  <a:cubicBezTo>
                    <a:pt x="93" y="179"/>
                    <a:pt x="93" y="179"/>
                    <a:pt x="93" y="179"/>
                  </a:cubicBezTo>
                  <a:cubicBezTo>
                    <a:pt x="130" y="179"/>
                    <a:pt x="130" y="179"/>
                    <a:pt x="130" y="179"/>
                  </a:cubicBezTo>
                  <a:close/>
                  <a:moveTo>
                    <a:pt x="130" y="198"/>
                  </a:moveTo>
                  <a:cubicBezTo>
                    <a:pt x="130" y="220"/>
                    <a:pt x="130" y="220"/>
                    <a:pt x="130" y="220"/>
                  </a:cubicBezTo>
                  <a:cubicBezTo>
                    <a:pt x="93" y="220"/>
                    <a:pt x="93" y="220"/>
                    <a:pt x="93" y="220"/>
                  </a:cubicBezTo>
                  <a:cubicBezTo>
                    <a:pt x="93" y="198"/>
                    <a:pt x="93" y="198"/>
                    <a:pt x="93" y="198"/>
                  </a:cubicBezTo>
                  <a:lnTo>
                    <a:pt x="130" y="198"/>
                  </a:lnTo>
                  <a:close/>
                  <a:moveTo>
                    <a:pt x="93" y="3"/>
                  </a:moveTo>
                  <a:cubicBezTo>
                    <a:pt x="93" y="21"/>
                    <a:pt x="93" y="21"/>
                    <a:pt x="93" y="21"/>
                  </a:cubicBezTo>
                  <a:cubicBezTo>
                    <a:pt x="92" y="20"/>
                    <a:pt x="92" y="20"/>
                    <a:pt x="91" y="20"/>
                  </a:cubicBezTo>
                  <a:cubicBezTo>
                    <a:pt x="86" y="20"/>
                    <a:pt x="83" y="24"/>
                    <a:pt x="83" y="28"/>
                  </a:cubicBezTo>
                  <a:cubicBezTo>
                    <a:pt x="83" y="33"/>
                    <a:pt x="86" y="37"/>
                    <a:pt x="91" y="37"/>
                  </a:cubicBezTo>
                  <a:cubicBezTo>
                    <a:pt x="92" y="37"/>
                    <a:pt x="92" y="37"/>
                    <a:pt x="93" y="36"/>
                  </a:cubicBezTo>
                  <a:cubicBezTo>
                    <a:pt x="93" y="44"/>
                    <a:pt x="93" y="44"/>
                    <a:pt x="93" y="44"/>
                  </a:cubicBezTo>
                  <a:cubicBezTo>
                    <a:pt x="67" y="44"/>
                    <a:pt x="67" y="44"/>
                    <a:pt x="67" y="44"/>
                  </a:cubicBezTo>
                  <a:cubicBezTo>
                    <a:pt x="67" y="37"/>
                    <a:pt x="67" y="37"/>
                    <a:pt x="67" y="37"/>
                  </a:cubicBezTo>
                  <a:cubicBezTo>
                    <a:pt x="71" y="37"/>
                    <a:pt x="75" y="33"/>
                    <a:pt x="75" y="28"/>
                  </a:cubicBezTo>
                  <a:cubicBezTo>
                    <a:pt x="75" y="24"/>
                    <a:pt x="71" y="20"/>
                    <a:pt x="67" y="20"/>
                  </a:cubicBezTo>
                  <a:cubicBezTo>
                    <a:pt x="67" y="9"/>
                    <a:pt x="67" y="9"/>
                    <a:pt x="67" y="9"/>
                  </a:cubicBezTo>
                  <a:cubicBezTo>
                    <a:pt x="75" y="6"/>
                    <a:pt x="84" y="4"/>
                    <a:pt x="93" y="3"/>
                  </a:cubicBezTo>
                  <a:close/>
                  <a:moveTo>
                    <a:pt x="93" y="50"/>
                  </a:moveTo>
                  <a:cubicBezTo>
                    <a:pt x="93" y="70"/>
                    <a:pt x="93" y="70"/>
                    <a:pt x="93" y="70"/>
                  </a:cubicBezTo>
                  <a:cubicBezTo>
                    <a:pt x="67" y="70"/>
                    <a:pt x="67" y="70"/>
                    <a:pt x="67" y="70"/>
                  </a:cubicBezTo>
                  <a:cubicBezTo>
                    <a:pt x="67" y="50"/>
                    <a:pt x="67" y="50"/>
                    <a:pt x="67" y="50"/>
                  </a:cubicBezTo>
                  <a:cubicBezTo>
                    <a:pt x="93" y="50"/>
                    <a:pt x="93" y="50"/>
                    <a:pt x="93" y="50"/>
                  </a:cubicBezTo>
                  <a:close/>
                  <a:moveTo>
                    <a:pt x="93" y="120"/>
                  </a:moveTo>
                  <a:cubicBezTo>
                    <a:pt x="93" y="147"/>
                    <a:pt x="93" y="147"/>
                    <a:pt x="93" y="147"/>
                  </a:cubicBezTo>
                  <a:cubicBezTo>
                    <a:pt x="92" y="147"/>
                    <a:pt x="92" y="147"/>
                    <a:pt x="92" y="147"/>
                  </a:cubicBezTo>
                  <a:cubicBezTo>
                    <a:pt x="92" y="159"/>
                    <a:pt x="92" y="159"/>
                    <a:pt x="92" y="159"/>
                  </a:cubicBezTo>
                  <a:cubicBezTo>
                    <a:pt x="93" y="159"/>
                    <a:pt x="93" y="159"/>
                    <a:pt x="93" y="159"/>
                  </a:cubicBezTo>
                  <a:cubicBezTo>
                    <a:pt x="93" y="167"/>
                    <a:pt x="93" y="167"/>
                    <a:pt x="93" y="167"/>
                  </a:cubicBezTo>
                  <a:cubicBezTo>
                    <a:pt x="92" y="167"/>
                    <a:pt x="92" y="167"/>
                    <a:pt x="92" y="167"/>
                  </a:cubicBezTo>
                  <a:cubicBezTo>
                    <a:pt x="92" y="179"/>
                    <a:pt x="92" y="179"/>
                    <a:pt x="92" y="179"/>
                  </a:cubicBezTo>
                  <a:cubicBezTo>
                    <a:pt x="93" y="179"/>
                    <a:pt x="93" y="179"/>
                    <a:pt x="93" y="179"/>
                  </a:cubicBezTo>
                  <a:cubicBezTo>
                    <a:pt x="93" y="187"/>
                    <a:pt x="93" y="187"/>
                    <a:pt x="93" y="187"/>
                  </a:cubicBezTo>
                  <a:cubicBezTo>
                    <a:pt x="92" y="187"/>
                    <a:pt x="92" y="187"/>
                    <a:pt x="92" y="187"/>
                  </a:cubicBezTo>
                  <a:cubicBezTo>
                    <a:pt x="92" y="198"/>
                    <a:pt x="92" y="198"/>
                    <a:pt x="92" y="198"/>
                  </a:cubicBezTo>
                  <a:cubicBezTo>
                    <a:pt x="93" y="198"/>
                    <a:pt x="93" y="198"/>
                    <a:pt x="93" y="198"/>
                  </a:cubicBezTo>
                  <a:cubicBezTo>
                    <a:pt x="93" y="220"/>
                    <a:pt x="93" y="220"/>
                    <a:pt x="93" y="220"/>
                  </a:cubicBezTo>
                  <a:cubicBezTo>
                    <a:pt x="67" y="220"/>
                    <a:pt x="67" y="220"/>
                    <a:pt x="67" y="220"/>
                  </a:cubicBezTo>
                  <a:cubicBezTo>
                    <a:pt x="67" y="188"/>
                    <a:pt x="67" y="188"/>
                    <a:pt x="67" y="188"/>
                  </a:cubicBezTo>
                  <a:cubicBezTo>
                    <a:pt x="68" y="186"/>
                    <a:pt x="69" y="183"/>
                    <a:pt x="69" y="180"/>
                  </a:cubicBezTo>
                  <a:cubicBezTo>
                    <a:pt x="69" y="176"/>
                    <a:pt x="68" y="173"/>
                    <a:pt x="67" y="171"/>
                  </a:cubicBezTo>
                  <a:cubicBezTo>
                    <a:pt x="67" y="120"/>
                    <a:pt x="67" y="120"/>
                    <a:pt x="67" y="120"/>
                  </a:cubicBezTo>
                  <a:cubicBezTo>
                    <a:pt x="93" y="120"/>
                    <a:pt x="93" y="120"/>
                    <a:pt x="93" y="120"/>
                  </a:cubicBezTo>
                  <a:close/>
                  <a:moveTo>
                    <a:pt x="67" y="257"/>
                  </a:moveTo>
                  <a:cubicBezTo>
                    <a:pt x="67" y="232"/>
                    <a:pt x="67" y="232"/>
                    <a:pt x="67" y="232"/>
                  </a:cubicBezTo>
                  <a:cubicBezTo>
                    <a:pt x="69" y="232"/>
                    <a:pt x="69" y="232"/>
                    <a:pt x="69" y="232"/>
                  </a:cubicBezTo>
                  <a:cubicBezTo>
                    <a:pt x="69" y="249"/>
                    <a:pt x="69" y="249"/>
                    <a:pt x="69" y="249"/>
                  </a:cubicBezTo>
                  <a:cubicBezTo>
                    <a:pt x="69" y="252"/>
                    <a:pt x="68" y="254"/>
                    <a:pt x="67" y="257"/>
                  </a:cubicBezTo>
                  <a:close/>
                  <a:moveTo>
                    <a:pt x="67" y="9"/>
                  </a:moveTo>
                  <a:cubicBezTo>
                    <a:pt x="67" y="20"/>
                    <a:pt x="67" y="20"/>
                    <a:pt x="67" y="20"/>
                  </a:cubicBezTo>
                  <a:cubicBezTo>
                    <a:pt x="62" y="20"/>
                    <a:pt x="58" y="24"/>
                    <a:pt x="58" y="28"/>
                  </a:cubicBezTo>
                  <a:cubicBezTo>
                    <a:pt x="58" y="33"/>
                    <a:pt x="62" y="37"/>
                    <a:pt x="67" y="37"/>
                  </a:cubicBezTo>
                  <a:cubicBezTo>
                    <a:pt x="67" y="44"/>
                    <a:pt x="67" y="44"/>
                    <a:pt x="67" y="44"/>
                  </a:cubicBezTo>
                  <a:cubicBezTo>
                    <a:pt x="52" y="44"/>
                    <a:pt x="52" y="44"/>
                    <a:pt x="52" y="44"/>
                  </a:cubicBezTo>
                  <a:cubicBezTo>
                    <a:pt x="52" y="15"/>
                    <a:pt x="52" y="15"/>
                    <a:pt x="52" y="15"/>
                  </a:cubicBezTo>
                  <a:cubicBezTo>
                    <a:pt x="56" y="13"/>
                    <a:pt x="61" y="11"/>
                    <a:pt x="67" y="9"/>
                  </a:cubicBezTo>
                  <a:close/>
                  <a:moveTo>
                    <a:pt x="67" y="50"/>
                  </a:moveTo>
                  <a:cubicBezTo>
                    <a:pt x="67" y="70"/>
                    <a:pt x="67" y="70"/>
                    <a:pt x="67" y="70"/>
                  </a:cubicBezTo>
                  <a:cubicBezTo>
                    <a:pt x="60" y="70"/>
                    <a:pt x="60" y="70"/>
                    <a:pt x="60" y="70"/>
                  </a:cubicBezTo>
                  <a:cubicBezTo>
                    <a:pt x="60" y="120"/>
                    <a:pt x="60" y="120"/>
                    <a:pt x="60" y="120"/>
                  </a:cubicBezTo>
                  <a:cubicBezTo>
                    <a:pt x="67" y="120"/>
                    <a:pt x="67" y="120"/>
                    <a:pt x="67" y="120"/>
                  </a:cubicBezTo>
                  <a:cubicBezTo>
                    <a:pt x="67" y="171"/>
                    <a:pt x="67" y="171"/>
                    <a:pt x="67" y="171"/>
                  </a:cubicBezTo>
                  <a:cubicBezTo>
                    <a:pt x="64" y="166"/>
                    <a:pt x="58" y="162"/>
                    <a:pt x="52" y="162"/>
                  </a:cubicBezTo>
                  <a:cubicBezTo>
                    <a:pt x="52" y="50"/>
                    <a:pt x="52" y="50"/>
                    <a:pt x="52" y="50"/>
                  </a:cubicBezTo>
                  <a:cubicBezTo>
                    <a:pt x="67" y="50"/>
                    <a:pt x="67" y="50"/>
                    <a:pt x="67" y="50"/>
                  </a:cubicBezTo>
                  <a:close/>
                  <a:moveTo>
                    <a:pt x="67" y="188"/>
                  </a:moveTo>
                  <a:cubicBezTo>
                    <a:pt x="67" y="220"/>
                    <a:pt x="67" y="220"/>
                    <a:pt x="67" y="220"/>
                  </a:cubicBezTo>
                  <a:cubicBezTo>
                    <a:pt x="52" y="220"/>
                    <a:pt x="52" y="220"/>
                    <a:pt x="52" y="220"/>
                  </a:cubicBezTo>
                  <a:cubicBezTo>
                    <a:pt x="52" y="197"/>
                    <a:pt x="52" y="197"/>
                    <a:pt x="52" y="197"/>
                  </a:cubicBezTo>
                  <a:cubicBezTo>
                    <a:pt x="58" y="197"/>
                    <a:pt x="64" y="193"/>
                    <a:pt x="67" y="188"/>
                  </a:cubicBezTo>
                  <a:close/>
                  <a:moveTo>
                    <a:pt x="67" y="232"/>
                  </a:moveTo>
                  <a:cubicBezTo>
                    <a:pt x="67" y="257"/>
                    <a:pt x="67" y="257"/>
                    <a:pt x="67" y="257"/>
                  </a:cubicBezTo>
                  <a:cubicBezTo>
                    <a:pt x="64" y="260"/>
                    <a:pt x="60" y="262"/>
                    <a:pt x="56" y="262"/>
                  </a:cubicBezTo>
                  <a:cubicBezTo>
                    <a:pt x="52" y="262"/>
                    <a:pt x="52" y="262"/>
                    <a:pt x="52" y="262"/>
                  </a:cubicBezTo>
                  <a:cubicBezTo>
                    <a:pt x="52" y="232"/>
                    <a:pt x="52" y="232"/>
                    <a:pt x="52" y="232"/>
                  </a:cubicBezTo>
                  <a:lnTo>
                    <a:pt x="67" y="232"/>
                  </a:lnTo>
                  <a:close/>
                  <a:moveTo>
                    <a:pt x="52" y="15"/>
                  </a:moveTo>
                  <a:cubicBezTo>
                    <a:pt x="52" y="44"/>
                    <a:pt x="52" y="44"/>
                    <a:pt x="52" y="44"/>
                  </a:cubicBezTo>
                  <a:cubicBezTo>
                    <a:pt x="27" y="44"/>
                    <a:pt x="27" y="44"/>
                    <a:pt x="27" y="44"/>
                  </a:cubicBezTo>
                  <a:cubicBezTo>
                    <a:pt x="27" y="33"/>
                    <a:pt x="36" y="23"/>
                    <a:pt x="52" y="15"/>
                  </a:cubicBezTo>
                  <a:close/>
                  <a:moveTo>
                    <a:pt x="52" y="50"/>
                  </a:moveTo>
                  <a:cubicBezTo>
                    <a:pt x="52" y="162"/>
                    <a:pt x="52" y="162"/>
                    <a:pt x="52" y="162"/>
                  </a:cubicBezTo>
                  <a:cubicBezTo>
                    <a:pt x="42" y="162"/>
                    <a:pt x="35" y="170"/>
                    <a:pt x="35" y="180"/>
                  </a:cubicBezTo>
                  <a:cubicBezTo>
                    <a:pt x="35" y="189"/>
                    <a:pt x="42" y="197"/>
                    <a:pt x="52" y="197"/>
                  </a:cubicBezTo>
                  <a:cubicBezTo>
                    <a:pt x="52" y="220"/>
                    <a:pt x="52" y="220"/>
                    <a:pt x="52" y="220"/>
                  </a:cubicBezTo>
                  <a:cubicBezTo>
                    <a:pt x="12" y="220"/>
                    <a:pt x="12" y="220"/>
                    <a:pt x="12" y="220"/>
                  </a:cubicBezTo>
                  <a:cubicBezTo>
                    <a:pt x="12" y="154"/>
                    <a:pt x="12" y="154"/>
                    <a:pt x="12" y="154"/>
                  </a:cubicBezTo>
                  <a:cubicBezTo>
                    <a:pt x="15" y="150"/>
                    <a:pt x="21" y="146"/>
                    <a:pt x="27" y="146"/>
                  </a:cubicBezTo>
                  <a:cubicBezTo>
                    <a:pt x="27" y="50"/>
                    <a:pt x="27" y="50"/>
                    <a:pt x="27" y="50"/>
                  </a:cubicBezTo>
                  <a:cubicBezTo>
                    <a:pt x="52" y="50"/>
                    <a:pt x="52" y="50"/>
                    <a:pt x="52" y="50"/>
                  </a:cubicBezTo>
                  <a:close/>
                  <a:moveTo>
                    <a:pt x="52" y="232"/>
                  </a:moveTo>
                  <a:cubicBezTo>
                    <a:pt x="52" y="262"/>
                    <a:pt x="52" y="262"/>
                    <a:pt x="52" y="262"/>
                  </a:cubicBezTo>
                  <a:cubicBezTo>
                    <a:pt x="48" y="262"/>
                    <a:pt x="48" y="262"/>
                    <a:pt x="48" y="262"/>
                  </a:cubicBezTo>
                  <a:cubicBezTo>
                    <a:pt x="41" y="262"/>
                    <a:pt x="35" y="257"/>
                    <a:pt x="35" y="249"/>
                  </a:cubicBezTo>
                  <a:cubicBezTo>
                    <a:pt x="35" y="232"/>
                    <a:pt x="35" y="232"/>
                    <a:pt x="35" y="232"/>
                  </a:cubicBezTo>
                  <a:cubicBezTo>
                    <a:pt x="52" y="232"/>
                    <a:pt x="52" y="232"/>
                    <a:pt x="52" y="232"/>
                  </a:cubicBezTo>
                  <a:close/>
                  <a:moveTo>
                    <a:pt x="12" y="114"/>
                  </a:moveTo>
                  <a:cubicBezTo>
                    <a:pt x="14" y="114"/>
                    <a:pt x="15" y="112"/>
                    <a:pt x="15" y="110"/>
                  </a:cubicBezTo>
                  <a:cubicBezTo>
                    <a:pt x="15" y="76"/>
                    <a:pt x="15" y="76"/>
                    <a:pt x="15" y="76"/>
                  </a:cubicBezTo>
                  <a:cubicBezTo>
                    <a:pt x="15" y="74"/>
                    <a:pt x="14" y="71"/>
                    <a:pt x="12" y="70"/>
                  </a:cubicBezTo>
                  <a:lnTo>
                    <a:pt x="12" y="114"/>
                  </a:lnTo>
                  <a:close/>
                  <a:moveTo>
                    <a:pt x="12" y="70"/>
                  </a:moveTo>
                  <a:cubicBezTo>
                    <a:pt x="12" y="114"/>
                    <a:pt x="12" y="114"/>
                    <a:pt x="12" y="114"/>
                  </a:cubicBezTo>
                  <a:cubicBezTo>
                    <a:pt x="12" y="114"/>
                    <a:pt x="11" y="114"/>
                    <a:pt x="11" y="113"/>
                  </a:cubicBezTo>
                  <a:cubicBezTo>
                    <a:pt x="4" y="111"/>
                    <a:pt x="4" y="111"/>
                    <a:pt x="4" y="111"/>
                  </a:cubicBezTo>
                  <a:cubicBezTo>
                    <a:pt x="2" y="110"/>
                    <a:pt x="0" y="107"/>
                    <a:pt x="0" y="104"/>
                  </a:cubicBezTo>
                  <a:cubicBezTo>
                    <a:pt x="0" y="70"/>
                    <a:pt x="0" y="70"/>
                    <a:pt x="0" y="70"/>
                  </a:cubicBezTo>
                  <a:cubicBezTo>
                    <a:pt x="0" y="67"/>
                    <a:pt x="2" y="66"/>
                    <a:pt x="4" y="67"/>
                  </a:cubicBezTo>
                  <a:cubicBezTo>
                    <a:pt x="11" y="69"/>
                    <a:pt x="11" y="69"/>
                    <a:pt x="11" y="69"/>
                  </a:cubicBezTo>
                  <a:cubicBezTo>
                    <a:pt x="11" y="70"/>
                    <a:pt x="12" y="70"/>
                    <a:pt x="12" y="70"/>
                  </a:cubicBezTo>
                  <a:close/>
                  <a:moveTo>
                    <a:pt x="12" y="154"/>
                  </a:moveTo>
                  <a:cubicBezTo>
                    <a:pt x="12" y="220"/>
                    <a:pt x="12" y="220"/>
                    <a:pt x="12" y="220"/>
                  </a:cubicBezTo>
                  <a:cubicBezTo>
                    <a:pt x="9" y="220"/>
                    <a:pt x="9" y="220"/>
                    <a:pt x="9" y="220"/>
                  </a:cubicBezTo>
                  <a:cubicBezTo>
                    <a:pt x="9" y="164"/>
                    <a:pt x="9" y="164"/>
                    <a:pt x="9" y="164"/>
                  </a:cubicBezTo>
                  <a:cubicBezTo>
                    <a:pt x="9" y="160"/>
                    <a:pt x="10" y="157"/>
                    <a:pt x="12" y="154"/>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2" name="Freeform 76"/>
            <p:cNvSpPr>
              <a:spLocks noEditPoints="1"/>
            </p:cNvSpPr>
            <p:nvPr/>
          </p:nvSpPr>
          <p:spPr bwMode="auto">
            <a:xfrm>
              <a:off x="481920" y="2203232"/>
              <a:ext cx="482078" cy="365427"/>
            </a:xfrm>
            <a:custGeom>
              <a:avLst/>
              <a:gdLst>
                <a:gd name="T0" fmla="*/ 271 w 295"/>
                <a:gd name="T1" fmla="*/ 0 h 224"/>
                <a:gd name="T2" fmla="*/ 277 w 295"/>
                <a:gd name="T3" fmla="*/ 35 h 224"/>
                <a:gd name="T4" fmla="*/ 224 w 295"/>
                <a:gd name="T5" fmla="*/ 224 h 224"/>
                <a:gd name="T6" fmla="*/ 248 w 295"/>
                <a:gd name="T7" fmla="*/ 188 h 224"/>
                <a:gd name="T8" fmla="*/ 249 w 295"/>
                <a:gd name="T9" fmla="*/ 29 h 224"/>
                <a:gd name="T10" fmla="*/ 224 w 295"/>
                <a:gd name="T11" fmla="*/ 194 h 224"/>
                <a:gd name="T12" fmla="*/ 224 w 295"/>
                <a:gd name="T13" fmla="*/ 16 h 224"/>
                <a:gd name="T14" fmla="*/ 224 w 295"/>
                <a:gd name="T15" fmla="*/ 208 h 224"/>
                <a:gd name="T16" fmla="*/ 224 w 295"/>
                <a:gd name="T17" fmla="*/ 179 h 224"/>
                <a:gd name="T18" fmla="*/ 224 w 295"/>
                <a:gd name="T19" fmla="*/ 194 h 224"/>
                <a:gd name="T20" fmla="*/ 201 w 295"/>
                <a:gd name="T21" fmla="*/ 128 h 224"/>
                <a:gd name="T22" fmla="*/ 203 w 295"/>
                <a:gd name="T23" fmla="*/ 98 h 224"/>
                <a:gd name="T24" fmla="*/ 195 w 295"/>
                <a:gd name="T25" fmla="*/ 67 h 224"/>
                <a:gd name="T26" fmla="*/ 187 w 295"/>
                <a:gd name="T27" fmla="*/ 128 h 224"/>
                <a:gd name="T28" fmla="*/ 187 w 295"/>
                <a:gd name="T29" fmla="*/ 100 h 224"/>
                <a:gd name="T30" fmla="*/ 190 w 295"/>
                <a:gd name="T31" fmla="*/ 75 h 224"/>
                <a:gd name="T32" fmla="*/ 187 w 295"/>
                <a:gd name="T33" fmla="*/ 0 h 224"/>
                <a:gd name="T34" fmla="*/ 187 w 295"/>
                <a:gd name="T35" fmla="*/ 0 h 224"/>
                <a:gd name="T36" fmla="*/ 147 w 295"/>
                <a:gd name="T37" fmla="*/ 208 h 224"/>
                <a:gd name="T38" fmla="*/ 182 w 295"/>
                <a:gd name="T39" fmla="*/ 67 h 224"/>
                <a:gd name="T40" fmla="*/ 168 w 295"/>
                <a:gd name="T41" fmla="*/ 109 h 224"/>
                <a:gd name="T42" fmla="*/ 187 w 295"/>
                <a:gd name="T43" fmla="*/ 194 h 224"/>
                <a:gd name="T44" fmla="*/ 148 w 295"/>
                <a:gd name="T45" fmla="*/ 125 h 224"/>
                <a:gd name="T46" fmla="*/ 147 w 295"/>
                <a:gd name="T47" fmla="*/ 106 h 224"/>
                <a:gd name="T48" fmla="*/ 184 w 295"/>
                <a:gd name="T49" fmla="*/ 70 h 224"/>
                <a:gd name="T50" fmla="*/ 187 w 295"/>
                <a:gd name="T51" fmla="*/ 91 h 224"/>
                <a:gd name="T52" fmla="*/ 179 w 295"/>
                <a:gd name="T53" fmla="*/ 116 h 224"/>
                <a:gd name="T54" fmla="*/ 187 w 295"/>
                <a:gd name="T55" fmla="*/ 100 h 224"/>
                <a:gd name="T56" fmla="*/ 147 w 295"/>
                <a:gd name="T57" fmla="*/ 16 h 224"/>
                <a:gd name="T58" fmla="*/ 147 w 295"/>
                <a:gd name="T59" fmla="*/ 208 h 224"/>
                <a:gd name="T60" fmla="*/ 147 w 295"/>
                <a:gd name="T61" fmla="*/ 106 h 224"/>
                <a:gd name="T62" fmla="*/ 127 w 295"/>
                <a:gd name="T63" fmla="*/ 121 h 224"/>
                <a:gd name="T64" fmla="*/ 147 w 295"/>
                <a:gd name="T65" fmla="*/ 137 h 224"/>
                <a:gd name="T66" fmla="*/ 102 w 295"/>
                <a:gd name="T67" fmla="*/ 156 h 224"/>
                <a:gd name="T68" fmla="*/ 109 w 295"/>
                <a:gd name="T69" fmla="*/ 113 h 224"/>
                <a:gd name="T70" fmla="*/ 100 w 295"/>
                <a:gd name="T71" fmla="*/ 93 h 224"/>
                <a:gd name="T72" fmla="*/ 111 w 295"/>
                <a:gd name="T73" fmla="*/ 97 h 224"/>
                <a:gd name="T74" fmla="*/ 99 w 295"/>
                <a:gd name="T75" fmla="*/ 88 h 224"/>
                <a:gd name="T76" fmla="*/ 101 w 295"/>
                <a:gd name="T77" fmla="*/ 150 h 224"/>
                <a:gd name="T78" fmla="*/ 99 w 295"/>
                <a:gd name="T79" fmla="*/ 123 h 224"/>
                <a:gd name="T80" fmla="*/ 0 w 295"/>
                <a:gd name="T81" fmla="*/ 23 h 224"/>
                <a:gd name="T82" fmla="*/ 99 w 295"/>
                <a:gd name="T83" fmla="*/ 208 h 224"/>
                <a:gd name="T84" fmla="*/ 17 w 295"/>
                <a:gd name="T85" fmla="*/ 35 h 224"/>
                <a:gd name="T86" fmla="*/ 99 w 295"/>
                <a:gd name="T87" fmla="*/ 29 h 224"/>
                <a:gd name="T88" fmla="*/ 79 w 295"/>
                <a:gd name="T89" fmla="*/ 129 h 224"/>
                <a:gd name="T90" fmla="*/ 99 w 295"/>
                <a:gd name="T91" fmla="*/ 157 h 224"/>
                <a:gd name="T92" fmla="*/ 30 w 295"/>
                <a:gd name="T93" fmla="*/ 45 h 224"/>
                <a:gd name="T94" fmla="*/ 99 w 295"/>
                <a:gd name="T95" fmla="*/ 115 h 224"/>
                <a:gd name="T96" fmla="*/ 99 w 295"/>
                <a:gd name="T97" fmla="*/ 123 h 224"/>
                <a:gd name="T98" fmla="*/ 91 w 295"/>
                <a:gd name="T99" fmla="*/ 133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95" h="224">
                  <a:moveTo>
                    <a:pt x="271" y="224"/>
                  </a:moveTo>
                  <a:cubicBezTo>
                    <a:pt x="284" y="224"/>
                    <a:pt x="295" y="213"/>
                    <a:pt x="295" y="200"/>
                  </a:cubicBezTo>
                  <a:cubicBezTo>
                    <a:pt x="295" y="23"/>
                    <a:pt x="295" y="23"/>
                    <a:pt x="295" y="23"/>
                  </a:cubicBezTo>
                  <a:cubicBezTo>
                    <a:pt x="295" y="10"/>
                    <a:pt x="284" y="0"/>
                    <a:pt x="271" y="0"/>
                  </a:cubicBezTo>
                  <a:cubicBezTo>
                    <a:pt x="224" y="0"/>
                    <a:pt x="224" y="0"/>
                    <a:pt x="224" y="0"/>
                  </a:cubicBezTo>
                  <a:cubicBezTo>
                    <a:pt x="224" y="16"/>
                    <a:pt x="224" y="16"/>
                    <a:pt x="224" y="16"/>
                  </a:cubicBezTo>
                  <a:cubicBezTo>
                    <a:pt x="258" y="16"/>
                    <a:pt x="258" y="16"/>
                    <a:pt x="258" y="16"/>
                  </a:cubicBezTo>
                  <a:cubicBezTo>
                    <a:pt x="268" y="16"/>
                    <a:pt x="277" y="24"/>
                    <a:pt x="277" y="35"/>
                  </a:cubicBezTo>
                  <a:cubicBezTo>
                    <a:pt x="277" y="189"/>
                    <a:pt x="277" y="189"/>
                    <a:pt x="277" y="189"/>
                  </a:cubicBezTo>
                  <a:cubicBezTo>
                    <a:pt x="277" y="199"/>
                    <a:pt x="268" y="208"/>
                    <a:pt x="258" y="208"/>
                  </a:cubicBezTo>
                  <a:cubicBezTo>
                    <a:pt x="224" y="208"/>
                    <a:pt x="224" y="208"/>
                    <a:pt x="224" y="208"/>
                  </a:cubicBezTo>
                  <a:cubicBezTo>
                    <a:pt x="224" y="224"/>
                    <a:pt x="224" y="224"/>
                    <a:pt x="224" y="224"/>
                  </a:cubicBezTo>
                  <a:cubicBezTo>
                    <a:pt x="271" y="224"/>
                    <a:pt x="271" y="224"/>
                    <a:pt x="271" y="224"/>
                  </a:cubicBezTo>
                  <a:close/>
                  <a:moveTo>
                    <a:pt x="224" y="194"/>
                  </a:moveTo>
                  <a:cubicBezTo>
                    <a:pt x="224" y="188"/>
                    <a:pt x="224" y="188"/>
                    <a:pt x="224" y="188"/>
                  </a:cubicBezTo>
                  <a:cubicBezTo>
                    <a:pt x="248" y="188"/>
                    <a:pt x="248" y="188"/>
                    <a:pt x="248" y="188"/>
                  </a:cubicBezTo>
                  <a:cubicBezTo>
                    <a:pt x="248" y="179"/>
                    <a:pt x="248" y="179"/>
                    <a:pt x="248" y="179"/>
                  </a:cubicBezTo>
                  <a:cubicBezTo>
                    <a:pt x="224" y="179"/>
                    <a:pt x="224" y="179"/>
                    <a:pt x="224" y="179"/>
                  </a:cubicBezTo>
                  <a:cubicBezTo>
                    <a:pt x="224" y="29"/>
                    <a:pt x="224" y="29"/>
                    <a:pt x="224" y="29"/>
                  </a:cubicBezTo>
                  <a:cubicBezTo>
                    <a:pt x="249" y="29"/>
                    <a:pt x="249" y="29"/>
                    <a:pt x="249" y="29"/>
                  </a:cubicBezTo>
                  <a:cubicBezTo>
                    <a:pt x="257" y="29"/>
                    <a:pt x="264" y="36"/>
                    <a:pt x="264" y="45"/>
                  </a:cubicBezTo>
                  <a:cubicBezTo>
                    <a:pt x="264" y="179"/>
                    <a:pt x="264" y="179"/>
                    <a:pt x="264" y="179"/>
                  </a:cubicBezTo>
                  <a:cubicBezTo>
                    <a:pt x="264" y="187"/>
                    <a:pt x="257" y="194"/>
                    <a:pt x="249" y="194"/>
                  </a:cubicBezTo>
                  <a:lnTo>
                    <a:pt x="224" y="194"/>
                  </a:lnTo>
                  <a:close/>
                  <a:moveTo>
                    <a:pt x="224" y="0"/>
                  </a:moveTo>
                  <a:cubicBezTo>
                    <a:pt x="187" y="0"/>
                    <a:pt x="187" y="0"/>
                    <a:pt x="187" y="0"/>
                  </a:cubicBezTo>
                  <a:cubicBezTo>
                    <a:pt x="187" y="16"/>
                    <a:pt x="187" y="16"/>
                    <a:pt x="187" y="16"/>
                  </a:cubicBezTo>
                  <a:cubicBezTo>
                    <a:pt x="224" y="16"/>
                    <a:pt x="224" y="16"/>
                    <a:pt x="224" y="16"/>
                  </a:cubicBezTo>
                  <a:cubicBezTo>
                    <a:pt x="224" y="0"/>
                    <a:pt x="224" y="0"/>
                    <a:pt x="224" y="0"/>
                  </a:cubicBezTo>
                  <a:close/>
                  <a:moveTo>
                    <a:pt x="187" y="224"/>
                  </a:moveTo>
                  <a:cubicBezTo>
                    <a:pt x="224" y="224"/>
                    <a:pt x="224" y="224"/>
                    <a:pt x="224" y="224"/>
                  </a:cubicBezTo>
                  <a:cubicBezTo>
                    <a:pt x="224" y="208"/>
                    <a:pt x="224" y="208"/>
                    <a:pt x="224" y="208"/>
                  </a:cubicBezTo>
                  <a:cubicBezTo>
                    <a:pt x="187" y="208"/>
                    <a:pt x="187" y="208"/>
                    <a:pt x="187" y="208"/>
                  </a:cubicBezTo>
                  <a:cubicBezTo>
                    <a:pt x="187" y="224"/>
                    <a:pt x="187" y="224"/>
                    <a:pt x="187" y="224"/>
                  </a:cubicBezTo>
                  <a:close/>
                  <a:moveTo>
                    <a:pt x="224" y="29"/>
                  </a:moveTo>
                  <a:cubicBezTo>
                    <a:pt x="224" y="179"/>
                    <a:pt x="224" y="179"/>
                    <a:pt x="224" y="179"/>
                  </a:cubicBezTo>
                  <a:cubicBezTo>
                    <a:pt x="200" y="179"/>
                    <a:pt x="200" y="179"/>
                    <a:pt x="200" y="179"/>
                  </a:cubicBezTo>
                  <a:cubicBezTo>
                    <a:pt x="200" y="188"/>
                    <a:pt x="200" y="188"/>
                    <a:pt x="200" y="188"/>
                  </a:cubicBezTo>
                  <a:cubicBezTo>
                    <a:pt x="224" y="188"/>
                    <a:pt x="224" y="188"/>
                    <a:pt x="224" y="188"/>
                  </a:cubicBezTo>
                  <a:cubicBezTo>
                    <a:pt x="224" y="194"/>
                    <a:pt x="224" y="194"/>
                    <a:pt x="224" y="194"/>
                  </a:cubicBezTo>
                  <a:cubicBezTo>
                    <a:pt x="187" y="194"/>
                    <a:pt x="187" y="194"/>
                    <a:pt x="187" y="194"/>
                  </a:cubicBezTo>
                  <a:cubicBezTo>
                    <a:pt x="187" y="135"/>
                    <a:pt x="187" y="135"/>
                    <a:pt x="187" y="135"/>
                  </a:cubicBezTo>
                  <a:cubicBezTo>
                    <a:pt x="188" y="135"/>
                    <a:pt x="189" y="134"/>
                    <a:pt x="189" y="134"/>
                  </a:cubicBezTo>
                  <a:cubicBezTo>
                    <a:pt x="194" y="133"/>
                    <a:pt x="197" y="131"/>
                    <a:pt x="201" y="128"/>
                  </a:cubicBezTo>
                  <a:cubicBezTo>
                    <a:pt x="204" y="124"/>
                    <a:pt x="206" y="121"/>
                    <a:pt x="207" y="117"/>
                  </a:cubicBezTo>
                  <a:cubicBezTo>
                    <a:pt x="208" y="115"/>
                    <a:pt x="208" y="113"/>
                    <a:pt x="208" y="111"/>
                  </a:cubicBezTo>
                  <a:cubicBezTo>
                    <a:pt x="208" y="109"/>
                    <a:pt x="208" y="107"/>
                    <a:pt x="207" y="104"/>
                  </a:cubicBezTo>
                  <a:cubicBezTo>
                    <a:pt x="207" y="102"/>
                    <a:pt x="205" y="100"/>
                    <a:pt x="203" y="98"/>
                  </a:cubicBezTo>
                  <a:cubicBezTo>
                    <a:pt x="200" y="96"/>
                    <a:pt x="197" y="94"/>
                    <a:pt x="193" y="94"/>
                  </a:cubicBezTo>
                  <a:cubicBezTo>
                    <a:pt x="197" y="91"/>
                    <a:pt x="199" y="88"/>
                    <a:pt x="201" y="85"/>
                  </a:cubicBezTo>
                  <a:cubicBezTo>
                    <a:pt x="202" y="81"/>
                    <a:pt x="202" y="78"/>
                    <a:pt x="201" y="74"/>
                  </a:cubicBezTo>
                  <a:cubicBezTo>
                    <a:pt x="200" y="71"/>
                    <a:pt x="198" y="69"/>
                    <a:pt x="195" y="67"/>
                  </a:cubicBezTo>
                  <a:cubicBezTo>
                    <a:pt x="193" y="66"/>
                    <a:pt x="190" y="66"/>
                    <a:pt x="187" y="66"/>
                  </a:cubicBezTo>
                  <a:cubicBezTo>
                    <a:pt x="187" y="29"/>
                    <a:pt x="187" y="29"/>
                    <a:pt x="187" y="29"/>
                  </a:cubicBezTo>
                  <a:cubicBezTo>
                    <a:pt x="224" y="29"/>
                    <a:pt x="224" y="29"/>
                    <a:pt x="224" y="29"/>
                  </a:cubicBezTo>
                  <a:close/>
                  <a:moveTo>
                    <a:pt x="187" y="128"/>
                  </a:moveTo>
                  <a:cubicBezTo>
                    <a:pt x="187" y="128"/>
                    <a:pt x="188" y="128"/>
                    <a:pt x="188" y="128"/>
                  </a:cubicBezTo>
                  <a:cubicBezTo>
                    <a:pt x="191" y="127"/>
                    <a:pt x="193" y="125"/>
                    <a:pt x="194" y="122"/>
                  </a:cubicBezTo>
                  <a:cubicBezTo>
                    <a:pt x="195" y="118"/>
                    <a:pt x="195" y="115"/>
                    <a:pt x="194" y="111"/>
                  </a:cubicBezTo>
                  <a:cubicBezTo>
                    <a:pt x="193" y="106"/>
                    <a:pt x="191" y="103"/>
                    <a:pt x="187" y="100"/>
                  </a:cubicBezTo>
                  <a:cubicBezTo>
                    <a:pt x="187" y="128"/>
                    <a:pt x="187" y="128"/>
                    <a:pt x="187" y="128"/>
                  </a:cubicBezTo>
                  <a:close/>
                  <a:moveTo>
                    <a:pt x="187" y="91"/>
                  </a:moveTo>
                  <a:cubicBezTo>
                    <a:pt x="189" y="87"/>
                    <a:pt x="190" y="84"/>
                    <a:pt x="190" y="80"/>
                  </a:cubicBezTo>
                  <a:cubicBezTo>
                    <a:pt x="190" y="78"/>
                    <a:pt x="190" y="77"/>
                    <a:pt x="190" y="75"/>
                  </a:cubicBezTo>
                  <a:cubicBezTo>
                    <a:pt x="189" y="74"/>
                    <a:pt x="189" y="72"/>
                    <a:pt x="188" y="71"/>
                  </a:cubicBezTo>
                  <a:cubicBezTo>
                    <a:pt x="187" y="71"/>
                    <a:pt x="187" y="71"/>
                    <a:pt x="187" y="71"/>
                  </a:cubicBezTo>
                  <a:lnTo>
                    <a:pt x="187" y="91"/>
                  </a:lnTo>
                  <a:close/>
                  <a:moveTo>
                    <a:pt x="187" y="0"/>
                  </a:moveTo>
                  <a:cubicBezTo>
                    <a:pt x="147" y="0"/>
                    <a:pt x="147" y="0"/>
                    <a:pt x="147" y="0"/>
                  </a:cubicBezTo>
                  <a:cubicBezTo>
                    <a:pt x="147" y="16"/>
                    <a:pt x="147" y="16"/>
                    <a:pt x="147" y="16"/>
                  </a:cubicBezTo>
                  <a:cubicBezTo>
                    <a:pt x="187" y="16"/>
                    <a:pt x="187" y="16"/>
                    <a:pt x="187" y="16"/>
                  </a:cubicBezTo>
                  <a:cubicBezTo>
                    <a:pt x="187" y="0"/>
                    <a:pt x="187" y="0"/>
                    <a:pt x="187" y="0"/>
                  </a:cubicBezTo>
                  <a:close/>
                  <a:moveTo>
                    <a:pt x="147" y="224"/>
                  </a:moveTo>
                  <a:cubicBezTo>
                    <a:pt x="187" y="224"/>
                    <a:pt x="187" y="224"/>
                    <a:pt x="187" y="224"/>
                  </a:cubicBezTo>
                  <a:cubicBezTo>
                    <a:pt x="187" y="208"/>
                    <a:pt x="187" y="208"/>
                    <a:pt x="187" y="208"/>
                  </a:cubicBezTo>
                  <a:cubicBezTo>
                    <a:pt x="147" y="208"/>
                    <a:pt x="147" y="208"/>
                    <a:pt x="147" y="208"/>
                  </a:cubicBezTo>
                  <a:cubicBezTo>
                    <a:pt x="147" y="224"/>
                    <a:pt x="147" y="224"/>
                    <a:pt x="147" y="224"/>
                  </a:cubicBezTo>
                  <a:close/>
                  <a:moveTo>
                    <a:pt x="187" y="29"/>
                  </a:moveTo>
                  <a:cubicBezTo>
                    <a:pt x="187" y="66"/>
                    <a:pt x="187" y="66"/>
                    <a:pt x="187" y="66"/>
                  </a:cubicBezTo>
                  <a:cubicBezTo>
                    <a:pt x="185" y="66"/>
                    <a:pt x="184" y="66"/>
                    <a:pt x="182" y="67"/>
                  </a:cubicBezTo>
                  <a:cubicBezTo>
                    <a:pt x="176" y="68"/>
                    <a:pt x="172" y="71"/>
                    <a:pt x="169" y="75"/>
                  </a:cubicBezTo>
                  <a:cubicBezTo>
                    <a:pt x="167" y="80"/>
                    <a:pt x="166" y="84"/>
                    <a:pt x="167" y="88"/>
                  </a:cubicBezTo>
                  <a:cubicBezTo>
                    <a:pt x="168" y="93"/>
                    <a:pt x="172" y="97"/>
                    <a:pt x="177" y="98"/>
                  </a:cubicBezTo>
                  <a:cubicBezTo>
                    <a:pt x="173" y="101"/>
                    <a:pt x="169" y="105"/>
                    <a:pt x="168" y="109"/>
                  </a:cubicBezTo>
                  <a:cubicBezTo>
                    <a:pt x="166" y="113"/>
                    <a:pt x="165" y="117"/>
                    <a:pt x="167" y="122"/>
                  </a:cubicBezTo>
                  <a:cubicBezTo>
                    <a:pt x="168" y="126"/>
                    <a:pt x="170" y="130"/>
                    <a:pt x="175" y="133"/>
                  </a:cubicBezTo>
                  <a:cubicBezTo>
                    <a:pt x="178" y="135"/>
                    <a:pt x="182" y="135"/>
                    <a:pt x="187" y="135"/>
                  </a:cubicBezTo>
                  <a:cubicBezTo>
                    <a:pt x="187" y="194"/>
                    <a:pt x="187" y="194"/>
                    <a:pt x="187" y="194"/>
                  </a:cubicBezTo>
                  <a:cubicBezTo>
                    <a:pt x="147" y="194"/>
                    <a:pt x="147" y="194"/>
                    <a:pt x="147" y="194"/>
                  </a:cubicBezTo>
                  <a:cubicBezTo>
                    <a:pt x="147" y="137"/>
                    <a:pt x="147" y="137"/>
                    <a:pt x="147" y="137"/>
                  </a:cubicBezTo>
                  <a:cubicBezTo>
                    <a:pt x="148" y="137"/>
                    <a:pt x="148" y="137"/>
                    <a:pt x="148" y="137"/>
                  </a:cubicBezTo>
                  <a:cubicBezTo>
                    <a:pt x="148" y="125"/>
                    <a:pt x="148" y="125"/>
                    <a:pt x="148" y="125"/>
                  </a:cubicBezTo>
                  <a:cubicBezTo>
                    <a:pt x="159" y="123"/>
                    <a:pt x="159" y="123"/>
                    <a:pt x="159" y="123"/>
                  </a:cubicBezTo>
                  <a:cubicBezTo>
                    <a:pt x="158" y="112"/>
                    <a:pt x="158" y="112"/>
                    <a:pt x="158" y="112"/>
                  </a:cubicBezTo>
                  <a:cubicBezTo>
                    <a:pt x="147" y="115"/>
                    <a:pt x="147" y="115"/>
                    <a:pt x="147" y="115"/>
                  </a:cubicBezTo>
                  <a:cubicBezTo>
                    <a:pt x="147" y="106"/>
                    <a:pt x="147" y="106"/>
                    <a:pt x="147" y="106"/>
                  </a:cubicBezTo>
                  <a:cubicBezTo>
                    <a:pt x="147" y="29"/>
                    <a:pt x="147" y="29"/>
                    <a:pt x="147" y="29"/>
                  </a:cubicBezTo>
                  <a:cubicBezTo>
                    <a:pt x="187" y="29"/>
                    <a:pt x="187" y="29"/>
                    <a:pt x="187" y="29"/>
                  </a:cubicBezTo>
                  <a:close/>
                  <a:moveTo>
                    <a:pt x="187" y="71"/>
                  </a:moveTo>
                  <a:cubicBezTo>
                    <a:pt x="186" y="70"/>
                    <a:pt x="185" y="70"/>
                    <a:pt x="184" y="70"/>
                  </a:cubicBezTo>
                  <a:cubicBezTo>
                    <a:pt x="181" y="71"/>
                    <a:pt x="179" y="73"/>
                    <a:pt x="178" y="76"/>
                  </a:cubicBezTo>
                  <a:cubicBezTo>
                    <a:pt x="177" y="78"/>
                    <a:pt x="177" y="81"/>
                    <a:pt x="178" y="83"/>
                  </a:cubicBezTo>
                  <a:cubicBezTo>
                    <a:pt x="179" y="88"/>
                    <a:pt x="181" y="91"/>
                    <a:pt x="185" y="93"/>
                  </a:cubicBezTo>
                  <a:cubicBezTo>
                    <a:pt x="186" y="92"/>
                    <a:pt x="187" y="91"/>
                    <a:pt x="187" y="91"/>
                  </a:cubicBezTo>
                  <a:cubicBezTo>
                    <a:pt x="187" y="71"/>
                    <a:pt x="187" y="71"/>
                    <a:pt x="187" y="71"/>
                  </a:cubicBezTo>
                  <a:close/>
                  <a:moveTo>
                    <a:pt x="187" y="100"/>
                  </a:moveTo>
                  <a:cubicBezTo>
                    <a:pt x="187" y="100"/>
                    <a:pt x="186" y="100"/>
                    <a:pt x="186" y="99"/>
                  </a:cubicBezTo>
                  <a:cubicBezTo>
                    <a:pt x="181" y="104"/>
                    <a:pt x="179" y="110"/>
                    <a:pt x="179" y="116"/>
                  </a:cubicBezTo>
                  <a:cubicBezTo>
                    <a:pt x="179" y="118"/>
                    <a:pt x="179" y="120"/>
                    <a:pt x="180" y="121"/>
                  </a:cubicBezTo>
                  <a:cubicBezTo>
                    <a:pt x="180" y="124"/>
                    <a:pt x="182" y="126"/>
                    <a:pt x="183" y="127"/>
                  </a:cubicBezTo>
                  <a:cubicBezTo>
                    <a:pt x="184" y="128"/>
                    <a:pt x="186" y="128"/>
                    <a:pt x="187" y="128"/>
                  </a:cubicBezTo>
                  <a:lnTo>
                    <a:pt x="187" y="100"/>
                  </a:lnTo>
                  <a:close/>
                  <a:moveTo>
                    <a:pt x="147" y="0"/>
                  </a:moveTo>
                  <a:cubicBezTo>
                    <a:pt x="99" y="0"/>
                    <a:pt x="99" y="0"/>
                    <a:pt x="99" y="0"/>
                  </a:cubicBezTo>
                  <a:cubicBezTo>
                    <a:pt x="99" y="16"/>
                    <a:pt x="99" y="16"/>
                    <a:pt x="99" y="16"/>
                  </a:cubicBezTo>
                  <a:cubicBezTo>
                    <a:pt x="147" y="16"/>
                    <a:pt x="147" y="16"/>
                    <a:pt x="147" y="16"/>
                  </a:cubicBezTo>
                  <a:cubicBezTo>
                    <a:pt x="147" y="0"/>
                    <a:pt x="147" y="0"/>
                    <a:pt x="147" y="0"/>
                  </a:cubicBezTo>
                  <a:close/>
                  <a:moveTo>
                    <a:pt x="99" y="224"/>
                  </a:moveTo>
                  <a:cubicBezTo>
                    <a:pt x="147" y="224"/>
                    <a:pt x="147" y="224"/>
                    <a:pt x="147" y="224"/>
                  </a:cubicBezTo>
                  <a:cubicBezTo>
                    <a:pt x="147" y="208"/>
                    <a:pt x="147" y="208"/>
                    <a:pt x="147" y="208"/>
                  </a:cubicBezTo>
                  <a:cubicBezTo>
                    <a:pt x="99" y="208"/>
                    <a:pt x="99" y="208"/>
                    <a:pt x="99" y="208"/>
                  </a:cubicBezTo>
                  <a:cubicBezTo>
                    <a:pt x="99" y="224"/>
                    <a:pt x="99" y="224"/>
                    <a:pt x="99" y="224"/>
                  </a:cubicBezTo>
                  <a:close/>
                  <a:moveTo>
                    <a:pt x="147" y="29"/>
                  </a:moveTo>
                  <a:cubicBezTo>
                    <a:pt x="147" y="106"/>
                    <a:pt x="147" y="106"/>
                    <a:pt x="147" y="106"/>
                  </a:cubicBezTo>
                  <a:cubicBezTo>
                    <a:pt x="147" y="104"/>
                    <a:pt x="147" y="104"/>
                    <a:pt x="147" y="104"/>
                  </a:cubicBezTo>
                  <a:cubicBezTo>
                    <a:pt x="137" y="107"/>
                    <a:pt x="137" y="107"/>
                    <a:pt x="137" y="107"/>
                  </a:cubicBezTo>
                  <a:cubicBezTo>
                    <a:pt x="138" y="118"/>
                    <a:pt x="138" y="118"/>
                    <a:pt x="138" y="118"/>
                  </a:cubicBezTo>
                  <a:cubicBezTo>
                    <a:pt x="127" y="121"/>
                    <a:pt x="127" y="121"/>
                    <a:pt x="127" y="121"/>
                  </a:cubicBezTo>
                  <a:cubicBezTo>
                    <a:pt x="127" y="131"/>
                    <a:pt x="127" y="131"/>
                    <a:pt x="127" y="131"/>
                  </a:cubicBezTo>
                  <a:cubicBezTo>
                    <a:pt x="138" y="128"/>
                    <a:pt x="138" y="128"/>
                    <a:pt x="138" y="128"/>
                  </a:cubicBezTo>
                  <a:cubicBezTo>
                    <a:pt x="138" y="139"/>
                    <a:pt x="138" y="139"/>
                    <a:pt x="138" y="139"/>
                  </a:cubicBezTo>
                  <a:cubicBezTo>
                    <a:pt x="147" y="137"/>
                    <a:pt x="147" y="137"/>
                    <a:pt x="147" y="137"/>
                  </a:cubicBezTo>
                  <a:cubicBezTo>
                    <a:pt x="147" y="194"/>
                    <a:pt x="147" y="194"/>
                    <a:pt x="147" y="194"/>
                  </a:cubicBezTo>
                  <a:cubicBezTo>
                    <a:pt x="99" y="194"/>
                    <a:pt x="99" y="194"/>
                    <a:pt x="99" y="194"/>
                  </a:cubicBezTo>
                  <a:cubicBezTo>
                    <a:pt x="99" y="157"/>
                    <a:pt x="99" y="157"/>
                    <a:pt x="99" y="157"/>
                  </a:cubicBezTo>
                  <a:cubicBezTo>
                    <a:pt x="100" y="157"/>
                    <a:pt x="101" y="157"/>
                    <a:pt x="102" y="156"/>
                  </a:cubicBezTo>
                  <a:cubicBezTo>
                    <a:pt x="109" y="155"/>
                    <a:pt x="113" y="151"/>
                    <a:pt x="117" y="145"/>
                  </a:cubicBezTo>
                  <a:cubicBezTo>
                    <a:pt x="120" y="139"/>
                    <a:pt x="121" y="132"/>
                    <a:pt x="119" y="124"/>
                  </a:cubicBezTo>
                  <a:cubicBezTo>
                    <a:pt x="118" y="120"/>
                    <a:pt x="116" y="117"/>
                    <a:pt x="114" y="115"/>
                  </a:cubicBezTo>
                  <a:cubicBezTo>
                    <a:pt x="112" y="114"/>
                    <a:pt x="111" y="113"/>
                    <a:pt x="109" y="113"/>
                  </a:cubicBezTo>
                  <a:cubicBezTo>
                    <a:pt x="108" y="112"/>
                    <a:pt x="105" y="113"/>
                    <a:pt x="103" y="113"/>
                  </a:cubicBezTo>
                  <a:cubicBezTo>
                    <a:pt x="101" y="114"/>
                    <a:pt x="100" y="114"/>
                    <a:pt x="99" y="115"/>
                  </a:cubicBezTo>
                  <a:cubicBezTo>
                    <a:pt x="99" y="93"/>
                    <a:pt x="99" y="93"/>
                    <a:pt x="99" y="93"/>
                  </a:cubicBezTo>
                  <a:cubicBezTo>
                    <a:pt x="100" y="93"/>
                    <a:pt x="100" y="93"/>
                    <a:pt x="100" y="93"/>
                  </a:cubicBezTo>
                  <a:cubicBezTo>
                    <a:pt x="102" y="93"/>
                    <a:pt x="103" y="93"/>
                    <a:pt x="104" y="94"/>
                  </a:cubicBezTo>
                  <a:cubicBezTo>
                    <a:pt x="105" y="94"/>
                    <a:pt x="106" y="95"/>
                    <a:pt x="106" y="97"/>
                  </a:cubicBezTo>
                  <a:cubicBezTo>
                    <a:pt x="106" y="98"/>
                    <a:pt x="106" y="99"/>
                    <a:pt x="105" y="100"/>
                  </a:cubicBezTo>
                  <a:cubicBezTo>
                    <a:pt x="108" y="99"/>
                    <a:pt x="110" y="98"/>
                    <a:pt x="111" y="97"/>
                  </a:cubicBezTo>
                  <a:cubicBezTo>
                    <a:pt x="112" y="95"/>
                    <a:pt x="112" y="93"/>
                    <a:pt x="111" y="92"/>
                  </a:cubicBezTo>
                  <a:cubicBezTo>
                    <a:pt x="111" y="90"/>
                    <a:pt x="110" y="89"/>
                    <a:pt x="107" y="88"/>
                  </a:cubicBezTo>
                  <a:cubicBezTo>
                    <a:pt x="105" y="87"/>
                    <a:pt x="103" y="87"/>
                    <a:pt x="100" y="88"/>
                  </a:cubicBezTo>
                  <a:cubicBezTo>
                    <a:pt x="99" y="88"/>
                    <a:pt x="99" y="88"/>
                    <a:pt x="99" y="88"/>
                  </a:cubicBezTo>
                  <a:cubicBezTo>
                    <a:pt x="99" y="29"/>
                    <a:pt x="99" y="29"/>
                    <a:pt x="99" y="29"/>
                  </a:cubicBezTo>
                  <a:cubicBezTo>
                    <a:pt x="147" y="29"/>
                    <a:pt x="147" y="29"/>
                    <a:pt x="147" y="29"/>
                  </a:cubicBezTo>
                  <a:close/>
                  <a:moveTo>
                    <a:pt x="99" y="150"/>
                  </a:moveTo>
                  <a:cubicBezTo>
                    <a:pt x="100" y="150"/>
                    <a:pt x="101" y="150"/>
                    <a:pt x="101" y="150"/>
                  </a:cubicBezTo>
                  <a:cubicBezTo>
                    <a:pt x="105" y="149"/>
                    <a:pt x="107" y="146"/>
                    <a:pt x="109" y="142"/>
                  </a:cubicBezTo>
                  <a:cubicBezTo>
                    <a:pt x="110" y="137"/>
                    <a:pt x="111" y="133"/>
                    <a:pt x="110" y="129"/>
                  </a:cubicBezTo>
                  <a:cubicBezTo>
                    <a:pt x="108" y="123"/>
                    <a:pt x="106" y="120"/>
                    <a:pt x="103" y="121"/>
                  </a:cubicBezTo>
                  <a:cubicBezTo>
                    <a:pt x="101" y="121"/>
                    <a:pt x="100" y="122"/>
                    <a:pt x="99" y="123"/>
                  </a:cubicBezTo>
                  <a:lnTo>
                    <a:pt x="99" y="150"/>
                  </a:lnTo>
                  <a:close/>
                  <a:moveTo>
                    <a:pt x="99" y="0"/>
                  </a:moveTo>
                  <a:cubicBezTo>
                    <a:pt x="23" y="0"/>
                    <a:pt x="23" y="0"/>
                    <a:pt x="23" y="0"/>
                  </a:cubicBezTo>
                  <a:cubicBezTo>
                    <a:pt x="10" y="0"/>
                    <a:pt x="0" y="10"/>
                    <a:pt x="0" y="23"/>
                  </a:cubicBezTo>
                  <a:cubicBezTo>
                    <a:pt x="0" y="200"/>
                    <a:pt x="0" y="200"/>
                    <a:pt x="0" y="200"/>
                  </a:cubicBezTo>
                  <a:cubicBezTo>
                    <a:pt x="0" y="213"/>
                    <a:pt x="10" y="224"/>
                    <a:pt x="23" y="224"/>
                  </a:cubicBezTo>
                  <a:cubicBezTo>
                    <a:pt x="99" y="224"/>
                    <a:pt x="99" y="224"/>
                    <a:pt x="99" y="224"/>
                  </a:cubicBezTo>
                  <a:cubicBezTo>
                    <a:pt x="99" y="208"/>
                    <a:pt x="99" y="208"/>
                    <a:pt x="99" y="208"/>
                  </a:cubicBezTo>
                  <a:cubicBezTo>
                    <a:pt x="37" y="208"/>
                    <a:pt x="37" y="208"/>
                    <a:pt x="37" y="208"/>
                  </a:cubicBezTo>
                  <a:cubicBezTo>
                    <a:pt x="37" y="208"/>
                    <a:pt x="37" y="208"/>
                    <a:pt x="37" y="208"/>
                  </a:cubicBezTo>
                  <a:cubicBezTo>
                    <a:pt x="26" y="208"/>
                    <a:pt x="17" y="199"/>
                    <a:pt x="17" y="189"/>
                  </a:cubicBezTo>
                  <a:cubicBezTo>
                    <a:pt x="17" y="35"/>
                    <a:pt x="17" y="35"/>
                    <a:pt x="17" y="35"/>
                  </a:cubicBezTo>
                  <a:cubicBezTo>
                    <a:pt x="17" y="24"/>
                    <a:pt x="26" y="16"/>
                    <a:pt x="37" y="16"/>
                  </a:cubicBezTo>
                  <a:cubicBezTo>
                    <a:pt x="99" y="16"/>
                    <a:pt x="99" y="16"/>
                    <a:pt x="99" y="16"/>
                  </a:cubicBezTo>
                  <a:cubicBezTo>
                    <a:pt x="99" y="0"/>
                    <a:pt x="99" y="0"/>
                    <a:pt x="99" y="0"/>
                  </a:cubicBezTo>
                  <a:close/>
                  <a:moveTo>
                    <a:pt x="99" y="29"/>
                  </a:moveTo>
                  <a:cubicBezTo>
                    <a:pt x="99" y="88"/>
                    <a:pt x="99" y="88"/>
                    <a:pt x="99" y="88"/>
                  </a:cubicBezTo>
                  <a:cubicBezTo>
                    <a:pt x="93" y="89"/>
                    <a:pt x="89" y="93"/>
                    <a:pt x="85" y="97"/>
                  </a:cubicBezTo>
                  <a:cubicBezTo>
                    <a:pt x="82" y="102"/>
                    <a:pt x="80" y="109"/>
                    <a:pt x="79" y="116"/>
                  </a:cubicBezTo>
                  <a:cubicBezTo>
                    <a:pt x="78" y="120"/>
                    <a:pt x="78" y="124"/>
                    <a:pt x="79" y="129"/>
                  </a:cubicBezTo>
                  <a:cubicBezTo>
                    <a:pt x="79" y="134"/>
                    <a:pt x="80" y="138"/>
                    <a:pt x="81" y="142"/>
                  </a:cubicBezTo>
                  <a:cubicBezTo>
                    <a:pt x="81" y="144"/>
                    <a:pt x="81" y="144"/>
                    <a:pt x="81" y="144"/>
                  </a:cubicBezTo>
                  <a:cubicBezTo>
                    <a:pt x="82" y="146"/>
                    <a:pt x="82" y="148"/>
                    <a:pt x="83" y="150"/>
                  </a:cubicBezTo>
                  <a:cubicBezTo>
                    <a:pt x="86" y="156"/>
                    <a:pt x="92" y="158"/>
                    <a:pt x="99" y="157"/>
                  </a:cubicBezTo>
                  <a:cubicBezTo>
                    <a:pt x="99" y="194"/>
                    <a:pt x="99" y="194"/>
                    <a:pt x="99" y="194"/>
                  </a:cubicBezTo>
                  <a:cubicBezTo>
                    <a:pt x="46" y="194"/>
                    <a:pt x="46" y="194"/>
                    <a:pt x="46" y="194"/>
                  </a:cubicBezTo>
                  <a:cubicBezTo>
                    <a:pt x="37" y="194"/>
                    <a:pt x="30" y="187"/>
                    <a:pt x="30" y="179"/>
                  </a:cubicBezTo>
                  <a:cubicBezTo>
                    <a:pt x="30" y="45"/>
                    <a:pt x="30" y="45"/>
                    <a:pt x="30" y="45"/>
                  </a:cubicBezTo>
                  <a:cubicBezTo>
                    <a:pt x="30" y="36"/>
                    <a:pt x="37" y="29"/>
                    <a:pt x="46" y="29"/>
                  </a:cubicBezTo>
                  <a:cubicBezTo>
                    <a:pt x="99" y="29"/>
                    <a:pt x="99" y="29"/>
                    <a:pt x="99" y="29"/>
                  </a:cubicBezTo>
                  <a:close/>
                  <a:moveTo>
                    <a:pt x="99" y="93"/>
                  </a:moveTo>
                  <a:cubicBezTo>
                    <a:pt x="99" y="115"/>
                    <a:pt x="99" y="115"/>
                    <a:pt x="99" y="115"/>
                  </a:cubicBezTo>
                  <a:cubicBezTo>
                    <a:pt x="98" y="115"/>
                    <a:pt x="97" y="116"/>
                    <a:pt x="96" y="118"/>
                  </a:cubicBezTo>
                  <a:cubicBezTo>
                    <a:pt x="94" y="120"/>
                    <a:pt x="93" y="122"/>
                    <a:pt x="94" y="125"/>
                  </a:cubicBezTo>
                  <a:cubicBezTo>
                    <a:pt x="94" y="127"/>
                    <a:pt x="95" y="128"/>
                    <a:pt x="97" y="129"/>
                  </a:cubicBezTo>
                  <a:cubicBezTo>
                    <a:pt x="97" y="127"/>
                    <a:pt x="98" y="125"/>
                    <a:pt x="99" y="123"/>
                  </a:cubicBezTo>
                  <a:cubicBezTo>
                    <a:pt x="99" y="150"/>
                    <a:pt x="99" y="150"/>
                    <a:pt x="99" y="150"/>
                  </a:cubicBezTo>
                  <a:cubicBezTo>
                    <a:pt x="98" y="150"/>
                    <a:pt x="97" y="149"/>
                    <a:pt x="96" y="149"/>
                  </a:cubicBezTo>
                  <a:cubicBezTo>
                    <a:pt x="95" y="148"/>
                    <a:pt x="94" y="146"/>
                    <a:pt x="93" y="142"/>
                  </a:cubicBezTo>
                  <a:cubicBezTo>
                    <a:pt x="92" y="140"/>
                    <a:pt x="92" y="137"/>
                    <a:pt x="91" y="133"/>
                  </a:cubicBezTo>
                  <a:cubicBezTo>
                    <a:pt x="91" y="128"/>
                    <a:pt x="90" y="124"/>
                    <a:pt x="90" y="119"/>
                  </a:cubicBezTo>
                  <a:cubicBezTo>
                    <a:pt x="90" y="111"/>
                    <a:pt x="91" y="104"/>
                    <a:pt x="93" y="100"/>
                  </a:cubicBezTo>
                  <a:cubicBezTo>
                    <a:pt x="95" y="97"/>
                    <a:pt x="97" y="94"/>
                    <a:pt x="99" y="93"/>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3" name="Freeform 77"/>
            <p:cNvSpPr/>
            <p:nvPr/>
          </p:nvSpPr>
          <p:spPr bwMode="auto">
            <a:xfrm>
              <a:off x="692607" y="1667590"/>
              <a:ext cx="160693" cy="120222"/>
            </a:xfrm>
            <a:custGeom>
              <a:avLst/>
              <a:gdLst>
                <a:gd name="T0" fmla="*/ 69 w 98"/>
                <a:gd name="T1" fmla="*/ 0 h 74"/>
                <a:gd name="T2" fmla="*/ 49 w 98"/>
                <a:gd name="T3" fmla="*/ 8 h 74"/>
                <a:gd name="T4" fmla="*/ 30 w 98"/>
                <a:gd name="T5" fmla="*/ 0 h 74"/>
                <a:gd name="T6" fmla="*/ 0 w 98"/>
                <a:gd name="T7" fmla="*/ 29 h 74"/>
                <a:gd name="T8" fmla="*/ 51 w 98"/>
                <a:gd name="T9" fmla="*/ 74 h 74"/>
                <a:gd name="T10" fmla="*/ 98 w 98"/>
                <a:gd name="T11" fmla="*/ 29 h 74"/>
                <a:gd name="T12" fmla="*/ 69 w 98"/>
                <a:gd name="T13" fmla="*/ 0 h 74"/>
              </a:gdLst>
              <a:ahLst/>
              <a:cxnLst>
                <a:cxn ang="0">
                  <a:pos x="T0" y="T1"/>
                </a:cxn>
                <a:cxn ang="0">
                  <a:pos x="T2" y="T3"/>
                </a:cxn>
                <a:cxn ang="0">
                  <a:pos x="T4" y="T5"/>
                </a:cxn>
                <a:cxn ang="0">
                  <a:pos x="T6" y="T7"/>
                </a:cxn>
                <a:cxn ang="0">
                  <a:pos x="T8" y="T9"/>
                </a:cxn>
                <a:cxn ang="0">
                  <a:pos x="T10" y="T11"/>
                </a:cxn>
                <a:cxn ang="0">
                  <a:pos x="T12" y="T13"/>
                </a:cxn>
              </a:cxnLst>
              <a:rect l="0" t="0" r="r" b="b"/>
              <a:pathLst>
                <a:path w="98" h="74">
                  <a:moveTo>
                    <a:pt x="69" y="0"/>
                  </a:moveTo>
                  <a:cubicBezTo>
                    <a:pt x="61" y="0"/>
                    <a:pt x="54" y="3"/>
                    <a:pt x="49" y="8"/>
                  </a:cubicBezTo>
                  <a:cubicBezTo>
                    <a:pt x="44" y="3"/>
                    <a:pt x="37" y="0"/>
                    <a:pt x="30" y="0"/>
                  </a:cubicBezTo>
                  <a:cubicBezTo>
                    <a:pt x="13" y="0"/>
                    <a:pt x="0" y="13"/>
                    <a:pt x="0" y="29"/>
                  </a:cubicBezTo>
                  <a:cubicBezTo>
                    <a:pt x="0" y="47"/>
                    <a:pt x="15" y="74"/>
                    <a:pt x="51" y="74"/>
                  </a:cubicBezTo>
                  <a:cubicBezTo>
                    <a:pt x="88" y="74"/>
                    <a:pt x="98" y="45"/>
                    <a:pt x="98" y="29"/>
                  </a:cubicBezTo>
                  <a:cubicBezTo>
                    <a:pt x="98" y="13"/>
                    <a:pt x="85" y="0"/>
                    <a:pt x="69" y="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4" name="Freeform 78"/>
            <p:cNvSpPr/>
            <p:nvPr/>
          </p:nvSpPr>
          <p:spPr bwMode="auto">
            <a:xfrm>
              <a:off x="764025" y="1636642"/>
              <a:ext cx="44042" cy="54754"/>
            </a:xfrm>
            <a:custGeom>
              <a:avLst/>
              <a:gdLst>
                <a:gd name="T0" fmla="*/ 6 w 27"/>
                <a:gd name="T1" fmla="*/ 34 h 34"/>
                <a:gd name="T2" fmla="*/ 13 w 27"/>
                <a:gd name="T3" fmla="*/ 0 h 34"/>
                <a:gd name="T4" fmla="*/ 27 w 27"/>
                <a:gd name="T5" fmla="*/ 3 h 34"/>
                <a:gd name="T6" fmla="*/ 6 w 27"/>
                <a:gd name="T7" fmla="*/ 34 h 34"/>
              </a:gdLst>
              <a:ahLst/>
              <a:cxnLst>
                <a:cxn ang="0">
                  <a:pos x="T0" y="T1"/>
                </a:cxn>
                <a:cxn ang="0">
                  <a:pos x="T2" y="T3"/>
                </a:cxn>
                <a:cxn ang="0">
                  <a:pos x="T4" y="T5"/>
                </a:cxn>
                <a:cxn ang="0">
                  <a:pos x="T6" y="T7"/>
                </a:cxn>
              </a:cxnLst>
              <a:rect l="0" t="0" r="r" b="b"/>
              <a:pathLst>
                <a:path w="27" h="34">
                  <a:moveTo>
                    <a:pt x="6" y="34"/>
                  </a:moveTo>
                  <a:cubicBezTo>
                    <a:pt x="0" y="22"/>
                    <a:pt x="4" y="9"/>
                    <a:pt x="13" y="0"/>
                  </a:cubicBezTo>
                  <a:cubicBezTo>
                    <a:pt x="27" y="3"/>
                    <a:pt x="27" y="3"/>
                    <a:pt x="27" y="3"/>
                  </a:cubicBezTo>
                  <a:cubicBezTo>
                    <a:pt x="14" y="10"/>
                    <a:pt x="6" y="18"/>
                    <a:pt x="6" y="34"/>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5" name="Freeform 79"/>
            <p:cNvSpPr>
              <a:spLocks noEditPoints="1"/>
            </p:cNvSpPr>
            <p:nvPr/>
          </p:nvSpPr>
          <p:spPr bwMode="auto">
            <a:xfrm>
              <a:off x="514059" y="2638887"/>
              <a:ext cx="169025" cy="234492"/>
            </a:xfrm>
            <a:custGeom>
              <a:avLst/>
              <a:gdLst>
                <a:gd name="T0" fmla="*/ 87 w 103"/>
                <a:gd name="T1" fmla="*/ 88 h 143"/>
                <a:gd name="T2" fmla="*/ 103 w 103"/>
                <a:gd name="T3" fmla="*/ 112 h 143"/>
                <a:gd name="T4" fmla="*/ 102 w 103"/>
                <a:gd name="T5" fmla="*/ 143 h 143"/>
                <a:gd name="T6" fmla="*/ 87 w 103"/>
                <a:gd name="T7" fmla="*/ 137 h 143"/>
                <a:gd name="T8" fmla="*/ 87 w 103"/>
                <a:gd name="T9" fmla="*/ 134 h 143"/>
                <a:gd name="T10" fmla="*/ 91 w 103"/>
                <a:gd name="T11" fmla="*/ 136 h 143"/>
                <a:gd name="T12" fmla="*/ 100 w 103"/>
                <a:gd name="T13" fmla="*/ 130 h 143"/>
                <a:gd name="T14" fmla="*/ 100 w 103"/>
                <a:gd name="T15" fmla="*/ 113 h 143"/>
                <a:gd name="T16" fmla="*/ 100 w 103"/>
                <a:gd name="T17" fmla="*/ 113 h 143"/>
                <a:gd name="T18" fmla="*/ 99 w 103"/>
                <a:gd name="T19" fmla="*/ 111 h 143"/>
                <a:gd name="T20" fmla="*/ 92 w 103"/>
                <a:gd name="T21" fmla="*/ 110 h 143"/>
                <a:gd name="T22" fmla="*/ 90 w 103"/>
                <a:gd name="T23" fmla="*/ 116 h 143"/>
                <a:gd name="T24" fmla="*/ 87 w 103"/>
                <a:gd name="T25" fmla="*/ 115 h 143"/>
                <a:gd name="T26" fmla="*/ 87 w 103"/>
                <a:gd name="T27" fmla="*/ 88 h 143"/>
                <a:gd name="T28" fmla="*/ 73 w 103"/>
                <a:gd name="T29" fmla="*/ 132 h 143"/>
                <a:gd name="T30" fmla="*/ 32 w 103"/>
                <a:gd name="T31" fmla="*/ 70 h 143"/>
                <a:gd name="T32" fmla="*/ 28 w 103"/>
                <a:gd name="T33" fmla="*/ 68 h 143"/>
                <a:gd name="T34" fmla="*/ 28 w 103"/>
                <a:gd name="T35" fmla="*/ 67 h 143"/>
                <a:gd name="T36" fmla="*/ 28 w 103"/>
                <a:gd name="T37" fmla="*/ 63 h 143"/>
                <a:gd name="T38" fmla="*/ 29 w 103"/>
                <a:gd name="T39" fmla="*/ 65 h 143"/>
                <a:gd name="T40" fmla="*/ 34 w 103"/>
                <a:gd name="T41" fmla="*/ 66 h 143"/>
                <a:gd name="T42" fmla="*/ 41 w 103"/>
                <a:gd name="T43" fmla="*/ 61 h 143"/>
                <a:gd name="T44" fmla="*/ 41 w 103"/>
                <a:gd name="T45" fmla="*/ 61 h 143"/>
                <a:gd name="T46" fmla="*/ 37 w 103"/>
                <a:gd name="T47" fmla="*/ 59 h 143"/>
                <a:gd name="T48" fmla="*/ 28 w 103"/>
                <a:gd name="T49" fmla="*/ 45 h 143"/>
                <a:gd name="T50" fmla="*/ 28 w 103"/>
                <a:gd name="T51" fmla="*/ 26 h 143"/>
                <a:gd name="T52" fmla="*/ 39 w 103"/>
                <a:gd name="T53" fmla="*/ 19 h 143"/>
                <a:gd name="T54" fmla="*/ 44 w 103"/>
                <a:gd name="T55" fmla="*/ 21 h 143"/>
                <a:gd name="T56" fmla="*/ 61 w 103"/>
                <a:gd name="T57" fmla="*/ 46 h 143"/>
                <a:gd name="T58" fmla="*/ 61 w 103"/>
                <a:gd name="T59" fmla="*/ 50 h 143"/>
                <a:gd name="T60" fmla="*/ 87 w 103"/>
                <a:gd name="T61" fmla="*/ 88 h 143"/>
                <a:gd name="T62" fmla="*/ 87 w 103"/>
                <a:gd name="T63" fmla="*/ 115 h 143"/>
                <a:gd name="T64" fmla="*/ 84 w 103"/>
                <a:gd name="T65" fmla="*/ 116 h 143"/>
                <a:gd name="T66" fmla="*/ 82 w 103"/>
                <a:gd name="T67" fmla="*/ 122 h 143"/>
                <a:gd name="T68" fmla="*/ 75 w 103"/>
                <a:gd name="T69" fmla="*/ 121 h 143"/>
                <a:gd name="T70" fmla="*/ 74 w 103"/>
                <a:gd name="T71" fmla="*/ 128 h 143"/>
                <a:gd name="T72" fmla="*/ 75 w 103"/>
                <a:gd name="T73" fmla="*/ 130 h 143"/>
                <a:gd name="T74" fmla="*/ 87 w 103"/>
                <a:gd name="T75" fmla="*/ 134 h 143"/>
                <a:gd name="T76" fmla="*/ 87 w 103"/>
                <a:gd name="T77" fmla="*/ 137 h 143"/>
                <a:gd name="T78" fmla="*/ 73 w 103"/>
                <a:gd name="T79" fmla="*/ 132 h 143"/>
                <a:gd name="T80" fmla="*/ 28 w 103"/>
                <a:gd name="T81" fmla="*/ 4 h 143"/>
                <a:gd name="T82" fmla="*/ 28 w 103"/>
                <a:gd name="T83" fmla="*/ 24 h 143"/>
                <a:gd name="T84" fmla="*/ 36 w 103"/>
                <a:gd name="T85" fmla="*/ 15 h 143"/>
                <a:gd name="T86" fmla="*/ 32 w 103"/>
                <a:gd name="T87" fmla="*/ 8 h 143"/>
                <a:gd name="T88" fmla="*/ 28 w 103"/>
                <a:gd name="T89" fmla="*/ 4 h 143"/>
                <a:gd name="T90" fmla="*/ 28 w 103"/>
                <a:gd name="T91" fmla="*/ 67 h 143"/>
                <a:gd name="T92" fmla="*/ 11 w 103"/>
                <a:gd name="T93" fmla="*/ 43 h 143"/>
                <a:gd name="T94" fmla="*/ 11 w 103"/>
                <a:gd name="T95" fmla="*/ 37 h 143"/>
                <a:gd name="T96" fmla="*/ 5 w 103"/>
                <a:gd name="T97" fmla="*/ 27 h 143"/>
                <a:gd name="T98" fmla="*/ 9 w 103"/>
                <a:gd name="T99" fmla="*/ 4 h 143"/>
                <a:gd name="T100" fmla="*/ 28 w 103"/>
                <a:gd name="T101" fmla="*/ 4 h 143"/>
                <a:gd name="T102" fmla="*/ 28 w 103"/>
                <a:gd name="T103" fmla="*/ 24 h 143"/>
                <a:gd name="T104" fmla="*/ 21 w 103"/>
                <a:gd name="T105" fmla="*/ 31 h 143"/>
                <a:gd name="T106" fmla="*/ 28 w 103"/>
                <a:gd name="T107" fmla="*/ 26 h 143"/>
                <a:gd name="T108" fmla="*/ 28 w 103"/>
                <a:gd name="T109" fmla="*/ 45 h 143"/>
                <a:gd name="T110" fmla="*/ 22 w 103"/>
                <a:gd name="T111" fmla="*/ 37 h 143"/>
                <a:gd name="T112" fmla="*/ 22 w 103"/>
                <a:gd name="T113" fmla="*/ 33 h 143"/>
                <a:gd name="T114" fmla="*/ 15 w 103"/>
                <a:gd name="T115" fmla="*/ 37 h 143"/>
                <a:gd name="T116" fmla="*/ 14 w 103"/>
                <a:gd name="T117" fmla="*/ 43 h 143"/>
                <a:gd name="T118" fmla="*/ 28 w 103"/>
                <a:gd name="T119" fmla="*/ 63 h 143"/>
                <a:gd name="T120" fmla="*/ 28 w 103"/>
                <a:gd name="T121" fmla="*/ 67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3" h="143">
                  <a:moveTo>
                    <a:pt x="87" y="88"/>
                  </a:moveTo>
                  <a:cubicBezTo>
                    <a:pt x="103" y="112"/>
                    <a:pt x="103" y="112"/>
                    <a:pt x="103" y="112"/>
                  </a:cubicBezTo>
                  <a:cubicBezTo>
                    <a:pt x="102" y="143"/>
                    <a:pt x="102" y="143"/>
                    <a:pt x="102" y="143"/>
                  </a:cubicBezTo>
                  <a:cubicBezTo>
                    <a:pt x="87" y="137"/>
                    <a:pt x="87" y="137"/>
                    <a:pt x="87" y="137"/>
                  </a:cubicBezTo>
                  <a:cubicBezTo>
                    <a:pt x="87" y="134"/>
                    <a:pt x="87" y="134"/>
                    <a:pt x="87" y="134"/>
                  </a:cubicBezTo>
                  <a:cubicBezTo>
                    <a:pt x="91" y="136"/>
                    <a:pt x="91" y="136"/>
                    <a:pt x="91" y="136"/>
                  </a:cubicBezTo>
                  <a:cubicBezTo>
                    <a:pt x="100" y="130"/>
                    <a:pt x="100" y="130"/>
                    <a:pt x="100" y="130"/>
                  </a:cubicBezTo>
                  <a:cubicBezTo>
                    <a:pt x="100" y="113"/>
                    <a:pt x="100" y="113"/>
                    <a:pt x="100" y="113"/>
                  </a:cubicBezTo>
                  <a:cubicBezTo>
                    <a:pt x="100" y="113"/>
                    <a:pt x="100" y="113"/>
                    <a:pt x="100" y="113"/>
                  </a:cubicBezTo>
                  <a:cubicBezTo>
                    <a:pt x="99" y="111"/>
                    <a:pt x="99" y="111"/>
                    <a:pt x="99" y="111"/>
                  </a:cubicBezTo>
                  <a:cubicBezTo>
                    <a:pt x="98" y="109"/>
                    <a:pt x="95" y="108"/>
                    <a:pt x="92" y="110"/>
                  </a:cubicBezTo>
                  <a:cubicBezTo>
                    <a:pt x="90" y="111"/>
                    <a:pt x="89" y="114"/>
                    <a:pt x="90" y="116"/>
                  </a:cubicBezTo>
                  <a:cubicBezTo>
                    <a:pt x="89" y="115"/>
                    <a:pt x="88" y="115"/>
                    <a:pt x="87" y="115"/>
                  </a:cubicBezTo>
                  <a:lnTo>
                    <a:pt x="87" y="88"/>
                  </a:lnTo>
                  <a:close/>
                  <a:moveTo>
                    <a:pt x="73" y="132"/>
                  </a:moveTo>
                  <a:cubicBezTo>
                    <a:pt x="32" y="70"/>
                    <a:pt x="32" y="70"/>
                    <a:pt x="32" y="70"/>
                  </a:cubicBezTo>
                  <a:cubicBezTo>
                    <a:pt x="30" y="70"/>
                    <a:pt x="29" y="69"/>
                    <a:pt x="28" y="68"/>
                  </a:cubicBezTo>
                  <a:cubicBezTo>
                    <a:pt x="28" y="67"/>
                    <a:pt x="28" y="67"/>
                    <a:pt x="28" y="67"/>
                  </a:cubicBezTo>
                  <a:cubicBezTo>
                    <a:pt x="28" y="63"/>
                    <a:pt x="28" y="63"/>
                    <a:pt x="28" y="63"/>
                  </a:cubicBezTo>
                  <a:cubicBezTo>
                    <a:pt x="29" y="65"/>
                    <a:pt x="29" y="65"/>
                    <a:pt x="29" y="65"/>
                  </a:cubicBezTo>
                  <a:cubicBezTo>
                    <a:pt x="30" y="67"/>
                    <a:pt x="33" y="67"/>
                    <a:pt x="34" y="66"/>
                  </a:cubicBezTo>
                  <a:cubicBezTo>
                    <a:pt x="41" y="61"/>
                    <a:pt x="41" y="61"/>
                    <a:pt x="41" y="61"/>
                  </a:cubicBezTo>
                  <a:cubicBezTo>
                    <a:pt x="41" y="61"/>
                    <a:pt x="41" y="61"/>
                    <a:pt x="41" y="61"/>
                  </a:cubicBezTo>
                  <a:cubicBezTo>
                    <a:pt x="40" y="61"/>
                    <a:pt x="38" y="61"/>
                    <a:pt x="37" y="59"/>
                  </a:cubicBezTo>
                  <a:cubicBezTo>
                    <a:pt x="28" y="45"/>
                    <a:pt x="28" y="45"/>
                    <a:pt x="28" y="45"/>
                  </a:cubicBezTo>
                  <a:cubicBezTo>
                    <a:pt x="28" y="26"/>
                    <a:pt x="28" y="26"/>
                    <a:pt x="28" y="26"/>
                  </a:cubicBezTo>
                  <a:cubicBezTo>
                    <a:pt x="39" y="19"/>
                    <a:pt x="39" y="19"/>
                    <a:pt x="39" y="19"/>
                  </a:cubicBezTo>
                  <a:cubicBezTo>
                    <a:pt x="41" y="18"/>
                    <a:pt x="43" y="19"/>
                    <a:pt x="44" y="21"/>
                  </a:cubicBezTo>
                  <a:cubicBezTo>
                    <a:pt x="61" y="46"/>
                    <a:pt x="61" y="46"/>
                    <a:pt x="61" y="46"/>
                  </a:cubicBezTo>
                  <a:cubicBezTo>
                    <a:pt x="62" y="47"/>
                    <a:pt x="62" y="49"/>
                    <a:pt x="61" y="50"/>
                  </a:cubicBezTo>
                  <a:cubicBezTo>
                    <a:pt x="87" y="88"/>
                    <a:pt x="87" y="88"/>
                    <a:pt x="87" y="88"/>
                  </a:cubicBezTo>
                  <a:cubicBezTo>
                    <a:pt x="87" y="115"/>
                    <a:pt x="87" y="115"/>
                    <a:pt x="87" y="115"/>
                  </a:cubicBezTo>
                  <a:cubicBezTo>
                    <a:pt x="86" y="115"/>
                    <a:pt x="85" y="115"/>
                    <a:pt x="84" y="116"/>
                  </a:cubicBezTo>
                  <a:cubicBezTo>
                    <a:pt x="82" y="117"/>
                    <a:pt x="81" y="120"/>
                    <a:pt x="82" y="122"/>
                  </a:cubicBezTo>
                  <a:cubicBezTo>
                    <a:pt x="80" y="120"/>
                    <a:pt x="77" y="120"/>
                    <a:pt x="75" y="121"/>
                  </a:cubicBezTo>
                  <a:cubicBezTo>
                    <a:pt x="73" y="123"/>
                    <a:pt x="72" y="126"/>
                    <a:pt x="74" y="128"/>
                  </a:cubicBezTo>
                  <a:cubicBezTo>
                    <a:pt x="75" y="130"/>
                    <a:pt x="75" y="130"/>
                    <a:pt x="75" y="130"/>
                  </a:cubicBezTo>
                  <a:cubicBezTo>
                    <a:pt x="87" y="134"/>
                    <a:pt x="87" y="134"/>
                    <a:pt x="87" y="134"/>
                  </a:cubicBezTo>
                  <a:cubicBezTo>
                    <a:pt x="87" y="137"/>
                    <a:pt x="87" y="137"/>
                    <a:pt x="87" y="137"/>
                  </a:cubicBezTo>
                  <a:cubicBezTo>
                    <a:pt x="73" y="132"/>
                    <a:pt x="73" y="132"/>
                    <a:pt x="73" y="132"/>
                  </a:cubicBezTo>
                  <a:close/>
                  <a:moveTo>
                    <a:pt x="28" y="4"/>
                  </a:moveTo>
                  <a:cubicBezTo>
                    <a:pt x="28" y="24"/>
                    <a:pt x="28" y="24"/>
                    <a:pt x="28" y="24"/>
                  </a:cubicBezTo>
                  <a:cubicBezTo>
                    <a:pt x="36" y="15"/>
                    <a:pt x="36" y="15"/>
                    <a:pt x="36" y="15"/>
                  </a:cubicBezTo>
                  <a:cubicBezTo>
                    <a:pt x="32" y="8"/>
                    <a:pt x="32" y="8"/>
                    <a:pt x="32" y="8"/>
                  </a:cubicBezTo>
                  <a:cubicBezTo>
                    <a:pt x="31" y="7"/>
                    <a:pt x="29" y="5"/>
                    <a:pt x="28" y="4"/>
                  </a:cubicBezTo>
                  <a:close/>
                  <a:moveTo>
                    <a:pt x="28" y="67"/>
                  </a:moveTo>
                  <a:cubicBezTo>
                    <a:pt x="11" y="43"/>
                    <a:pt x="11" y="43"/>
                    <a:pt x="11" y="43"/>
                  </a:cubicBezTo>
                  <a:cubicBezTo>
                    <a:pt x="10" y="41"/>
                    <a:pt x="10" y="38"/>
                    <a:pt x="11" y="37"/>
                  </a:cubicBezTo>
                  <a:cubicBezTo>
                    <a:pt x="5" y="27"/>
                    <a:pt x="5" y="27"/>
                    <a:pt x="5" y="27"/>
                  </a:cubicBezTo>
                  <a:cubicBezTo>
                    <a:pt x="0" y="19"/>
                    <a:pt x="2" y="9"/>
                    <a:pt x="9" y="4"/>
                  </a:cubicBezTo>
                  <a:cubicBezTo>
                    <a:pt x="15" y="0"/>
                    <a:pt x="22" y="0"/>
                    <a:pt x="28" y="4"/>
                  </a:cubicBezTo>
                  <a:cubicBezTo>
                    <a:pt x="28" y="24"/>
                    <a:pt x="28" y="24"/>
                    <a:pt x="28" y="24"/>
                  </a:cubicBezTo>
                  <a:cubicBezTo>
                    <a:pt x="21" y="31"/>
                    <a:pt x="21" y="31"/>
                    <a:pt x="21" y="31"/>
                  </a:cubicBezTo>
                  <a:cubicBezTo>
                    <a:pt x="28" y="26"/>
                    <a:pt x="28" y="26"/>
                    <a:pt x="28" y="26"/>
                  </a:cubicBezTo>
                  <a:cubicBezTo>
                    <a:pt x="28" y="45"/>
                    <a:pt x="28" y="45"/>
                    <a:pt x="28" y="45"/>
                  </a:cubicBezTo>
                  <a:cubicBezTo>
                    <a:pt x="22" y="37"/>
                    <a:pt x="22" y="37"/>
                    <a:pt x="22" y="37"/>
                  </a:cubicBezTo>
                  <a:cubicBezTo>
                    <a:pt x="21" y="36"/>
                    <a:pt x="21" y="34"/>
                    <a:pt x="22" y="33"/>
                  </a:cubicBezTo>
                  <a:cubicBezTo>
                    <a:pt x="15" y="37"/>
                    <a:pt x="15" y="37"/>
                    <a:pt x="15" y="37"/>
                  </a:cubicBezTo>
                  <a:cubicBezTo>
                    <a:pt x="14" y="39"/>
                    <a:pt x="13" y="41"/>
                    <a:pt x="14" y="43"/>
                  </a:cubicBezTo>
                  <a:cubicBezTo>
                    <a:pt x="28" y="63"/>
                    <a:pt x="28" y="63"/>
                    <a:pt x="28" y="63"/>
                  </a:cubicBezTo>
                  <a:lnTo>
                    <a:pt x="28" y="67"/>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6" name="Freeform 80"/>
            <p:cNvSpPr>
              <a:spLocks noEditPoints="1"/>
            </p:cNvSpPr>
            <p:nvPr/>
          </p:nvSpPr>
          <p:spPr bwMode="auto">
            <a:xfrm>
              <a:off x="1812693" y="1436669"/>
              <a:ext cx="211876" cy="232112"/>
            </a:xfrm>
            <a:custGeom>
              <a:avLst/>
              <a:gdLst>
                <a:gd name="T0" fmla="*/ 101 w 130"/>
                <a:gd name="T1" fmla="*/ 65 h 142"/>
                <a:gd name="T2" fmla="*/ 97 w 130"/>
                <a:gd name="T3" fmla="*/ 81 h 142"/>
                <a:gd name="T4" fmla="*/ 97 w 130"/>
                <a:gd name="T5" fmla="*/ 94 h 142"/>
                <a:gd name="T6" fmla="*/ 100 w 130"/>
                <a:gd name="T7" fmla="*/ 95 h 142"/>
                <a:gd name="T8" fmla="*/ 111 w 130"/>
                <a:gd name="T9" fmla="*/ 112 h 142"/>
                <a:gd name="T10" fmla="*/ 97 w 130"/>
                <a:gd name="T11" fmla="*/ 103 h 142"/>
                <a:gd name="T12" fmla="*/ 97 w 130"/>
                <a:gd name="T13" fmla="*/ 28 h 142"/>
                <a:gd name="T14" fmla="*/ 111 w 130"/>
                <a:gd name="T15" fmla="*/ 19 h 142"/>
                <a:gd name="T16" fmla="*/ 100 w 130"/>
                <a:gd name="T17" fmla="*/ 35 h 142"/>
                <a:gd name="T18" fmla="*/ 97 w 130"/>
                <a:gd name="T19" fmla="*/ 36 h 142"/>
                <a:gd name="T20" fmla="*/ 127 w 130"/>
                <a:gd name="T21" fmla="*/ 62 h 142"/>
                <a:gd name="T22" fmla="*/ 108 w 130"/>
                <a:gd name="T23" fmla="*/ 65 h 142"/>
                <a:gd name="T24" fmla="*/ 127 w 130"/>
                <a:gd name="T25" fmla="*/ 69 h 142"/>
                <a:gd name="T26" fmla="*/ 127 w 130"/>
                <a:gd name="T27" fmla="*/ 62 h 142"/>
                <a:gd name="T28" fmla="*/ 67 w 130"/>
                <a:gd name="T29" fmla="*/ 142 h 142"/>
                <a:gd name="T30" fmla="*/ 85 w 130"/>
                <a:gd name="T31" fmla="*/ 95 h 142"/>
                <a:gd name="T32" fmla="*/ 97 w 130"/>
                <a:gd name="T33" fmla="*/ 50 h 142"/>
                <a:gd name="T34" fmla="*/ 65 w 130"/>
                <a:gd name="T35" fmla="*/ 37 h 142"/>
                <a:gd name="T36" fmla="*/ 93 w 130"/>
                <a:gd name="T37" fmla="*/ 65 h 142"/>
                <a:gd name="T38" fmla="*/ 79 w 130"/>
                <a:gd name="T39" fmla="*/ 90 h 142"/>
                <a:gd name="T40" fmla="*/ 78 w 130"/>
                <a:gd name="T41" fmla="*/ 110 h 142"/>
                <a:gd name="T42" fmla="*/ 65 w 130"/>
                <a:gd name="T43" fmla="*/ 142 h 142"/>
                <a:gd name="T44" fmla="*/ 97 w 130"/>
                <a:gd name="T45" fmla="*/ 36 h 142"/>
                <a:gd name="T46" fmla="*/ 95 w 130"/>
                <a:gd name="T47" fmla="*/ 31 h 142"/>
                <a:gd name="T48" fmla="*/ 97 w 130"/>
                <a:gd name="T49" fmla="*/ 94 h 142"/>
                <a:gd name="T50" fmla="*/ 95 w 130"/>
                <a:gd name="T51" fmla="*/ 100 h 142"/>
                <a:gd name="T52" fmla="*/ 97 w 130"/>
                <a:gd name="T53" fmla="*/ 94 h 142"/>
                <a:gd name="T54" fmla="*/ 65 w 130"/>
                <a:gd name="T55" fmla="*/ 0 h 142"/>
                <a:gd name="T56" fmla="*/ 68 w 130"/>
                <a:gd name="T57" fmla="*/ 3 h 142"/>
                <a:gd name="T58" fmla="*/ 65 w 130"/>
                <a:gd name="T59" fmla="*/ 23 h 142"/>
                <a:gd name="T60" fmla="*/ 65 w 130"/>
                <a:gd name="T61" fmla="*/ 23 h 142"/>
                <a:gd name="T62" fmla="*/ 32 w 130"/>
                <a:gd name="T63" fmla="*/ 50 h 142"/>
                <a:gd name="T64" fmla="*/ 45 w 130"/>
                <a:gd name="T65" fmla="*/ 96 h 142"/>
                <a:gd name="T66" fmla="*/ 63 w 130"/>
                <a:gd name="T67" fmla="*/ 142 h 142"/>
                <a:gd name="T68" fmla="*/ 65 w 130"/>
                <a:gd name="T69" fmla="*/ 110 h 142"/>
                <a:gd name="T70" fmla="*/ 52 w 130"/>
                <a:gd name="T71" fmla="*/ 93 h 142"/>
                <a:gd name="T72" fmla="*/ 36 w 130"/>
                <a:gd name="T73" fmla="*/ 65 h 142"/>
                <a:gd name="T74" fmla="*/ 65 w 130"/>
                <a:gd name="T75" fmla="*/ 37 h 142"/>
                <a:gd name="T76" fmla="*/ 65 w 130"/>
                <a:gd name="T77" fmla="*/ 29 h 142"/>
                <a:gd name="T78" fmla="*/ 65 w 130"/>
                <a:gd name="T79" fmla="*/ 0 h 142"/>
                <a:gd name="T80" fmla="*/ 62 w 130"/>
                <a:gd name="T81" fmla="*/ 20 h 142"/>
                <a:gd name="T82" fmla="*/ 65 w 130"/>
                <a:gd name="T83" fmla="*/ 0 h 142"/>
                <a:gd name="T84" fmla="*/ 32 w 130"/>
                <a:gd name="T85" fmla="*/ 94 h 142"/>
                <a:gd name="T86" fmla="*/ 35 w 130"/>
                <a:gd name="T87" fmla="*/ 100 h 142"/>
                <a:gd name="T88" fmla="*/ 32 w 130"/>
                <a:gd name="T89" fmla="*/ 36 h 142"/>
                <a:gd name="T90" fmla="*/ 35 w 130"/>
                <a:gd name="T91" fmla="*/ 31 h 142"/>
                <a:gd name="T92" fmla="*/ 32 w 130"/>
                <a:gd name="T93" fmla="*/ 36 h 142"/>
                <a:gd name="T94" fmla="*/ 29 w 130"/>
                <a:gd name="T95" fmla="*/ 65 h 142"/>
                <a:gd name="T96" fmla="*/ 32 w 130"/>
                <a:gd name="T97" fmla="*/ 50 h 142"/>
                <a:gd name="T98" fmla="*/ 32 w 130"/>
                <a:gd name="T99" fmla="*/ 36 h 142"/>
                <a:gd name="T100" fmla="*/ 30 w 130"/>
                <a:gd name="T101" fmla="*/ 35 h 142"/>
                <a:gd name="T102" fmla="*/ 19 w 130"/>
                <a:gd name="T103" fmla="*/ 19 h 142"/>
                <a:gd name="T104" fmla="*/ 32 w 130"/>
                <a:gd name="T105" fmla="*/ 28 h 142"/>
                <a:gd name="T106" fmla="*/ 32 w 130"/>
                <a:gd name="T107" fmla="*/ 103 h 142"/>
                <a:gd name="T108" fmla="*/ 19 w 130"/>
                <a:gd name="T109" fmla="*/ 112 h 142"/>
                <a:gd name="T110" fmla="*/ 30 w 130"/>
                <a:gd name="T111" fmla="*/ 95 h 142"/>
                <a:gd name="T112" fmla="*/ 32 w 130"/>
                <a:gd name="T113" fmla="*/ 94 h 142"/>
                <a:gd name="T114" fmla="*/ 22 w 130"/>
                <a:gd name="T115" fmla="*/ 65 h 142"/>
                <a:gd name="T116" fmla="*/ 3 w 130"/>
                <a:gd name="T117" fmla="*/ 62 h 142"/>
                <a:gd name="T118" fmla="*/ 3 w 130"/>
                <a:gd name="T119" fmla="*/ 69 h 142"/>
                <a:gd name="T120" fmla="*/ 22 w 130"/>
                <a:gd name="T121" fmla="*/ 6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30" h="142">
                  <a:moveTo>
                    <a:pt x="97" y="81"/>
                  </a:moveTo>
                  <a:cubicBezTo>
                    <a:pt x="100" y="76"/>
                    <a:pt x="101" y="71"/>
                    <a:pt x="101" y="65"/>
                  </a:cubicBezTo>
                  <a:cubicBezTo>
                    <a:pt x="101" y="60"/>
                    <a:pt x="100" y="55"/>
                    <a:pt x="97" y="50"/>
                  </a:cubicBezTo>
                  <a:cubicBezTo>
                    <a:pt x="97" y="81"/>
                    <a:pt x="97" y="81"/>
                    <a:pt x="97" y="81"/>
                  </a:cubicBezTo>
                  <a:close/>
                  <a:moveTo>
                    <a:pt x="97" y="103"/>
                  </a:moveTo>
                  <a:cubicBezTo>
                    <a:pt x="97" y="94"/>
                    <a:pt x="97" y="94"/>
                    <a:pt x="97" y="94"/>
                  </a:cubicBezTo>
                  <a:cubicBezTo>
                    <a:pt x="98" y="94"/>
                    <a:pt x="99" y="95"/>
                    <a:pt x="100" y="95"/>
                  </a:cubicBezTo>
                  <a:cubicBezTo>
                    <a:pt x="100" y="95"/>
                    <a:pt x="100" y="95"/>
                    <a:pt x="100" y="95"/>
                  </a:cubicBezTo>
                  <a:cubicBezTo>
                    <a:pt x="111" y="107"/>
                    <a:pt x="111" y="107"/>
                    <a:pt x="111" y="107"/>
                  </a:cubicBezTo>
                  <a:cubicBezTo>
                    <a:pt x="113" y="108"/>
                    <a:pt x="113" y="110"/>
                    <a:pt x="111" y="112"/>
                  </a:cubicBezTo>
                  <a:cubicBezTo>
                    <a:pt x="110" y="113"/>
                    <a:pt x="108" y="113"/>
                    <a:pt x="106" y="112"/>
                  </a:cubicBezTo>
                  <a:cubicBezTo>
                    <a:pt x="97" y="103"/>
                    <a:pt x="97" y="103"/>
                    <a:pt x="97" y="103"/>
                  </a:cubicBezTo>
                  <a:close/>
                  <a:moveTo>
                    <a:pt x="97" y="36"/>
                  </a:moveTo>
                  <a:cubicBezTo>
                    <a:pt x="97" y="28"/>
                    <a:pt x="97" y="28"/>
                    <a:pt x="97" y="28"/>
                  </a:cubicBezTo>
                  <a:cubicBezTo>
                    <a:pt x="106" y="19"/>
                    <a:pt x="106" y="19"/>
                    <a:pt x="106" y="19"/>
                  </a:cubicBezTo>
                  <a:cubicBezTo>
                    <a:pt x="108" y="18"/>
                    <a:pt x="110" y="18"/>
                    <a:pt x="111" y="19"/>
                  </a:cubicBezTo>
                  <a:cubicBezTo>
                    <a:pt x="113" y="20"/>
                    <a:pt x="113" y="23"/>
                    <a:pt x="111" y="24"/>
                  </a:cubicBezTo>
                  <a:cubicBezTo>
                    <a:pt x="100" y="35"/>
                    <a:pt x="100" y="35"/>
                    <a:pt x="100" y="35"/>
                  </a:cubicBezTo>
                  <a:cubicBezTo>
                    <a:pt x="100" y="35"/>
                    <a:pt x="100" y="35"/>
                    <a:pt x="100" y="35"/>
                  </a:cubicBezTo>
                  <a:cubicBezTo>
                    <a:pt x="99" y="36"/>
                    <a:pt x="98" y="36"/>
                    <a:pt x="97" y="36"/>
                  </a:cubicBezTo>
                  <a:close/>
                  <a:moveTo>
                    <a:pt x="127" y="62"/>
                  </a:moveTo>
                  <a:cubicBezTo>
                    <a:pt x="127" y="62"/>
                    <a:pt x="127" y="62"/>
                    <a:pt x="127" y="62"/>
                  </a:cubicBezTo>
                  <a:cubicBezTo>
                    <a:pt x="111" y="62"/>
                    <a:pt x="111" y="62"/>
                    <a:pt x="111" y="62"/>
                  </a:cubicBezTo>
                  <a:cubicBezTo>
                    <a:pt x="109" y="62"/>
                    <a:pt x="108" y="64"/>
                    <a:pt x="108" y="65"/>
                  </a:cubicBezTo>
                  <a:cubicBezTo>
                    <a:pt x="108" y="67"/>
                    <a:pt x="109" y="69"/>
                    <a:pt x="111" y="69"/>
                  </a:cubicBezTo>
                  <a:cubicBezTo>
                    <a:pt x="127" y="69"/>
                    <a:pt x="127" y="69"/>
                    <a:pt x="127" y="69"/>
                  </a:cubicBezTo>
                  <a:cubicBezTo>
                    <a:pt x="129" y="69"/>
                    <a:pt x="130" y="67"/>
                    <a:pt x="130" y="65"/>
                  </a:cubicBezTo>
                  <a:cubicBezTo>
                    <a:pt x="130" y="64"/>
                    <a:pt x="129" y="62"/>
                    <a:pt x="127" y="62"/>
                  </a:cubicBezTo>
                  <a:close/>
                  <a:moveTo>
                    <a:pt x="65" y="142"/>
                  </a:moveTo>
                  <a:cubicBezTo>
                    <a:pt x="67" y="142"/>
                    <a:pt x="67" y="142"/>
                    <a:pt x="67" y="142"/>
                  </a:cubicBezTo>
                  <a:cubicBezTo>
                    <a:pt x="77" y="142"/>
                    <a:pt x="85" y="134"/>
                    <a:pt x="85" y="124"/>
                  </a:cubicBezTo>
                  <a:cubicBezTo>
                    <a:pt x="85" y="95"/>
                    <a:pt x="85" y="95"/>
                    <a:pt x="85" y="95"/>
                  </a:cubicBezTo>
                  <a:cubicBezTo>
                    <a:pt x="90" y="92"/>
                    <a:pt x="95" y="87"/>
                    <a:pt x="97" y="81"/>
                  </a:cubicBezTo>
                  <a:cubicBezTo>
                    <a:pt x="97" y="50"/>
                    <a:pt x="97" y="50"/>
                    <a:pt x="97" y="50"/>
                  </a:cubicBezTo>
                  <a:cubicBezTo>
                    <a:pt x="92" y="38"/>
                    <a:pt x="79" y="29"/>
                    <a:pt x="65" y="29"/>
                  </a:cubicBezTo>
                  <a:cubicBezTo>
                    <a:pt x="65" y="37"/>
                    <a:pt x="65" y="37"/>
                    <a:pt x="65" y="37"/>
                  </a:cubicBezTo>
                  <a:cubicBezTo>
                    <a:pt x="73" y="37"/>
                    <a:pt x="80" y="40"/>
                    <a:pt x="85" y="45"/>
                  </a:cubicBezTo>
                  <a:cubicBezTo>
                    <a:pt x="90" y="50"/>
                    <a:pt x="93" y="57"/>
                    <a:pt x="93" y="65"/>
                  </a:cubicBezTo>
                  <a:cubicBezTo>
                    <a:pt x="93" y="76"/>
                    <a:pt x="88" y="85"/>
                    <a:pt x="79" y="90"/>
                  </a:cubicBezTo>
                  <a:cubicBezTo>
                    <a:pt x="79" y="90"/>
                    <a:pt x="79" y="90"/>
                    <a:pt x="79" y="90"/>
                  </a:cubicBezTo>
                  <a:cubicBezTo>
                    <a:pt x="78" y="91"/>
                    <a:pt x="78" y="92"/>
                    <a:pt x="78" y="93"/>
                  </a:cubicBezTo>
                  <a:cubicBezTo>
                    <a:pt x="78" y="110"/>
                    <a:pt x="78" y="110"/>
                    <a:pt x="78" y="110"/>
                  </a:cubicBezTo>
                  <a:cubicBezTo>
                    <a:pt x="65" y="110"/>
                    <a:pt x="65" y="110"/>
                    <a:pt x="65" y="110"/>
                  </a:cubicBezTo>
                  <a:cubicBezTo>
                    <a:pt x="65" y="142"/>
                    <a:pt x="65" y="142"/>
                    <a:pt x="65" y="142"/>
                  </a:cubicBezTo>
                  <a:close/>
                  <a:moveTo>
                    <a:pt x="97" y="28"/>
                  </a:moveTo>
                  <a:cubicBezTo>
                    <a:pt x="97" y="36"/>
                    <a:pt x="97" y="36"/>
                    <a:pt x="97" y="36"/>
                  </a:cubicBezTo>
                  <a:cubicBezTo>
                    <a:pt x="97" y="36"/>
                    <a:pt x="96" y="36"/>
                    <a:pt x="95" y="35"/>
                  </a:cubicBezTo>
                  <a:cubicBezTo>
                    <a:pt x="94" y="34"/>
                    <a:pt x="94" y="32"/>
                    <a:pt x="95" y="31"/>
                  </a:cubicBezTo>
                  <a:cubicBezTo>
                    <a:pt x="97" y="28"/>
                    <a:pt x="97" y="28"/>
                    <a:pt x="97" y="28"/>
                  </a:cubicBezTo>
                  <a:close/>
                  <a:moveTo>
                    <a:pt x="97" y="94"/>
                  </a:moveTo>
                  <a:cubicBezTo>
                    <a:pt x="97" y="103"/>
                    <a:pt x="97" y="103"/>
                    <a:pt x="97" y="103"/>
                  </a:cubicBezTo>
                  <a:cubicBezTo>
                    <a:pt x="95" y="100"/>
                    <a:pt x="95" y="100"/>
                    <a:pt x="95" y="100"/>
                  </a:cubicBezTo>
                  <a:cubicBezTo>
                    <a:pt x="94" y="99"/>
                    <a:pt x="94" y="97"/>
                    <a:pt x="95" y="95"/>
                  </a:cubicBezTo>
                  <a:cubicBezTo>
                    <a:pt x="96" y="95"/>
                    <a:pt x="97" y="94"/>
                    <a:pt x="97" y="94"/>
                  </a:cubicBezTo>
                  <a:close/>
                  <a:moveTo>
                    <a:pt x="65" y="23"/>
                  </a:moveTo>
                  <a:cubicBezTo>
                    <a:pt x="65" y="0"/>
                    <a:pt x="65" y="0"/>
                    <a:pt x="65" y="0"/>
                  </a:cubicBezTo>
                  <a:cubicBezTo>
                    <a:pt x="65" y="0"/>
                    <a:pt x="65" y="0"/>
                    <a:pt x="65" y="0"/>
                  </a:cubicBezTo>
                  <a:cubicBezTo>
                    <a:pt x="67" y="0"/>
                    <a:pt x="68" y="2"/>
                    <a:pt x="68" y="3"/>
                  </a:cubicBezTo>
                  <a:cubicBezTo>
                    <a:pt x="68" y="20"/>
                    <a:pt x="68" y="20"/>
                    <a:pt x="68" y="20"/>
                  </a:cubicBezTo>
                  <a:cubicBezTo>
                    <a:pt x="68" y="21"/>
                    <a:pt x="67" y="23"/>
                    <a:pt x="65" y="23"/>
                  </a:cubicBezTo>
                  <a:cubicBezTo>
                    <a:pt x="65" y="23"/>
                    <a:pt x="65" y="23"/>
                    <a:pt x="65" y="23"/>
                  </a:cubicBezTo>
                  <a:cubicBezTo>
                    <a:pt x="65" y="23"/>
                    <a:pt x="65" y="23"/>
                    <a:pt x="65" y="23"/>
                  </a:cubicBezTo>
                  <a:close/>
                  <a:moveTo>
                    <a:pt x="65" y="29"/>
                  </a:moveTo>
                  <a:cubicBezTo>
                    <a:pt x="50" y="29"/>
                    <a:pt x="38" y="37"/>
                    <a:pt x="32" y="50"/>
                  </a:cubicBezTo>
                  <a:cubicBezTo>
                    <a:pt x="32" y="81"/>
                    <a:pt x="32" y="81"/>
                    <a:pt x="32" y="81"/>
                  </a:cubicBezTo>
                  <a:cubicBezTo>
                    <a:pt x="35" y="87"/>
                    <a:pt x="40" y="92"/>
                    <a:pt x="45" y="96"/>
                  </a:cubicBezTo>
                  <a:cubicBezTo>
                    <a:pt x="45" y="124"/>
                    <a:pt x="45" y="124"/>
                    <a:pt x="45" y="124"/>
                  </a:cubicBezTo>
                  <a:cubicBezTo>
                    <a:pt x="45" y="134"/>
                    <a:pt x="53" y="142"/>
                    <a:pt x="63" y="142"/>
                  </a:cubicBezTo>
                  <a:cubicBezTo>
                    <a:pt x="65" y="142"/>
                    <a:pt x="65" y="142"/>
                    <a:pt x="65" y="142"/>
                  </a:cubicBezTo>
                  <a:cubicBezTo>
                    <a:pt x="65" y="110"/>
                    <a:pt x="65" y="110"/>
                    <a:pt x="65" y="110"/>
                  </a:cubicBezTo>
                  <a:cubicBezTo>
                    <a:pt x="52" y="110"/>
                    <a:pt x="52" y="110"/>
                    <a:pt x="52" y="110"/>
                  </a:cubicBezTo>
                  <a:cubicBezTo>
                    <a:pt x="52" y="93"/>
                    <a:pt x="52" y="93"/>
                    <a:pt x="52" y="93"/>
                  </a:cubicBezTo>
                  <a:cubicBezTo>
                    <a:pt x="52" y="92"/>
                    <a:pt x="52" y="91"/>
                    <a:pt x="51" y="90"/>
                  </a:cubicBezTo>
                  <a:cubicBezTo>
                    <a:pt x="42" y="85"/>
                    <a:pt x="36" y="76"/>
                    <a:pt x="36" y="65"/>
                  </a:cubicBezTo>
                  <a:cubicBezTo>
                    <a:pt x="36" y="57"/>
                    <a:pt x="39" y="50"/>
                    <a:pt x="44" y="45"/>
                  </a:cubicBezTo>
                  <a:cubicBezTo>
                    <a:pt x="50" y="40"/>
                    <a:pt x="57" y="37"/>
                    <a:pt x="65" y="37"/>
                  </a:cubicBezTo>
                  <a:cubicBezTo>
                    <a:pt x="65" y="37"/>
                    <a:pt x="65" y="37"/>
                    <a:pt x="65" y="37"/>
                  </a:cubicBezTo>
                  <a:cubicBezTo>
                    <a:pt x="65" y="29"/>
                    <a:pt x="65" y="29"/>
                    <a:pt x="65" y="29"/>
                  </a:cubicBezTo>
                  <a:cubicBezTo>
                    <a:pt x="65" y="29"/>
                    <a:pt x="65" y="29"/>
                    <a:pt x="65" y="29"/>
                  </a:cubicBezTo>
                  <a:close/>
                  <a:moveTo>
                    <a:pt x="65" y="0"/>
                  </a:moveTo>
                  <a:cubicBezTo>
                    <a:pt x="65" y="23"/>
                    <a:pt x="65" y="23"/>
                    <a:pt x="65" y="23"/>
                  </a:cubicBezTo>
                  <a:cubicBezTo>
                    <a:pt x="63" y="23"/>
                    <a:pt x="62" y="21"/>
                    <a:pt x="62" y="20"/>
                  </a:cubicBezTo>
                  <a:cubicBezTo>
                    <a:pt x="62" y="3"/>
                    <a:pt x="62" y="3"/>
                    <a:pt x="62" y="3"/>
                  </a:cubicBezTo>
                  <a:cubicBezTo>
                    <a:pt x="62" y="2"/>
                    <a:pt x="63" y="0"/>
                    <a:pt x="65" y="0"/>
                  </a:cubicBezTo>
                  <a:close/>
                  <a:moveTo>
                    <a:pt x="32" y="103"/>
                  </a:moveTo>
                  <a:cubicBezTo>
                    <a:pt x="32" y="94"/>
                    <a:pt x="32" y="94"/>
                    <a:pt x="32" y="94"/>
                  </a:cubicBezTo>
                  <a:cubicBezTo>
                    <a:pt x="33" y="94"/>
                    <a:pt x="34" y="95"/>
                    <a:pt x="35" y="95"/>
                  </a:cubicBezTo>
                  <a:cubicBezTo>
                    <a:pt x="36" y="97"/>
                    <a:pt x="36" y="99"/>
                    <a:pt x="35" y="100"/>
                  </a:cubicBezTo>
                  <a:cubicBezTo>
                    <a:pt x="32" y="103"/>
                    <a:pt x="32" y="103"/>
                    <a:pt x="32" y="103"/>
                  </a:cubicBezTo>
                  <a:close/>
                  <a:moveTo>
                    <a:pt x="32" y="36"/>
                  </a:moveTo>
                  <a:cubicBezTo>
                    <a:pt x="32" y="28"/>
                    <a:pt x="32" y="28"/>
                    <a:pt x="32" y="28"/>
                  </a:cubicBezTo>
                  <a:cubicBezTo>
                    <a:pt x="35" y="31"/>
                    <a:pt x="35" y="31"/>
                    <a:pt x="35" y="31"/>
                  </a:cubicBezTo>
                  <a:cubicBezTo>
                    <a:pt x="36" y="32"/>
                    <a:pt x="36" y="34"/>
                    <a:pt x="35" y="35"/>
                  </a:cubicBezTo>
                  <a:cubicBezTo>
                    <a:pt x="34" y="36"/>
                    <a:pt x="33" y="36"/>
                    <a:pt x="32" y="36"/>
                  </a:cubicBezTo>
                  <a:close/>
                  <a:moveTo>
                    <a:pt x="32" y="50"/>
                  </a:moveTo>
                  <a:cubicBezTo>
                    <a:pt x="30" y="54"/>
                    <a:pt x="29" y="60"/>
                    <a:pt x="29" y="65"/>
                  </a:cubicBezTo>
                  <a:cubicBezTo>
                    <a:pt x="29" y="71"/>
                    <a:pt x="30" y="76"/>
                    <a:pt x="32" y="81"/>
                  </a:cubicBezTo>
                  <a:cubicBezTo>
                    <a:pt x="32" y="50"/>
                    <a:pt x="32" y="50"/>
                    <a:pt x="32" y="50"/>
                  </a:cubicBezTo>
                  <a:close/>
                  <a:moveTo>
                    <a:pt x="32" y="28"/>
                  </a:moveTo>
                  <a:cubicBezTo>
                    <a:pt x="32" y="36"/>
                    <a:pt x="32" y="36"/>
                    <a:pt x="32" y="36"/>
                  </a:cubicBezTo>
                  <a:cubicBezTo>
                    <a:pt x="32" y="36"/>
                    <a:pt x="31" y="36"/>
                    <a:pt x="30" y="35"/>
                  </a:cubicBezTo>
                  <a:cubicBezTo>
                    <a:pt x="30" y="35"/>
                    <a:pt x="30" y="35"/>
                    <a:pt x="30" y="35"/>
                  </a:cubicBezTo>
                  <a:cubicBezTo>
                    <a:pt x="19" y="24"/>
                    <a:pt x="19" y="24"/>
                    <a:pt x="19" y="24"/>
                  </a:cubicBezTo>
                  <a:cubicBezTo>
                    <a:pt x="17" y="23"/>
                    <a:pt x="17" y="20"/>
                    <a:pt x="19" y="19"/>
                  </a:cubicBezTo>
                  <a:cubicBezTo>
                    <a:pt x="20" y="18"/>
                    <a:pt x="22" y="18"/>
                    <a:pt x="24" y="19"/>
                  </a:cubicBezTo>
                  <a:cubicBezTo>
                    <a:pt x="32" y="28"/>
                    <a:pt x="32" y="28"/>
                    <a:pt x="32" y="28"/>
                  </a:cubicBezTo>
                  <a:close/>
                  <a:moveTo>
                    <a:pt x="32" y="94"/>
                  </a:moveTo>
                  <a:cubicBezTo>
                    <a:pt x="32" y="103"/>
                    <a:pt x="32" y="103"/>
                    <a:pt x="32" y="103"/>
                  </a:cubicBezTo>
                  <a:cubicBezTo>
                    <a:pt x="24" y="112"/>
                    <a:pt x="24" y="112"/>
                    <a:pt x="24" y="112"/>
                  </a:cubicBezTo>
                  <a:cubicBezTo>
                    <a:pt x="22" y="113"/>
                    <a:pt x="20" y="113"/>
                    <a:pt x="19" y="112"/>
                  </a:cubicBezTo>
                  <a:cubicBezTo>
                    <a:pt x="17" y="110"/>
                    <a:pt x="17" y="108"/>
                    <a:pt x="19" y="107"/>
                  </a:cubicBezTo>
                  <a:cubicBezTo>
                    <a:pt x="30" y="95"/>
                    <a:pt x="30" y="95"/>
                    <a:pt x="30" y="95"/>
                  </a:cubicBezTo>
                  <a:cubicBezTo>
                    <a:pt x="30" y="95"/>
                    <a:pt x="30" y="95"/>
                    <a:pt x="30" y="95"/>
                  </a:cubicBezTo>
                  <a:cubicBezTo>
                    <a:pt x="31" y="95"/>
                    <a:pt x="32" y="95"/>
                    <a:pt x="32" y="94"/>
                  </a:cubicBezTo>
                  <a:close/>
                  <a:moveTo>
                    <a:pt x="22" y="65"/>
                  </a:moveTo>
                  <a:cubicBezTo>
                    <a:pt x="22" y="65"/>
                    <a:pt x="22" y="65"/>
                    <a:pt x="22" y="65"/>
                  </a:cubicBezTo>
                  <a:cubicBezTo>
                    <a:pt x="22" y="64"/>
                    <a:pt x="21" y="62"/>
                    <a:pt x="19" y="62"/>
                  </a:cubicBezTo>
                  <a:cubicBezTo>
                    <a:pt x="3" y="62"/>
                    <a:pt x="3" y="62"/>
                    <a:pt x="3" y="62"/>
                  </a:cubicBezTo>
                  <a:cubicBezTo>
                    <a:pt x="1" y="62"/>
                    <a:pt x="0" y="64"/>
                    <a:pt x="0" y="65"/>
                  </a:cubicBezTo>
                  <a:cubicBezTo>
                    <a:pt x="0" y="67"/>
                    <a:pt x="1" y="69"/>
                    <a:pt x="3" y="69"/>
                  </a:cubicBezTo>
                  <a:cubicBezTo>
                    <a:pt x="19" y="69"/>
                    <a:pt x="19" y="69"/>
                    <a:pt x="19" y="69"/>
                  </a:cubicBezTo>
                  <a:cubicBezTo>
                    <a:pt x="21" y="69"/>
                    <a:pt x="22" y="67"/>
                    <a:pt x="22" y="65"/>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7" name="Freeform 81"/>
            <p:cNvSpPr>
              <a:spLocks noEditPoints="1"/>
            </p:cNvSpPr>
            <p:nvPr/>
          </p:nvSpPr>
          <p:spPr bwMode="auto">
            <a:xfrm>
              <a:off x="753312" y="1124806"/>
              <a:ext cx="320195" cy="460652"/>
            </a:xfrm>
            <a:custGeom>
              <a:avLst/>
              <a:gdLst>
                <a:gd name="T0" fmla="*/ 98 w 196"/>
                <a:gd name="T1" fmla="*/ 5 h 282"/>
                <a:gd name="T2" fmla="*/ 113 w 196"/>
                <a:gd name="T3" fmla="*/ 0 h 282"/>
                <a:gd name="T4" fmla="*/ 155 w 196"/>
                <a:gd name="T5" fmla="*/ 128 h 282"/>
                <a:gd name="T6" fmla="*/ 108 w 196"/>
                <a:gd name="T7" fmla="*/ 143 h 282"/>
                <a:gd name="T8" fmla="*/ 98 w 196"/>
                <a:gd name="T9" fmla="*/ 111 h 282"/>
                <a:gd name="T10" fmla="*/ 98 w 196"/>
                <a:gd name="T11" fmla="*/ 5 h 282"/>
                <a:gd name="T12" fmla="*/ 98 w 196"/>
                <a:gd name="T13" fmla="*/ 222 h 282"/>
                <a:gd name="T14" fmla="*/ 136 w 196"/>
                <a:gd name="T15" fmla="*/ 209 h 282"/>
                <a:gd name="T16" fmla="*/ 107 w 196"/>
                <a:gd name="T17" fmla="*/ 209 h 282"/>
                <a:gd name="T18" fmla="*/ 107 w 196"/>
                <a:gd name="T19" fmla="*/ 192 h 282"/>
                <a:gd name="T20" fmla="*/ 152 w 196"/>
                <a:gd name="T21" fmla="*/ 192 h 282"/>
                <a:gd name="T22" fmla="*/ 189 w 196"/>
                <a:gd name="T23" fmla="*/ 192 h 282"/>
                <a:gd name="T24" fmla="*/ 196 w 196"/>
                <a:gd name="T25" fmla="*/ 192 h 282"/>
                <a:gd name="T26" fmla="*/ 196 w 196"/>
                <a:gd name="T27" fmla="*/ 209 h 282"/>
                <a:gd name="T28" fmla="*/ 180 w 196"/>
                <a:gd name="T29" fmla="*/ 209 h 282"/>
                <a:gd name="T30" fmla="*/ 134 w 196"/>
                <a:gd name="T31" fmla="*/ 247 h 282"/>
                <a:gd name="T32" fmla="*/ 169 w 196"/>
                <a:gd name="T33" fmla="*/ 267 h 282"/>
                <a:gd name="T34" fmla="*/ 169 w 196"/>
                <a:gd name="T35" fmla="*/ 282 h 282"/>
                <a:gd name="T36" fmla="*/ 98 w 196"/>
                <a:gd name="T37" fmla="*/ 282 h 282"/>
                <a:gd name="T38" fmla="*/ 98 w 196"/>
                <a:gd name="T39" fmla="*/ 268 h 282"/>
                <a:gd name="T40" fmla="*/ 111 w 196"/>
                <a:gd name="T41" fmla="*/ 255 h 282"/>
                <a:gd name="T42" fmla="*/ 98 w 196"/>
                <a:gd name="T43" fmla="*/ 242 h 282"/>
                <a:gd name="T44" fmla="*/ 98 w 196"/>
                <a:gd name="T45" fmla="*/ 222 h 282"/>
                <a:gd name="T46" fmla="*/ 67 w 196"/>
                <a:gd name="T47" fmla="*/ 15 h 282"/>
                <a:gd name="T48" fmla="*/ 98 w 196"/>
                <a:gd name="T49" fmla="*/ 5 h 282"/>
                <a:gd name="T50" fmla="*/ 98 w 196"/>
                <a:gd name="T51" fmla="*/ 111 h 282"/>
                <a:gd name="T52" fmla="*/ 92 w 196"/>
                <a:gd name="T53" fmla="*/ 92 h 282"/>
                <a:gd name="T54" fmla="*/ 33 w 196"/>
                <a:gd name="T55" fmla="*/ 157 h 282"/>
                <a:gd name="T56" fmla="*/ 98 w 196"/>
                <a:gd name="T57" fmla="*/ 222 h 282"/>
                <a:gd name="T58" fmla="*/ 98 w 196"/>
                <a:gd name="T59" fmla="*/ 222 h 282"/>
                <a:gd name="T60" fmla="*/ 98 w 196"/>
                <a:gd name="T61" fmla="*/ 242 h 282"/>
                <a:gd name="T62" fmla="*/ 85 w 196"/>
                <a:gd name="T63" fmla="*/ 255 h 282"/>
                <a:gd name="T64" fmla="*/ 98 w 196"/>
                <a:gd name="T65" fmla="*/ 268 h 282"/>
                <a:gd name="T66" fmla="*/ 98 w 196"/>
                <a:gd name="T67" fmla="*/ 282 h 282"/>
                <a:gd name="T68" fmla="*/ 27 w 196"/>
                <a:gd name="T69" fmla="*/ 282 h 282"/>
                <a:gd name="T70" fmla="*/ 27 w 196"/>
                <a:gd name="T71" fmla="*/ 267 h 282"/>
                <a:gd name="T72" fmla="*/ 61 w 196"/>
                <a:gd name="T73" fmla="*/ 247 h 282"/>
                <a:gd name="T74" fmla="*/ 0 w 196"/>
                <a:gd name="T75" fmla="*/ 157 h 282"/>
                <a:gd name="T76" fmla="*/ 82 w 196"/>
                <a:gd name="T77" fmla="*/ 61 h 282"/>
                <a:gd name="T78" fmla="*/ 67 w 196"/>
                <a:gd name="T79" fmla="*/ 15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96" h="282">
                  <a:moveTo>
                    <a:pt x="98" y="5"/>
                  </a:moveTo>
                  <a:cubicBezTo>
                    <a:pt x="113" y="0"/>
                    <a:pt x="113" y="0"/>
                    <a:pt x="113" y="0"/>
                  </a:cubicBezTo>
                  <a:cubicBezTo>
                    <a:pt x="155" y="128"/>
                    <a:pt x="155" y="128"/>
                    <a:pt x="155" y="128"/>
                  </a:cubicBezTo>
                  <a:cubicBezTo>
                    <a:pt x="108" y="143"/>
                    <a:pt x="108" y="143"/>
                    <a:pt x="108" y="143"/>
                  </a:cubicBezTo>
                  <a:cubicBezTo>
                    <a:pt x="98" y="111"/>
                    <a:pt x="98" y="111"/>
                    <a:pt x="98" y="111"/>
                  </a:cubicBezTo>
                  <a:cubicBezTo>
                    <a:pt x="98" y="5"/>
                    <a:pt x="98" y="5"/>
                    <a:pt x="98" y="5"/>
                  </a:cubicBezTo>
                  <a:close/>
                  <a:moveTo>
                    <a:pt x="98" y="222"/>
                  </a:moveTo>
                  <a:cubicBezTo>
                    <a:pt x="112" y="222"/>
                    <a:pt x="125" y="217"/>
                    <a:pt x="136" y="209"/>
                  </a:cubicBezTo>
                  <a:cubicBezTo>
                    <a:pt x="107" y="209"/>
                    <a:pt x="107" y="209"/>
                    <a:pt x="107" y="209"/>
                  </a:cubicBezTo>
                  <a:cubicBezTo>
                    <a:pt x="107" y="192"/>
                    <a:pt x="107" y="192"/>
                    <a:pt x="107" y="192"/>
                  </a:cubicBezTo>
                  <a:cubicBezTo>
                    <a:pt x="152" y="192"/>
                    <a:pt x="152" y="192"/>
                    <a:pt x="152" y="192"/>
                  </a:cubicBezTo>
                  <a:cubicBezTo>
                    <a:pt x="189" y="192"/>
                    <a:pt x="189" y="192"/>
                    <a:pt x="189" y="192"/>
                  </a:cubicBezTo>
                  <a:cubicBezTo>
                    <a:pt x="196" y="192"/>
                    <a:pt x="196" y="192"/>
                    <a:pt x="196" y="192"/>
                  </a:cubicBezTo>
                  <a:cubicBezTo>
                    <a:pt x="196" y="209"/>
                    <a:pt x="196" y="209"/>
                    <a:pt x="196" y="209"/>
                  </a:cubicBezTo>
                  <a:cubicBezTo>
                    <a:pt x="180" y="209"/>
                    <a:pt x="180" y="209"/>
                    <a:pt x="180" y="209"/>
                  </a:cubicBezTo>
                  <a:cubicBezTo>
                    <a:pt x="169" y="226"/>
                    <a:pt x="153" y="239"/>
                    <a:pt x="134" y="247"/>
                  </a:cubicBezTo>
                  <a:cubicBezTo>
                    <a:pt x="154" y="251"/>
                    <a:pt x="169" y="257"/>
                    <a:pt x="169" y="267"/>
                  </a:cubicBezTo>
                  <a:cubicBezTo>
                    <a:pt x="169" y="282"/>
                    <a:pt x="169" y="282"/>
                    <a:pt x="169" y="282"/>
                  </a:cubicBezTo>
                  <a:cubicBezTo>
                    <a:pt x="98" y="282"/>
                    <a:pt x="98" y="282"/>
                    <a:pt x="98" y="282"/>
                  </a:cubicBezTo>
                  <a:cubicBezTo>
                    <a:pt x="98" y="268"/>
                    <a:pt x="98" y="268"/>
                    <a:pt x="98" y="268"/>
                  </a:cubicBezTo>
                  <a:cubicBezTo>
                    <a:pt x="105" y="268"/>
                    <a:pt x="111" y="262"/>
                    <a:pt x="111" y="255"/>
                  </a:cubicBezTo>
                  <a:cubicBezTo>
                    <a:pt x="111" y="248"/>
                    <a:pt x="105" y="242"/>
                    <a:pt x="98" y="242"/>
                  </a:cubicBezTo>
                  <a:lnTo>
                    <a:pt x="98" y="222"/>
                  </a:lnTo>
                  <a:close/>
                  <a:moveTo>
                    <a:pt x="67" y="15"/>
                  </a:moveTo>
                  <a:cubicBezTo>
                    <a:pt x="98" y="5"/>
                    <a:pt x="98" y="5"/>
                    <a:pt x="98" y="5"/>
                  </a:cubicBezTo>
                  <a:cubicBezTo>
                    <a:pt x="98" y="111"/>
                    <a:pt x="98" y="111"/>
                    <a:pt x="98" y="111"/>
                  </a:cubicBezTo>
                  <a:cubicBezTo>
                    <a:pt x="92" y="92"/>
                    <a:pt x="92" y="92"/>
                    <a:pt x="92" y="92"/>
                  </a:cubicBezTo>
                  <a:cubicBezTo>
                    <a:pt x="59" y="95"/>
                    <a:pt x="33" y="123"/>
                    <a:pt x="33" y="157"/>
                  </a:cubicBezTo>
                  <a:cubicBezTo>
                    <a:pt x="33" y="193"/>
                    <a:pt x="62" y="222"/>
                    <a:pt x="98" y="222"/>
                  </a:cubicBezTo>
                  <a:cubicBezTo>
                    <a:pt x="98" y="222"/>
                    <a:pt x="98" y="222"/>
                    <a:pt x="98" y="222"/>
                  </a:cubicBezTo>
                  <a:cubicBezTo>
                    <a:pt x="98" y="242"/>
                    <a:pt x="98" y="242"/>
                    <a:pt x="98" y="242"/>
                  </a:cubicBezTo>
                  <a:cubicBezTo>
                    <a:pt x="91" y="242"/>
                    <a:pt x="85" y="248"/>
                    <a:pt x="85" y="255"/>
                  </a:cubicBezTo>
                  <a:cubicBezTo>
                    <a:pt x="85" y="262"/>
                    <a:pt x="91" y="268"/>
                    <a:pt x="98" y="268"/>
                  </a:cubicBezTo>
                  <a:cubicBezTo>
                    <a:pt x="98" y="282"/>
                    <a:pt x="98" y="282"/>
                    <a:pt x="98" y="282"/>
                  </a:cubicBezTo>
                  <a:cubicBezTo>
                    <a:pt x="27" y="282"/>
                    <a:pt x="27" y="282"/>
                    <a:pt x="27" y="282"/>
                  </a:cubicBezTo>
                  <a:cubicBezTo>
                    <a:pt x="27" y="267"/>
                    <a:pt x="27" y="267"/>
                    <a:pt x="27" y="267"/>
                  </a:cubicBezTo>
                  <a:cubicBezTo>
                    <a:pt x="27" y="257"/>
                    <a:pt x="41" y="251"/>
                    <a:pt x="61" y="247"/>
                  </a:cubicBezTo>
                  <a:cubicBezTo>
                    <a:pt x="26" y="233"/>
                    <a:pt x="0" y="198"/>
                    <a:pt x="0" y="157"/>
                  </a:cubicBezTo>
                  <a:cubicBezTo>
                    <a:pt x="0" y="108"/>
                    <a:pt x="36" y="68"/>
                    <a:pt x="82" y="61"/>
                  </a:cubicBezTo>
                  <a:lnTo>
                    <a:pt x="67" y="15"/>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8" name="Freeform 82"/>
            <p:cNvSpPr>
              <a:spLocks noEditPoints="1"/>
            </p:cNvSpPr>
            <p:nvPr/>
          </p:nvSpPr>
          <p:spPr bwMode="auto">
            <a:xfrm>
              <a:off x="639042" y="1059339"/>
              <a:ext cx="184499" cy="163074"/>
            </a:xfrm>
            <a:custGeom>
              <a:avLst/>
              <a:gdLst>
                <a:gd name="T0" fmla="*/ 103 w 113"/>
                <a:gd name="T1" fmla="*/ 31 h 100"/>
                <a:gd name="T2" fmla="*/ 57 w 113"/>
                <a:gd name="T3" fmla="*/ 0 h 100"/>
                <a:gd name="T4" fmla="*/ 57 w 113"/>
                <a:gd name="T5" fmla="*/ 9 h 100"/>
                <a:gd name="T6" fmla="*/ 95 w 113"/>
                <a:gd name="T7" fmla="*/ 35 h 100"/>
                <a:gd name="T8" fmla="*/ 72 w 113"/>
                <a:gd name="T9" fmla="*/ 88 h 100"/>
                <a:gd name="T10" fmla="*/ 57 w 113"/>
                <a:gd name="T11" fmla="*/ 91 h 100"/>
                <a:gd name="T12" fmla="*/ 57 w 113"/>
                <a:gd name="T13" fmla="*/ 100 h 100"/>
                <a:gd name="T14" fmla="*/ 75 w 113"/>
                <a:gd name="T15" fmla="*/ 96 h 100"/>
                <a:gd name="T16" fmla="*/ 103 w 113"/>
                <a:gd name="T17" fmla="*/ 31 h 100"/>
                <a:gd name="T18" fmla="*/ 57 w 113"/>
                <a:gd name="T19" fmla="*/ 0 h 100"/>
                <a:gd name="T20" fmla="*/ 38 w 113"/>
                <a:gd name="T21" fmla="*/ 4 h 100"/>
                <a:gd name="T22" fmla="*/ 11 w 113"/>
                <a:gd name="T23" fmla="*/ 68 h 100"/>
                <a:gd name="T24" fmla="*/ 57 w 113"/>
                <a:gd name="T25" fmla="*/ 100 h 100"/>
                <a:gd name="T26" fmla="*/ 57 w 113"/>
                <a:gd name="T27" fmla="*/ 91 h 100"/>
                <a:gd name="T28" fmla="*/ 19 w 113"/>
                <a:gd name="T29" fmla="*/ 65 h 100"/>
                <a:gd name="T30" fmla="*/ 19 w 113"/>
                <a:gd name="T31" fmla="*/ 65 h 100"/>
                <a:gd name="T32" fmla="*/ 42 w 113"/>
                <a:gd name="T33" fmla="*/ 12 h 100"/>
                <a:gd name="T34" fmla="*/ 57 w 113"/>
                <a:gd name="T35" fmla="*/ 9 h 100"/>
                <a:gd name="T36" fmla="*/ 57 w 113"/>
                <a:gd name="T37"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3" h="100">
                  <a:moveTo>
                    <a:pt x="103" y="31"/>
                  </a:moveTo>
                  <a:cubicBezTo>
                    <a:pt x="95" y="12"/>
                    <a:pt x="77" y="0"/>
                    <a:pt x="57" y="0"/>
                  </a:cubicBezTo>
                  <a:cubicBezTo>
                    <a:pt x="57" y="9"/>
                    <a:pt x="57" y="9"/>
                    <a:pt x="57" y="9"/>
                  </a:cubicBezTo>
                  <a:cubicBezTo>
                    <a:pt x="73" y="9"/>
                    <a:pt x="88" y="19"/>
                    <a:pt x="95" y="35"/>
                  </a:cubicBezTo>
                  <a:cubicBezTo>
                    <a:pt x="103" y="56"/>
                    <a:pt x="93" y="79"/>
                    <a:pt x="72" y="88"/>
                  </a:cubicBezTo>
                  <a:cubicBezTo>
                    <a:pt x="67" y="90"/>
                    <a:pt x="62" y="91"/>
                    <a:pt x="57" y="91"/>
                  </a:cubicBezTo>
                  <a:cubicBezTo>
                    <a:pt x="57" y="100"/>
                    <a:pt x="57" y="100"/>
                    <a:pt x="57" y="100"/>
                  </a:cubicBezTo>
                  <a:cubicBezTo>
                    <a:pt x="63" y="100"/>
                    <a:pt x="69" y="99"/>
                    <a:pt x="75" y="96"/>
                  </a:cubicBezTo>
                  <a:cubicBezTo>
                    <a:pt x="101" y="86"/>
                    <a:pt x="113" y="57"/>
                    <a:pt x="103" y="31"/>
                  </a:cubicBezTo>
                  <a:close/>
                  <a:moveTo>
                    <a:pt x="57" y="0"/>
                  </a:moveTo>
                  <a:cubicBezTo>
                    <a:pt x="51" y="0"/>
                    <a:pt x="44" y="1"/>
                    <a:pt x="38" y="4"/>
                  </a:cubicBezTo>
                  <a:cubicBezTo>
                    <a:pt x="13" y="14"/>
                    <a:pt x="0" y="43"/>
                    <a:pt x="11" y="68"/>
                  </a:cubicBezTo>
                  <a:cubicBezTo>
                    <a:pt x="18" y="88"/>
                    <a:pt x="37" y="100"/>
                    <a:pt x="57" y="100"/>
                  </a:cubicBezTo>
                  <a:cubicBezTo>
                    <a:pt x="57" y="91"/>
                    <a:pt x="57" y="91"/>
                    <a:pt x="57" y="91"/>
                  </a:cubicBezTo>
                  <a:cubicBezTo>
                    <a:pt x="41" y="90"/>
                    <a:pt x="26" y="81"/>
                    <a:pt x="19" y="65"/>
                  </a:cubicBezTo>
                  <a:cubicBezTo>
                    <a:pt x="19" y="65"/>
                    <a:pt x="19" y="65"/>
                    <a:pt x="19" y="65"/>
                  </a:cubicBezTo>
                  <a:cubicBezTo>
                    <a:pt x="11" y="44"/>
                    <a:pt x="21" y="21"/>
                    <a:pt x="42" y="12"/>
                  </a:cubicBezTo>
                  <a:cubicBezTo>
                    <a:pt x="47" y="10"/>
                    <a:pt x="52" y="9"/>
                    <a:pt x="57" y="9"/>
                  </a:cubicBezTo>
                  <a:lnTo>
                    <a:pt x="57" y="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9" name="Freeform 83"/>
            <p:cNvSpPr/>
            <p:nvPr/>
          </p:nvSpPr>
          <p:spPr bwMode="auto">
            <a:xfrm>
              <a:off x="586668" y="1156945"/>
              <a:ext cx="80941" cy="51184"/>
            </a:xfrm>
            <a:custGeom>
              <a:avLst/>
              <a:gdLst>
                <a:gd name="T0" fmla="*/ 7 w 68"/>
                <a:gd name="T1" fmla="*/ 43 h 43"/>
                <a:gd name="T2" fmla="*/ 0 w 68"/>
                <a:gd name="T3" fmla="*/ 25 h 43"/>
                <a:gd name="T4" fmla="*/ 62 w 68"/>
                <a:gd name="T5" fmla="*/ 0 h 43"/>
                <a:gd name="T6" fmla="*/ 68 w 68"/>
                <a:gd name="T7" fmla="*/ 18 h 43"/>
                <a:gd name="T8" fmla="*/ 7 w 68"/>
                <a:gd name="T9" fmla="*/ 43 h 43"/>
              </a:gdLst>
              <a:ahLst/>
              <a:cxnLst>
                <a:cxn ang="0">
                  <a:pos x="T0" y="T1"/>
                </a:cxn>
                <a:cxn ang="0">
                  <a:pos x="T2" y="T3"/>
                </a:cxn>
                <a:cxn ang="0">
                  <a:pos x="T4" y="T5"/>
                </a:cxn>
                <a:cxn ang="0">
                  <a:pos x="T6" y="T7"/>
                </a:cxn>
                <a:cxn ang="0">
                  <a:pos x="T8" y="T9"/>
                </a:cxn>
              </a:cxnLst>
              <a:rect l="0" t="0" r="r" b="b"/>
              <a:pathLst>
                <a:path w="68" h="43">
                  <a:moveTo>
                    <a:pt x="7" y="43"/>
                  </a:moveTo>
                  <a:lnTo>
                    <a:pt x="0" y="25"/>
                  </a:lnTo>
                  <a:lnTo>
                    <a:pt x="62" y="0"/>
                  </a:lnTo>
                  <a:lnTo>
                    <a:pt x="68" y="18"/>
                  </a:lnTo>
                  <a:lnTo>
                    <a:pt x="7" y="43"/>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0" name="Freeform 84"/>
            <p:cNvSpPr/>
            <p:nvPr/>
          </p:nvSpPr>
          <p:spPr bwMode="auto">
            <a:xfrm>
              <a:off x="535485" y="1164087"/>
              <a:ext cx="109509" cy="66658"/>
            </a:xfrm>
            <a:custGeom>
              <a:avLst/>
              <a:gdLst>
                <a:gd name="T0" fmla="*/ 16 w 67"/>
                <a:gd name="T1" fmla="*/ 39 h 41"/>
                <a:gd name="T2" fmla="*/ 2 w 67"/>
                <a:gd name="T3" fmla="*/ 33 h 41"/>
                <a:gd name="T4" fmla="*/ 8 w 67"/>
                <a:gd name="T5" fmla="*/ 19 h 41"/>
                <a:gd name="T6" fmla="*/ 50 w 67"/>
                <a:gd name="T7" fmla="*/ 2 h 41"/>
                <a:gd name="T8" fmla="*/ 64 w 67"/>
                <a:gd name="T9" fmla="*/ 8 h 41"/>
                <a:gd name="T10" fmla="*/ 58 w 67"/>
                <a:gd name="T11" fmla="*/ 22 h 41"/>
                <a:gd name="T12" fmla="*/ 16 w 67"/>
                <a:gd name="T13" fmla="*/ 39 h 41"/>
              </a:gdLst>
              <a:ahLst/>
              <a:cxnLst>
                <a:cxn ang="0">
                  <a:pos x="T0" y="T1"/>
                </a:cxn>
                <a:cxn ang="0">
                  <a:pos x="T2" y="T3"/>
                </a:cxn>
                <a:cxn ang="0">
                  <a:pos x="T4" y="T5"/>
                </a:cxn>
                <a:cxn ang="0">
                  <a:pos x="T6" y="T7"/>
                </a:cxn>
                <a:cxn ang="0">
                  <a:pos x="T8" y="T9"/>
                </a:cxn>
                <a:cxn ang="0">
                  <a:pos x="T10" y="T11"/>
                </a:cxn>
                <a:cxn ang="0">
                  <a:pos x="T12" y="T13"/>
                </a:cxn>
              </a:cxnLst>
              <a:rect l="0" t="0" r="r" b="b"/>
              <a:pathLst>
                <a:path w="67" h="41">
                  <a:moveTo>
                    <a:pt x="16" y="39"/>
                  </a:moveTo>
                  <a:cubicBezTo>
                    <a:pt x="10" y="41"/>
                    <a:pt x="4" y="39"/>
                    <a:pt x="2" y="33"/>
                  </a:cubicBezTo>
                  <a:cubicBezTo>
                    <a:pt x="0" y="28"/>
                    <a:pt x="2" y="21"/>
                    <a:pt x="8" y="19"/>
                  </a:cubicBezTo>
                  <a:cubicBezTo>
                    <a:pt x="50" y="2"/>
                    <a:pt x="50" y="2"/>
                    <a:pt x="50" y="2"/>
                  </a:cubicBezTo>
                  <a:cubicBezTo>
                    <a:pt x="56" y="0"/>
                    <a:pt x="62" y="3"/>
                    <a:pt x="64" y="8"/>
                  </a:cubicBezTo>
                  <a:cubicBezTo>
                    <a:pt x="67" y="14"/>
                    <a:pt x="64" y="20"/>
                    <a:pt x="58" y="22"/>
                  </a:cubicBezTo>
                  <a:lnTo>
                    <a:pt x="16" y="39"/>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1" name="Freeform 85"/>
            <p:cNvSpPr>
              <a:spLocks noEditPoints="1"/>
            </p:cNvSpPr>
            <p:nvPr/>
          </p:nvSpPr>
          <p:spPr bwMode="auto">
            <a:xfrm>
              <a:off x="472398" y="2033016"/>
              <a:ext cx="334479" cy="119032"/>
            </a:xfrm>
            <a:custGeom>
              <a:avLst/>
              <a:gdLst>
                <a:gd name="T0" fmla="*/ 142 w 205"/>
                <a:gd name="T1" fmla="*/ 5 h 73"/>
                <a:gd name="T2" fmla="*/ 157 w 205"/>
                <a:gd name="T3" fmla="*/ 2 h 73"/>
                <a:gd name="T4" fmla="*/ 164 w 205"/>
                <a:gd name="T5" fmla="*/ 5 h 73"/>
                <a:gd name="T6" fmla="*/ 179 w 205"/>
                <a:gd name="T7" fmla="*/ 2 h 73"/>
                <a:gd name="T8" fmla="*/ 202 w 205"/>
                <a:gd name="T9" fmla="*/ 18 h 73"/>
                <a:gd name="T10" fmla="*/ 187 w 205"/>
                <a:gd name="T11" fmla="*/ 42 h 73"/>
                <a:gd name="T12" fmla="*/ 177 w 205"/>
                <a:gd name="T13" fmla="*/ 43 h 73"/>
                <a:gd name="T14" fmla="*/ 166 w 205"/>
                <a:gd name="T15" fmla="*/ 18 h 73"/>
                <a:gd name="T16" fmla="*/ 172 w 205"/>
                <a:gd name="T17" fmla="*/ 45 h 73"/>
                <a:gd name="T18" fmla="*/ 167 w 205"/>
                <a:gd name="T19" fmla="*/ 50 h 73"/>
                <a:gd name="T20" fmla="*/ 142 w 205"/>
                <a:gd name="T21" fmla="*/ 55 h 73"/>
                <a:gd name="T22" fmla="*/ 142 w 205"/>
                <a:gd name="T23" fmla="*/ 20 h 73"/>
                <a:gd name="T24" fmla="*/ 158 w 205"/>
                <a:gd name="T25" fmla="*/ 17 h 73"/>
                <a:gd name="T26" fmla="*/ 163 w 205"/>
                <a:gd name="T27" fmla="*/ 19 h 73"/>
                <a:gd name="T28" fmla="*/ 161 w 205"/>
                <a:gd name="T29" fmla="*/ 9 h 73"/>
                <a:gd name="T30" fmla="*/ 155 w 205"/>
                <a:gd name="T31" fmla="*/ 5 h 73"/>
                <a:gd name="T32" fmla="*/ 142 w 205"/>
                <a:gd name="T33" fmla="*/ 8 h 73"/>
                <a:gd name="T34" fmla="*/ 142 w 205"/>
                <a:gd name="T35" fmla="*/ 5 h 73"/>
                <a:gd name="T36" fmla="*/ 28 w 205"/>
                <a:gd name="T37" fmla="*/ 30 h 73"/>
                <a:gd name="T38" fmla="*/ 116 w 205"/>
                <a:gd name="T39" fmla="*/ 13 h 73"/>
                <a:gd name="T40" fmla="*/ 121 w 205"/>
                <a:gd name="T41" fmla="*/ 9 h 73"/>
                <a:gd name="T42" fmla="*/ 142 w 205"/>
                <a:gd name="T43" fmla="*/ 5 h 73"/>
                <a:gd name="T44" fmla="*/ 142 w 205"/>
                <a:gd name="T45" fmla="*/ 8 h 73"/>
                <a:gd name="T46" fmla="*/ 124 w 205"/>
                <a:gd name="T47" fmla="*/ 11 h 73"/>
                <a:gd name="T48" fmla="*/ 120 w 205"/>
                <a:gd name="T49" fmla="*/ 17 h 73"/>
                <a:gd name="T50" fmla="*/ 122 w 205"/>
                <a:gd name="T51" fmla="*/ 28 h 73"/>
                <a:gd name="T52" fmla="*/ 122 w 205"/>
                <a:gd name="T53" fmla="*/ 28 h 73"/>
                <a:gd name="T54" fmla="*/ 126 w 205"/>
                <a:gd name="T55" fmla="*/ 24 h 73"/>
                <a:gd name="T56" fmla="*/ 142 w 205"/>
                <a:gd name="T57" fmla="*/ 20 h 73"/>
                <a:gd name="T58" fmla="*/ 142 w 205"/>
                <a:gd name="T59" fmla="*/ 55 h 73"/>
                <a:gd name="T60" fmla="*/ 130 w 205"/>
                <a:gd name="T61" fmla="*/ 57 h 73"/>
                <a:gd name="T62" fmla="*/ 125 w 205"/>
                <a:gd name="T63" fmla="*/ 56 h 73"/>
                <a:gd name="T64" fmla="*/ 35 w 205"/>
                <a:gd name="T65" fmla="*/ 73 h 73"/>
                <a:gd name="T66" fmla="*/ 28 w 205"/>
                <a:gd name="T67" fmla="*/ 70 h 73"/>
                <a:gd name="T68" fmla="*/ 28 w 205"/>
                <a:gd name="T69" fmla="*/ 67 h 73"/>
                <a:gd name="T70" fmla="*/ 35 w 205"/>
                <a:gd name="T71" fmla="*/ 70 h 73"/>
                <a:gd name="T72" fmla="*/ 35 w 205"/>
                <a:gd name="T73" fmla="*/ 70 h 73"/>
                <a:gd name="T74" fmla="*/ 37 w 205"/>
                <a:gd name="T75" fmla="*/ 70 h 73"/>
                <a:gd name="T76" fmla="*/ 42 w 205"/>
                <a:gd name="T77" fmla="*/ 62 h 73"/>
                <a:gd name="T78" fmla="*/ 36 w 205"/>
                <a:gd name="T79" fmla="*/ 57 h 73"/>
                <a:gd name="T80" fmla="*/ 40 w 205"/>
                <a:gd name="T81" fmla="*/ 50 h 73"/>
                <a:gd name="T82" fmla="*/ 34 w 205"/>
                <a:gd name="T83" fmla="*/ 45 h 73"/>
                <a:gd name="T84" fmla="*/ 37 w 205"/>
                <a:gd name="T85" fmla="*/ 38 h 73"/>
                <a:gd name="T86" fmla="*/ 30 w 205"/>
                <a:gd name="T87" fmla="*/ 33 h 73"/>
                <a:gd name="T88" fmla="*/ 28 w 205"/>
                <a:gd name="T89" fmla="*/ 33 h 73"/>
                <a:gd name="T90" fmla="*/ 28 w 205"/>
                <a:gd name="T91" fmla="*/ 34 h 73"/>
                <a:gd name="T92" fmla="*/ 28 w 205"/>
                <a:gd name="T93" fmla="*/ 30 h 73"/>
                <a:gd name="T94" fmla="*/ 26 w 205"/>
                <a:gd name="T95" fmla="*/ 31 h 73"/>
                <a:gd name="T96" fmla="*/ 28 w 205"/>
                <a:gd name="T97" fmla="*/ 30 h 73"/>
                <a:gd name="T98" fmla="*/ 28 w 205"/>
                <a:gd name="T99" fmla="*/ 34 h 73"/>
                <a:gd name="T100" fmla="*/ 13 w 205"/>
                <a:gd name="T101" fmla="*/ 49 h 73"/>
                <a:gd name="T102" fmla="*/ 15 w 205"/>
                <a:gd name="T103" fmla="*/ 62 h 73"/>
                <a:gd name="T104" fmla="*/ 28 w 205"/>
                <a:gd name="T105" fmla="*/ 67 h 73"/>
                <a:gd name="T106" fmla="*/ 28 w 205"/>
                <a:gd name="T107" fmla="*/ 70 h 73"/>
                <a:gd name="T108" fmla="*/ 0 w 205"/>
                <a:gd name="T109" fmla="*/ 58 h 73"/>
                <a:gd name="T110" fmla="*/ 26 w 205"/>
                <a:gd name="T111" fmla="*/ 3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5" h="73">
                  <a:moveTo>
                    <a:pt x="142" y="5"/>
                  </a:moveTo>
                  <a:cubicBezTo>
                    <a:pt x="157" y="2"/>
                    <a:pt x="157" y="2"/>
                    <a:pt x="157" y="2"/>
                  </a:cubicBezTo>
                  <a:cubicBezTo>
                    <a:pt x="160" y="1"/>
                    <a:pt x="163" y="3"/>
                    <a:pt x="164" y="5"/>
                  </a:cubicBezTo>
                  <a:cubicBezTo>
                    <a:pt x="179" y="2"/>
                    <a:pt x="179" y="2"/>
                    <a:pt x="179" y="2"/>
                  </a:cubicBezTo>
                  <a:cubicBezTo>
                    <a:pt x="190" y="0"/>
                    <a:pt x="200" y="7"/>
                    <a:pt x="202" y="18"/>
                  </a:cubicBezTo>
                  <a:cubicBezTo>
                    <a:pt x="205" y="29"/>
                    <a:pt x="197" y="39"/>
                    <a:pt x="187" y="42"/>
                  </a:cubicBezTo>
                  <a:cubicBezTo>
                    <a:pt x="177" y="43"/>
                    <a:pt x="177" y="43"/>
                    <a:pt x="177" y="43"/>
                  </a:cubicBezTo>
                  <a:cubicBezTo>
                    <a:pt x="166" y="18"/>
                    <a:pt x="166" y="18"/>
                    <a:pt x="166" y="18"/>
                  </a:cubicBezTo>
                  <a:cubicBezTo>
                    <a:pt x="172" y="45"/>
                    <a:pt x="172" y="45"/>
                    <a:pt x="172" y="45"/>
                  </a:cubicBezTo>
                  <a:cubicBezTo>
                    <a:pt x="172" y="47"/>
                    <a:pt x="170" y="50"/>
                    <a:pt x="167" y="50"/>
                  </a:cubicBezTo>
                  <a:cubicBezTo>
                    <a:pt x="142" y="55"/>
                    <a:pt x="142" y="55"/>
                    <a:pt x="142" y="55"/>
                  </a:cubicBezTo>
                  <a:cubicBezTo>
                    <a:pt x="142" y="20"/>
                    <a:pt x="142" y="20"/>
                    <a:pt x="142" y="20"/>
                  </a:cubicBezTo>
                  <a:cubicBezTo>
                    <a:pt x="158" y="17"/>
                    <a:pt x="158" y="17"/>
                    <a:pt x="158" y="17"/>
                  </a:cubicBezTo>
                  <a:cubicBezTo>
                    <a:pt x="160" y="17"/>
                    <a:pt x="162" y="18"/>
                    <a:pt x="163" y="19"/>
                  </a:cubicBezTo>
                  <a:cubicBezTo>
                    <a:pt x="161" y="9"/>
                    <a:pt x="161" y="9"/>
                    <a:pt x="161" y="9"/>
                  </a:cubicBezTo>
                  <a:cubicBezTo>
                    <a:pt x="161" y="6"/>
                    <a:pt x="158" y="5"/>
                    <a:pt x="155" y="5"/>
                  </a:cubicBezTo>
                  <a:cubicBezTo>
                    <a:pt x="142" y="8"/>
                    <a:pt x="142" y="8"/>
                    <a:pt x="142" y="8"/>
                  </a:cubicBezTo>
                  <a:lnTo>
                    <a:pt x="142" y="5"/>
                  </a:lnTo>
                  <a:close/>
                  <a:moveTo>
                    <a:pt x="28" y="30"/>
                  </a:moveTo>
                  <a:cubicBezTo>
                    <a:pt x="116" y="13"/>
                    <a:pt x="116" y="13"/>
                    <a:pt x="116" y="13"/>
                  </a:cubicBezTo>
                  <a:cubicBezTo>
                    <a:pt x="117" y="11"/>
                    <a:pt x="119" y="9"/>
                    <a:pt x="121" y="9"/>
                  </a:cubicBezTo>
                  <a:cubicBezTo>
                    <a:pt x="142" y="5"/>
                    <a:pt x="142" y="5"/>
                    <a:pt x="142" y="5"/>
                  </a:cubicBezTo>
                  <a:cubicBezTo>
                    <a:pt x="142" y="8"/>
                    <a:pt x="142" y="8"/>
                    <a:pt x="142" y="8"/>
                  </a:cubicBezTo>
                  <a:cubicBezTo>
                    <a:pt x="124" y="11"/>
                    <a:pt x="124" y="11"/>
                    <a:pt x="124" y="11"/>
                  </a:cubicBezTo>
                  <a:cubicBezTo>
                    <a:pt x="121" y="12"/>
                    <a:pt x="119" y="15"/>
                    <a:pt x="120" y="17"/>
                  </a:cubicBezTo>
                  <a:cubicBezTo>
                    <a:pt x="122" y="28"/>
                    <a:pt x="122" y="28"/>
                    <a:pt x="122" y="28"/>
                  </a:cubicBezTo>
                  <a:cubicBezTo>
                    <a:pt x="122" y="28"/>
                    <a:pt x="122" y="28"/>
                    <a:pt x="122" y="28"/>
                  </a:cubicBezTo>
                  <a:cubicBezTo>
                    <a:pt x="122" y="26"/>
                    <a:pt x="124" y="24"/>
                    <a:pt x="126" y="24"/>
                  </a:cubicBezTo>
                  <a:cubicBezTo>
                    <a:pt x="142" y="20"/>
                    <a:pt x="142" y="20"/>
                    <a:pt x="142" y="20"/>
                  </a:cubicBezTo>
                  <a:cubicBezTo>
                    <a:pt x="142" y="55"/>
                    <a:pt x="142" y="55"/>
                    <a:pt x="142" y="55"/>
                  </a:cubicBezTo>
                  <a:cubicBezTo>
                    <a:pt x="130" y="57"/>
                    <a:pt x="130" y="57"/>
                    <a:pt x="130" y="57"/>
                  </a:cubicBezTo>
                  <a:cubicBezTo>
                    <a:pt x="128" y="58"/>
                    <a:pt x="126" y="57"/>
                    <a:pt x="125" y="56"/>
                  </a:cubicBezTo>
                  <a:cubicBezTo>
                    <a:pt x="35" y="73"/>
                    <a:pt x="35" y="73"/>
                    <a:pt x="35" y="73"/>
                  </a:cubicBezTo>
                  <a:cubicBezTo>
                    <a:pt x="28" y="70"/>
                    <a:pt x="28" y="70"/>
                    <a:pt x="28" y="70"/>
                  </a:cubicBezTo>
                  <a:cubicBezTo>
                    <a:pt x="28" y="67"/>
                    <a:pt x="28" y="67"/>
                    <a:pt x="28" y="67"/>
                  </a:cubicBezTo>
                  <a:cubicBezTo>
                    <a:pt x="35" y="70"/>
                    <a:pt x="35" y="70"/>
                    <a:pt x="35" y="70"/>
                  </a:cubicBezTo>
                  <a:cubicBezTo>
                    <a:pt x="35" y="70"/>
                    <a:pt x="35" y="70"/>
                    <a:pt x="35" y="70"/>
                  </a:cubicBezTo>
                  <a:cubicBezTo>
                    <a:pt x="37" y="70"/>
                    <a:pt x="37" y="70"/>
                    <a:pt x="37" y="70"/>
                  </a:cubicBezTo>
                  <a:cubicBezTo>
                    <a:pt x="41" y="69"/>
                    <a:pt x="43" y="66"/>
                    <a:pt x="42" y="62"/>
                  </a:cubicBezTo>
                  <a:cubicBezTo>
                    <a:pt x="42" y="59"/>
                    <a:pt x="39" y="57"/>
                    <a:pt x="36" y="57"/>
                  </a:cubicBezTo>
                  <a:cubicBezTo>
                    <a:pt x="39" y="56"/>
                    <a:pt x="40" y="53"/>
                    <a:pt x="40" y="50"/>
                  </a:cubicBezTo>
                  <a:cubicBezTo>
                    <a:pt x="39" y="47"/>
                    <a:pt x="37" y="45"/>
                    <a:pt x="34" y="45"/>
                  </a:cubicBezTo>
                  <a:cubicBezTo>
                    <a:pt x="36" y="44"/>
                    <a:pt x="38" y="41"/>
                    <a:pt x="37" y="38"/>
                  </a:cubicBezTo>
                  <a:cubicBezTo>
                    <a:pt x="37" y="34"/>
                    <a:pt x="33" y="32"/>
                    <a:pt x="30" y="33"/>
                  </a:cubicBezTo>
                  <a:cubicBezTo>
                    <a:pt x="28" y="33"/>
                    <a:pt x="28" y="33"/>
                    <a:pt x="28" y="33"/>
                  </a:cubicBezTo>
                  <a:cubicBezTo>
                    <a:pt x="28" y="34"/>
                    <a:pt x="28" y="34"/>
                    <a:pt x="28" y="34"/>
                  </a:cubicBezTo>
                  <a:lnTo>
                    <a:pt x="28" y="30"/>
                  </a:lnTo>
                  <a:close/>
                  <a:moveTo>
                    <a:pt x="26" y="31"/>
                  </a:moveTo>
                  <a:cubicBezTo>
                    <a:pt x="28" y="30"/>
                    <a:pt x="28" y="30"/>
                    <a:pt x="28" y="30"/>
                  </a:cubicBezTo>
                  <a:cubicBezTo>
                    <a:pt x="28" y="34"/>
                    <a:pt x="28" y="34"/>
                    <a:pt x="28" y="34"/>
                  </a:cubicBezTo>
                  <a:cubicBezTo>
                    <a:pt x="13" y="49"/>
                    <a:pt x="13" y="49"/>
                    <a:pt x="13" y="49"/>
                  </a:cubicBezTo>
                  <a:cubicBezTo>
                    <a:pt x="15" y="62"/>
                    <a:pt x="15" y="62"/>
                    <a:pt x="15" y="62"/>
                  </a:cubicBezTo>
                  <a:cubicBezTo>
                    <a:pt x="28" y="67"/>
                    <a:pt x="28" y="67"/>
                    <a:pt x="28" y="67"/>
                  </a:cubicBezTo>
                  <a:cubicBezTo>
                    <a:pt x="28" y="70"/>
                    <a:pt x="28" y="70"/>
                    <a:pt x="28" y="70"/>
                  </a:cubicBezTo>
                  <a:cubicBezTo>
                    <a:pt x="0" y="58"/>
                    <a:pt x="0" y="58"/>
                    <a:pt x="0" y="58"/>
                  </a:cubicBezTo>
                  <a:lnTo>
                    <a:pt x="26" y="31"/>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2" name="Freeform 86"/>
            <p:cNvSpPr/>
            <p:nvPr/>
          </p:nvSpPr>
          <p:spPr bwMode="auto">
            <a:xfrm>
              <a:off x="1857925" y="2340118"/>
              <a:ext cx="184499" cy="236873"/>
            </a:xfrm>
            <a:custGeom>
              <a:avLst/>
              <a:gdLst>
                <a:gd name="T0" fmla="*/ 113 w 113"/>
                <a:gd name="T1" fmla="*/ 25 h 145"/>
                <a:gd name="T2" fmla="*/ 108 w 113"/>
                <a:gd name="T3" fmla="*/ 22 h 145"/>
                <a:gd name="T4" fmla="*/ 42 w 113"/>
                <a:gd name="T5" fmla="*/ 128 h 145"/>
                <a:gd name="T6" fmla="*/ 19 w 113"/>
                <a:gd name="T7" fmla="*/ 132 h 145"/>
                <a:gd name="T8" fmla="*/ 12 w 113"/>
                <a:gd name="T9" fmla="*/ 109 h 145"/>
                <a:gd name="T10" fmla="*/ 78 w 113"/>
                <a:gd name="T11" fmla="*/ 3 h 145"/>
                <a:gd name="T12" fmla="*/ 73 w 113"/>
                <a:gd name="T13" fmla="*/ 0 h 145"/>
                <a:gd name="T14" fmla="*/ 6 w 113"/>
                <a:gd name="T15" fmla="*/ 107 h 145"/>
                <a:gd name="T16" fmla="*/ 15 w 113"/>
                <a:gd name="T17" fmla="*/ 138 h 145"/>
                <a:gd name="T18" fmla="*/ 47 w 113"/>
                <a:gd name="T19" fmla="*/ 132 h 145"/>
                <a:gd name="T20" fmla="*/ 113 w 113"/>
                <a:gd name="T21" fmla="*/ 25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145">
                  <a:moveTo>
                    <a:pt x="113" y="25"/>
                  </a:moveTo>
                  <a:cubicBezTo>
                    <a:pt x="108" y="22"/>
                    <a:pt x="108" y="22"/>
                    <a:pt x="108" y="22"/>
                  </a:cubicBezTo>
                  <a:cubicBezTo>
                    <a:pt x="42" y="128"/>
                    <a:pt x="42" y="128"/>
                    <a:pt x="42" y="128"/>
                  </a:cubicBezTo>
                  <a:cubicBezTo>
                    <a:pt x="38" y="135"/>
                    <a:pt x="27" y="137"/>
                    <a:pt x="19" y="132"/>
                  </a:cubicBezTo>
                  <a:cubicBezTo>
                    <a:pt x="11" y="127"/>
                    <a:pt x="8" y="117"/>
                    <a:pt x="12" y="109"/>
                  </a:cubicBezTo>
                  <a:cubicBezTo>
                    <a:pt x="78" y="3"/>
                    <a:pt x="78" y="3"/>
                    <a:pt x="78" y="3"/>
                  </a:cubicBezTo>
                  <a:cubicBezTo>
                    <a:pt x="73" y="0"/>
                    <a:pt x="73" y="0"/>
                    <a:pt x="73" y="0"/>
                  </a:cubicBezTo>
                  <a:cubicBezTo>
                    <a:pt x="6" y="107"/>
                    <a:pt x="6" y="107"/>
                    <a:pt x="6" y="107"/>
                  </a:cubicBezTo>
                  <a:cubicBezTo>
                    <a:pt x="0" y="117"/>
                    <a:pt x="4" y="131"/>
                    <a:pt x="15" y="138"/>
                  </a:cubicBezTo>
                  <a:cubicBezTo>
                    <a:pt x="26" y="145"/>
                    <a:pt x="40" y="142"/>
                    <a:pt x="47" y="132"/>
                  </a:cubicBezTo>
                  <a:lnTo>
                    <a:pt x="113" y="25"/>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3" name="Freeform 87"/>
            <p:cNvSpPr/>
            <p:nvPr/>
          </p:nvSpPr>
          <p:spPr bwMode="auto">
            <a:xfrm>
              <a:off x="1962673" y="2331786"/>
              <a:ext cx="89274" cy="61896"/>
            </a:xfrm>
            <a:custGeom>
              <a:avLst/>
              <a:gdLst>
                <a:gd name="T0" fmla="*/ 54 w 55"/>
                <a:gd name="T1" fmla="*/ 35 h 38"/>
                <a:gd name="T2" fmla="*/ 48 w 55"/>
                <a:gd name="T3" fmla="*/ 37 h 38"/>
                <a:gd name="T4" fmla="*/ 3 w 55"/>
                <a:gd name="T5" fmla="*/ 9 h 38"/>
                <a:gd name="T6" fmla="*/ 2 w 55"/>
                <a:gd name="T7" fmla="*/ 3 h 38"/>
                <a:gd name="T8" fmla="*/ 8 w 55"/>
                <a:gd name="T9" fmla="*/ 1 h 38"/>
                <a:gd name="T10" fmla="*/ 53 w 55"/>
                <a:gd name="T11" fmla="*/ 29 h 38"/>
                <a:gd name="T12" fmla="*/ 54 w 55"/>
                <a:gd name="T13" fmla="*/ 35 h 38"/>
              </a:gdLst>
              <a:ahLst/>
              <a:cxnLst>
                <a:cxn ang="0">
                  <a:pos x="T0" y="T1"/>
                </a:cxn>
                <a:cxn ang="0">
                  <a:pos x="T2" y="T3"/>
                </a:cxn>
                <a:cxn ang="0">
                  <a:pos x="T4" y="T5"/>
                </a:cxn>
                <a:cxn ang="0">
                  <a:pos x="T6" y="T7"/>
                </a:cxn>
                <a:cxn ang="0">
                  <a:pos x="T8" y="T9"/>
                </a:cxn>
                <a:cxn ang="0">
                  <a:pos x="T10" y="T11"/>
                </a:cxn>
                <a:cxn ang="0">
                  <a:pos x="T12" y="T13"/>
                </a:cxn>
              </a:cxnLst>
              <a:rect l="0" t="0" r="r" b="b"/>
              <a:pathLst>
                <a:path w="55" h="38">
                  <a:moveTo>
                    <a:pt x="54" y="35"/>
                  </a:moveTo>
                  <a:cubicBezTo>
                    <a:pt x="53" y="37"/>
                    <a:pt x="50" y="38"/>
                    <a:pt x="48" y="37"/>
                  </a:cubicBezTo>
                  <a:cubicBezTo>
                    <a:pt x="3" y="9"/>
                    <a:pt x="3" y="9"/>
                    <a:pt x="3" y="9"/>
                  </a:cubicBezTo>
                  <a:cubicBezTo>
                    <a:pt x="1" y="7"/>
                    <a:pt x="0" y="5"/>
                    <a:pt x="2" y="3"/>
                  </a:cubicBezTo>
                  <a:cubicBezTo>
                    <a:pt x="3" y="1"/>
                    <a:pt x="6" y="0"/>
                    <a:pt x="8" y="1"/>
                  </a:cubicBezTo>
                  <a:cubicBezTo>
                    <a:pt x="53" y="29"/>
                    <a:pt x="53" y="29"/>
                    <a:pt x="53" y="29"/>
                  </a:cubicBezTo>
                  <a:cubicBezTo>
                    <a:pt x="55" y="31"/>
                    <a:pt x="55" y="33"/>
                    <a:pt x="54" y="35"/>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4" name="Freeform 88"/>
            <p:cNvSpPr/>
            <p:nvPr/>
          </p:nvSpPr>
          <p:spPr bwMode="auto">
            <a:xfrm>
              <a:off x="1893634" y="2380589"/>
              <a:ext cx="122603" cy="170215"/>
            </a:xfrm>
            <a:custGeom>
              <a:avLst/>
              <a:gdLst>
                <a:gd name="T0" fmla="*/ 75 w 75"/>
                <a:gd name="T1" fmla="*/ 4 h 104"/>
                <a:gd name="T2" fmla="*/ 69 w 75"/>
                <a:gd name="T3" fmla="*/ 0 h 104"/>
                <a:gd name="T4" fmla="*/ 10 w 75"/>
                <a:gd name="T5" fmla="*/ 95 h 104"/>
                <a:gd name="T6" fmla="*/ 0 w 75"/>
                <a:gd name="T7" fmla="*/ 100 h 104"/>
                <a:gd name="T8" fmla="*/ 1 w 75"/>
                <a:gd name="T9" fmla="*/ 101 h 104"/>
                <a:gd name="T10" fmla="*/ 17 w 75"/>
                <a:gd name="T11" fmla="*/ 98 h 104"/>
                <a:gd name="T12" fmla="*/ 75 w 75"/>
                <a:gd name="T13" fmla="*/ 4 h 104"/>
              </a:gdLst>
              <a:ahLst/>
              <a:cxnLst>
                <a:cxn ang="0">
                  <a:pos x="T0" y="T1"/>
                </a:cxn>
                <a:cxn ang="0">
                  <a:pos x="T2" y="T3"/>
                </a:cxn>
                <a:cxn ang="0">
                  <a:pos x="T4" y="T5"/>
                </a:cxn>
                <a:cxn ang="0">
                  <a:pos x="T6" y="T7"/>
                </a:cxn>
                <a:cxn ang="0">
                  <a:pos x="T8" y="T9"/>
                </a:cxn>
                <a:cxn ang="0">
                  <a:pos x="T10" y="T11"/>
                </a:cxn>
                <a:cxn ang="0">
                  <a:pos x="T12" y="T13"/>
                </a:cxn>
              </a:cxnLst>
              <a:rect l="0" t="0" r="r" b="b"/>
              <a:pathLst>
                <a:path w="75" h="104">
                  <a:moveTo>
                    <a:pt x="75" y="4"/>
                  </a:moveTo>
                  <a:cubicBezTo>
                    <a:pt x="69" y="0"/>
                    <a:pt x="69" y="0"/>
                    <a:pt x="69" y="0"/>
                  </a:cubicBezTo>
                  <a:cubicBezTo>
                    <a:pt x="10" y="95"/>
                    <a:pt x="10" y="95"/>
                    <a:pt x="10" y="95"/>
                  </a:cubicBezTo>
                  <a:cubicBezTo>
                    <a:pt x="8" y="98"/>
                    <a:pt x="4" y="100"/>
                    <a:pt x="0" y="100"/>
                  </a:cubicBezTo>
                  <a:cubicBezTo>
                    <a:pt x="0" y="100"/>
                    <a:pt x="1" y="100"/>
                    <a:pt x="1" y="101"/>
                  </a:cubicBezTo>
                  <a:cubicBezTo>
                    <a:pt x="7" y="104"/>
                    <a:pt x="14" y="103"/>
                    <a:pt x="17" y="98"/>
                  </a:cubicBezTo>
                  <a:lnTo>
                    <a:pt x="75" y="4"/>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5" name="Freeform 89"/>
            <p:cNvSpPr>
              <a:spLocks noEditPoints="1"/>
            </p:cNvSpPr>
            <p:nvPr/>
          </p:nvSpPr>
          <p:spPr bwMode="auto">
            <a:xfrm>
              <a:off x="1607958" y="1411673"/>
              <a:ext cx="166644" cy="121412"/>
            </a:xfrm>
            <a:custGeom>
              <a:avLst/>
              <a:gdLst>
                <a:gd name="T0" fmla="*/ 84 w 102"/>
                <a:gd name="T1" fmla="*/ 71 h 74"/>
                <a:gd name="T2" fmla="*/ 79 w 102"/>
                <a:gd name="T3" fmla="*/ 69 h 74"/>
                <a:gd name="T4" fmla="*/ 79 w 102"/>
                <a:gd name="T5" fmla="*/ 69 h 74"/>
                <a:gd name="T6" fmla="*/ 79 w 102"/>
                <a:gd name="T7" fmla="*/ 52 h 74"/>
                <a:gd name="T8" fmla="*/ 86 w 102"/>
                <a:gd name="T9" fmla="*/ 49 h 74"/>
                <a:gd name="T10" fmla="*/ 90 w 102"/>
                <a:gd name="T11" fmla="*/ 38 h 74"/>
                <a:gd name="T12" fmla="*/ 79 w 102"/>
                <a:gd name="T13" fmla="*/ 31 h 74"/>
                <a:gd name="T14" fmla="*/ 85 w 102"/>
                <a:gd name="T15" fmla="*/ 20 h 74"/>
                <a:gd name="T16" fmla="*/ 79 w 102"/>
                <a:gd name="T17" fmla="*/ 16 h 74"/>
                <a:gd name="T18" fmla="*/ 72 w 102"/>
                <a:gd name="T19" fmla="*/ 3 h 74"/>
                <a:gd name="T20" fmla="*/ 79 w 102"/>
                <a:gd name="T21" fmla="*/ 16 h 74"/>
                <a:gd name="T22" fmla="*/ 72 w 102"/>
                <a:gd name="T23" fmla="*/ 21 h 74"/>
                <a:gd name="T24" fmla="*/ 72 w 102"/>
                <a:gd name="T25" fmla="*/ 9 h 74"/>
                <a:gd name="T26" fmla="*/ 79 w 102"/>
                <a:gd name="T27" fmla="*/ 73 h 74"/>
                <a:gd name="T28" fmla="*/ 72 w 102"/>
                <a:gd name="T29" fmla="*/ 69 h 74"/>
                <a:gd name="T30" fmla="*/ 79 w 102"/>
                <a:gd name="T31" fmla="*/ 73 h 74"/>
                <a:gd name="T32" fmla="*/ 79 w 102"/>
                <a:gd name="T33" fmla="*/ 34 h 74"/>
                <a:gd name="T34" fmla="*/ 75 w 102"/>
                <a:gd name="T35" fmla="*/ 45 h 74"/>
                <a:gd name="T36" fmla="*/ 79 w 102"/>
                <a:gd name="T37" fmla="*/ 52 h 74"/>
                <a:gd name="T38" fmla="*/ 72 w 102"/>
                <a:gd name="T39" fmla="*/ 25 h 74"/>
                <a:gd name="T40" fmla="*/ 79 w 102"/>
                <a:gd name="T41" fmla="*/ 31 h 74"/>
                <a:gd name="T42" fmla="*/ 72 w 102"/>
                <a:gd name="T43" fmla="*/ 3 h 74"/>
                <a:gd name="T44" fmla="*/ 71 w 102"/>
                <a:gd name="T45" fmla="*/ 8 h 74"/>
                <a:gd name="T46" fmla="*/ 66 w 102"/>
                <a:gd name="T47" fmla="*/ 2 h 74"/>
                <a:gd name="T48" fmla="*/ 66 w 102"/>
                <a:gd name="T49" fmla="*/ 73 h 74"/>
                <a:gd name="T50" fmla="*/ 67 w 102"/>
                <a:gd name="T51" fmla="*/ 65 h 74"/>
                <a:gd name="T52" fmla="*/ 72 w 102"/>
                <a:gd name="T53" fmla="*/ 74 h 74"/>
                <a:gd name="T54" fmla="*/ 72 w 102"/>
                <a:gd name="T55" fmla="*/ 21 h 74"/>
                <a:gd name="T56" fmla="*/ 72 w 102"/>
                <a:gd name="T57" fmla="*/ 52 h 74"/>
                <a:gd name="T58" fmla="*/ 66 w 102"/>
                <a:gd name="T59" fmla="*/ 57 h 74"/>
                <a:gd name="T60" fmla="*/ 69 w 102"/>
                <a:gd name="T61" fmla="*/ 16 h 74"/>
                <a:gd name="T62" fmla="*/ 22 w 102"/>
                <a:gd name="T63" fmla="*/ 10 h 74"/>
                <a:gd name="T64" fmla="*/ 66 w 102"/>
                <a:gd name="T65" fmla="*/ 5 h 74"/>
                <a:gd name="T66" fmla="*/ 64 w 102"/>
                <a:gd name="T67" fmla="*/ 6 h 74"/>
                <a:gd name="T68" fmla="*/ 66 w 102"/>
                <a:gd name="T69" fmla="*/ 16 h 74"/>
                <a:gd name="T70" fmla="*/ 66 w 102"/>
                <a:gd name="T71" fmla="*/ 64 h 74"/>
                <a:gd name="T72" fmla="*/ 37 w 102"/>
                <a:gd name="T73" fmla="*/ 57 h 74"/>
                <a:gd name="T74" fmla="*/ 22 w 102"/>
                <a:gd name="T75" fmla="*/ 49 h 74"/>
                <a:gd name="T76" fmla="*/ 27 w 102"/>
                <a:gd name="T77" fmla="*/ 48 h 74"/>
                <a:gd name="T78" fmla="*/ 22 w 102"/>
                <a:gd name="T79" fmla="*/ 27 h 74"/>
                <a:gd name="T80" fmla="*/ 2 w 102"/>
                <a:gd name="T81" fmla="*/ 41 h 74"/>
                <a:gd name="T82" fmla="*/ 22 w 102"/>
                <a:gd name="T83" fmla="*/ 10 h 74"/>
                <a:gd name="T84" fmla="*/ 17 w 102"/>
                <a:gd name="T85" fmla="*/ 28 h 74"/>
                <a:gd name="T86" fmla="*/ 22 w 102"/>
                <a:gd name="T87" fmla="*/ 49 h 74"/>
                <a:gd name="T88" fmla="*/ 2 w 102"/>
                <a:gd name="T89" fmla="*/ 41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02" h="74">
                  <a:moveTo>
                    <a:pt x="79" y="7"/>
                  </a:moveTo>
                  <a:cubicBezTo>
                    <a:pt x="102" y="22"/>
                    <a:pt x="98" y="62"/>
                    <a:pt x="84" y="71"/>
                  </a:cubicBezTo>
                  <a:cubicBezTo>
                    <a:pt x="82" y="72"/>
                    <a:pt x="80" y="73"/>
                    <a:pt x="79" y="73"/>
                  </a:cubicBezTo>
                  <a:cubicBezTo>
                    <a:pt x="79" y="69"/>
                    <a:pt x="79" y="69"/>
                    <a:pt x="79" y="69"/>
                  </a:cubicBezTo>
                  <a:cubicBezTo>
                    <a:pt x="79" y="69"/>
                    <a:pt x="79" y="69"/>
                    <a:pt x="79" y="69"/>
                  </a:cubicBezTo>
                  <a:cubicBezTo>
                    <a:pt x="79" y="69"/>
                    <a:pt x="79" y="69"/>
                    <a:pt x="79" y="69"/>
                  </a:cubicBezTo>
                  <a:cubicBezTo>
                    <a:pt x="83" y="67"/>
                    <a:pt x="85" y="61"/>
                    <a:pt x="83" y="57"/>
                  </a:cubicBezTo>
                  <a:cubicBezTo>
                    <a:pt x="82" y="55"/>
                    <a:pt x="80" y="53"/>
                    <a:pt x="79" y="52"/>
                  </a:cubicBezTo>
                  <a:cubicBezTo>
                    <a:pt x="79" y="49"/>
                    <a:pt x="79" y="49"/>
                    <a:pt x="79" y="49"/>
                  </a:cubicBezTo>
                  <a:cubicBezTo>
                    <a:pt x="81" y="50"/>
                    <a:pt x="84" y="50"/>
                    <a:pt x="86" y="49"/>
                  </a:cubicBezTo>
                  <a:cubicBezTo>
                    <a:pt x="86" y="49"/>
                    <a:pt x="86" y="49"/>
                    <a:pt x="86" y="49"/>
                  </a:cubicBezTo>
                  <a:cubicBezTo>
                    <a:pt x="90" y="47"/>
                    <a:pt x="92" y="42"/>
                    <a:pt x="90" y="38"/>
                  </a:cubicBezTo>
                  <a:cubicBezTo>
                    <a:pt x="88" y="34"/>
                    <a:pt x="83" y="32"/>
                    <a:pt x="79" y="34"/>
                  </a:cubicBezTo>
                  <a:cubicBezTo>
                    <a:pt x="79" y="31"/>
                    <a:pt x="79" y="31"/>
                    <a:pt x="79" y="31"/>
                  </a:cubicBezTo>
                  <a:cubicBezTo>
                    <a:pt x="80" y="31"/>
                    <a:pt x="81" y="30"/>
                    <a:pt x="82" y="30"/>
                  </a:cubicBezTo>
                  <a:cubicBezTo>
                    <a:pt x="86" y="28"/>
                    <a:pt x="87" y="24"/>
                    <a:pt x="85" y="20"/>
                  </a:cubicBezTo>
                  <a:cubicBezTo>
                    <a:pt x="85" y="20"/>
                    <a:pt x="85" y="20"/>
                    <a:pt x="85" y="20"/>
                  </a:cubicBezTo>
                  <a:cubicBezTo>
                    <a:pt x="84" y="17"/>
                    <a:pt x="81" y="16"/>
                    <a:pt x="79" y="16"/>
                  </a:cubicBezTo>
                  <a:lnTo>
                    <a:pt x="79" y="7"/>
                  </a:lnTo>
                  <a:close/>
                  <a:moveTo>
                    <a:pt x="72" y="3"/>
                  </a:moveTo>
                  <a:cubicBezTo>
                    <a:pt x="74" y="4"/>
                    <a:pt x="76" y="5"/>
                    <a:pt x="79" y="7"/>
                  </a:cubicBezTo>
                  <a:cubicBezTo>
                    <a:pt x="79" y="16"/>
                    <a:pt x="79" y="16"/>
                    <a:pt x="79" y="16"/>
                  </a:cubicBezTo>
                  <a:cubicBezTo>
                    <a:pt x="77" y="16"/>
                    <a:pt x="76" y="16"/>
                    <a:pt x="75" y="17"/>
                  </a:cubicBezTo>
                  <a:cubicBezTo>
                    <a:pt x="73" y="17"/>
                    <a:pt x="72" y="19"/>
                    <a:pt x="72" y="21"/>
                  </a:cubicBezTo>
                  <a:cubicBezTo>
                    <a:pt x="72" y="13"/>
                    <a:pt x="72" y="13"/>
                    <a:pt x="72" y="13"/>
                  </a:cubicBezTo>
                  <a:cubicBezTo>
                    <a:pt x="72" y="12"/>
                    <a:pt x="72" y="10"/>
                    <a:pt x="72" y="9"/>
                  </a:cubicBezTo>
                  <a:cubicBezTo>
                    <a:pt x="72" y="3"/>
                    <a:pt x="72" y="3"/>
                    <a:pt x="72" y="3"/>
                  </a:cubicBezTo>
                  <a:close/>
                  <a:moveTo>
                    <a:pt x="79" y="73"/>
                  </a:moveTo>
                  <a:cubicBezTo>
                    <a:pt x="76" y="74"/>
                    <a:pt x="74" y="74"/>
                    <a:pt x="72" y="74"/>
                  </a:cubicBezTo>
                  <a:cubicBezTo>
                    <a:pt x="72" y="69"/>
                    <a:pt x="72" y="69"/>
                    <a:pt x="72" y="69"/>
                  </a:cubicBezTo>
                  <a:cubicBezTo>
                    <a:pt x="74" y="70"/>
                    <a:pt x="76" y="70"/>
                    <a:pt x="79" y="69"/>
                  </a:cubicBezTo>
                  <a:cubicBezTo>
                    <a:pt x="79" y="73"/>
                    <a:pt x="79" y="73"/>
                    <a:pt x="79" y="73"/>
                  </a:cubicBezTo>
                  <a:close/>
                  <a:moveTo>
                    <a:pt x="79" y="31"/>
                  </a:moveTo>
                  <a:cubicBezTo>
                    <a:pt x="79" y="34"/>
                    <a:pt x="79" y="34"/>
                    <a:pt x="79" y="34"/>
                  </a:cubicBezTo>
                  <a:cubicBezTo>
                    <a:pt x="78" y="34"/>
                    <a:pt x="78" y="34"/>
                    <a:pt x="78" y="34"/>
                  </a:cubicBezTo>
                  <a:cubicBezTo>
                    <a:pt x="74" y="36"/>
                    <a:pt x="73" y="41"/>
                    <a:pt x="75" y="45"/>
                  </a:cubicBezTo>
                  <a:cubicBezTo>
                    <a:pt x="76" y="47"/>
                    <a:pt x="77" y="48"/>
                    <a:pt x="79" y="49"/>
                  </a:cubicBezTo>
                  <a:cubicBezTo>
                    <a:pt x="79" y="52"/>
                    <a:pt x="79" y="52"/>
                    <a:pt x="79" y="52"/>
                  </a:cubicBezTo>
                  <a:cubicBezTo>
                    <a:pt x="76" y="51"/>
                    <a:pt x="74" y="51"/>
                    <a:pt x="72" y="52"/>
                  </a:cubicBezTo>
                  <a:cubicBezTo>
                    <a:pt x="72" y="25"/>
                    <a:pt x="72" y="25"/>
                    <a:pt x="72" y="25"/>
                  </a:cubicBezTo>
                  <a:cubicBezTo>
                    <a:pt x="72" y="26"/>
                    <a:pt x="72" y="26"/>
                    <a:pt x="72" y="26"/>
                  </a:cubicBezTo>
                  <a:cubicBezTo>
                    <a:pt x="73" y="29"/>
                    <a:pt x="76" y="31"/>
                    <a:pt x="79" y="31"/>
                  </a:cubicBezTo>
                  <a:close/>
                  <a:moveTo>
                    <a:pt x="66" y="2"/>
                  </a:moveTo>
                  <a:cubicBezTo>
                    <a:pt x="68" y="2"/>
                    <a:pt x="70" y="3"/>
                    <a:pt x="72" y="3"/>
                  </a:cubicBezTo>
                  <a:cubicBezTo>
                    <a:pt x="72" y="9"/>
                    <a:pt x="72" y="9"/>
                    <a:pt x="72" y="9"/>
                  </a:cubicBezTo>
                  <a:cubicBezTo>
                    <a:pt x="71" y="9"/>
                    <a:pt x="71" y="9"/>
                    <a:pt x="71" y="8"/>
                  </a:cubicBezTo>
                  <a:cubicBezTo>
                    <a:pt x="70" y="7"/>
                    <a:pt x="68" y="5"/>
                    <a:pt x="66" y="5"/>
                  </a:cubicBezTo>
                  <a:cubicBezTo>
                    <a:pt x="66" y="2"/>
                    <a:pt x="66" y="2"/>
                    <a:pt x="66" y="2"/>
                  </a:cubicBezTo>
                  <a:close/>
                  <a:moveTo>
                    <a:pt x="72" y="74"/>
                  </a:moveTo>
                  <a:cubicBezTo>
                    <a:pt x="70" y="74"/>
                    <a:pt x="68" y="73"/>
                    <a:pt x="66" y="73"/>
                  </a:cubicBezTo>
                  <a:cubicBezTo>
                    <a:pt x="66" y="64"/>
                    <a:pt x="66" y="64"/>
                    <a:pt x="66" y="64"/>
                  </a:cubicBezTo>
                  <a:cubicBezTo>
                    <a:pt x="66" y="64"/>
                    <a:pt x="67" y="64"/>
                    <a:pt x="67" y="65"/>
                  </a:cubicBezTo>
                  <a:cubicBezTo>
                    <a:pt x="68" y="67"/>
                    <a:pt x="70" y="68"/>
                    <a:pt x="72" y="69"/>
                  </a:cubicBezTo>
                  <a:cubicBezTo>
                    <a:pt x="72" y="74"/>
                    <a:pt x="72" y="74"/>
                    <a:pt x="72" y="74"/>
                  </a:cubicBezTo>
                  <a:close/>
                  <a:moveTo>
                    <a:pt x="72" y="13"/>
                  </a:moveTo>
                  <a:cubicBezTo>
                    <a:pt x="72" y="21"/>
                    <a:pt x="72" y="21"/>
                    <a:pt x="72" y="21"/>
                  </a:cubicBezTo>
                  <a:cubicBezTo>
                    <a:pt x="71" y="22"/>
                    <a:pt x="71" y="24"/>
                    <a:pt x="72" y="25"/>
                  </a:cubicBezTo>
                  <a:cubicBezTo>
                    <a:pt x="72" y="52"/>
                    <a:pt x="72" y="52"/>
                    <a:pt x="72" y="52"/>
                  </a:cubicBezTo>
                  <a:cubicBezTo>
                    <a:pt x="71" y="52"/>
                    <a:pt x="71" y="52"/>
                    <a:pt x="71" y="52"/>
                  </a:cubicBezTo>
                  <a:cubicBezTo>
                    <a:pt x="69" y="54"/>
                    <a:pt x="67" y="55"/>
                    <a:pt x="66" y="57"/>
                  </a:cubicBezTo>
                  <a:cubicBezTo>
                    <a:pt x="66" y="16"/>
                    <a:pt x="66" y="16"/>
                    <a:pt x="66" y="16"/>
                  </a:cubicBezTo>
                  <a:cubicBezTo>
                    <a:pt x="67" y="16"/>
                    <a:pt x="68" y="16"/>
                    <a:pt x="69" y="16"/>
                  </a:cubicBezTo>
                  <a:cubicBezTo>
                    <a:pt x="70" y="15"/>
                    <a:pt x="71" y="14"/>
                    <a:pt x="72" y="13"/>
                  </a:cubicBezTo>
                  <a:close/>
                  <a:moveTo>
                    <a:pt x="22" y="10"/>
                  </a:moveTo>
                  <a:cubicBezTo>
                    <a:pt x="41" y="2"/>
                    <a:pt x="55" y="0"/>
                    <a:pt x="66" y="2"/>
                  </a:cubicBezTo>
                  <a:cubicBezTo>
                    <a:pt x="66" y="5"/>
                    <a:pt x="66" y="5"/>
                    <a:pt x="66" y="5"/>
                  </a:cubicBezTo>
                  <a:cubicBezTo>
                    <a:pt x="65" y="5"/>
                    <a:pt x="65" y="6"/>
                    <a:pt x="64" y="6"/>
                  </a:cubicBezTo>
                  <a:cubicBezTo>
                    <a:pt x="64" y="6"/>
                    <a:pt x="64" y="6"/>
                    <a:pt x="64" y="6"/>
                  </a:cubicBezTo>
                  <a:cubicBezTo>
                    <a:pt x="61" y="7"/>
                    <a:pt x="60" y="11"/>
                    <a:pt x="61" y="13"/>
                  </a:cubicBezTo>
                  <a:cubicBezTo>
                    <a:pt x="62" y="15"/>
                    <a:pt x="64" y="16"/>
                    <a:pt x="66" y="16"/>
                  </a:cubicBezTo>
                  <a:cubicBezTo>
                    <a:pt x="66" y="57"/>
                    <a:pt x="66" y="57"/>
                    <a:pt x="66" y="57"/>
                  </a:cubicBezTo>
                  <a:cubicBezTo>
                    <a:pt x="66" y="59"/>
                    <a:pt x="66" y="62"/>
                    <a:pt x="66" y="64"/>
                  </a:cubicBezTo>
                  <a:cubicBezTo>
                    <a:pt x="66" y="73"/>
                    <a:pt x="66" y="73"/>
                    <a:pt x="66" y="73"/>
                  </a:cubicBezTo>
                  <a:cubicBezTo>
                    <a:pt x="56" y="68"/>
                    <a:pt x="48" y="56"/>
                    <a:pt x="37" y="57"/>
                  </a:cubicBezTo>
                  <a:cubicBezTo>
                    <a:pt x="32" y="57"/>
                    <a:pt x="27" y="58"/>
                    <a:pt x="22" y="57"/>
                  </a:cubicBezTo>
                  <a:cubicBezTo>
                    <a:pt x="22" y="49"/>
                    <a:pt x="22" y="49"/>
                    <a:pt x="22" y="49"/>
                  </a:cubicBezTo>
                  <a:cubicBezTo>
                    <a:pt x="24" y="49"/>
                    <a:pt x="25" y="48"/>
                    <a:pt x="27" y="48"/>
                  </a:cubicBezTo>
                  <a:cubicBezTo>
                    <a:pt x="27" y="48"/>
                    <a:pt x="27" y="48"/>
                    <a:pt x="27" y="48"/>
                  </a:cubicBezTo>
                  <a:cubicBezTo>
                    <a:pt x="32" y="45"/>
                    <a:pt x="34" y="38"/>
                    <a:pt x="32" y="33"/>
                  </a:cubicBezTo>
                  <a:cubicBezTo>
                    <a:pt x="30" y="29"/>
                    <a:pt x="26" y="27"/>
                    <a:pt x="22" y="27"/>
                  </a:cubicBezTo>
                  <a:lnTo>
                    <a:pt x="22" y="10"/>
                  </a:lnTo>
                  <a:close/>
                  <a:moveTo>
                    <a:pt x="2" y="41"/>
                  </a:moveTo>
                  <a:cubicBezTo>
                    <a:pt x="0" y="23"/>
                    <a:pt x="18" y="12"/>
                    <a:pt x="18" y="12"/>
                  </a:cubicBezTo>
                  <a:cubicBezTo>
                    <a:pt x="20" y="12"/>
                    <a:pt x="21" y="11"/>
                    <a:pt x="22" y="10"/>
                  </a:cubicBezTo>
                  <a:cubicBezTo>
                    <a:pt x="22" y="27"/>
                    <a:pt x="22" y="27"/>
                    <a:pt x="22" y="27"/>
                  </a:cubicBezTo>
                  <a:cubicBezTo>
                    <a:pt x="20" y="27"/>
                    <a:pt x="19" y="27"/>
                    <a:pt x="17" y="28"/>
                  </a:cubicBezTo>
                  <a:cubicBezTo>
                    <a:pt x="12" y="31"/>
                    <a:pt x="9" y="37"/>
                    <a:pt x="12" y="43"/>
                  </a:cubicBezTo>
                  <a:cubicBezTo>
                    <a:pt x="14" y="47"/>
                    <a:pt x="18" y="49"/>
                    <a:pt x="22" y="49"/>
                  </a:cubicBezTo>
                  <a:cubicBezTo>
                    <a:pt x="22" y="57"/>
                    <a:pt x="22" y="57"/>
                    <a:pt x="22" y="57"/>
                  </a:cubicBezTo>
                  <a:cubicBezTo>
                    <a:pt x="12" y="57"/>
                    <a:pt x="4" y="53"/>
                    <a:pt x="2" y="41"/>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6" name="Freeform 90"/>
            <p:cNvSpPr/>
            <p:nvPr/>
          </p:nvSpPr>
          <p:spPr bwMode="auto">
            <a:xfrm>
              <a:off x="218861" y="2206803"/>
              <a:ext cx="154741" cy="199973"/>
            </a:xfrm>
            <a:custGeom>
              <a:avLst/>
              <a:gdLst>
                <a:gd name="T0" fmla="*/ 0 w 95"/>
                <a:gd name="T1" fmla="*/ 21 h 123"/>
                <a:gd name="T2" fmla="*/ 4 w 95"/>
                <a:gd name="T3" fmla="*/ 19 h 123"/>
                <a:gd name="T4" fmla="*/ 59 w 95"/>
                <a:gd name="T5" fmla="*/ 109 h 123"/>
                <a:gd name="T6" fmla="*/ 79 w 95"/>
                <a:gd name="T7" fmla="*/ 112 h 123"/>
                <a:gd name="T8" fmla="*/ 85 w 95"/>
                <a:gd name="T9" fmla="*/ 93 h 123"/>
                <a:gd name="T10" fmla="*/ 29 w 95"/>
                <a:gd name="T11" fmla="*/ 3 h 123"/>
                <a:gd name="T12" fmla="*/ 34 w 95"/>
                <a:gd name="T13" fmla="*/ 0 h 123"/>
                <a:gd name="T14" fmla="*/ 90 w 95"/>
                <a:gd name="T15" fmla="*/ 91 h 123"/>
                <a:gd name="T16" fmla="*/ 82 w 95"/>
                <a:gd name="T17" fmla="*/ 117 h 123"/>
                <a:gd name="T18" fmla="*/ 56 w 95"/>
                <a:gd name="T19" fmla="*/ 112 h 123"/>
                <a:gd name="T20" fmla="*/ 0 w 95"/>
                <a:gd name="T21" fmla="*/ 2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 h="123">
                  <a:moveTo>
                    <a:pt x="0" y="21"/>
                  </a:moveTo>
                  <a:cubicBezTo>
                    <a:pt x="4" y="19"/>
                    <a:pt x="4" y="19"/>
                    <a:pt x="4" y="19"/>
                  </a:cubicBezTo>
                  <a:cubicBezTo>
                    <a:pt x="59" y="109"/>
                    <a:pt x="59" y="109"/>
                    <a:pt x="59" y="109"/>
                  </a:cubicBezTo>
                  <a:cubicBezTo>
                    <a:pt x="63" y="115"/>
                    <a:pt x="72" y="117"/>
                    <a:pt x="79" y="112"/>
                  </a:cubicBezTo>
                  <a:cubicBezTo>
                    <a:pt x="87" y="108"/>
                    <a:pt x="89" y="99"/>
                    <a:pt x="85" y="93"/>
                  </a:cubicBezTo>
                  <a:cubicBezTo>
                    <a:pt x="29" y="3"/>
                    <a:pt x="29" y="3"/>
                    <a:pt x="29" y="3"/>
                  </a:cubicBezTo>
                  <a:cubicBezTo>
                    <a:pt x="34" y="0"/>
                    <a:pt x="34" y="0"/>
                    <a:pt x="34" y="0"/>
                  </a:cubicBezTo>
                  <a:cubicBezTo>
                    <a:pt x="90" y="91"/>
                    <a:pt x="90" y="91"/>
                    <a:pt x="90" y="91"/>
                  </a:cubicBezTo>
                  <a:cubicBezTo>
                    <a:pt x="95" y="100"/>
                    <a:pt x="92" y="111"/>
                    <a:pt x="82" y="117"/>
                  </a:cubicBezTo>
                  <a:cubicBezTo>
                    <a:pt x="73" y="123"/>
                    <a:pt x="61" y="121"/>
                    <a:pt x="56" y="112"/>
                  </a:cubicBezTo>
                  <a:lnTo>
                    <a:pt x="0" y="21"/>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7" name="Freeform 91"/>
            <p:cNvSpPr/>
            <p:nvPr/>
          </p:nvSpPr>
          <p:spPr bwMode="auto">
            <a:xfrm>
              <a:off x="209339" y="2199661"/>
              <a:ext cx="76180" cy="52374"/>
            </a:xfrm>
            <a:custGeom>
              <a:avLst/>
              <a:gdLst>
                <a:gd name="T0" fmla="*/ 1 w 47"/>
                <a:gd name="T1" fmla="*/ 30 h 32"/>
                <a:gd name="T2" fmla="*/ 6 w 47"/>
                <a:gd name="T3" fmla="*/ 31 h 32"/>
                <a:gd name="T4" fmla="*/ 44 w 47"/>
                <a:gd name="T5" fmla="*/ 7 h 32"/>
                <a:gd name="T6" fmla="*/ 46 w 47"/>
                <a:gd name="T7" fmla="*/ 2 h 32"/>
                <a:gd name="T8" fmla="*/ 41 w 47"/>
                <a:gd name="T9" fmla="*/ 1 h 32"/>
                <a:gd name="T10" fmla="*/ 2 w 47"/>
                <a:gd name="T11" fmla="*/ 25 h 32"/>
                <a:gd name="T12" fmla="*/ 1 w 47"/>
                <a:gd name="T13" fmla="*/ 30 h 32"/>
              </a:gdLst>
              <a:ahLst/>
              <a:cxnLst>
                <a:cxn ang="0">
                  <a:pos x="T0" y="T1"/>
                </a:cxn>
                <a:cxn ang="0">
                  <a:pos x="T2" y="T3"/>
                </a:cxn>
                <a:cxn ang="0">
                  <a:pos x="T4" y="T5"/>
                </a:cxn>
                <a:cxn ang="0">
                  <a:pos x="T6" y="T7"/>
                </a:cxn>
                <a:cxn ang="0">
                  <a:pos x="T8" y="T9"/>
                </a:cxn>
                <a:cxn ang="0">
                  <a:pos x="T10" y="T11"/>
                </a:cxn>
                <a:cxn ang="0">
                  <a:pos x="T12" y="T13"/>
                </a:cxn>
              </a:cxnLst>
              <a:rect l="0" t="0" r="r" b="b"/>
              <a:pathLst>
                <a:path w="47" h="32">
                  <a:moveTo>
                    <a:pt x="1" y="30"/>
                  </a:moveTo>
                  <a:cubicBezTo>
                    <a:pt x="2" y="32"/>
                    <a:pt x="4" y="32"/>
                    <a:pt x="6" y="31"/>
                  </a:cubicBezTo>
                  <a:cubicBezTo>
                    <a:pt x="44" y="7"/>
                    <a:pt x="44" y="7"/>
                    <a:pt x="44" y="7"/>
                  </a:cubicBezTo>
                  <a:cubicBezTo>
                    <a:pt x="46" y="6"/>
                    <a:pt x="47" y="4"/>
                    <a:pt x="46" y="2"/>
                  </a:cubicBezTo>
                  <a:cubicBezTo>
                    <a:pt x="45" y="1"/>
                    <a:pt x="42" y="0"/>
                    <a:pt x="41" y="1"/>
                  </a:cubicBezTo>
                  <a:cubicBezTo>
                    <a:pt x="2" y="25"/>
                    <a:pt x="2" y="25"/>
                    <a:pt x="2" y="25"/>
                  </a:cubicBezTo>
                  <a:cubicBezTo>
                    <a:pt x="1" y="26"/>
                    <a:pt x="0" y="28"/>
                    <a:pt x="1" y="3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8" name="Freeform 92"/>
            <p:cNvSpPr/>
            <p:nvPr/>
          </p:nvSpPr>
          <p:spPr bwMode="auto">
            <a:xfrm>
              <a:off x="240287" y="2242512"/>
              <a:ext cx="104748" cy="144028"/>
            </a:xfrm>
            <a:custGeom>
              <a:avLst/>
              <a:gdLst>
                <a:gd name="T0" fmla="*/ 0 w 64"/>
                <a:gd name="T1" fmla="*/ 3 h 88"/>
                <a:gd name="T2" fmla="*/ 5 w 64"/>
                <a:gd name="T3" fmla="*/ 0 h 88"/>
                <a:gd name="T4" fmla="*/ 55 w 64"/>
                <a:gd name="T5" fmla="*/ 80 h 88"/>
                <a:gd name="T6" fmla="*/ 64 w 64"/>
                <a:gd name="T7" fmla="*/ 85 h 88"/>
                <a:gd name="T8" fmla="*/ 63 w 64"/>
                <a:gd name="T9" fmla="*/ 85 h 88"/>
                <a:gd name="T10" fmla="*/ 49 w 64"/>
                <a:gd name="T11" fmla="*/ 82 h 88"/>
                <a:gd name="T12" fmla="*/ 0 w 64"/>
                <a:gd name="T13" fmla="*/ 3 h 88"/>
              </a:gdLst>
              <a:ahLst/>
              <a:cxnLst>
                <a:cxn ang="0">
                  <a:pos x="T0" y="T1"/>
                </a:cxn>
                <a:cxn ang="0">
                  <a:pos x="T2" y="T3"/>
                </a:cxn>
                <a:cxn ang="0">
                  <a:pos x="T4" y="T5"/>
                </a:cxn>
                <a:cxn ang="0">
                  <a:pos x="T6" y="T7"/>
                </a:cxn>
                <a:cxn ang="0">
                  <a:pos x="T8" y="T9"/>
                </a:cxn>
                <a:cxn ang="0">
                  <a:pos x="T10" y="T11"/>
                </a:cxn>
                <a:cxn ang="0">
                  <a:pos x="T12" y="T13"/>
                </a:cxn>
              </a:cxnLst>
              <a:rect l="0" t="0" r="r" b="b"/>
              <a:pathLst>
                <a:path w="64" h="88">
                  <a:moveTo>
                    <a:pt x="0" y="3"/>
                  </a:moveTo>
                  <a:cubicBezTo>
                    <a:pt x="5" y="0"/>
                    <a:pt x="5" y="0"/>
                    <a:pt x="5" y="0"/>
                  </a:cubicBezTo>
                  <a:cubicBezTo>
                    <a:pt x="55" y="80"/>
                    <a:pt x="55" y="80"/>
                    <a:pt x="55" y="80"/>
                  </a:cubicBezTo>
                  <a:cubicBezTo>
                    <a:pt x="57" y="83"/>
                    <a:pt x="60" y="85"/>
                    <a:pt x="64" y="85"/>
                  </a:cubicBezTo>
                  <a:cubicBezTo>
                    <a:pt x="63" y="85"/>
                    <a:pt x="63" y="85"/>
                    <a:pt x="63" y="85"/>
                  </a:cubicBezTo>
                  <a:cubicBezTo>
                    <a:pt x="58" y="88"/>
                    <a:pt x="52" y="87"/>
                    <a:pt x="49" y="82"/>
                  </a:cubicBezTo>
                  <a:lnTo>
                    <a:pt x="0" y="3"/>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39" name="Freeform 93"/>
            <p:cNvSpPr>
              <a:spLocks noEditPoints="1"/>
            </p:cNvSpPr>
            <p:nvPr/>
          </p:nvSpPr>
          <p:spPr bwMode="auto">
            <a:xfrm>
              <a:off x="1238961" y="3444731"/>
              <a:ext cx="164263" cy="179738"/>
            </a:xfrm>
            <a:custGeom>
              <a:avLst/>
              <a:gdLst>
                <a:gd name="T0" fmla="*/ 78 w 101"/>
                <a:gd name="T1" fmla="*/ 51 h 110"/>
                <a:gd name="T2" fmla="*/ 75 w 101"/>
                <a:gd name="T3" fmla="*/ 63 h 110"/>
                <a:gd name="T4" fmla="*/ 75 w 101"/>
                <a:gd name="T5" fmla="*/ 73 h 110"/>
                <a:gd name="T6" fmla="*/ 77 w 101"/>
                <a:gd name="T7" fmla="*/ 74 h 110"/>
                <a:gd name="T8" fmla="*/ 86 w 101"/>
                <a:gd name="T9" fmla="*/ 86 h 110"/>
                <a:gd name="T10" fmla="*/ 75 w 101"/>
                <a:gd name="T11" fmla="*/ 80 h 110"/>
                <a:gd name="T12" fmla="*/ 75 w 101"/>
                <a:gd name="T13" fmla="*/ 22 h 110"/>
                <a:gd name="T14" fmla="*/ 86 w 101"/>
                <a:gd name="T15" fmla="*/ 15 h 110"/>
                <a:gd name="T16" fmla="*/ 77 w 101"/>
                <a:gd name="T17" fmla="*/ 28 h 110"/>
                <a:gd name="T18" fmla="*/ 75 w 101"/>
                <a:gd name="T19" fmla="*/ 28 h 110"/>
                <a:gd name="T20" fmla="*/ 98 w 101"/>
                <a:gd name="T21" fmla="*/ 48 h 110"/>
                <a:gd name="T22" fmla="*/ 83 w 101"/>
                <a:gd name="T23" fmla="*/ 51 h 110"/>
                <a:gd name="T24" fmla="*/ 98 w 101"/>
                <a:gd name="T25" fmla="*/ 53 h 110"/>
                <a:gd name="T26" fmla="*/ 98 w 101"/>
                <a:gd name="T27" fmla="*/ 48 h 110"/>
                <a:gd name="T28" fmla="*/ 52 w 101"/>
                <a:gd name="T29" fmla="*/ 110 h 110"/>
                <a:gd name="T30" fmla="*/ 66 w 101"/>
                <a:gd name="T31" fmla="*/ 74 h 110"/>
                <a:gd name="T32" fmla="*/ 75 w 101"/>
                <a:gd name="T33" fmla="*/ 39 h 110"/>
                <a:gd name="T34" fmla="*/ 50 w 101"/>
                <a:gd name="T35" fmla="*/ 29 h 110"/>
                <a:gd name="T36" fmla="*/ 72 w 101"/>
                <a:gd name="T37" fmla="*/ 51 h 110"/>
                <a:gd name="T38" fmla="*/ 62 w 101"/>
                <a:gd name="T39" fmla="*/ 70 h 110"/>
                <a:gd name="T40" fmla="*/ 60 w 101"/>
                <a:gd name="T41" fmla="*/ 85 h 110"/>
                <a:gd name="T42" fmla="*/ 50 w 101"/>
                <a:gd name="T43" fmla="*/ 110 h 110"/>
                <a:gd name="T44" fmla="*/ 75 w 101"/>
                <a:gd name="T45" fmla="*/ 28 h 110"/>
                <a:gd name="T46" fmla="*/ 74 w 101"/>
                <a:gd name="T47" fmla="*/ 24 h 110"/>
                <a:gd name="T48" fmla="*/ 75 w 101"/>
                <a:gd name="T49" fmla="*/ 73 h 110"/>
                <a:gd name="T50" fmla="*/ 74 w 101"/>
                <a:gd name="T51" fmla="*/ 78 h 110"/>
                <a:gd name="T52" fmla="*/ 75 w 101"/>
                <a:gd name="T53" fmla="*/ 73 h 110"/>
                <a:gd name="T54" fmla="*/ 50 w 101"/>
                <a:gd name="T55" fmla="*/ 0 h 110"/>
                <a:gd name="T56" fmla="*/ 53 w 101"/>
                <a:gd name="T57" fmla="*/ 3 h 110"/>
                <a:gd name="T58" fmla="*/ 50 w 101"/>
                <a:gd name="T59" fmla="*/ 18 h 110"/>
                <a:gd name="T60" fmla="*/ 50 w 101"/>
                <a:gd name="T61" fmla="*/ 23 h 110"/>
                <a:gd name="T62" fmla="*/ 25 w 101"/>
                <a:gd name="T63" fmla="*/ 63 h 110"/>
                <a:gd name="T64" fmla="*/ 35 w 101"/>
                <a:gd name="T65" fmla="*/ 96 h 110"/>
                <a:gd name="T66" fmla="*/ 50 w 101"/>
                <a:gd name="T67" fmla="*/ 110 h 110"/>
                <a:gd name="T68" fmla="*/ 41 w 101"/>
                <a:gd name="T69" fmla="*/ 85 h 110"/>
                <a:gd name="T70" fmla="*/ 39 w 101"/>
                <a:gd name="T71" fmla="*/ 70 h 110"/>
                <a:gd name="T72" fmla="*/ 34 w 101"/>
                <a:gd name="T73" fmla="*/ 35 h 110"/>
                <a:gd name="T74" fmla="*/ 50 w 101"/>
                <a:gd name="T75" fmla="*/ 23 h 110"/>
                <a:gd name="T76" fmla="*/ 50 w 101"/>
                <a:gd name="T77" fmla="*/ 18 h 110"/>
                <a:gd name="T78" fmla="*/ 48 w 101"/>
                <a:gd name="T79" fmla="*/ 3 h 110"/>
                <a:gd name="T80" fmla="*/ 25 w 101"/>
                <a:gd name="T81" fmla="*/ 80 h 110"/>
                <a:gd name="T82" fmla="*/ 27 w 101"/>
                <a:gd name="T83" fmla="*/ 74 h 110"/>
                <a:gd name="T84" fmla="*/ 25 w 101"/>
                <a:gd name="T85" fmla="*/ 80 h 110"/>
                <a:gd name="T86" fmla="*/ 25 w 101"/>
                <a:gd name="T87" fmla="*/ 22 h 110"/>
                <a:gd name="T88" fmla="*/ 27 w 101"/>
                <a:gd name="T89" fmla="*/ 28 h 110"/>
                <a:gd name="T90" fmla="*/ 25 w 101"/>
                <a:gd name="T91" fmla="*/ 39 h 110"/>
                <a:gd name="T92" fmla="*/ 25 w 101"/>
                <a:gd name="T93" fmla="*/ 63 h 110"/>
                <a:gd name="T94" fmla="*/ 25 w 101"/>
                <a:gd name="T95" fmla="*/ 22 h 110"/>
                <a:gd name="T96" fmla="*/ 23 w 101"/>
                <a:gd name="T97" fmla="*/ 28 h 110"/>
                <a:gd name="T98" fmla="*/ 15 w 101"/>
                <a:gd name="T99" fmla="*/ 19 h 110"/>
                <a:gd name="T100" fmla="*/ 18 w 101"/>
                <a:gd name="T101" fmla="*/ 15 h 110"/>
                <a:gd name="T102" fmla="*/ 25 w 101"/>
                <a:gd name="T103" fmla="*/ 73 h 110"/>
                <a:gd name="T104" fmla="*/ 18 w 101"/>
                <a:gd name="T105" fmla="*/ 86 h 110"/>
                <a:gd name="T106" fmla="*/ 15 w 101"/>
                <a:gd name="T107" fmla="*/ 83 h 110"/>
                <a:gd name="T108" fmla="*/ 23 w 101"/>
                <a:gd name="T109" fmla="*/ 74 h 110"/>
                <a:gd name="T110" fmla="*/ 18 w 101"/>
                <a:gd name="T111" fmla="*/ 51 h 110"/>
                <a:gd name="T112" fmla="*/ 15 w 101"/>
                <a:gd name="T113" fmla="*/ 48 h 110"/>
                <a:gd name="T114" fmla="*/ 0 w 101"/>
                <a:gd name="T115" fmla="*/ 51 h 110"/>
                <a:gd name="T116" fmla="*/ 15 w 101"/>
                <a:gd name="T117" fmla="*/ 5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10">
                  <a:moveTo>
                    <a:pt x="75" y="63"/>
                  </a:moveTo>
                  <a:cubicBezTo>
                    <a:pt x="77" y="59"/>
                    <a:pt x="78" y="55"/>
                    <a:pt x="78" y="51"/>
                  </a:cubicBezTo>
                  <a:cubicBezTo>
                    <a:pt x="78" y="47"/>
                    <a:pt x="77" y="43"/>
                    <a:pt x="75" y="39"/>
                  </a:cubicBezTo>
                  <a:cubicBezTo>
                    <a:pt x="75" y="63"/>
                    <a:pt x="75" y="63"/>
                    <a:pt x="75" y="63"/>
                  </a:cubicBezTo>
                  <a:close/>
                  <a:moveTo>
                    <a:pt x="75" y="80"/>
                  </a:moveTo>
                  <a:cubicBezTo>
                    <a:pt x="75" y="73"/>
                    <a:pt x="75" y="73"/>
                    <a:pt x="75" y="73"/>
                  </a:cubicBezTo>
                  <a:cubicBezTo>
                    <a:pt x="76" y="73"/>
                    <a:pt x="77" y="73"/>
                    <a:pt x="77" y="74"/>
                  </a:cubicBezTo>
                  <a:cubicBezTo>
                    <a:pt x="77" y="74"/>
                    <a:pt x="77" y="74"/>
                    <a:pt x="77" y="74"/>
                  </a:cubicBezTo>
                  <a:cubicBezTo>
                    <a:pt x="86" y="83"/>
                    <a:pt x="86" y="83"/>
                    <a:pt x="86" y="83"/>
                  </a:cubicBezTo>
                  <a:cubicBezTo>
                    <a:pt x="87" y="84"/>
                    <a:pt x="87" y="85"/>
                    <a:pt x="86" y="86"/>
                  </a:cubicBezTo>
                  <a:cubicBezTo>
                    <a:pt x="85" y="87"/>
                    <a:pt x="83" y="87"/>
                    <a:pt x="82" y="86"/>
                  </a:cubicBezTo>
                  <a:cubicBezTo>
                    <a:pt x="75" y="80"/>
                    <a:pt x="75" y="80"/>
                    <a:pt x="75" y="80"/>
                  </a:cubicBezTo>
                  <a:close/>
                  <a:moveTo>
                    <a:pt x="75" y="28"/>
                  </a:moveTo>
                  <a:cubicBezTo>
                    <a:pt x="75" y="22"/>
                    <a:pt x="75" y="22"/>
                    <a:pt x="75" y="22"/>
                  </a:cubicBezTo>
                  <a:cubicBezTo>
                    <a:pt x="82" y="15"/>
                    <a:pt x="82" y="15"/>
                    <a:pt x="82" y="15"/>
                  </a:cubicBezTo>
                  <a:cubicBezTo>
                    <a:pt x="83" y="14"/>
                    <a:pt x="85" y="14"/>
                    <a:pt x="86" y="15"/>
                  </a:cubicBezTo>
                  <a:cubicBezTo>
                    <a:pt x="87" y="16"/>
                    <a:pt x="87" y="18"/>
                    <a:pt x="86" y="19"/>
                  </a:cubicBezTo>
                  <a:cubicBezTo>
                    <a:pt x="77" y="28"/>
                    <a:pt x="77" y="28"/>
                    <a:pt x="77" y="28"/>
                  </a:cubicBezTo>
                  <a:cubicBezTo>
                    <a:pt x="77" y="28"/>
                    <a:pt x="77" y="28"/>
                    <a:pt x="77" y="28"/>
                  </a:cubicBezTo>
                  <a:cubicBezTo>
                    <a:pt x="77" y="28"/>
                    <a:pt x="76" y="28"/>
                    <a:pt x="75" y="28"/>
                  </a:cubicBezTo>
                  <a:close/>
                  <a:moveTo>
                    <a:pt x="98" y="48"/>
                  </a:moveTo>
                  <a:cubicBezTo>
                    <a:pt x="98" y="48"/>
                    <a:pt x="98" y="48"/>
                    <a:pt x="98" y="48"/>
                  </a:cubicBezTo>
                  <a:cubicBezTo>
                    <a:pt x="86" y="48"/>
                    <a:pt x="86" y="48"/>
                    <a:pt x="86" y="48"/>
                  </a:cubicBezTo>
                  <a:cubicBezTo>
                    <a:pt x="84" y="48"/>
                    <a:pt x="83" y="49"/>
                    <a:pt x="83" y="51"/>
                  </a:cubicBezTo>
                  <a:cubicBezTo>
                    <a:pt x="83" y="52"/>
                    <a:pt x="84" y="53"/>
                    <a:pt x="86" y="53"/>
                  </a:cubicBezTo>
                  <a:cubicBezTo>
                    <a:pt x="98" y="53"/>
                    <a:pt x="98" y="53"/>
                    <a:pt x="98" y="53"/>
                  </a:cubicBezTo>
                  <a:cubicBezTo>
                    <a:pt x="100" y="53"/>
                    <a:pt x="101" y="52"/>
                    <a:pt x="101" y="51"/>
                  </a:cubicBezTo>
                  <a:cubicBezTo>
                    <a:pt x="101" y="49"/>
                    <a:pt x="100" y="48"/>
                    <a:pt x="98" y="48"/>
                  </a:cubicBezTo>
                  <a:close/>
                  <a:moveTo>
                    <a:pt x="50" y="110"/>
                  </a:moveTo>
                  <a:cubicBezTo>
                    <a:pt x="52" y="110"/>
                    <a:pt x="52" y="110"/>
                    <a:pt x="52" y="110"/>
                  </a:cubicBezTo>
                  <a:cubicBezTo>
                    <a:pt x="60" y="110"/>
                    <a:pt x="66" y="104"/>
                    <a:pt x="66" y="96"/>
                  </a:cubicBezTo>
                  <a:cubicBezTo>
                    <a:pt x="66" y="74"/>
                    <a:pt x="66" y="74"/>
                    <a:pt x="66" y="74"/>
                  </a:cubicBezTo>
                  <a:cubicBezTo>
                    <a:pt x="70" y="71"/>
                    <a:pt x="73" y="67"/>
                    <a:pt x="75" y="63"/>
                  </a:cubicBezTo>
                  <a:cubicBezTo>
                    <a:pt x="75" y="39"/>
                    <a:pt x="75" y="39"/>
                    <a:pt x="75" y="39"/>
                  </a:cubicBezTo>
                  <a:cubicBezTo>
                    <a:pt x="71" y="29"/>
                    <a:pt x="61" y="23"/>
                    <a:pt x="50" y="23"/>
                  </a:cubicBezTo>
                  <a:cubicBezTo>
                    <a:pt x="50" y="29"/>
                    <a:pt x="50" y="29"/>
                    <a:pt x="50" y="29"/>
                  </a:cubicBezTo>
                  <a:cubicBezTo>
                    <a:pt x="56" y="29"/>
                    <a:pt x="62" y="31"/>
                    <a:pt x="66" y="35"/>
                  </a:cubicBezTo>
                  <a:cubicBezTo>
                    <a:pt x="70" y="39"/>
                    <a:pt x="72" y="45"/>
                    <a:pt x="72" y="51"/>
                  </a:cubicBezTo>
                  <a:cubicBezTo>
                    <a:pt x="72" y="59"/>
                    <a:pt x="68" y="66"/>
                    <a:pt x="62" y="70"/>
                  </a:cubicBezTo>
                  <a:cubicBezTo>
                    <a:pt x="62" y="70"/>
                    <a:pt x="62" y="70"/>
                    <a:pt x="62" y="70"/>
                  </a:cubicBezTo>
                  <a:cubicBezTo>
                    <a:pt x="61" y="70"/>
                    <a:pt x="60" y="71"/>
                    <a:pt x="60" y="72"/>
                  </a:cubicBezTo>
                  <a:cubicBezTo>
                    <a:pt x="60" y="85"/>
                    <a:pt x="60" y="85"/>
                    <a:pt x="60" y="85"/>
                  </a:cubicBezTo>
                  <a:cubicBezTo>
                    <a:pt x="50" y="85"/>
                    <a:pt x="50" y="85"/>
                    <a:pt x="50" y="85"/>
                  </a:cubicBezTo>
                  <a:cubicBezTo>
                    <a:pt x="50" y="110"/>
                    <a:pt x="50" y="110"/>
                    <a:pt x="50" y="110"/>
                  </a:cubicBezTo>
                  <a:close/>
                  <a:moveTo>
                    <a:pt x="75" y="22"/>
                  </a:moveTo>
                  <a:cubicBezTo>
                    <a:pt x="75" y="28"/>
                    <a:pt x="75" y="28"/>
                    <a:pt x="75" y="28"/>
                  </a:cubicBezTo>
                  <a:cubicBezTo>
                    <a:pt x="75" y="28"/>
                    <a:pt x="74" y="28"/>
                    <a:pt x="74" y="28"/>
                  </a:cubicBezTo>
                  <a:cubicBezTo>
                    <a:pt x="72" y="27"/>
                    <a:pt x="72" y="25"/>
                    <a:pt x="74" y="24"/>
                  </a:cubicBezTo>
                  <a:cubicBezTo>
                    <a:pt x="75" y="22"/>
                    <a:pt x="75" y="22"/>
                    <a:pt x="75" y="22"/>
                  </a:cubicBezTo>
                  <a:close/>
                  <a:moveTo>
                    <a:pt x="75" y="73"/>
                  </a:moveTo>
                  <a:cubicBezTo>
                    <a:pt x="75" y="80"/>
                    <a:pt x="75" y="80"/>
                    <a:pt x="75" y="80"/>
                  </a:cubicBezTo>
                  <a:cubicBezTo>
                    <a:pt x="74" y="78"/>
                    <a:pt x="74" y="78"/>
                    <a:pt x="74" y="78"/>
                  </a:cubicBezTo>
                  <a:cubicBezTo>
                    <a:pt x="72" y="77"/>
                    <a:pt x="72" y="75"/>
                    <a:pt x="74" y="74"/>
                  </a:cubicBezTo>
                  <a:cubicBezTo>
                    <a:pt x="74" y="73"/>
                    <a:pt x="75" y="73"/>
                    <a:pt x="75" y="73"/>
                  </a:cubicBezTo>
                  <a:close/>
                  <a:moveTo>
                    <a:pt x="50" y="18"/>
                  </a:moveTo>
                  <a:cubicBezTo>
                    <a:pt x="50" y="0"/>
                    <a:pt x="50" y="0"/>
                    <a:pt x="50" y="0"/>
                  </a:cubicBezTo>
                  <a:cubicBezTo>
                    <a:pt x="50" y="0"/>
                    <a:pt x="50" y="0"/>
                    <a:pt x="50" y="0"/>
                  </a:cubicBezTo>
                  <a:cubicBezTo>
                    <a:pt x="52" y="0"/>
                    <a:pt x="53" y="2"/>
                    <a:pt x="53" y="3"/>
                  </a:cubicBezTo>
                  <a:cubicBezTo>
                    <a:pt x="53" y="15"/>
                    <a:pt x="53" y="15"/>
                    <a:pt x="53" y="15"/>
                  </a:cubicBezTo>
                  <a:cubicBezTo>
                    <a:pt x="53" y="17"/>
                    <a:pt x="52" y="18"/>
                    <a:pt x="50" y="18"/>
                  </a:cubicBezTo>
                  <a:cubicBezTo>
                    <a:pt x="50" y="18"/>
                    <a:pt x="50" y="18"/>
                    <a:pt x="50" y="18"/>
                  </a:cubicBezTo>
                  <a:close/>
                  <a:moveTo>
                    <a:pt x="50" y="23"/>
                  </a:moveTo>
                  <a:cubicBezTo>
                    <a:pt x="39" y="23"/>
                    <a:pt x="30" y="29"/>
                    <a:pt x="25" y="39"/>
                  </a:cubicBezTo>
                  <a:cubicBezTo>
                    <a:pt x="25" y="63"/>
                    <a:pt x="25" y="63"/>
                    <a:pt x="25" y="63"/>
                  </a:cubicBezTo>
                  <a:cubicBezTo>
                    <a:pt x="27" y="68"/>
                    <a:pt x="31" y="71"/>
                    <a:pt x="35" y="74"/>
                  </a:cubicBezTo>
                  <a:cubicBezTo>
                    <a:pt x="35" y="96"/>
                    <a:pt x="35" y="96"/>
                    <a:pt x="35" y="96"/>
                  </a:cubicBezTo>
                  <a:cubicBezTo>
                    <a:pt x="35" y="104"/>
                    <a:pt x="41" y="110"/>
                    <a:pt x="49" y="110"/>
                  </a:cubicBezTo>
                  <a:cubicBezTo>
                    <a:pt x="50" y="110"/>
                    <a:pt x="50" y="110"/>
                    <a:pt x="50" y="110"/>
                  </a:cubicBezTo>
                  <a:cubicBezTo>
                    <a:pt x="50" y="85"/>
                    <a:pt x="50" y="85"/>
                    <a:pt x="50" y="85"/>
                  </a:cubicBezTo>
                  <a:cubicBezTo>
                    <a:pt x="41" y="85"/>
                    <a:pt x="41" y="85"/>
                    <a:pt x="41" y="85"/>
                  </a:cubicBezTo>
                  <a:cubicBezTo>
                    <a:pt x="41" y="72"/>
                    <a:pt x="41" y="72"/>
                    <a:pt x="41" y="72"/>
                  </a:cubicBezTo>
                  <a:cubicBezTo>
                    <a:pt x="41" y="71"/>
                    <a:pt x="40" y="71"/>
                    <a:pt x="39" y="70"/>
                  </a:cubicBezTo>
                  <a:cubicBezTo>
                    <a:pt x="33" y="66"/>
                    <a:pt x="28" y="59"/>
                    <a:pt x="28" y="51"/>
                  </a:cubicBezTo>
                  <a:cubicBezTo>
                    <a:pt x="28" y="45"/>
                    <a:pt x="30" y="39"/>
                    <a:pt x="34" y="35"/>
                  </a:cubicBezTo>
                  <a:cubicBezTo>
                    <a:pt x="39" y="31"/>
                    <a:pt x="44" y="29"/>
                    <a:pt x="50" y="29"/>
                  </a:cubicBezTo>
                  <a:cubicBezTo>
                    <a:pt x="50" y="23"/>
                    <a:pt x="50" y="23"/>
                    <a:pt x="50" y="23"/>
                  </a:cubicBezTo>
                  <a:close/>
                  <a:moveTo>
                    <a:pt x="50" y="0"/>
                  </a:moveTo>
                  <a:cubicBezTo>
                    <a:pt x="50" y="18"/>
                    <a:pt x="50" y="18"/>
                    <a:pt x="50" y="18"/>
                  </a:cubicBezTo>
                  <a:cubicBezTo>
                    <a:pt x="49" y="18"/>
                    <a:pt x="48" y="17"/>
                    <a:pt x="48" y="15"/>
                  </a:cubicBezTo>
                  <a:cubicBezTo>
                    <a:pt x="48" y="3"/>
                    <a:pt x="48" y="3"/>
                    <a:pt x="48" y="3"/>
                  </a:cubicBezTo>
                  <a:cubicBezTo>
                    <a:pt x="48" y="2"/>
                    <a:pt x="49" y="1"/>
                    <a:pt x="50" y="0"/>
                  </a:cubicBezTo>
                  <a:close/>
                  <a:moveTo>
                    <a:pt x="25" y="80"/>
                  </a:moveTo>
                  <a:cubicBezTo>
                    <a:pt x="25" y="73"/>
                    <a:pt x="25" y="73"/>
                    <a:pt x="25" y="73"/>
                  </a:cubicBezTo>
                  <a:cubicBezTo>
                    <a:pt x="26" y="73"/>
                    <a:pt x="27" y="73"/>
                    <a:pt x="27" y="74"/>
                  </a:cubicBezTo>
                  <a:cubicBezTo>
                    <a:pt x="28" y="75"/>
                    <a:pt x="28" y="77"/>
                    <a:pt x="27" y="78"/>
                  </a:cubicBezTo>
                  <a:cubicBezTo>
                    <a:pt x="25" y="80"/>
                    <a:pt x="25" y="80"/>
                    <a:pt x="25" y="80"/>
                  </a:cubicBezTo>
                  <a:close/>
                  <a:moveTo>
                    <a:pt x="25" y="28"/>
                  </a:moveTo>
                  <a:cubicBezTo>
                    <a:pt x="25" y="22"/>
                    <a:pt x="25" y="22"/>
                    <a:pt x="25" y="22"/>
                  </a:cubicBezTo>
                  <a:cubicBezTo>
                    <a:pt x="27" y="24"/>
                    <a:pt x="27" y="24"/>
                    <a:pt x="27" y="24"/>
                  </a:cubicBezTo>
                  <a:cubicBezTo>
                    <a:pt x="28" y="25"/>
                    <a:pt x="28" y="27"/>
                    <a:pt x="27" y="28"/>
                  </a:cubicBezTo>
                  <a:cubicBezTo>
                    <a:pt x="27" y="28"/>
                    <a:pt x="26" y="28"/>
                    <a:pt x="25" y="28"/>
                  </a:cubicBezTo>
                  <a:close/>
                  <a:moveTo>
                    <a:pt x="25" y="39"/>
                  </a:moveTo>
                  <a:cubicBezTo>
                    <a:pt x="23" y="42"/>
                    <a:pt x="22" y="46"/>
                    <a:pt x="22" y="51"/>
                  </a:cubicBezTo>
                  <a:cubicBezTo>
                    <a:pt x="22" y="55"/>
                    <a:pt x="23" y="59"/>
                    <a:pt x="25" y="63"/>
                  </a:cubicBezTo>
                  <a:cubicBezTo>
                    <a:pt x="25" y="39"/>
                    <a:pt x="25" y="39"/>
                    <a:pt x="25" y="39"/>
                  </a:cubicBezTo>
                  <a:close/>
                  <a:moveTo>
                    <a:pt x="25" y="22"/>
                  </a:moveTo>
                  <a:cubicBezTo>
                    <a:pt x="25" y="28"/>
                    <a:pt x="25" y="28"/>
                    <a:pt x="25" y="28"/>
                  </a:cubicBezTo>
                  <a:cubicBezTo>
                    <a:pt x="25" y="28"/>
                    <a:pt x="24" y="28"/>
                    <a:pt x="23" y="28"/>
                  </a:cubicBezTo>
                  <a:cubicBezTo>
                    <a:pt x="23" y="28"/>
                    <a:pt x="23" y="28"/>
                    <a:pt x="23" y="28"/>
                  </a:cubicBezTo>
                  <a:cubicBezTo>
                    <a:pt x="15" y="19"/>
                    <a:pt x="15" y="19"/>
                    <a:pt x="15" y="19"/>
                  </a:cubicBezTo>
                  <a:cubicBezTo>
                    <a:pt x="14" y="18"/>
                    <a:pt x="14" y="16"/>
                    <a:pt x="15" y="15"/>
                  </a:cubicBezTo>
                  <a:cubicBezTo>
                    <a:pt x="16" y="14"/>
                    <a:pt x="17" y="14"/>
                    <a:pt x="18" y="15"/>
                  </a:cubicBezTo>
                  <a:cubicBezTo>
                    <a:pt x="25" y="22"/>
                    <a:pt x="25" y="22"/>
                    <a:pt x="25" y="22"/>
                  </a:cubicBezTo>
                  <a:close/>
                  <a:moveTo>
                    <a:pt x="25" y="73"/>
                  </a:moveTo>
                  <a:cubicBezTo>
                    <a:pt x="25" y="80"/>
                    <a:pt x="25" y="80"/>
                    <a:pt x="25" y="80"/>
                  </a:cubicBezTo>
                  <a:cubicBezTo>
                    <a:pt x="18" y="86"/>
                    <a:pt x="18" y="86"/>
                    <a:pt x="18" y="86"/>
                  </a:cubicBezTo>
                  <a:cubicBezTo>
                    <a:pt x="17" y="87"/>
                    <a:pt x="16" y="87"/>
                    <a:pt x="15" y="86"/>
                  </a:cubicBezTo>
                  <a:cubicBezTo>
                    <a:pt x="14" y="85"/>
                    <a:pt x="14" y="84"/>
                    <a:pt x="15" y="83"/>
                  </a:cubicBezTo>
                  <a:cubicBezTo>
                    <a:pt x="23" y="74"/>
                    <a:pt x="23" y="74"/>
                    <a:pt x="23" y="74"/>
                  </a:cubicBezTo>
                  <a:cubicBezTo>
                    <a:pt x="23" y="74"/>
                    <a:pt x="23" y="74"/>
                    <a:pt x="23" y="74"/>
                  </a:cubicBezTo>
                  <a:cubicBezTo>
                    <a:pt x="24" y="74"/>
                    <a:pt x="25" y="73"/>
                    <a:pt x="25" y="73"/>
                  </a:cubicBezTo>
                  <a:close/>
                  <a:moveTo>
                    <a:pt x="18" y="51"/>
                  </a:moveTo>
                  <a:cubicBezTo>
                    <a:pt x="18" y="51"/>
                    <a:pt x="18" y="51"/>
                    <a:pt x="18" y="51"/>
                  </a:cubicBezTo>
                  <a:cubicBezTo>
                    <a:pt x="18" y="49"/>
                    <a:pt x="16" y="48"/>
                    <a:pt x="15" y="48"/>
                  </a:cubicBezTo>
                  <a:cubicBezTo>
                    <a:pt x="3" y="48"/>
                    <a:pt x="3" y="48"/>
                    <a:pt x="3" y="48"/>
                  </a:cubicBezTo>
                  <a:cubicBezTo>
                    <a:pt x="1" y="48"/>
                    <a:pt x="0" y="49"/>
                    <a:pt x="0" y="51"/>
                  </a:cubicBezTo>
                  <a:cubicBezTo>
                    <a:pt x="0" y="52"/>
                    <a:pt x="1" y="53"/>
                    <a:pt x="3" y="53"/>
                  </a:cubicBezTo>
                  <a:cubicBezTo>
                    <a:pt x="15" y="53"/>
                    <a:pt x="15" y="53"/>
                    <a:pt x="15" y="53"/>
                  </a:cubicBezTo>
                  <a:cubicBezTo>
                    <a:pt x="16" y="53"/>
                    <a:pt x="18" y="52"/>
                    <a:pt x="18" y="51"/>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0" name="Freeform 94"/>
            <p:cNvSpPr/>
            <p:nvPr/>
          </p:nvSpPr>
          <p:spPr bwMode="auto">
            <a:xfrm>
              <a:off x="1040178" y="2260367"/>
              <a:ext cx="47613" cy="45232"/>
            </a:xfrm>
            <a:custGeom>
              <a:avLst/>
              <a:gdLst>
                <a:gd name="T0" fmla="*/ 28 w 29"/>
                <a:gd name="T1" fmla="*/ 16 h 28"/>
                <a:gd name="T2" fmla="*/ 12 w 29"/>
                <a:gd name="T3" fmla="*/ 27 h 28"/>
                <a:gd name="T4" fmla="*/ 1 w 29"/>
                <a:gd name="T5" fmla="*/ 12 h 28"/>
                <a:gd name="T6" fmla="*/ 17 w 29"/>
                <a:gd name="T7" fmla="*/ 1 h 28"/>
                <a:gd name="T8" fmla="*/ 28 w 29"/>
                <a:gd name="T9" fmla="*/ 16 h 28"/>
              </a:gdLst>
              <a:ahLst/>
              <a:cxnLst>
                <a:cxn ang="0">
                  <a:pos x="T0" y="T1"/>
                </a:cxn>
                <a:cxn ang="0">
                  <a:pos x="T2" y="T3"/>
                </a:cxn>
                <a:cxn ang="0">
                  <a:pos x="T4" y="T5"/>
                </a:cxn>
                <a:cxn ang="0">
                  <a:pos x="T6" y="T7"/>
                </a:cxn>
                <a:cxn ang="0">
                  <a:pos x="T8" y="T9"/>
                </a:cxn>
              </a:cxnLst>
              <a:rect l="0" t="0" r="r" b="b"/>
              <a:pathLst>
                <a:path w="29" h="28">
                  <a:moveTo>
                    <a:pt x="28" y="16"/>
                  </a:moveTo>
                  <a:cubicBezTo>
                    <a:pt x="26" y="23"/>
                    <a:pt x="19" y="28"/>
                    <a:pt x="12" y="27"/>
                  </a:cubicBezTo>
                  <a:cubicBezTo>
                    <a:pt x="5" y="26"/>
                    <a:pt x="0" y="19"/>
                    <a:pt x="1" y="12"/>
                  </a:cubicBezTo>
                  <a:cubicBezTo>
                    <a:pt x="3" y="4"/>
                    <a:pt x="10" y="0"/>
                    <a:pt x="17" y="1"/>
                  </a:cubicBezTo>
                  <a:cubicBezTo>
                    <a:pt x="24" y="2"/>
                    <a:pt x="29" y="9"/>
                    <a:pt x="28" y="16"/>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1" name="Freeform 95"/>
            <p:cNvSpPr/>
            <p:nvPr/>
          </p:nvSpPr>
          <p:spPr bwMode="auto">
            <a:xfrm>
              <a:off x="1029465" y="2123481"/>
              <a:ext cx="44042" cy="147599"/>
            </a:xfrm>
            <a:custGeom>
              <a:avLst/>
              <a:gdLst>
                <a:gd name="T0" fmla="*/ 27 w 27"/>
                <a:gd name="T1" fmla="*/ 90 h 91"/>
                <a:gd name="T2" fmla="*/ 12 w 27"/>
                <a:gd name="T3" fmla="*/ 14 h 91"/>
                <a:gd name="T4" fmla="*/ 1 w 27"/>
                <a:gd name="T5" fmla="*/ 0 h 91"/>
                <a:gd name="T6" fmla="*/ 17 w 27"/>
                <a:gd name="T7" fmla="*/ 91 h 91"/>
                <a:gd name="T8" fmla="*/ 27 w 27"/>
                <a:gd name="T9" fmla="*/ 90 h 91"/>
              </a:gdLst>
              <a:ahLst/>
              <a:cxnLst>
                <a:cxn ang="0">
                  <a:pos x="T0" y="T1"/>
                </a:cxn>
                <a:cxn ang="0">
                  <a:pos x="T2" y="T3"/>
                </a:cxn>
                <a:cxn ang="0">
                  <a:pos x="T4" y="T5"/>
                </a:cxn>
                <a:cxn ang="0">
                  <a:pos x="T6" y="T7"/>
                </a:cxn>
                <a:cxn ang="0">
                  <a:pos x="T8" y="T9"/>
                </a:cxn>
              </a:cxnLst>
              <a:rect l="0" t="0" r="r" b="b"/>
              <a:pathLst>
                <a:path w="27" h="91">
                  <a:moveTo>
                    <a:pt x="27" y="90"/>
                  </a:moveTo>
                  <a:cubicBezTo>
                    <a:pt x="27" y="90"/>
                    <a:pt x="12" y="14"/>
                    <a:pt x="12" y="14"/>
                  </a:cubicBezTo>
                  <a:cubicBezTo>
                    <a:pt x="12" y="14"/>
                    <a:pt x="3" y="0"/>
                    <a:pt x="1" y="0"/>
                  </a:cubicBezTo>
                  <a:cubicBezTo>
                    <a:pt x="0" y="0"/>
                    <a:pt x="17" y="91"/>
                    <a:pt x="17" y="91"/>
                  </a:cubicBezTo>
                  <a:lnTo>
                    <a:pt x="27" y="90"/>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2" name="Freeform 96"/>
            <p:cNvSpPr/>
            <p:nvPr/>
          </p:nvSpPr>
          <p:spPr bwMode="auto">
            <a:xfrm>
              <a:off x="1060414" y="2147287"/>
              <a:ext cx="95225" cy="127364"/>
            </a:xfrm>
            <a:custGeom>
              <a:avLst/>
              <a:gdLst>
                <a:gd name="T0" fmla="*/ 1 w 80"/>
                <a:gd name="T1" fmla="*/ 99 h 107"/>
                <a:gd name="T2" fmla="*/ 60 w 80"/>
                <a:gd name="T3" fmla="*/ 13 h 107"/>
                <a:gd name="T4" fmla="*/ 80 w 80"/>
                <a:gd name="T5" fmla="*/ 0 h 107"/>
                <a:gd name="T6" fmla="*/ 71 w 80"/>
                <a:gd name="T7" fmla="*/ 21 h 107"/>
                <a:gd name="T8" fmla="*/ 12 w 80"/>
                <a:gd name="T9" fmla="*/ 107 h 107"/>
                <a:gd name="T10" fmla="*/ 0 w 80"/>
                <a:gd name="T11" fmla="*/ 100 h 107"/>
                <a:gd name="T12" fmla="*/ 1 w 80"/>
                <a:gd name="T13" fmla="*/ 99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1" y="99"/>
                  </a:moveTo>
                  <a:lnTo>
                    <a:pt x="60" y="13"/>
                  </a:lnTo>
                  <a:lnTo>
                    <a:pt x="80" y="0"/>
                  </a:lnTo>
                  <a:lnTo>
                    <a:pt x="71" y="21"/>
                  </a:lnTo>
                  <a:lnTo>
                    <a:pt x="12" y="107"/>
                  </a:lnTo>
                  <a:lnTo>
                    <a:pt x="0" y="100"/>
                  </a:lnTo>
                  <a:lnTo>
                    <a:pt x="1" y="99"/>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3" name="Freeform 97"/>
            <p:cNvSpPr/>
            <p:nvPr/>
          </p:nvSpPr>
          <p:spPr bwMode="auto">
            <a:xfrm>
              <a:off x="1052082" y="2294886"/>
              <a:ext cx="11903" cy="23806"/>
            </a:xfrm>
            <a:custGeom>
              <a:avLst/>
              <a:gdLst>
                <a:gd name="T0" fmla="*/ 2 w 7"/>
                <a:gd name="T1" fmla="*/ 3 h 15"/>
                <a:gd name="T2" fmla="*/ 5 w 7"/>
                <a:gd name="T3" fmla="*/ 1 h 15"/>
                <a:gd name="T4" fmla="*/ 7 w 7"/>
                <a:gd name="T5" fmla="*/ 3 h 15"/>
                <a:gd name="T6" fmla="*/ 5 w 7"/>
                <a:gd name="T7" fmla="*/ 13 h 15"/>
                <a:gd name="T8" fmla="*/ 3 w 7"/>
                <a:gd name="T9" fmla="*/ 15 h 15"/>
                <a:gd name="T10" fmla="*/ 1 w 7"/>
                <a:gd name="T11" fmla="*/ 12 h 15"/>
                <a:gd name="T12" fmla="*/ 2 w 7"/>
                <a:gd name="T13" fmla="*/ 3 h 15"/>
              </a:gdLst>
              <a:ahLst/>
              <a:cxnLst>
                <a:cxn ang="0">
                  <a:pos x="T0" y="T1"/>
                </a:cxn>
                <a:cxn ang="0">
                  <a:pos x="T2" y="T3"/>
                </a:cxn>
                <a:cxn ang="0">
                  <a:pos x="T4" y="T5"/>
                </a:cxn>
                <a:cxn ang="0">
                  <a:pos x="T6" y="T7"/>
                </a:cxn>
                <a:cxn ang="0">
                  <a:pos x="T8" y="T9"/>
                </a:cxn>
                <a:cxn ang="0">
                  <a:pos x="T10" y="T11"/>
                </a:cxn>
                <a:cxn ang="0">
                  <a:pos x="T12" y="T13"/>
                </a:cxn>
              </a:cxnLst>
              <a:rect l="0" t="0" r="r" b="b"/>
              <a:pathLst>
                <a:path w="7" h="15">
                  <a:moveTo>
                    <a:pt x="2" y="3"/>
                  </a:moveTo>
                  <a:cubicBezTo>
                    <a:pt x="3" y="1"/>
                    <a:pt x="4" y="0"/>
                    <a:pt x="5" y="1"/>
                  </a:cubicBezTo>
                  <a:cubicBezTo>
                    <a:pt x="6" y="1"/>
                    <a:pt x="7" y="2"/>
                    <a:pt x="7" y="3"/>
                  </a:cubicBezTo>
                  <a:cubicBezTo>
                    <a:pt x="5" y="13"/>
                    <a:pt x="5" y="13"/>
                    <a:pt x="5" y="13"/>
                  </a:cubicBezTo>
                  <a:cubicBezTo>
                    <a:pt x="5" y="14"/>
                    <a:pt x="4" y="15"/>
                    <a:pt x="3" y="15"/>
                  </a:cubicBezTo>
                  <a:cubicBezTo>
                    <a:pt x="1" y="15"/>
                    <a:pt x="0" y="13"/>
                    <a:pt x="1" y="12"/>
                  </a:cubicBezTo>
                  <a:lnTo>
                    <a:pt x="2" y="3"/>
                  </a:ln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4" name="Freeform 98"/>
            <p:cNvSpPr>
              <a:spLocks noEditPoints="1"/>
            </p:cNvSpPr>
            <p:nvPr/>
          </p:nvSpPr>
          <p:spPr bwMode="auto">
            <a:xfrm>
              <a:off x="1013992" y="1089097"/>
              <a:ext cx="165454" cy="177357"/>
            </a:xfrm>
            <a:custGeom>
              <a:avLst/>
              <a:gdLst>
                <a:gd name="T0" fmla="*/ 78 w 101"/>
                <a:gd name="T1" fmla="*/ 50 h 109"/>
                <a:gd name="T2" fmla="*/ 76 w 101"/>
                <a:gd name="T3" fmla="*/ 62 h 109"/>
                <a:gd name="T4" fmla="*/ 76 w 101"/>
                <a:gd name="T5" fmla="*/ 73 h 109"/>
                <a:gd name="T6" fmla="*/ 78 w 101"/>
                <a:gd name="T7" fmla="*/ 73 h 109"/>
                <a:gd name="T8" fmla="*/ 86 w 101"/>
                <a:gd name="T9" fmla="*/ 86 h 109"/>
                <a:gd name="T10" fmla="*/ 76 w 101"/>
                <a:gd name="T11" fmla="*/ 79 h 109"/>
                <a:gd name="T12" fmla="*/ 76 w 101"/>
                <a:gd name="T13" fmla="*/ 22 h 109"/>
                <a:gd name="T14" fmla="*/ 86 w 101"/>
                <a:gd name="T15" fmla="*/ 15 h 109"/>
                <a:gd name="T16" fmla="*/ 78 w 101"/>
                <a:gd name="T17" fmla="*/ 27 h 109"/>
                <a:gd name="T18" fmla="*/ 76 w 101"/>
                <a:gd name="T19" fmla="*/ 28 h 109"/>
                <a:gd name="T20" fmla="*/ 99 w 101"/>
                <a:gd name="T21" fmla="*/ 48 h 109"/>
                <a:gd name="T22" fmla="*/ 84 w 101"/>
                <a:gd name="T23" fmla="*/ 50 h 109"/>
                <a:gd name="T24" fmla="*/ 99 w 101"/>
                <a:gd name="T25" fmla="*/ 53 h 109"/>
                <a:gd name="T26" fmla="*/ 99 w 101"/>
                <a:gd name="T27" fmla="*/ 48 h 109"/>
                <a:gd name="T28" fmla="*/ 53 w 101"/>
                <a:gd name="T29" fmla="*/ 109 h 109"/>
                <a:gd name="T30" fmla="*/ 66 w 101"/>
                <a:gd name="T31" fmla="*/ 73 h 109"/>
                <a:gd name="T32" fmla="*/ 76 w 101"/>
                <a:gd name="T33" fmla="*/ 38 h 109"/>
                <a:gd name="T34" fmla="*/ 51 w 101"/>
                <a:gd name="T35" fmla="*/ 28 h 109"/>
                <a:gd name="T36" fmla="*/ 73 w 101"/>
                <a:gd name="T37" fmla="*/ 50 h 109"/>
                <a:gd name="T38" fmla="*/ 62 w 101"/>
                <a:gd name="T39" fmla="*/ 69 h 109"/>
                <a:gd name="T40" fmla="*/ 61 w 101"/>
                <a:gd name="T41" fmla="*/ 84 h 109"/>
                <a:gd name="T42" fmla="*/ 51 w 101"/>
                <a:gd name="T43" fmla="*/ 109 h 109"/>
                <a:gd name="T44" fmla="*/ 76 w 101"/>
                <a:gd name="T45" fmla="*/ 28 h 109"/>
                <a:gd name="T46" fmla="*/ 74 w 101"/>
                <a:gd name="T47" fmla="*/ 23 h 109"/>
                <a:gd name="T48" fmla="*/ 76 w 101"/>
                <a:gd name="T49" fmla="*/ 73 h 109"/>
                <a:gd name="T50" fmla="*/ 74 w 101"/>
                <a:gd name="T51" fmla="*/ 77 h 109"/>
                <a:gd name="T52" fmla="*/ 76 w 101"/>
                <a:gd name="T53" fmla="*/ 73 h 109"/>
                <a:gd name="T54" fmla="*/ 51 w 101"/>
                <a:gd name="T55" fmla="*/ 0 h 109"/>
                <a:gd name="T56" fmla="*/ 53 w 101"/>
                <a:gd name="T57" fmla="*/ 2 h 109"/>
                <a:gd name="T58" fmla="*/ 51 w 101"/>
                <a:gd name="T59" fmla="*/ 17 h 109"/>
                <a:gd name="T60" fmla="*/ 51 w 101"/>
                <a:gd name="T61" fmla="*/ 22 h 109"/>
                <a:gd name="T62" fmla="*/ 26 w 101"/>
                <a:gd name="T63" fmla="*/ 62 h 109"/>
                <a:gd name="T64" fmla="*/ 35 w 101"/>
                <a:gd name="T65" fmla="*/ 95 h 109"/>
                <a:gd name="T66" fmla="*/ 51 w 101"/>
                <a:gd name="T67" fmla="*/ 109 h 109"/>
                <a:gd name="T68" fmla="*/ 41 w 101"/>
                <a:gd name="T69" fmla="*/ 84 h 109"/>
                <a:gd name="T70" fmla="*/ 40 w 101"/>
                <a:gd name="T71" fmla="*/ 69 h 109"/>
                <a:gd name="T72" fmla="*/ 35 w 101"/>
                <a:gd name="T73" fmla="*/ 35 h 109"/>
                <a:gd name="T74" fmla="*/ 51 w 101"/>
                <a:gd name="T75" fmla="*/ 22 h 109"/>
                <a:gd name="T76" fmla="*/ 51 w 101"/>
                <a:gd name="T77" fmla="*/ 17 h 109"/>
                <a:gd name="T78" fmla="*/ 48 w 101"/>
                <a:gd name="T79" fmla="*/ 2 h 109"/>
                <a:gd name="T80" fmla="*/ 26 w 101"/>
                <a:gd name="T81" fmla="*/ 79 h 109"/>
                <a:gd name="T82" fmla="*/ 28 w 101"/>
                <a:gd name="T83" fmla="*/ 73 h 109"/>
                <a:gd name="T84" fmla="*/ 26 w 101"/>
                <a:gd name="T85" fmla="*/ 79 h 109"/>
                <a:gd name="T86" fmla="*/ 26 w 101"/>
                <a:gd name="T87" fmla="*/ 21 h 109"/>
                <a:gd name="T88" fmla="*/ 28 w 101"/>
                <a:gd name="T89" fmla="*/ 27 h 109"/>
                <a:gd name="T90" fmla="*/ 26 w 101"/>
                <a:gd name="T91" fmla="*/ 38 h 109"/>
                <a:gd name="T92" fmla="*/ 26 w 101"/>
                <a:gd name="T93" fmla="*/ 62 h 109"/>
                <a:gd name="T94" fmla="*/ 26 w 101"/>
                <a:gd name="T95" fmla="*/ 21 h 109"/>
                <a:gd name="T96" fmla="*/ 24 w 101"/>
                <a:gd name="T97" fmla="*/ 27 h 109"/>
                <a:gd name="T98" fmla="*/ 15 w 101"/>
                <a:gd name="T99" fmla="*/ 18 h 109"/>
                <a:gd name="T100" fmla="*/ 19 w 101"/>
                <a:gd name="T101" fmla="*/ 15 h 109"/>
                <a:gd name="T102" fmla="*/ 26 w 101"/>
                <a:gd name="T103" fmla="*/ 73 h 109"/>
                <a:gd name="T104" fmla="*/ 19 w 101"/>
                <a:gd name="T105" fmla="*/ 86 h 109"/>
                <a:gd name="T106" fmla="*/ 15 w 101"/>
                <a:gd name="T107" fmla="*/ 82 h 109"/>
                <a:gd name="T108" fmla="*/ 24 w 101"/>
                <a:gd name="T109" fmla="*/ 73 h 109"/>
                <a:gd name="T110" fmla="*/ 18 w 101"/>
                <a:gd name="T111" fmla="*/ 50 h 109"/>
                <a:gd name="T112" fmla="*/ 15 w 101"/>
                <a:gd name="T113" fmla="*/ 48 h 109"/>
                <a:gd name="T114" fmla="*/ 0 w 101"/>
                <a:gd name="T115" fmla="*/ 50 h 109"/>
                <a:gd name="T116" fmla="*/ 15 w 101"/>
                <a:gd name="T117" fmla="*/ 5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1" h="109">
                  <a:moveTo>
                    <a:pt x="76" y="62"/>
                  </a:moveTo>
                  <a:cubicBezTo>
                    <a:pt x="78" y="58"/>
                    <a:pt x="78" y="54"/>
                    <a:pt x="78" y="50"/>
                  </a:cubicBezTo>
                  <a:cubicBezTo>
                    <a:pt x="78" y="46"/>
                    <a:pt x="78" y="42"/>
                    <a:pt x="76" y="38"/>
                  </a:cubicBezTo>
                  <a:cubicBezTo>
                    <a:pt x="76" y="62"/>
                    <a:pt x="76" y="62"/>
                    <a:pt x="76" y="62"/>
                  </a:cubicBezTo>
                  <a:close/>
                  <a:moveTo>
                    <a:pt x="76" y="79"/>
                  </a:moveTo>
                  <a:cubicBezTo>
                    <a:pt x="76" y="73"/>
                    <a:pt x="76" y="73"/>
                    <a:pt x="76" y="73"/>
                  </a:cubicBezTo>
                  <a:cubicBezTo>
                    <a:pt x="77" y="73"/>
                    <a:pt x="77" y="73"/>
                    <a:pt x="78" y="73"/>
                  </a:cubicBezTo>
                  <a:cubicBezTo>
                    <a:pt x="78" y="73"/>
                    <a:pt x="78" y="73"/>
                    <a:pt x="78" y="73"/>
                  </a:cubicBezTo>
                  <a:cubicBezTo>
                    <a:pt x="86" y="82"/>
                    <a:pt x="86" y="82"/>
                    <a:pt x="86" y="82"/>
                  </a:cubicBezTo>
                  <a:cubicBezTo>
                    <a:pt x="87" y="83"/>
                    <a:pt x="87" y="85"/>
                    <a:pt x="86" y="86"/>
                  </a:cubicBezTo>
                  <a:cubicBezTo>
                    <a:pt x="85" y="87"/>
                    <a:pt x="84" y="87"/>
                    <a:pt x="83" y="86"/>
                  </a:cubicBezTo>
                  <a:cubicBezTo>
                    <a:pt x="76" y="79"/>
                    <a:pt x="76" y="79"/>
                    <a:pt x="76" y="79"/>
                  </a:cubicBezTo>
                  <a:close/>
                  <a:moveTo>
                    <a:pt x="76" y="28"/>
                  </a:moveTo>
                  <a:cubicBezTo>
                    <a:pt x="76" y="22"/>
                    <a:pt x="76" y="22"/>
                    <a:pt x="76" y="22"/>
                  </a:cubicBezTo>
                  <a:cubicBezTo>
                    <a:pt x="83" y="15"/>
                    <a:pt x="83" y="15"/>
                    <a:pt x="83" y="15"/>
                  </a:cubicBezTo>
                  <a:cubicBezTo>
                    <a:pt x="84" y="14"/>
                    <a:pt x="85" y="14"/>
                    <a:pt x="86" y="15"/>
                  </a:cubicBezTo>
                  <a:cubicBezTo>
                    <a:pt x="87" y="16"/>
                    <a:pt x="87" y="17"/>
                    <a:pt x="86" y="18"/>
                  </a:cubicBezTo>
                  <a:cubicBezTo>
                    <a:pt x="78" y="27"/>
                    <a:pt x="78" y="27"/>
                    <a:pt x="78" y="27"/>
                  </a:cubicBezTo>
                  <a:cubicBezTo>
                    <a:pt x="78" y="27"/>
                    <a:pt x="78" y="27"/>
                    <a:pt x="78" y="27"/>
                  </a:cubicBezTo>
                  <a:cubicBezTo>
                    <a:pt x="77" y="28"/>
                    <a:pt x="77" y="28"/>
                    <a:pt x="76" y="28"/>
                  </a:cubicBezTo>
                  <a:close/>
                  <a:moveTo>
                    <a:pt x="99" y="48"/>
                  </a:moveTo>
                  <a:cubicBezTo>
                    <a:pt x="99" y="48"/>
                    <a:pt x="99" y="48"/>
                    <a:pt x="99" y="48"/>
                  </a:cubicBezTo>
                  <a:cubicBezTo>
                    <a:pt x="86" y="48"/>
                    <a:pt x="86" y="48"/>
                    <a:pt x="86" y="48"/>
                  </a:cubicBezTo>
                  <a:cubicBezTo>
                    <a:pt x="85" y="48"/>
                    <a:pt x="84" y="49"/>
                    <a:pt x="84" y="50"/>
                  </a:cubicBezTo>
                  <a:cubicBezTo>
                    <a:pt x="84" y="52"/>
                    <a:pt x="85" y="53"/>
                    <a:pt x="86" y="53"/>
                  </a:cubicBezTo>
                  <a:cubicBezTo>
                    <a:pt x="99" y="53"/>
                    <a:pt x="99" y="53"/>
                    <a:pt x="99" y="53"/>
                  </a:cubicBezTo>
                  <a:cubicBezTo>
                    <a:pt x="100" y="53"/>
                    <a:pt x="101" y="52"/>
                    <a:pt x="101" y="50"/>
                  </a:cubicBezTo>
                  <a:cubicBezTo>
                    <a:pt x="101" y="49"/>
                    <a:pt x="100" y="48"/>
                    <a:pt x="99" y="48"/>
                  </a:cubicBezTo>
                  <a:close/>
                  <a:moveTo>
                    <a:pt x="51" y="109"/>
                  </a:moveTo>
                  <a:cubicBezTo>
                    <a:pt x="53" y="109"/>
                    <a:pt x="53" y="109"/>
                    <a:pt x="53" y="109"/>
                  </a:cubicBezTo>
                  <a:cubicBezTo>
                    <a:pt x="60" y="109"/>
                    <a:pt x="66" y="103"/>
                    <a:pt x="66" y="95"/>
                  </a:cubicBezTo>
                  <a:cubicBezTo>
                    <a:pt x="66" y="73"/>
                    <a:pt x="66" y="73"/>
                    <a:pt x="66" y="73"/>
                  </a:cubicBezTo>
                  <a:cubicBezTo>
                    <a:pt x="70" y="70"/>
                    <a:pt x="74" y="67"/>
                    <a:pt x="76" y="62"/>
                  </a:cubicBezTo>
                  <a:cubicBezTo>
                    <a:pt x="76" y="38"/>
                    <a:pt x="76" y="38"/>
                    <a:pt x="76" y="38"/>
                  </a:cubicBezTo>
                  <a:cubicBezTo>
                    <a:pt x="71" y="29"/>
                    <a:pt x="62" y="22"/>
                    <a:pt x="51" y="22"/>
                  </a:cubicBezTo>
                  <a:cubicBezTo>
                    <a:pt x="51" y="28"/>
                    <a:pt x="51" y="28"/>
                    <a:pt x="51" y="28"/>
                  </a:cubicBezTo>
                  <a:cubicBezTo>
                    <a:pt x="57" y="28"/>
                    <a:pt x="62" y="31"/>
                    <a:pt x="66" y="35"/>
                  </a:cubicBezTo>
                  <a:cubicBezTo>
                    <a:pt x="70" y="39"/>
                    <a:pt x="73" y="44"/>
                    <a:pt x="73" y="50"/>
                  </a:cubicBezTo>
                  <a:cubicBezTo>
                    <a:pt x="73" y="58"/>
                    <a:pt x="68" y="65"/>
                    <a:pt x="62" y="69"/>
                  </a:cubicBezTo>
                  <a:cubicBezTo>
                    <a:pt x="62" y="69"/>
                    <a:pt x="62" y="69"/>
                    <a:pt x="62" y="69"/>
                  </a:cubicBezTo>
                  <a:cubicBezTo>
                    <a:pt x="61" y="70"/>
                    <a:pt x="61" y="71"/>
                    <a:pt x="61" y="72"/>
                  </a:cubicBezTo>
                  <a:cubicBezTo>
                    <a:pt x="61" y="84"/>
                    <a:pt x="61" y="84"/>
                    <a:pt x="61" y="84"/>
                  </a:cubicBezTo>
                  <a:cubicBezTo>
                    <a:pt x="51" y="84"/>
                    <a:pt x="51" y="84"/>
                    <a:pt x="51" y="84"/>
                  </a:cubicBezTo>
                  <a:cubicBezTo>
                    <a:pt x="51" y="109"/>
                    <a:pt x="51" y="109"/>
                    <a:pt x="51" y="109"/>
                  </a:cubicBezTo>
                  <a:close/>
                  <a:moveTo>
                    <a:pt x="76" y="22"/>
                  </a:moveTo>
                  <a:cubicBezTo>
                    <a:pt x="76" y="28"/>
                    <a:pt x="76" y="28"/>
                    <a:pt x="76" y="28"/>
                  </a:cubicBezTo>
                  <a:cubicBezTo>
                    <a:pt x="75" y="28"/>
                    <a:pt x="75" y="28"/>
                    <a:pt x="74" y="27"/>
                  </a:cubicBezTo>
                  <a:cubicBezTo>
                    <a:pt x="73" y="26"/>
                    <a:pt x="73" y="24"/>
                    <a:pt x="74" y="23"/>
                  </a:cubicBezTo>
                  <a:cubicBezTo>
                    <a:pt x="76" y="22"/>
                    <a:pt x="76" y="22"/>
                    <a:pt x="76" y="22"/>
                  </a:cubicBezTo>
                  <a:close/>
                  <a:moveTo>
                    <a:pt x="76" y="73"/>
                  </a:moveTo>
                  <a:cubicBezTo>
                    <a:pt x="76" y="79"/>
                    <a:pt x="76" y="79"/>
                    <a:pt x="76" y="79"/>
                  </a:cubicBezTo>
                  <a:cubicBezTo>
                    <a:pt x="74" y="77"/>
                    <a:pt x="74" y="77"/>
                    <a:pt x="74" y="77"/>
                  </a:cubicBezTo>
                  <a:cubicBezTo>
                    <a:pt x="73" y="76"/>
                    <a:pt x="73" y="74"/>
                    <a:pt x="74" y="73"/>
                  </a:cubicBezTo>
                  <a:cubicBezTo>
                    <a:pt x="75" y="73"/>
                    <a:pt x="75" y="73"/>
                    <a:pt x="76" y="73"/>
                  </a:cubicBezTo>
                  <a:close/>
                  <a:moveTo>
                    <a:pt x="51" y="17"/>
                  </a:moveTo>
                  <a:cubicBezTo>
                    <a:pt x="51" y="0"/>
                    <a:pt x="51" y="0"/>
                    <a:pt x="51" y="0"/>
                  </a:cubicBezTo>
                  <a:cubicBezTo>
                    <a:pt x="51" y="0"/>
                    <a:pt x="51" y="0"/>
                    <a:pt x="51" y="0"/>
                  </a:cubicBezTo>
                  <a:cubicBezTo>
                    <a:pt x="52" y="0"/>
                    <a:pt x="53" y="1"/>
                    <a:pt x="53" y="2"/>
                  </a:cubicBezTo>
                  <a:cubicBezTo>
                    <a:pt x="53" y="15"/>
                    <a:pt x="53" y="15"/>
                    <a:pt x="53" y="15"/>
                  </a:cubicBezTo>
                  <a:cubicBezTo>
                    <a:pt x="53" y="16"/>
                    <a:pt x="52" y="17"/>
                    <a:pt x="51" y="17"/>
                  </a:cubicBezTo>
                  <a:cubicBezTo>
                    <a:pt x="51" y="17"/>
                    <a:pt x="51" y="17"/>
                    <a:pt x="51" y="17"/>
                  </a:cubicBezTo>
                  <a:close/>
                  <a:moveTo>
                    <a:pt x="51" y="22"/>
                  </a:moveTo>
                  <a:cubicBezTo>
                    <a:pt x="40" y="22"/>
                    <a:pt x="30" y="29"/>
                    <a:pt x="26" y="38"/>
                  </a:cubicBezTo>
                  <a:cubicBezTo>
                    <a:pt x="26" y="62"/>
                    <a:pt x="26" y="62"/>
                    <a:pt x="26" y="62"/>
                  </a:cubicBezTo>
                  <a:cubicBezTo>
                    <a:pt x="28" y="67"/>
                    <a:pt x="31" y="71"/>
                    <a:pt x="35" y="74"/>
                  </a:cubicBezTo>
                  <a:cubicBezTo>
                    <a:pt x="35" y="95"/>
                    <a:pt x="35" y="95"/>
                    <a:pt x="35" y="95"/>
                  </a:cubicBezTo>
                  <a:cubicBezTo>
                    <a:pt x="35" y="103"/>
                    <a:pt x="42" y="109"/>
                    <a:pt x="49" y="109"/>
                  </a:cubicBezTo>
                  <a:cubicBezTo>
                    <a:pt x="51" y="109"/>
                    <a:pt x="51" y="109"/>
                    <a:pt x="51" y="109"/>
                  </a:cubicBezTo>
                  <a:cubicBezTo>
                    <a:pt x="51" y="84"/>
                    <a:pt x="51" y="84"/>
                    <a:pt x="51" y="84"/>
                  </a:cubicBezTo>
                  <a:cubicBezTo>
                    <a:pt x="41" y="84"/>
                    <a:pt x="41" y="84"/>
                    <a:pt x="41" y="84"/>
                  </a:cubicBezTo>
                  <a:cubicBezTo>
                    <a:pt x="41" y="72"/>
                    <a:pt x="41" y="72"/>
                    <a:pt x="41" y="72"/>
                  </a:cubicBezTo>
                  <a:cubicBezTo>
                    <a:pt x="41" y="71"/>
                    <a:pt x="41" y="70"/>
                    <a:pt x="40" y="69"/>
                  </a:cubicBezTo>
                  <a:cubicBezTo>
                    <a:pt x="33" y="66"/>
                    <a:pt x="28" y="58"/>
                    <a:pt x="28" y="50"/>
                  </a:cubicBezTo>
                  <a:cubicBezTo>
                    <a:pt x="28" y="44"/>
                    <a:pt x="31" y="39"/>
                    <a:pt x="35" y="35"/>
                  </a:cubicBezTo>
                  <a:cubicBezTo>
                    <a:pt x="39" y="31"/>
                    <a:pt x="44" y="28"/>
                    <a:pt x="51" y="28"/>
                  </a:cubicBezTo>
                  <a:cubicBezTo>
                    <a:pt x="51" y="22"/>
                    <a:pt x="51" y="22"/>
                    <a:pt x="51" y="22"/>
                  </a:cubicBezTo>
                  <a:close/>
                  <a:moveTo>
                    <a:pt x="51" y="0"/>
                  </a:moveTo>
                  <a:cubicBezTo>
                    <a:pt x="51" y="17"/>
                    <a:pt x="51" y="17"/>
                    <a:pt x="51" y="17"/>
                  </a:cubicBezTo>
                  <a:cubicBezTo>
                    <a:pt x="49" y="17"/>
                    <a:pt x="48" y="16"/>
                    <a:pt x="48" y="15"/>
                  </a:cubicBezTo>
                  <a:cubicBezTo>
                    <a:pt x="48" y="2"/>
                    <a:pt x="48" y="2"/>
                    <a:pt x="48" y="2"/>
                  </a:cubicBezTo>
                  <a:cubicBezTo>
                    <a:pt x="48" y="1"/>
                    <a:pt x="49" y="0"/>
                    <a:pt x="51" y="0"/>
                  </a:cubicBezTo>
                  <a:close/>
                  <a:moveTo>
                    <a:pt x="26" y="79"/>
                  </a:moveTo>
                  <a:cubicBezTo>
                    <a:pt x="26" y="73"/>
                    <a:pt x="26" y="73"/>
                    <a:pt x="26" y="73"/>
                  </a:cubicBezTo>
                  <a:cubicBezTo>
                    <a:pt x="26" y="73"/>
                    <a:pt x="27" y="73"/>
                    <a:pt x="28" y="73"/>
                  </a:cubicBezTo>
                  <a:cubicBezTo>
                    <a:pt x="29" y="74"/>
                    <a:pt x="29" y="76"/>
                    <a:pt x="28" y="77"/>
                  </a:cubicBezTo>
                  <a:cubicBezTo>
                    <a:pt x="26" y="79"/>
                    <a:pt x="26" y="79"/>
                    <a:pt x="26" y="79"/>
                  </a:cubicBezTo>
                  <a:close/>
                  <a:moveTo>
                    <a:pt x="26" y="28"/>
                  </a:moveTo>
                  <a:cubicBezTo>
                    <a:pt x="26" y="21"/>
                    <a:pt x="26" y="21"/>
                    <a:pt x="26" y="21"/>
                  </a:cubicBezTo>
                  <a:cubicBezTo>
                    <a:pt x="28" y="23"/>
                    <a:pt x="28" y="23"/>
                    <a:pt x="28" y="23"/>
                  </a:cubicBezTo>
                  <a:cubicBezTo>
                    <a:pt x="29" y="24"/>
                    <a:pt x="29" y="26"/>
                    <a:pt x="28" y="27"/>
                  </a:cubicBezTo>
                  <a:cubicBezTo>
                    <a:pt x="27" y="28"/>
                    <a:pt x="26" y="28"/>
                    <a:pt x="26" y="28"/>
                  </a:cubicBezTo>
                  <a:close/>
                  <a:moveTo>
                    <a:pt x="26" y="38"/>
                  </a:moveTo>
                  <a:cubicBezTo>
                    <a:pt x="24" y="42"/>
                    <a:pt x="23" y="46"/>
                    <a:pt x="23" y="50"/>
                  </a:cubicBezTo>
                  <a:cubicBezTo>
                    <a:pt x="23" y="55"/>
                    <a:pt x="24" y="59"/>
                    <a:pt x="26" y="62"/>
                  </a:cubicBezTo>
                  <a:cubicBezTo>
                    <a:pt x="26" y="38"/>
                    <a:pt x="26" y="38"/>
                    <a:pt x="26" y="38"/>
                  </a:cubicBezTo>
                  <a:close/>
                  <a:moveTo>
                    <a:pt x="26" y="21"/>
                  </a:moveTo>
                  <a:cubicBezTo>
                    <a:pt x="26" y="28"/>
                    <a:pt x="26" y="28"/>
                    <a:pt x="26" y="28"/>
                  </a:cubicBezTo>
                  <a:cubicBezTo>
                    <a:pt x="25" y="28"/>
                    <a:pt x="24" y="27"/>
                    <a:pt x="24" y="27"/>
                  </a:cubicBezTo>
                  <a:cubicBezTo>
                    <a:pt x="24" y="27"/>
                    <a:pt x="24" y="27"/>
                    <a:pt x="24" y="27"/>
                  </a:cubicBezTo>
                  <a:cubicBezTo>
                    <a:pt x="15" y="18"/>
                    <a:pt x="15" y="18"/>
                    <a:pt x="15" y="18"/>
                  </a:cubicBezTo>
                  <a:cubicBezTo>
                    <a:pt x="14" y="17"/>
                    <a:pt x="14" y="16"/>
                    <a:pt x="15" y="15"/>
                  </a:cubicBezTo>
                  <a:cubicBezTo>
                    <a:pt x="16" y="14"/>
                    <a:pt x="18" y="14"/>
                    <a:pt x="19" y="15"/>
                  </a:cubicBezTo>
                  <a:cubicBezTo>
                    <a:pt x="26" y="21"/>
                    <a:pt x="26" y="21"/>
                    <a:pt x="26" y="21"/>
                  </a:cubicBezTo>
                  <a:close/>
                  <a:moveTo>
                    <a:pt x="26" y="73"/>
                  </a:moveTo>
                  <a:cubicBezTo>
                    <a:pt x="26" y="79"/>
                    <a:pt x="26" y="79"/>
                    <a:pt x="26" y="79"/>
                  </a:cubicBezTo>
                  <a:cubicBezTo>
                    <a:pt x="19" y="86"/>
                    <a:pt x="19" y="86"/>
                    <a:pt x="19" y="86"/>
                  </a:cubicBezTo>
                  <a:cubicBezTo>
                    <a:pt x="18" y="87"/>
                    <a:pt x="16" y="87"/>
                    <a:pt x="15" y="86"/>
                  </a:cubicBezTo>
                  <a:cubicBezTo>
                    <a:pt x="14" y="85"/>
                    <a:pt x="14" y="83"/>
                    <a:pt x="15" y="82"/>
                  </a:cubicBezTo>
                  <a:cubicBezTo>
                    <a:pt x="24" y="73"/>
                    <a:pt x="24" y="73"/>
                    <a:pt x="24" y="73"/>
                  </a:cubicBezTo>
                  <a:cubicBezTo>
                    <a:pt x="24" y="73"/>
                    <a:pt x="24" y="73"/>
                    <a:pt x="24" y="73"/>
                  </a:cubicBezTo>
                  <a:cubicBezTo>
                    <a:pt x="24" y="73"/>
                    <a:pt x="25" y="73"/>
                    <a:pt x="26" y="73"/>
                  </a:cubicBezTo>
                  <a:close/>
                  <a:moveTo>
                    <a:pt x="18" y="50"/>
                  </a:moveTo>
                  <a:cubicBezTo>
                    <a:pt x="18" y="50"/>
                    <a:pt x="18" y="50"/>
                    <a:pt x="18" y="50"/>
                  </a:cubicBezTo>
                  <a:cubicBezTo>
                    <a:pt x="18" y="49"/>
                    <a:pt x="17" y="48"/>
                    <a:pt x="15" y="48"/>
                  </a:cubicBezTo>
                  <a:cubicBezTo>
                    <a:pt x="3" y="48"/>
                    <a:pt x="3" y="48"/>
                    <a:pt x="3" y="48"/>
                  </a:cubicBezTo>
                  <a:cubicBezTo>
                    <a:pt x="2" y="48"/>
                    <a:pt x="0" y="49"/>
                    <a:pt x="0" y="50"/>
                  </a:cubicBezTo>
                  <a:cubicBezTo>
                    <a:pt x="0" y="52"/>
                    <a:pt x="2" y="53"/>
                    <a:pt x="3" y="53"/>
                  </a:cubicBezTo>
                  <a:cubicBezTo>
                    <a:pt x="15" y="53"/>
                    <a:pt x="15" y="53"/>
                    <a:pt x="15" y="53"/>
                  </a:cubicBezTo>
                  <a:cubicBezTo>
                    <a:pt x="17" y="53"/>
                    <a:pt x="18" y="52"/>
                    <a:pt x="18" y="50"/>
                  </a:cubicBezTo>
                  <a:close/>
                </a:path>
              </a:pathLst>
            </a:custGeom>
            <a:grpFill/>
            <a:ln>
              <a:noFill/>
            </a:ln>
          </p:spPr>
          <p:txBody>
            <a:bodyPr vert="horz" wrap="square" lIns="91416" tIns="45708" rIns="91416" bIns="45708" numCol="1" anchor="t" anchorCtr="0" compatLnSpc="1"/>
            <a:lstStyle/>
            <a:p>
              <a:pPr defTabSz="913765">
                <a:defRPr/>
              </a:pPr>
              <a:endParaRPr lang="id-ID" sz="1350" kern="0">
                <a:solidFill>
                  <a:prstClr val="black"/>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
        <p:nvSpPr>
          <p:cNvPr id="145" name="išľíďè"/>
          <p:cNvSpPr/>
          <p:nvPr/>
        </p:nvSpPr>
        <p:spPr bwMode="auto">
          <a:xfrm>
            <a:off x="7256145" y="1558290"/>
            <a:ext cx="441325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47" name="išľíďè"/>
          <p:cNvSpPr/>
          <p:nvPr/>
        </p:nvSpPr>
        <p:spPr bwMode="auto">
          <a:xfrm>
            <a:off x="7279005" y="2326640"/>
            <a:ext cx="441325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49" name="išľíďè"/>
          <p:cNvSpPr/>
          <p:nvPr/>
        </p:nvSpPr>
        <p:spPr bwMode="auto">
          <a:xfrm>
            <a:off x="7279005" y="3135630"/>
            <a:ext cx="441325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51" name="išľíďè"/>
          <p:cNvSpPr/>
          <p:nvPr/>
        </p:nvSpPr>
        <p:spPr bwMode="auto">
          <a:xfrm>
            <a:off x="7279005" y="3944620"/>
            <a:ext cx="441325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153" name="išľíďè"/>
          <p:cNvSpPr/>
          <p:nvPr/>
        </p:nvSpPr>
        <p:spPr bwMode="auto">
          <a:xfrm>
            <a:off x="7279005" y="4707890"/>
            <a:ext cx="4413250" cy="55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2" name="文本框 1"/>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500"/>
                                        <p:tgtEl>
                                          <p:spTgt spid="48"/>
                                        </p:tgtEl>
                                      </p:cBhvr>
                                    </p:animEffect>
                                  </p:childTnLst>
                                </p:cTn>
                              </p:par>
                            </p:childTnLst>
                          </p:cTn>
                        </p:par>
                        <p:par>
                          <p:cTn id="8" fill="hold">
                            <p:stCondLst>
                              <p:cond delay="500"/>
                            </p:stCondLst>
                            <p:childTnLst>
                              <p:par>
                                <p:cTn id="9" presetID="17" presetClass="entr" presetSubtype="1" fill="hold" grpId="0" nodeType="afterEffect">
                                  <p:stCondLst>
                                    <p:cond delay="0"/>
                                  </p:stCondLst>
                                  <p:iterate type="lt">
                                    <p:tmPct val="40000"/>
                                  </p:iterate>
                                  <p:childTnLst>
                                    <p:set>
                                      <p:cBhvr>
                                        <p:cTn id="10" dur="1" fill="hold">
                                          <p:stCondLst>
                                            <p:cond delay="0"/>
                                          </p:stCondLst>
                                        </p:cTn>
                                        <p:tgtEl>
                                          <p:spTgt spid="81"/>
                                        </p:tgtEl>
                                        <p:attrNameLst>
                                          <p:attrName>style.visibility</p:attrName>
                                        </p:attrNameLst>
                                      </p:cBhvr>
                                      <p:to>
                                        <p:strVal val="visible"/>
                                      </p:to>
                                    </p:set>
                                    <p:anim calcmode="lin" valueType="num">
                                      <p:cBhvr>
                                        <p:cTn id="11" dur="250" fill="hold"/>
                                        <p:tgtEl>
                                          <p:spTgt spid="81"/>
                                        </p:tgtEl>
                                        <p:attrNameLst>
                                          <p:attrName>ppt_x</p:attrName>
                                        </p:attrNameLst>
                                      </p:cBhvr>
                                      <p:tavLst>
                                        <p:tav tm="0">
                                          <p:val>
                                            <p:strVal val="#ppt_x"/>
                                          </p:val>
                                        </p:tav>
                                        <p:tav tm="100000">
                                          <p:val>
                                            <p:strVal val="#ppt_x"/>
                                          </p:val>
                                        </p:tav>
                                      </p:tavLst>
                                    </p:anim>
                                    <p:anim calcmode="lin" valueType="num">
                                      <p:cBhvr>
                                        <p:cTn id="12" dur="250" fill="hold"/>
                                        <p:tgtEl>
                                          <p:spTgt spid="81"/>
                                        </p:tgtEl>
                                        <p:attrNameLst>
                                          <p:attrName>ppt_y</p:attrName>
                                        </p:attrNameLst>
                                      </p:cBhvr>
                                      <p:tavLst>
                                        <p:tav tm="0">
                                          <p:val>
                                            <p:strVal val="#ppt_y-#ppt_h/2"/>
                                          </p:val>
                                        </p:tav>
                                        <p:tav tm="100000">
                                          <p:val>
                                            <p:strVal val="#ppt_y"/>
                                          </p:val>
                                        </p:tav>
                                      </p:tavLst>
                                    </p:anim>
                                    <p:anim calcmode="lin" valueType="num">
                                      <p:cBhvr>
                                        <p:cTn id="13" dur="250" fill="hold"/>
                                        <p:tgtEl>
                                          <p:spTgt spid="81"/>
                                        </p:tgtEl>
                                        <p:attrNameLst>
                                          <p:attrName>ppt_w</p:attrName>
                                        </p:attrNameLst>
                                      </p:cBhvr>
                                      <p:tavLst>
                                        <p:tav tm="0">
                                          <p:val>
                                            <p:strVal val="#ppt_w"/>
                                          </p:val>
                                        </p:tav>
                                        <p:tav tm="100000">
                                          <p:val>
                                            <p:strVal val="#ppt_w"/>
                                          </p:val>
                                        </p:tav>
                                      </p:tavLst>
                                    </p:anim>
                                    <p:anim calcmode="lin" valueType="num">
                                      <p:cBhvr>
                                        <p:cTn id="14" dur="250" fill="hold"/>
                                        <p:tgtEl>
                                          <p:spTgt spid="81"/>
                                        </p:tgtEl>
                                        <p:attrNameLst>
                                          <p:attrName>ppt_h</p:attrName>
                                        </p:attrNameLst>
                                      </p:cBhvr>
                                      <p:tavLst>
                                        <p:tav tm="0">
                                          <p:val>
                                            <p:fltVal val="0"/>
                                          </p:val>
                                        </p:tav>
                                        <p:tav tm="100000">
                                          <p:val>
                                            <p:strVal val="#ppt_h"/>
                                          </p:val>
                                        </p:tav>
                                      </p:tavLst>
                                    </p:anim>
                                  </p:childTnLst>
                                </p:cTn>
                              </p:par>
                            </p:childTnLst>
                          </p:cTn>
                        </p:par>
                        <p:par>
                          <p:cTn id="15" fill="hold">
                            <p:stCondLst>
                              <p:cond delay="1049"/>
                            </p:stCondLst>
                            <p:childTnLst>
                              <p:par>
                                <p:cTn id="16" presetID="22" presetClass="entr" presetSubtype="8" fill="hold" nodeType="afterEffect">
                                  <p:stCondLst>
                                    <p:cond delay="0"/>
                                  </p:stCondLst>
                                  <p:childTnLst>
                                    <p:set>
                                      <p:cBhvr>
                                        <p:cTn id="17" dur="1" fill="hold">
                                          <p:stCondLst>
                                            <p:cond delay="0"/>
                                          </p:stCondLst>
                                        </p:cTn>
                                        <p:tgtEl>
                                          <p:spTgt spid="47"/>
                                        </p:tgtEl>
                                        <p:attrNameLst>
                                          <p:attrName>style.visibility</p:attrName>
                                        </p:attrNameLst>
                                      </p:cBhvr>
                                      <p:to>
                                        <p:strVal val="visible"/>
                                      </p:to>
                                    </p:set>
                                    <p:animEffect transition="in" filter="wipe(left)">
                                      <p:cBhvr>
                                        <p:cTn id="18" dur="500"/>
                                        <p:tgtEl>
                                          <p:spTgt spid="47"/>
                                        </p:tgtEl>
                                      </p:cBhvr>
                                    </p:animEffect>
                                  </p:childTnLst>
                                </p:cTn>
                              </p:par>
                            </p:childTnLst>
                          </p:cTn>
                        </p:par>
                        <p:par>
                          <p:cTn id="19" fill="hold">
                            <p:stCondLst>
                              <p:cond delay="1549"/>
                            </p:stCondLst>
                            <p:childTnLst>
                              <p:par>
                                <p:cTn id="20" presetID="17" presetClass="entr" presetSubtype="1" fill="hold" grpId="0" nodeType="afterEffect">
                                  <p:stCondLst>
                                    <p:cond delay="0"/>
                                  </p:stCondLst>
                                  <p:iterate type="lt">
                                    <p:tmPct val="40000"/>
                                  </p:iterate>
                                  <p:childTnLst>
                                    <p:set>
                                      <p:cBhvr>
                                        <p:cTn id="21" dur="1" fill="hold">
                                          <p:stCondLst>
                                            <p:cond delay="0"/>
                                          </p:stCondLst>
                                        </p:cTn>
                                        <p:tgtEl>
                                          <p:spTgt spid="83"/>
                                        </p:tgtEl>
                                        <p:attrNameLst>
                                          <p:attrName>style.visibility</p:attrName>
                                        </p:attrNameLst>
                                      </p:cBhvr>
                                      <p:to>
                                        <p:strVal val="visible"/>
                                      </p:to>
                                    </p:set>
                                    <p:anim calcmode="lin" valueType="num">
                                      <p:cBhvr>
                                        <p:cTn id="22" dur="250" fill="hold"/>
                                        <p:tgtEl>
                                          <p:spTgt spid="83"/>
                                        </p:tgtEl>
                                        <p:attrNameLst>
                                          <p:attrName>ppt_x</p:attrName>
                                        </p:attrNameLst>
                                      </p:cBhvr>
                                      <p:tavLst>
                                        <p:tav tm="0">
                                          <p:val>
                                            <p:strVal val="#ppt_x"/>
                                          </p:val>
                                        </p:tav>
                                        <p:tav tm="100000">
                                          <p:val>
                                            <p:strVal val="#ppt_x"/>
                                          </p:val>
                                        </p:tav>
                                      </p:tavLst>
                                    </p:anim>
                                    <p:anim calcmode="lin" valueType="num">
                                      <p:cBhvr>
                                        <p:cTn id="23" dur="250" fill="hold"/>
                                        <p:tgtEl>
                                          <p:spTgt spid="83"/>
                                        </p:tgtEl>
                                        <p:attrNameLst>
                                          <p:attrName>ppt_y</p:attrName>
                                        </p:attrNameLst>
                                      </p:cBhvr>
                                      <p:tavLst>
                                        <p:tav tm="0">
                                          <p:val>
                                            <p:strVal val="#ppt_y-#ppt_h/2"/>
                                          </p:val>
                                        </p:tav>
                                        <p:tav tm="100000">
                                          <p:val>
                                            <p:strVal val="#ppt_y"/>
                                          </p:val>
                                        </p:tav>
                                      </p:tavLst>
                                    </p:anim>
                                    <p:anim calcmode="lin" valueType="num">
                                      <p:cBhvr>
                                        <p:cTn id="24" dur="250" fill="hold"/>
                                        <p:tgtEl>
                                          <p:spTgt spid="83"/>
                                        </p:tgtEl>
                                        <p:attrNameLst>
                                          <p:attrName>ppt_w</p:attrName>
                                        </p:attrNameLst>
                                      </p:cBhvr>
                                      <p:tavLst>
                                        <p:tav tm="0">
                                          <p:val>
                                            <p:strVal val="#ppt_w"/>
                                          </p:val>
                                        </p:tav>
                                        <p:tav tm="100000">
                                          <p:val>
                                            <p:strVal val="#ppt_w"/>
                                          </p:val>
                                        </p:tav>
                                      </p:tavLst>
                                    </p:anim>
                                    <p:anim calcmode="lin" valueType="num">
                                      <p:cBhvr>
                                        <p:cTn id="25" dur="250" fill="hold"/>
                                        <p:tgtEl>
                                          <p:spTgt spid="83"/>
                                        </p:tgtEl>
                                        <p:attrNameLst>
                                          <p:attrName>ppt_h</p:attrName>
                                        </p:attrNameLst>
                                      </p:cBhvr>
                                      <p:tavLst>
                                        <p:tav tm="0">
                                          <p:val>
                                            <p:fltVal val="0"/>
                                          </p:val>
                                        </p:tav>
                                        <p:tav tm="100000">
                                          <p:val>
                                            <p:strVal val="#ppt_h"/>
                                          </p:val>
                                        </p:tav>
                                      </p:tavLst>
                                    </p:anim>
                                  </p:childTnLst>
                                </p:cTn>
                              </p:par>
                            </p:childTnLst>
                          </p:cTn>
                        </p:par>
                        <p:par>
                          <p:cTn id="26" fill="hold">
                            <p:stCondLst>
                              <p:cond delay="2099"/>
                            </p:stCondLst>
                            <p:childTnLst>
                              <p:par>
                                <p:cTn id="27" presetID="22" presetClass="entr" presetSubtype="8" fill="hold" nodeType="afterEffect">
                                  <p:stCondLst>
                                    <p:cond delay="0"/>
                                  </p:stCondLst>
                                  <p:childTnLst>
                                    <p:set>
                                      <p:cBhvr>
                                        <p:cTn id="28" dur="1" fill="hold">
                                          <p:stCondLst>
                                            <p:cond delay="0"/>
                                          </p:stCondLst>
                                        </p:cTn>
                                        <p:tgtEl>
                                          <p:spTgt spid="46"/>
                                        </p:tgtEl>
                                        <p:attrNameLst>
                                          <p:attrName>style.visibility</p:attrName>
                                        </p:attrNameLst>
                                      </p:cBhvr>
                                      <p:to>
                                        <p:strVal val="visible"/>
                                      </p:to>
                                    </p:set>
                                    <p:animEffect transition="in" filter="wipe(left)">
                                      <p:cBhvr>
                                        <p:cTn id="29" dur="500"/>
                                        <p:tgtEl>
                                          <p:spTgt spid="46"/>
                                        </p:tgtEl>
                                      </p:cBhvr>
                                    </p:animEffect>
                                  </p:childTnLst>
                                </p:cTn>
                              </p:par>
                            </p:childTnLst>
                          </p:cTn>
                        </p:par>
                        <p:par>
                          <p:cTn id="30" fill="hold">
                            <p:stCondLst>
                              <p:cond delay="2599"/>
                            </p:stCondLst>
                            <p:childTnLst>
                              <p:par>
                                <p:cTn id="31" presetID="17" presetClass="entr" presetSubtype="1" fill="hold" grpId="0" nodeType="afterEffect">
                                  <p:stCondLst>
                                    <p:cond delay="0"/>
                                  </p:stCondLst>
                                  <p:iterate type="lt">
                                    <p:tmPct val="40000"/>
                                  </p:iterate>
                                  <p:childTnLst>
                                    <p:set>
                                      <p:cBhvr>
                                        <p:cTn id="32" dur="1" fill="hold">
                                          <p:stCondLst>
                                            <p:cond delay="0"/>
                                          </p:stCondLst>
                                        </p:cTn>
                                        <p:tgtEl>
                                          <p:spTgt spid="85"/>
                                        </p:tgtEl>
                                        <p:attrNameLst>
                                          <p:attrName>style.visibility</p:attrName>
                                        </p:attrNameLst>
                                      </p:cBhvr>
                                      <p:to>
                                        <p:strVal val="visible"/>
                                      </p:to>
                                    </p:set>
                                    <p:anim calcmode="lin" valueType="num">
                                      <p:cBhvr>
                                        <p:cTn id="33" dur="250" fill="hold"/>
                                        <p:tgtEl>
                                          <p:spTgt spid="85"/>
                                        </p:tgtEl>
                                        <p:attrNameLst>
                                          <p:attrName>ppt_x</p:attrName>
                                        </p:attrNameLst>
                                      </p:cBhvr>
                                      <p:tavLst>
                                        <p:tav tm="0">
                                          <p:val>
                                            <p:strVal val="#ppt_x"/>
                                          </p:val>
                                        </p:tav>
                                        <p:tav tm="100000">
                                          <p:val>
                                            <p:strVal val="#ppt_x"/>
                                          </p:val>
                                        </p:tav>
                                      </p:tavLst>
                                    </p:anim>
                                    <p:anim calcmode="lin" valueType="num">
                                      <p:cBhvr>
                                        <p:cTn id="34" dur="250" fill="hold"/>
                                        <p:tgtEl>
                                          <p:spTgt spid="85"/>
                                        </p:tgtEl>
                                        <p:attrNameLst>
                                          <p:attrName>ppt_y</p:attrName>
                                        </p:attrNameLst>
                                      </p:cBhvr>
                                      <p:tavLst>
                                        <p:tav tm="0">
                                          <p:val>
                                            <p:strVal val="#ppt_y-#ppt_h/2"/>
                                          </p:val>
                                        </p:tav>
                                        <p:tav tm="100000">
                                          <p:val>
                                            <p:strVal val="#ppt_y"/>
                                          </p:val>
                                        </p:tav>
                                      </p:tavLst>
                                    </p:anim>
                                    <p:anim calcmode="lin" valueType="num">
                                      <p:cBhvr>
                                        <p:cTn id="35" dur="250" fill="hold"/>
                                        <p:tgtEl>
                                          <p:spTgt spid="85"/>
                                        </p:tgtEl>
                                        <p:attrNameLst>
                                          <p:attrName>ppt_w</p:attrName>
                                        </p:attrNameLst>
                                      </p:cBhvr>
                                      <p:tavLst>
                                        <p:tav tm="0">
                                          <p:val>
                                            <p:strVal val="#ppt_w"/>
                                          </p:val>
                                        </p:tav>
                                        <p:tav tm="100000">
                                          <p:val>
                                            <p:strVal val="#ppt_w"/>
                                          </p:val>
                                        </p:tav>
                                      </p:tavLst>
                                    </p:anim>
                                    <p:anim calcmode="lin" valueType="num">
                                      <p:cBhvr>
                                        <p:cTn id="36" dur="250" fill="hold"/>
                                        <p:tgtEl>
                                          <p:spTgt spid="85"/>
                                        </p:tgtEl>
                                        <p:attrNameLst>
                                          <p:attrName>ppt_h</p:attrName>
                                        </p:attrNameLst>
                                      </p:cBhvr>
                                      <p:tavLst>
                                        <p:tav tm="0">
                                          <p:val>
                                            <p:fltVal val="0"/>
                                          </p:val>
                                        </p:tav>
                                        <p:tav tm="100000">
                                          <p:val>
                                            <p:strVal val="#ppt_h"/>
                                          </p:val>
                                        </p:tav>
                                      </p:tavLst>
                                    </p:anim>
                                  </p:childTnLst>
                                </p:cTn>
                              </p:par>
                            </p:childTnLst>
                          </p:cTn>
                        </p:par>
                        <p:par>
                          <p:cTn id="37" fill="hold">
                            <p:stCondLst>
                              <p:cond delay="3149"/>
                            </p:stCondLst>
                            <p:childTnLst>
                              <p:par>
                                <p:cTn id="38" presetID="22" presetClass="entr" presetSubtype="8" fill="hold" nodeType="after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left)">
                                      <p:cBhvr>
                                        <p:cTn id="40" dur="500"/>
                                        <p:tgtEl>
                                          <p:spTgt spid="45"/>
                                        </p:tgtEl>
                                      </p:cBhvr>
                                    </p:animEffect>
                                  </p:childTnLst>
                                </p:cTn>
                              </p:par>
                            </p:childTnLst>
                          </p:cTn>
                        </p:par>
                        <p:par>
                          <p:cTn id="41" fill="hold">
                            <p:stCondLst>
                              <p:cond delay="3649"/>
                            </p:stCondLst>
                            <p:childTnLst>
                              <p:par>
                                <p:cTn id="42" presetID="17" presetClass="entr" presetSubtype="1" fill="hold" grpId="0" nodeType="afterEffect">
                                  <p:stCondLst>
                                    <p:cond delay="0"/>
                                  </p:stCondLst>
                                  <p:iterate type="lt">
                                    <p:tmPct val="40000"/>
                                  </p:iterate>
                                  <p:childTnLst>
                                    <p:set>
                                      <p:cBhvr>
                                        <p:cTn id="43" dur="1" fill="hold">
                                          <p:stCondLst>
                                            <p:cond delay="0"/>
                                          </p:stCondLst>
                                        </p:cTn>
                                        <p:tgtEl>
                                          <p:spTgt spid="87"/>
                                        </p:tgtEl>
                                        <p:attrNameLst>
                                          <p:attrName>style.visibility</p:attrName>
                                        </p:attrNameLst>
                                      </p:cBhvr>
                                      <p:to>
                                        <p:strVal val="visible"/>
                                      </p:to>
                                    </p:set>
                                    <p:anim calcmode="lin" valueType="num">
                                      <p:cBhvr>
                                        <p:cTn id="44" dur="250" fill="hold"/>
                                        <p:tgtEl>
                                          <p:spTgt spid="87"/>
                                        </p:tgtEl>
                                        <p:attrNameLst>
                                          <p:attrName>ppt_x</p:attrName>
                                        </p:attrNameLst>
                                      </p:cBhvr>
                                      <p:tavLst>
                                        <p:tav tm="0">
                                          <p:val>
                                            <p:strVal val="#ppt_x"/>
                                          </p:val>
                                        </p:tav>
                                        <p:tav tm="100000">
                                          <p:val>
                                            <p:strVal val="#ppt_x"/>
                                          </p:val>
                                        </p:tav>
                                      </p:tavLst>
                                    </p:anim>
                                    <p:anim calcmode="lin" valueType="num">
                                      <p:cBhvr>
                                        <p:cTn id="45" dur="250" fill="hold"/>
                                        <p:tgtEl>
                                          <p:spTgt spid="87"/>
                                        </p:tgtEl>
                                        <p:attrNameLst>
                                          <p:attrName>ppt_y</p:attrName>
                                        </p:attrNameLst>
                                      </p:cBhvr>
                                      <p:tavLst>
                                        <p:tav tm="0">
                                          <p:val>
                                            <p:strVal val="#ppt_y-#ppt_h/2"/>
                                          </p:val>
                                        </p:tav>
                                        <p:tav tm="100000">
                                          <p:val>
                                            <p:strVal val="#ppt_y"/>
                                          </p:val>
                                        </p:tav>
                                      </p:tavLst>
                                    </p:anim>
                                    <p:anim calcmode="lin" valueType="num">
                                      <p:cBhvr>
                                        <p:cTn id="46" dur="250" fill="hold"/>
                                        <p:tgtEl>
                                          <p:spTgt spid="87"/>
                                        </p:tgtEl>
                                        <p:attrNameLst>
                                          <p:attrName>ppt_w</p:attrName>
                                        </p:attrNameLst>
                                      </p:cBhvr>
                                      <p:tavLst>
                                        <p:tav tm="0">
                                          <p:val>
                                            <p:strVal val="#ppt_w"/>
                                          </p:val>
                                        </p:tav>
                                        <p:tav tm="100000">
                                          <p:val>
                                            <p:strVal val="#ppt_w"/>
                                          </p:val>
                                        </p:tav>
                                      </p:tavLst>
                                    </p:anim>
                                    <p:anim calcmode="lin" valueType="num">
                                      <p:cBhvr>
                                        <p:cTn id="47" dur="250" fill="hold"/>
                                        <p:tgtEl>
                                          <p:spTgt spid="87"/>
                                        </p:tgtEl>
                                        <p:attrNameLst>
                                          <p:attrName>ppt_h</p:attrName>
                                        </p:attrNameLst>
                                      </p:cBhvr>
                                      <p:tavLst>
                                        <p:tav tm="0">
                                          <p:val>
                                            <p:fltVal val="0"/>
                                          </p:val>
                                        </p:tav>
                                        <p:tav tm="100000">
                                          <p:val>
                                            <p:strVal val="#ppt_h"/>
                                          </p:val>
                                        </p:tav>
                                      </p:tavLst>
                                    </p:anim>
                                  </p:childTnLst>
                                </p:cTn>
                              </p:par>
                            </p:childTnLst>
                          </p:cTn>
                        </p:par>
                        <p:par>
                          <p:cTn id="48" fill="hold">
                            <p:stCondLst>
                              <p:cond delay="4199"/>
                            </p:stCondLst>
                            <p:childTnLst>
                              <p:par>
                                <p:cTn id="49" presetID="22" presetClass="entr" presetSubtype="8" fill="hold" nodeType="after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wipe(left)">
                                      <p:cBhvr>
                                        <p:cTn id="51" dur="500"/>
                                        <p:tgtEl>
                                          <p:spTgt spid="40"/>
                                        </p:tgtEl>
                                      </p:cBhvr>
                                    </p:animEffect>
                                  </p:childTnLst>
                                </p:cTn>
                              </p:par>
                            </p:childTnLst>
                          </p:cTn>
                        </p:par>
                        <p:par>
                          <p:cTn id="52" fill="hold">
                            <p:stCondLst>
                              <p:cond delay="4699"/>
                            </p:stCondLst>
                            <p:childTnLst>
                              <p:par>
                                <p:cTn id="53" presetID="17" presetClass="entr" presetSubtype="1" fill="hold" grpId="0" nodeType="afterEffect">
                                  <p:stCondLst>
                                    <p:cond delay="0"/>
                                  </p:stCondLst>
                                  <p:iterate type="lt">
                                    <p:tmPct val="40000"/>
                                  </p:iterate>
                                  <p:childTnLst>
                                    <p:set>
                                      <p:cBhvr>
                                        <p:cTn id="54" dur="1" fill="hold">
                                          <p:stCondLst>
                                            <p:cond delay="0"/>
                                          </p:stCondLst>
                                        </p:cTn>
                                        <p:tgtEl>
                                          <p:spTgt spid="89"/>
                                        </p:tgtEl>
                                        <p:attrNameLst>
                                          <p:attrName>style.visibility</p:attrName>
                                        </p:attrNameLst>
                                      </p:cBhvr>
                                      <p:to>
                                        <p:strVal val="visible"/>
                                      </p:to>
                                    </p:set>
                                    <p:anim calcmode="lin" valueType="num">
                                      <p:cBhvr>
                                        <p:cTn id="55" dur="250" fill="hold"/>
                                        <p:tgtEl>
                                          <p:spTgt spid="89"/>
                                        </p:tgtEl>
                                        <p:attrNameLst>
                                          <p:attrName>ppt_x</p:attrName>
                                        </p:attrNameLst>
                                      </p:cBhvr>
                                      <p:tavLst>
                                        <p:tav tm="0">
                                          <p:val>
                                            <p:strVal val="#ppt_x"/>
                                          </p:val>
                                        </p:tav>
                                        <p:tav tm="100000">
                                          <p:val>
                                            <p:strVal val="#ppt_x"/>
                                          </p:val>
                                        </p:tav>
                                      </p:tavLst>
                                    </p:anim>
                                    <p:anim calcmode="lin" valueType="num">
                                      <p:cBhvr>
                                        <p:cTn id="56" dur="250" fill="hold"/>
                                        <p:tgtEl>
                                          <p:spTgt spid="89"/>
                                        </p:tgtEl>
                                        <p:attrNameLst>
                                          <p:attrName>ppt_y</p:attrName>
                                        </p:attrNameLst>
                                      </p:cBhvr>
                                      <p:tavLst>
                                        <p:tav tm="0">
                                          <p:val>
                                            <p:strVal val="#ppt_y-#ppt_h/2"/>
                                          </p:val>
                                        </p:tav>
                                        <p:tav tm="100000">
                                          <p:val>
                                            <p:strVal val="#ppt_y"/>
                                          </p:val>
                                        </p:tav>
                                      </p:tavLst>
                                    </p:anim>
                                    <p:anim calcmode="lin" valueType="num">
                                      <p:cBhvr>
                                        <p:cTn id="57" dur="250" fill="hold"/>
                                        <p:tgtEl>
                                          <p:spTgt spid="89"/>
                                        </p:tgtEl>
                                        <p:attrNameLst>
                                          <p:attrName>ppt_w</p:attrName>
                                        </p:attrNameLst>
                                      </p:cBhvr>
                                      <p:tavLst>
                                        <p:tav tm="0">
                                          <p:val>
                                            <p:strVal val="#ppt_w"/>
                                          </p:val>
                                        </p:tav>
                                        <p:tav tm="100000">
                                          <p:val>
                                            <p:strVal val="#ppt_w"/>
                                          </p:val>
                                        </p:tav>
                                      </p:tavLst>
                                    </p:anim>
                                    <p:anim calcmode="lin" valueType="num">
                                      <p:cBhvr>
                                        <p:cTn id="58" dur="250" fill="hold"/>
                                        <p:tgtEl>
                                          <p:spTgt spid="89"/>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145"/>
                                        </p:tgtEl>
                                        <p:attrNameLst>
                                          <p:attrName>style.visibility</p:attrName>
                                        </p:attrNameLst>
                                      </p:cBhvr>
                                      <p:to>
                                        <p:strVal val="visible"/>
                                      </p:to>
                                    </p:set>
                                    <p:animEffect transition="in" filter="wipe(down)">
                                      <p:cBhvr>
                                        <p:cTn id="63" dur="500"/>
                                        <p:tgtEl>
                                          <p:spTgt spid="14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47"/>
                                        </p:tgtEl>
                                        <p:attrNameLst>
                                          <p:attrName>style.visibility</p:attrName>
                                        </p:attrNameLst>
                                      </p:cBhvr>
                                      <p:to>
                                        <p:strVal val="visible"/>
                                      </p:to>
                                    </p:set>
                                    <p:animEffect transition="in" filter="wipe(down)">
                                      <p:cBhvr>
                                        <p:cTn id="68" dur="500"/>
                                        <p:tgtEl>
                                          <p:spTgt spid="14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49"/>
                                        </p:tgtEl>
                                        <p:attrNameLst>
                                          <p:attrName>style.visibility</p:attrName>
                                        </p:attrNameLst>
                                      </p:cBhvr>
                                      <p:to>
                                        <p:strVal val="visible"/>
                                      </p:to>
                                    </p:set>
                                    <p:animEffect transition="in" filter="wipe(down)">
                                      <p:cBhvr>
                                        <p:cTn id="73" dur="500"/>
                                        <p:tgtEl>
                                          <p:spTgt spid="149"/>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51"/>
                                        </p:tgtEl>
                                        <p:attrNameLst>
                                          <p:attrName>style.visibility</p:attrName>
                                        </p:attrNameLst>
                                      </p:cBhvr>
                                      <p:to>
                                        <p:strVal val="visible"/>
                                      </p:to>
                                    </p:set>
                                    <p:animEffect transition="in" filter="wipe(down)">
                                      <p:cBhvr>
                                        <p:cTn id="78" dur="500"/>
                                        <p:tgtEl>
                                          <p:spTgt spid="151"/>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53"/>
                                        </p:tgtEl>
                                        <p:attrNameLst>
                                          <p:attrName>style.visibility</p:attrName>
                                        </p:attrNameLst>
                                      </p:cBhvr>
                                      <p:to>
                                        <p:strVal val="visible"/>
                                      </p:to>
                                    </p:set>
                                    <p:animEffect transition="in" filter="wipe(down)">
                                      <p:cBhvr>
                                        <p:cTn id="83"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3" grpId="0"/>
      <p:bldP spid="85" grpId="0"/>
      <p:bldP spid="87" grpId="0"/>
      <p:bldP spid="89" grpId="0"/>
      <p:bldP spid="145" grpId="0"/>
      <p:bldP spid="147" grpId="0"/>
      <p:bldP spid="149" grpId="0"/>
      <p:bldP spid="151" grpId="0"/>
      <p:bldP spid="15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7"/>
          <p:cNvSpPr/>
          <p:nvPr/>
        </p:nvSpPr>
        <p:spPr>
          <a:xfrm>
            <a:off x="3631111" y="3136218"/>
            <a:ext cx="5141439" cy="1208639"/>
          </a:xfrm>
          <a:custGeom>
            <a:avLst/>
            <a:gdLst>
              <a:gd name="connsiteX0" fmla="*/ 5141438 w 5232878"/>
              <a:gd name="connsiteY0" fmla="*/ 0 h 1208638"/>
              <a:gd name="connsiteX1" fmla="*/ 2570719 w 5232878"/>
              <a:gd name="connsiteY1" fmla="*/ 1208638 h 1208638"/>
              <a:gd name="connsiteX2" fmla="*/ 0 w 5232878"/>
              <a:gd name="connsiteY2" fmla="*/ 0 h 1208638"/>
              <a:gd name="connsiteX3" fmla="*/ 5232878 w 5232878"/>
              <a:gd name="connsiteY3" fmla="*/ 91440 h 1208638"/>
              <a:gd name="connsiteX0-1" fmla="*/ 5141438 w 5141438"/>
              <a:gd name="connsiteY0-2" fmla="*/ 0 h 1208638"/>
              <a:gd name="connsiteX1-3" fmla="*/ 2570719 w 5141438"/>
              <a:gd name="connsiteY1-4" fmla="*/ 1208638 h 1208638"/>
              <a:gd name="connsiteX2-5" fmla="*/ 0 w 5141438"/>
              <a:gd name="connsiteY2-6" fmla="*/ 0 h 1208638"/>
            </a:gdLst>
            <a:ahLst/>
            <a:cxnLst>
              <a:cxn ang="0">
                <a:pos x="connsiteX0-1" y="connsiteY0-2"/>
              </a:cxn>
              <a:cxn ang="0">
                <a:pos x="connsiteX1-3" y="connsiteY1-4"/>
              </a:cxn>
              <a:cxn ang="0">
                <a:pos x="connsiteX2-5" y="connsiteY2-6"/>
              </a:cxn>
            </a:cxnLst>
            <a:rect l="l" t="t" r="r" b="b"/>
            <a:pathLst>
              <a:path w="5141438" h="1208638">
                <a:moveTo>
                  <a:pt x="5141438" y="0"/>
                </a:moveTo>
                <a:cubicBezTo>
                  <a:pt x="4741027" y="708082"/>
                  <a:pt x="3740838" y="1208638"/>
                  <a:pt x="2570719" y="1208638"/>
                </a:cubicBezTo>
                <a:cubicBezTo>
                  <a:pt x="1400600" y="1208638"/>
                  <a:pt x="400411" y="708082"/>
                  <a:pt x="0" y="0"/>
                </a:cubicBezTo>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cxnSp>
        <p:nvCxnSpPr>
          <p:cNvPr id="7" name="直接连接符 6"/>
          <p:cNvCxnSpPr>
            <a:endCxn id="6" idx="1"/>
          </p:cNvCxnSpPr>
          <p:nvPr/>
        </p:nvCxnSpPr>
        <p:spPr>
          <a:xfrm>
            <a:off x="6198139" y="2537284"/>
            <a:ext cx="3691" cy="1807573"/>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5151602" y="817540"/>
            <a:ext cx="2084514" cy="2084515"/>
            <a:chOff x="2848131" y="1860029"/>
            <a:chExt cx="3807502" cy="3807502"/>
          </a:xfrm>
        </p:grpSpPr>
        <p:sp>
          <p:nvSpPr>
            <p:cNvPr id="13" name="椭圆 12"/>
            <p:cNvSpPr/>
            <p:nvPr/>
          </p:nvSpPr>
          <p:spPr>
            <a:xfrm>
              <a:off x="2848131" y="1860029"/>
              <a:ext cx="3807502" cy="3807502"/>
            </a:xfrm>
            <a:prstGeom prst="ellipse">
              <a:avLst/>
            </a:prstGeom>
            <a:solidFill>
              <a:schemeClr val="accent1">
                <a:lumMod val="10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文本框 91"/>
            <p:cNvSpPr txBox="1"/>
            <p:nvPr/>
          </p:nvSpPr>
          <p:spPr>
            <a:xfrm>
              <a:off x="3243853" y="3335068"/>
              <a:ext cx="3031058" cy="955695"/>
            </a:xfrm>
            <a:prstGeom prst="rect">
              <a:avLst/>
            </a:prstGeom>
            <a:noFill/>
          </p:spPr>
          <p:txBody>
            <a:bodyPr wrap="none" rtlCol="0">
              <a:spAutoFit/>
            </a:bodyPr>
            <a:lstStyle/>
            <a:p>
              <a:pPr algn="ctr"/>
              <a:r>
                <a:rPr lang="zh-CN" altLang="en-US" sz="2800" b="1" dirty="0">
                  <a:solidFill>
                    <a:schemeClr val="bg1"/>
                  </a:solidFill>
                  <a:latin typeface="FZHei-B01S" panose="02010601030101010101" pitchFamily="2" charset="-122"/>
                  <a:ea typeface="FZHei-B01S" panose="02010601030101010101" pitchFamily="2" charset="-122"/>
                  <a:sym typeface="FZHei-B01S" panose="02010601030101010101" pitchFamily="2" charset="-122"/>
                </a:rPr>
                <a:t>您的标题</a:t>
              </a:r>
              <a:endParaRPr lang="en-US" altLang="zh-CN" sz="2800" b="1"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5" name="组合 14"/>
          <p:cNvGrpSpPr/>
          <p:nvPr/>
        </p:nvGrpSpPr>
        <p:grpSpPr>
          <a:xfrm>
            <a:off x="2990034" y="2570656"/>
            <a:ext cx="1075144" cy="1075144"/>
            <a:chOff x="2800449" y="3260788"/>
            <a:chExt cx="1075144" cy="1075144"/>
          </a:xfrm>
        </p:grpSpPr>
        <p:sp>
          <p:nvSpPr>
            <p:cNvPr id="16" name="椭圆 15"/>
            <p:cNvSpPr/>
            <p:nvPr/>
          </p:nvSpPr>
          <p:spPr>
            <a:xfrm>
              <a:off x="2800449" y="3260788"/>
              <a:ext cx="1075144" cy="1075144"/>
            </a:xfrm>
            <a:prstGeom prst="ellipse">
              <a:avLst/>
            </a:prstGeom>
            <a:solidFill>
              <a:schemeClr val="accent1">
                <a:lumMod val="10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17" name="Freeform 12"/>
            <p:cNvSpPr>
              <a:spLocks noEditPoints="1"/>
            </p:cNvSpPr>
            <p:nvPr/>
          </p:nvSpPr>
          <p:spPr bwMode="black">
            <a:xfrm>
              <a:off x="3115247" y="3529914"/>
              <a:ext cx="450199" cy="498101"/>
            </a:xfrm>
            <a:custGeom>
              <a:avLst/>
              <a:gdLst>
                <a:gd name="T0" fmla="*/ 709 w 709"/>
                <a:gd name="T1" fmla="*/ 570 h 709"/>
                <a:gd name="T2" fmla="*/ 373 w 709"/>
                <a:gd name="T3" fmla="*/ 709 h 709"/>
                <a:gd name="T4" fmla="*/ 373 w 709"/>
                <a:gd name="T5" fmla="*/ 294 h 709"/>
                <a:gd name="T6" fmla="*/ 709 w 709"/>
                <a:gd name="T7" fmla="*/ 154 h 709"/>
                <a:gd name="T8" fmla="*/ 709 w 709"/>
                <a:gd name="T9" fmla="*/ 570 h 709"/>
                <a:gd name="T10" fmla="*/ 335 w 709"/>
                <a:gd name="T11" fmla="*/ 294 h 709"/>
                <a:gd name="T12" fmla="*/ 0 w 709"/>
                <a:gd name="T13" fmla="*/ 154 h 709"/>
                <a:gd name="T14" fmla="*/ 0 w 709"/>
                <a:gd name="T15" fmla="*/ 570 h 709"/>
                <a:gd name="T16" fmla="*/ 335 w 709"/>
                <a:gd name="T17" fmla="*/ 709 h 709"/>
                <a:gd name="T18" fmla="*/ 335 w 709"/>
                <a:gd name="T19" fmla="*/ 294 h 709"/>
                <a:gd name="T20" fmla="*/ 354 w 709"/>
                <a:gd name="T21" fmla="*/ 0 h 709"/>
                <a:gd name="T22" fmla="*/ 0 w 709"/>
                <a:gd name="T23" fmla="*/ 126 h 709"/>
                <a:gd name="T24" fmla="*/ 354 w 709"/>
                <a:gd name="T25" fmla="*/ 268 h 709"/>
                <a:gd name="T26" fmla="*/ 709 w 709"/>
                <a:gd name="T27" fmla="*/ 126 h 709"/>
                <a:gd name="T28" fmla="*/ 354 w 709"/>
                <a:gd name="T29" fmla="*/ 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9" h="709">
                  <a:moveTo>
                    <a:pt x="709" y="570"/>
                  </a:moveTo>
                  <a:lnTo>
                    <a:pt x="373" y="709"/>
                  </a:lnTo>
                  <a:lnTo>
                    <a:pt x="373" y="294"/>
                  </a:lnTo>
                  <a:lnTo>
                    <a:pt x="709" y="154"/>
                  </a:lnTo>
                  <a:lnTo>
                    <a:pt x="709" y="570"/>
                  </a:lnTo>
                  <a:close/>
                  <a:moveTo>
                    <a:pt x="335" y="294"/>
                  </a:moveTo>
                  <a:lnTo>
                    <a:pt x="0" y="154"/>
                  </a:lnTo>
                  <a:lnTo>
                    <a:pt x="0" y="570"/>
                  </a:lnTo>
                  <a:lnTo>
                    <a:pt x="335" y="709"/>
                  </a:lnTo>
                  <a:lnTo>
                    <a:pt x="335" y="294"/>
                  </a:lnTo>
                  <a:close/>
                  <a:moveTo>
                    <a:pt x="354" y="0"/>
                  </a:moveTo>
                  <a:lnTo>
                    <a:pt x="0" y="126"/>
                  </a:lnTo>
                  <a:lnTo>
                    <a:pt x="354" y="268"/>
                  </a:lnTo>
                  <a:lnTo>
                    <a:pt x="709" y="126"/>
                  </a:lnTo>
                  <a:lnTo>
                    <a:pt x="354" y="0"/>
                  </a:lnTo>
                  <a:close/>
                </a:path>
              </a:pathLst>
            </a:custGeom>
            <a:solidFill>
              <a:srgbClr val="FFFFFF"/>
            </a:solidFill>
            <a:ln>
              <a:noFill/>
            </a:ln>
          </p:spPr>
          <p:txBody>
            <a:bodyPr vert="horz" wrap="square" lIns="109740" tIns="54871" rIns="109740" bIns="54871"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endParaRPr lang="en-US" sz="2400">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组合 17"/>
          <p:cNvGrpSpPr/>
          <p:nvPr/>
        </p:nvGrpSpPr>
        <p:grpSpPr>
          <a:xfrm>
            <a:off x="4468591" y="3454029"/>
            <a:ext cx="1075144" cy="1075144"/>
            <a:chOff x="4279007" y="4144161"/>
            <a:chExt cx="1075144" cy="1075144"/>
          </a:xfrm>
        </p:grpSpPr>
        <p:sp>
          <p:nvSpPr>
            <p:cNvPr id="19" name="椭圆 18"/>
            <p:cNvSpPr/>
            <p:nvPr/>
          </p:nvSpPr>
          <p:spPr>
            <a:xfrm>
              <a:off x="4279007" y="4144161"/>
              <a:ext cx="1075144" cy="1075144"/>
            </a:xfrm>
            <a:prstGeom prst="ellipse">
              <a:avLst/>
            </a:prstGeom>
            <a:solidFill>
              <a:schemeClr val="accent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pic>
          <p:nvPicPr>
            <p:cNvPr id="20" name="Picture 5" descr="C:\Users\Jonahs\Dropbox\Projects SCOTT\MEET Windows Azure\source\Background\tile-icon-CDN.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503176" y="4333642"/>
              <a:ext cx="638782" cy="638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1" name="组合 20"/>
          <p:cNvGrpSpPr/>
          <p:nvPr/>
        </p:nvGrpSpPr>
        <p:grpSpPr>
          <a:xfrm>
            <a:off x="6707209" y="3545393"/>
            <a:ext cx="1075144" cy="1075144"/>
            <a:chOff x="6517624" y="4235525"/>
            <a:chExt cx="1075144" cy="1075144"/>
          </a:xfrm>
        </p:grpSpPr>
        <p:sp>
          <p:nvSpPr>
            <p:cNvPr id="22" name="椭圆 21"/>
            <p:cNvSpPr/>
            <p:nvPr/>
          </p:nvSpPr>
          <p:spPr>
            <a:xfrm>
              <a:off x="6517624" y="4235525"/>
              <a:ext cx="1075144" cy="1075144"/>
            </a:xfrm>
            <a:prstGeom prst="ellipse">
              <a:avLst/>
            </a:prstGeom>
            <a:solidFill>
              <a:schemeClr val="accent1">
                <a:lumMod val="100000"/>
              </a:schemeClr>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pic>
          <p:nvPicPr>
            <p:cNvPr id="23" name="Picture 10" descr="C:\Users\Jonahs\Dropbox\Projects SCOTT\MEET Windows Azure\source\Background\tile-icon-networ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1404" y="4453789"/>
              <a:ext cx="638782" cy="63861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 name="组合 23"/>
          <p:cNvGrpSpPr/>
          <p:nvPr/>
        </p:nvGrpSpPr>
        <p:grpSpPr>
          <a:xfrm>
            <a:off x="8234977" y="2570656"/>
            <a:ext cx="1075144" cy="1075144"/>
            <a:chOff x="8045392" y="3260788"/>
            <a:chExt cx="1075144" cy="1075144"/>
          </a:xfrm>
        </p:grpSpPr>
        <p:sp>
          <p:nvSpPr>
            <p:cNvPr id="25" name="椭圆 24"/>
            <p:cNvSpPr/>
            <p:nvPr/>
          </p:nvSpPr>
          <p:spPr>
            <a:xfrm>
              <a:off x="8045392" y="3260788"/>
              <a:ext cx="1075144" cy="1075144"/>
            </a:xfrm>
            <a:prstGeom prst="ellipse">
              <a:avLst/>
            </a:prstGeom>
            <a:solidFill>
              <a:schemeClr val="accent4"/>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45"/>
            <p:cNvSpPr>
              <a:spLocks noEditPoints="1"/>
            </p:cNvSpPr>
            <p:nvPr/>
          </p:nvSpPr>
          <p:spPr bwMode="black">
            <a:xfrm>
              <a:off x="8341545" y="3499152"/>
              <a:ext cx="470167" cy="507079"/>
            </a:xfrm>
            <a:custGeom>
              <a:avLst/>
              <a:gdLst>
                <a:gd name="T0" fmla="*/ 135 w 140"/>
                <a:gd name="T1" fmla="*/ 85 h 151"/>
                <a:gd name="T2" fmla="*/ 140 w 140"/>
                <a:gd name="T3" fmla="*/ 96 h 151"/>
                <a:gd name="T4" fmla="*/ 134 w 140"/>
                <a:gd name="T5" fmla="*/ 106 h 151"/>
                <a:gd name="T6" fmla="*/ 137 w 140"/>
                <a:gd name="T7" fmla="*/ 117 h 151"/>
                <a:gd name="T8" fmla="*/ 129 w 140"/>
                <a:gd name="T9" fmla="*/ 128 h 151"/>
                <a:gd name="T10" fmla="*/ 128 w 140"/>
                <a:gd name="T11" fmla="*/ 137 h 151"/>
                <a:gd name="T12" fmla="*/ 116 w 140"/>
                <a:gd name="T13" fmla="*/ 148 h 151"/>
                <a:gd name="T14" fmla="*/ 65 w 140"/>
                <a:gd name="T15" fmla="*/ 148 h 151"/>
                <a:gd name="T16" fmla="*/ 33 w 140"/>
                <a:gd name="T17" fmla="*/ 142 h 151"/>
                <a:gd name="T18" fmla="*/ 33 w 140"/>
                <a:gd name="T19" fmla="*/ 82 h 151"/>
                <a:gd name="T20" fmla="*/ 34 w 140"/>
                <a:gd name="T21" fmla="*/ 82 h 151"/>
                <a:gd name="T22" fmla="*/ 34 w 140"/>
                <a:gd name="T23" fmla="*/ 82 h 151"/>
                <a:gd name="T24" fmla="*/ 37 w 140"/>
                <a:gd name="T25" fmla="*/ 82 h 151"/>
                <a:gd name="T26" fmla="*/ 60 w 140"/>
                <a:gd name="T27" fmla="*/ 48 h 151"/>
                <a:gd name="T28" fmla="*/ 68 w 140"/>
                <a:gd name="T29" fmla="*/ 39 h 151"/>
                <a:gd name="T30" fmla="*/ 81 w 140"/>
                <a:gd name="T31" fmla="*/ 3 h 151"/>
                <a:gd name="T32" fmla="*/ 97 w 140"/>
                <a:gd name="T33" fmla="*/ 8 h 151"/>
                <a:gd name="T34" fmla="*/ 99 w 140"/>
                <a:gd name="T35" fmla="*/ 35 h 151"/>
                <a:gd name="T36" fmla="*/ 90 w 140"/>
                <a:gd name="T37" fmla="*/ 60 h 151"/>
                <a:gd name="T38" fmla="*/ 130 w 140"/>
                <a:gd name="T39" fmla="*/ 62 h 151"/>
                <a:gd name="T40" fmla="*/ 140 w 140"/>
                <a:gd name="T41" fmla="*/ 77 h 151"/>
                <a:gd name="T42" fmla="*/ 135 w 140"/>
                <a:gd name="T43" fmla="*/ 85 h 151"/>
                <a:gd name="T44" fmla="*/ 30 w 140"/>
                <a:gd name="T45" fmla="*/ 137 h 151"/>
                <a:gd name="T46" fmla="*/ 30 w 140"/>
                <a:gd name="T47" fmla="*/ 137 h 151"/>
                <a:gd name="T48" fmla="*/ 30 w 140"/>
                <a:gd name="T49" fmla="*/ 82 h 151"/>
                <a:gd name="T50" fmla="*/ 23 w 140"/>
                <a:gd name="T51" fmla="*/ 76 h 151"/>
                <a:gd name="T52" fmla="*/ 7 w 140"/>
                <a:gd name="T53" fmla="*/ 76 h 151"/>
                <a:gd name="T54" fmla="*/ 0 w 140"/>
                <a:gd name="T55" fmla="*/ 82 h 151"/>
                <a:gd name="T56" fmla="*/ 0 w 140"/>
                <a:gd name="T57" fmla="*/ 137 h 151"/>
                <a:gd name="T58" fmla="*/ 7 w 140"/>
                <a:gd name="T59" fmla="*/ 144 h 151"/>
                <a:gd name="T60" fmla="*/ 23 w 140"/>
                <a:gd name="T61" fmla="*/ 144 h 151"/>
                <a:gd name="T62" fmla="*/ 30 w 140"/>
                <a:gd name="T63" fmla="*/ 137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51">
                  <a:moveTo>
                    <a:pt x="135" y="85"/>
                  </a:moveTo>
                  <a:cubicBezTo>
                    <a:pt x="135" y="88"/>
                    <a:pt x="140" y="93"/>
                    <a:pt x="140" y="96"/>
                  </a:cubicBezTo>
                  <a:cubicBezTo>
                    <a:pt x="140" y="99"/>
                    <a:pt x="134" y="103"/>
                    <a:pt x="134" y="106"/>
                  </a:cubicBezTo>
                  <a:cubicBezTo>
                    <a:pt x="133" y="109"/>
                    <a:pt x="137" y="114"/>
                    <a:pt x="137" y="117"/>
                  </a:cubicBezTo>
                  <a:cubicBezTo>
                    <a:pt x="137" y="121"/>
                    <a:pt x="130" y="125"/>
                    <a:pt x="129" y="128"/>
                  </a:cubicBezTo>
                  <a:cubicBezTo>
                    <a:pt x="128" y="130"/>
                    <a:pt x="129" y="135"/>
                    <a:pt x="128" y="137"/>
                  </a:cubicBezTo>
                  <a:cubicBezTo>
                    <a:pt x="127" y="141"/>
                    <a:pt x="120" y="147"/>
                    <a:pt x="116" y="148"/>
                  </a:cubicBezTo>
                  <a:cubicBezTo>
                    <a:pt x="104" y="151"/>
                    <a:pt x="65" y="148"/>
                    <a:pt x="65" y="148"/>
                  </a:cubicBezTo>
                  <a:cubicBezTo>
                    <a:pt x="65" y="148"/>
                    <a:pt x="65" y="148"/>
                    <a:pt x="33" y="142"/>
                  </a:cubicBezTo>
                  <a:cubicBezTo>
                    <a:pt x="33" y="142"/>
                    <a:pt x="33" y="142"/>
                    <a:pt x="33" y="82"/>
                  </a:cubicBezTo>
                  <a:cubicBezTo>
                    <a:pt x="33" y="82"/>
                    <a:pt x="33" y="82"/>
                    <a:pt x="34" y="82"/>
                  </a:cubicBezTo>
                  <a:cubicBezTo>
                    <a:pt x="34" y="82"/>
                    <a:pt x="34" y="82"/>
                    <a:pt x="34" y="82"/>
                  </a:cubicBezTo>
                  <a:cubicBezTo>
                    <a:pt x="34" y="82"/>
                    <a:pt x="34" y="82"/>
                    <a:pt x="37" y="82"/>
                  </a:cubicBezTo>
                  <a:cubicBezTo>
                    <a:pt x="41" y="81"/>
                    <a:pt x="49" y="75"/>
                    <a:pt x="60" y="48"/>
                  </a:cubicBezTo>
                  <a:cubicBezTo>
                    <a:pt x="61" y="44"/>
                    <a:pt x="65" y="42"/>
                    <a:pt x="68" y="39"/>
                  </a:cubicBezTo>
                  <a:cubicBezTo>
                    <a:pt x="75" y="34"/>
                    <a:pt x="79" y="27"/>
                    <a:pt x="81" y="3"/>
                  </a:cubicBezTo>
                  <a:cubicBezTo>
                    <a:pt x="81" y="0"/>
                    <a:pt x="91" y="1"/>
                    <a:pt x="97" y="8"/>
                  </a:cubicBezTo>
                  <a:cubicBezTo>
                    <a:pt x="102" y="14"/>
                    <a:pt x="102" y="26"/>
                    <a:pt x="99" y="35"/>
                  </a:cubicBezTo>
                  <a:cubicBezTo>
                    <a:pt x="96" y="41"/>
                    <a:pt x="87" y="55"/>
                    <a:pt x="90" y="60"/>
                  </a:cubicBezTo>
                  <a:cubicBezTo>
                    <a:pt x="90" y="60"/>
                    <a:pt x="124" y="59"/>
                    <a:pt x="130" y="62"/>
                  </a:cubicBezTo>
                  <a:cubicBezTo>
                    <a:pt x="134" y="63"/>
                    <a:pt x="140" y="72"/>
                    <a:pt x="140" y="77"/>
                  </a:cubicBezTo>
                  <a:cubicBezTo>
                    <a:pt x="140" y="79"/>
                    <a:pt x="136" y="83"/>
                    <a:pt x="135" y="85"/>
                  </a:cubicBezTo>
                  <a:close/>
                  <a:moveTo>
                    <a:pt x="30" y="137"/>
                  </a:moveTo>
                  <a:cubicBezTo>
                    <a:pt x="30" y="137"/>
                    <a:pt x="30" y="137"/>
                    <a:pt x="30" y="137"/>
                  </a:cubicBezTo>
                  <a:cubicBezTo>
                    <a:pt x="30" y="137"/>
                    <a:pt x="30" y="137"/>
                    <a:pt x="30" y="82"/>
                  </a:cubicBezTo>
                  <a:cubicBezTo>
                    <a:pt x="30" y="79"/>
                    <a:pt x="27" y="76"/>
                    <a:pt x="23" y="76"/>
                  </a:cubicBezTo>
                  <a:cubicBezTo>
                    <a:pt x="23" y="76"/>
                    <a:pt x="23" y="76"/>
                    <a:pt x="7" y="76"/>
                  </a:cubicBezTo>
                  <a:cubicBezTo>
                    <a:pt x="3" y="76"/>
                    <a:pt x="0" y="79"/>
                    <a:pt x="0" y="82"/>
                  </a:cubicBezTo>
                  <a:cubicBezTo>
                    <a:pt x="0" y="82"/>
                    <a:pt x="0" y="82"/>
                    <a:pt x="0" y="137"/>
                  </a:cubicBezTo>
                  <a:cubicBezTo>
                    <a:pt x="0" y="141"/>
                    <a:pt x="3" y="144"/>
                    <a:pt x="7" y="144"/>
                  </a:cubicBezTo>
                  <a:cubicBezTo>
                    <a:pt x="7" y="144"/>
                    <a:pt x="7" y="144"/>
                    <a:pt x="23" y="144"/>
                  </a:cubicBezTo>
                  <a:cubicBezTo>
                    <a:pt x="27" y="144"/>
                    <a:pt x="30" y="141"/>
                    <a:pt x="30" y="13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24" tIns="45713" rIns="91424" bIns="45713" numCol="1" anchor="t" anchorCtr="0" compatLnSpc="1"/>
            <a:lstStyle>
              <a:defPPr>
                <a:defRPr lang="en-US"/>
              </a:defPPr>
              <a:lvl1pPr marL="0" algn="l" defTabSz="685165" rtl="0" eaLnBrk="1" latinLnBrk="0" hangingPunct="1">
                <a:defRPr sz="1400" kern="1200">
                  <a:solidFill>
                    <a:schemeClr val="tx1"/>
                  </a:solidFill>
                  <a:latin typeface="+mn-lt"/>
                  <a:ea typeface="+mn-ea"/>
                  <a:cs typeface="+mn-cs"/>
                </a:defRPr>
              </a:lvl1pPr>
              <a:lvl2pPr marL="342900" algn="l" defTabSz="685165" rtl="0" eaLnBrk="1" latinLnBrk="0" hangingPunct="1">
                <a:defRPr sz="1400" kern="1200">
                  <a:solidFill>
                    <a:schemeClr val="tx1"/>
                  </a:solidFill>
                  <a:latin typeface="+mn-lt"/>
                  <a:ea typeface="+mn-ea"/>
                  <a:cs typeface="+mn-cs"/>
                </a:defRPr>
              </a:lvl2pPr>
              <a:lvl3pPr marL="685800" algn="l" defTabSz="685165" rtl="0" eaLnBrk="1" latinLnBrk="0" hangingPunct="1">
                <a:defRPr sz="1400" kern="1200">
                  <a:solidFill>
                    <a:schemeClr val="tx1"/>
                  </a:solidFill>
                  <a:latin typeface="+mn-lt"/>
                  <a:ea typeface="+mn-ea"/>
                  <a:cs typeface="+mn-cs"/>
                </a:defRPr>
              </a:lvl3pPr>
              <a:lvl4pPr marL="1028065" algn="l" defTabSz="685165" rtl="0" eaLnBrk="1" latinLnBrk="0" hangingPunct="1">
                <a:defRPr sz="1400" kern="1200">
                  <a:solidFill>
                    <a:schemeClr val="tx1"/>
                  </a:solidFill>
                  <a:latin typeface="+mn-lt"/>
                  <a:ea typeface="+mn-ea"/>
                  <a:cs typeface="+mn-cs"/>
                </a:defRPr>
              </a:lvl4pPr>
              <a:lvl5pPr marL="1370965" algn="l" defTabSz="685165" rtl="0" eaLnBrk="1" latinLnBrk="0" hangingPunct="1">
                <a:defRPr sz="1400" kern="1200">
                  <a:solidFill>
                    <a:schemeClr val="tx1"/>
                  </a:solidFill>
                  <a:latin typeface="+mn-lt"/>
                  <a:ea typeface="+mn-ea"/>
                  <a:cs typeface="+mn-cs"/>
                </a:defRPr>
              </a:lvl5pPr>
              <a:lvl6pPr marL="1713865" algn="l" defTabSz="685165" rtl="0" eaLnBrk="1" latinLnBrk="0" hangingPunct="1">
                <a:defRPr sz="1400" kern="1200">
                  <a:solidFill>
                    <a:schemeClr val="tx1"/>
                  </a:solidFill>
                  <a:latin typeface="+mn-lt"/>
                  <a:ea typeface="+mn-ea"/>
                  <a:cs typeface="+mn-cs"/>
                </a:defRPr>
              </a:lvl6pPr>
              <a:lvl7pPr marL="2056765" algn="l" defTabSz="685165" rtl="0" eaLnBrk="1" latinLnBrk="0" hangingPunct="1">
                <a:defRPr sz="1400" kern="1200">
                  <a:solidFill>
                    <a:schemeClr val="tx1"/>
                  </a:solidFill>
                  <a:latin typeface="+mn-lt"/>
                  <a:ea typeface="+mn-ea"/>
                  <a:cs typeface="+mn-cs"/>
                </a:defRPr>
              </a:lvl7pPr>
              <a:lvl8pPr marL="2399030" algn="l" defTabSz="685165" rtl="0" eaLnBrk="1" latinLnBrk="0" hangingPunct="1">
                <a:defRPr sz="1400" kern="1200">
                  <a:solidFill>
                    <a:schemeClr val="tx1"/>
                  </a:solidFill>
                  <a:latin typeface="+mn-lt"/>
                  <a:ea typeface="+mn-ea"/>
                  <a:cs typeface="+mn-cs"/>
                </a:defRPr>
              </a:lvl8pPr>
              <a:lvl9pPr marL="2741930" algn="l" defTabSz="685165" rtl="0" eaLnBrk="1" latinLnBrk="0" hangingPunct="1">
                <a:defRPr sz="1400" kern="1200">
                  <a:solidFill>
                    <a:schemeClr val="tx1"/>
                  </a:solidFill>
                  <a:latin typeface="+mn-lt"/>
                  <a:ea typeface="+mn-ea"/>
                  <a:cs typeface="+mn-cs"/>
                </a:defRPr>
              </a:lvl9pPr>
            </a:lstStyle>
            <a:p>
              <a:pPr defTabSz="685165"/>
              <a:endParaRPr lang="en-US" sz="1865">
                <a:solidFill>
                  <a:srgbClr val="FFFFF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7" name="išľíďè"/>
          <p:cNvSpPr/>
          <p:nvPr/>
        </p:nvSpPr>
        <p:spPr bwMode="auto">
          <a:xfrm>
            <a:off x="1976485" y="4313120"/>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28" name="iSlíďè"/>
          <p:cNvSpPr txBox="1"/>
          <p:nvPr/>
        </p:nvSpPr>
        <p:spPr bwMode="auto">
          <a:xfrm>
            <a:off x="2417576" y="3978748"/>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29" name="išľíďè"/>
          <p:cNvSpPr/>
          <p:nvPr/>
        </p:nvSpPr>
        <p:spPr bwMode="auto">
          <a:xfrm>
            <a:off x="3685686" y="520615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0" name="iSlíďè"/>
          <p:cNvSpPr txBox="1"/>
          <p:nvPr/>
        </p:nvSpPr>
        <p:spPr bwMode="auto">
          <a:xfrm>
            <a:off x="4126777" y="487178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1" name="išľíďè"/>
          <p:cNvSpPr/>
          <p:nvPr/>
        </p:nvSpPr>
        <p:spPr bwMode="auto">
          <a:xfrm>
            <a:off x="6198139" y="5206154"/>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2" name="iSlíďè"/>
          <p:cNvSpPr txBox="1"/>
          <p:nvPr/>
        </p:nvSpPr>
        <p:spPr bwMode="auto">
          <a:xfrm>
            <a:off x="6639230" y="4871782"/>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5" name="išľíďè"/>
          <p:cNvSpPr/>
          <p:nvPr/>
        </p:nvSpPr>
        <p:spPr bwMode="auto">
          <a:xfrm>
            <a:off x="8341710" y="4177396"/>
            <a:ext cx="2536640" cy="55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6" name="iSlíďè"/>
          <p:cNvSpPr txBox="1"/>
          <p:nvPr/>
        </p:nvSpPr>
        <p:spPr bwMode="auto">
          <a:xfrm>
            <a:off x="8782801" y="3843024"/>
            <a:ext cx="2195830" cy="35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3" name="文本框 32"/>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1"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up)">
                                      <p:cBhvr>
                                        <p:cTn id="13" dur="500"/>
                                        <p:tgtEl>
                                          <p:spTgt spid="7"/>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000"/>
                                        <p:tgtEl>
                                          <p:spTgt spid="15"/>
                                        </p:tgtEl>
                                      </p:cBhvr>
                                    </p:animEffect>
                                    <p:anim calcmode="lin" valueType="num">
                                      <p:cBhvr>
                                        <p:cTn id="22" dur="1000" fill="hold"/>
                                        <p:tgtEl>
                                          <p:spTgt spid="15"/>
                                        </p:tgtEl>
                                        <p:attrNameLst>
                                          <p:attrName>ppt_x</p:attrName>
                                        </p:attrNameLst>
                                      </p:cBhvr>
                                      <p:tavLst>
                                        <p:tav tm="0">
                                          <p:val>
                                            <p:strVal val="#ppt_x"/>
                                          </p:val>
                                        </p:tav>
                                        <p:tav tm="100000">
                                          <p:val>
                                            <p:strVal val="#ppt_x"/>
                                          </p:val>
                                        </p:tav>
                                      </p:tavLst>
                                    </p:anim>
                                    <p:anim calcmode="lin" valueType="num">
                                      <p:cBhvr>
                                        <p:cTn id="23" dur="1000" fill="hold"/>
                                        <p:tgtEl>
                                          <p:spTgt spid="15"/>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1000"/>
                                        <p:tgtEl>
                                          <p:spTgt spid="18"/>
                                        </p:tgtEl>
                                      </p:cBhvr>
                                    </p:animEffect>
                                    <p:anim calcmode="lin" valueType="num">
                                      <p:cBhvr>
                                        <p:cTn id="28" dur="1000" fill="hold"/>
                                        <p:tgtEl>
                                          <p:spTgt spid="18"/>
                                        </p:tgtEl>
                                        <p:attrNameLst>
                                          <p:attrName>ppt_x</p:attrName>
                                        </p:attrNameLst>
                                      </p:cBhvr>
                                      <p:tavLst>
                                        <p:tav tm="0">
                                          <p:val>
                                            <p:strVal val="#ppt_x"/>
                                          </p:val>
                                        </p:tav>
                                        <p:tav tm="100000">
                                          <p:val>
                                            <p:strVal val="#ppt_x"/>
                                          </p:val>
                                        </p:tav>
                                      </p:tavLst>
                                    </p:anim>
                                    <p:anim calcmode="lin" valueType="num">
                                      <p:cBhvr>
                                        <p:cTn id="29" dur="1000" fill="hold"/>
                                        <p:tgtEl>
                                          <p:spTgt spid="18"/>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nodeType="after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1000"/>
                                        <p:tgtEl>
                                          <p:spTgt spid="21"/>
                                        </p:tgtEl>
                                      </p:cBhvr>
                                    </p:animEffect>
                                    <p:anim calcmode="lin" valueType="num">
                                      <p:cBhvr>
                                        <p:cTn id="34" dur="1000" fill="hold"/>
                                        <p:tgtEl>
                                          <p:spTgt spid="21"/>
                                        </p:tgtEl>
                                        <p:attrNameLst>
                                          <p:attrName>ppt_x</p:attrName>
                                        </p:attrNameLst>
                                      </p:cBhvr>
                                      <p:tavLst>
                                        <p:tav tm="0">
                                          <p:val>
                                            <p:strVal val="#ppt_x"/>
                                          </p:val>
                                        </p:tav>
                                        <p:tav tm="100000">
                                          <p:val>
                                            <p:strVal val="#ppt_x"/>
                                          </p:val>
                                        </p:tav>
                                      </p:tavLst>
                                    </p:anim>
                                    <p:anim calcmode="lin" valueType="num">
                                      <p:cBhvr>
                                        <p:cTn id="35" dur="1000" fill="hold"/>
                                        <p:tgtEl>
                                          <p:spTgt spid="21"/>
                                        </p:tgtEl>
                                        <p:attrNameLst>
                                          <p:attrName>ppt_y</p:attrName>
                                        </p:attrNameLst>
                                      </p:cBhvr>
                                      <p:tavLst>
                                        <p:tav tm="0">
                                          <p:val>
                                            <p:strVal val="#ppt_y+.1"/>
                                          </p:val>
                                        </p:tav>
                                        <p:tav tm="100000">
                                          <p:val>
                                            <p:strVal val="#ppt_y"/>
                                          </p:val>
                                        </p:tav>
                                      </p:tavLst>
                                    </p:anim>
                                  </p:childTnLst>
                                </p:cTn>
                              </p:par>
                            </p:childTnLst>
                          </p:cTn>
                        </p:par>
                        <p:par>
                          <p:cTn id="36" fill="hold">
                            <p:stCondLst>
                              <p:cond delay="5000"/>
                            </p:stCondLst>
                            <p:childTnLst>
                              <p:par>
                                <p:cTn id="37" presetID="42" presetClass="entr" presetSubtype="0"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1000"/>
                                        <p:tgtEl>
                                          <p:spTgt spid="24"/>
                                        </p:tgtEl>
                                      </p:cBhvr>
                                    </p:animEffect>
                                    <p:anim calcmode="lin" valueType="num">
                                      <p:cBhvr>
                                        <p:cTn id="40" dur="1000" fill="hold"/>
                                        <p:tgtEl>
                                          <p:spTgt spid="24"/>
                                        </p:tgtEl>
                                        <p:attrNameLst>
                                          <p:attrName>ppt_x</p:attrName>
                                        </p:attrNameLst>
                                      </p:cBhvr>
                                      <p:tavLst>
                                        <p:tav tm="0">
                                          <p:val>
                                            <p:strVal val="#ppt_x"/>
                                          </p:val>
                                        </p:tav>
                                        <p:tav tm="100000">
                                          <p:val>
                                            <p:strVal val="#ppt_x"/>
                                          </p:val>
                                        </p:tav>
                                      </p:tavLst>
                                    </p:anim>
                                    <p:anim calcmode="lin" valueType="num">
                                      <p:cBhvr>
                                        <p:cTn id="41" dur="1000" fill="hold"/>
                                        <p:tgtEl>
                                          <p:spTgt spid="24"/>
                                        </p:tgtEl>
                                        <p:attrNameLst>
                                          <p:attrName>ppt_y</p:attrName>
                                        </p:attrNameLst>
                                      </p:cBhvr>
                                      <p:tavLst>
                                        <p:tav tm="0">
                                          <p:val>
                                            <p:strVal val="#ppt_y+.1"/>
                                          </p:val>
                                        </p:tav>
                                        <p:tav tm="100000">
                                          <p:val>
                                            <p:strVal val="#ppt_y"/>
                                          </p:val>
                                        </p:tav>
                                      </p:tavLst>
                                    </p:anim>
                                  </p:childTnLst>
                                </p:cTn>
                              </p:par>
                            </p:childTnLst>
                          </p:cTn>
                        </p:par>
                        <p:par>
                          <p:cTn id="42" fill="hold">
                            <p:stCondLst>
                              <p:cond delay="60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down)">
                                      <p:cBhvr>
                                        <p:cTn id="49" dur="500"/>
                                        <p:tgtEl>
                                          <p:spTgt spid="27"/>
                                        </p:tgtEl>
                                      </p:cBhvr>
                                    </p:animEffect>
                                  </p:childTnLst>
                                </p:cTn>
                              </p:par>
                            </p:childTnLst>
                          </p:cTn>
                        </p:par>
                        <p:par>
                          <p:cTn id="50" fill="hold">
                            <p:stCondLst>
                              <p:cond delay="7000"/>
                            </p:stCondLst>
                            <p:childTnLst>
                              <p:par>
                                <p:cTn id="51" presetID="22" presetClass="entr" presetSubtype="4"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down)">
                                      <p:cBhvr>
                                        <p:cTn id="53" dur="500"/>
                                        <p:tgtEl>
                                          <p:spTgt spid="30"/>
                                        </p:tgtEl>
                                      </p:cBhvr>
                                    </p:animEffect>
                                  </p:childTnLst>
                                </p:cTn>
                              </p:par>
                            </p:childTnLst>
                          </p:cTn>
                        </p:par>
                        <p:par>
                          <p:cTn id="54" fill="hold">
                            <p:stCondLst>
                              <p:cond delay="7500"/>
                            </p:stCondLst>
                            <p:childTnLst>
                              <p:par>
                                <p:cTn id="55" presetID="22" presetClass="entr" presetSubtype="4" fill="hold" grpId="0" nodeType="after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wipe(down)">
                                      <p:cBhvr>
                                        <p:cTn id="57" dur="500"/>
                                        <p:tgtEl>
                                          <p:spTgt spid="29"/>
                                        </p:tgtEl>
                                      </p:cBhvr>
                                    </p:animEffect>
                                  </p:childTnLst>
                                </p:cTn>
                              </p:par>
                            </p:childTnLst>
                          </p:cTn>
                        </p:par>
                        <p:par>
                          <p:cTn id="58" fill="hold">
                            <p:stCondLst>
                              <p:cond delay="8000"/>
                            </p:stCondLst>
                            <p:childTnLst>
                              <p:par>
                                <p:cTn id="59" presetID="22" presetClass="entr" presetSubtype="4"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ipe(down)">
                                      <p:cBhvr>
                                        <p:cTn id="61" dur="500"/>
                                        <p:tgtEl>
                                          <p:spTgt spid="32"/>
                                        </p:tgtEl>
                                      </p:cBhvr>
                                    </p:animEffect>
                                  </p:childTnLst>
                                </p:cTn>
                              </p:par>
                            </p:childTnLst>
                          </p:cTn>
                        </p:par>
                        <p:par>
                          <p:cTn id="62" fill="hold">
                            <p:stCondLst>
                              <p:cond delay="8500"/>
                            </p:stCondLst>
                            <p:childTnLst>
                              <p:par>
                                <p:cTn id="63" presetID="22" presetClass="entr" presetSubtype="4" fill="hold" grpId="0" nodeType="after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wipe(down)">
                                      <p:cBhvr>
                                        <p:cTn id="65" dur="500"/>
                                        <p:tgtEl>
                                          <p:spTgt spid="31"/>
                                        </p:tgtEl>
                                      </p:cBhvr>
                                    </p:animEffect>
                                  </p:childTnLst>
                                </p:cTn>
                              </p:par>
                            </p:childTnLst>
                          </p:cTn>
                        </p:par>
                        <p:par>
                          <p:cTn id="66" fill="hold">
                            <p:stCondLst>
                              <p:cond delay="9000"/>
                            </p:stCondLst>
                            <p:childTnLst>
                              <p:par>
                                <p:cTn id="67" presetID="22" presetClass="entr" presetSubtype="4" fill="hold" grpId="0" nodeType="after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wipe(down)">
                                      <p:cBhvr>
                                        <p:cTn id="69" dur="500"/>
                                        <p:tgtEl>
                                          <p:spTgt spid="36"/>
                                        </p:tgtEl>
                                      </p:cBhvr>
                                    </p:animEffect>
                                  </p:childTnLst>
                                </p:cTn>
                              </p:par>
                            </p:childTnLst>
                          </p:cTn>
                        </p:par>
                        <p:par>
                          <p:cTn id="70" fill="hold">
                            <p:stCondLst>
                              <p:cond delay="9500"/>
                            </p:stCondLst>
                            <p:childTnLst>
                              <p:par>
                                <p:cTn id="71" presetID="22" presetClass="entr" presetSubtype="4" fill="hold" grpId="0" nodeType="afterEffect">
                                  <p:stCondLst>
                                    <p:cond delay="0"/>
                                  </p:stCondLst>
                                  <p:childTnLst>
                                    <p:set>
                                      <p:cBhvr>
                                        <p:cTn id="72" dur="1" fill="hold">
                                          <p:stCondLst>
                                            <p:cond delay="0"/>
                                          </p:stCondLst>
                                        </p:cTn>
                                        <p:tgtEl>
                                          <p:spTgt spid="35"/>
                                        </p:tgtEl>
                                        <p:attrNameLst>
                                          <p:attrName>style.visibility</p:attrName>
                                        </p:attrNameLst>
                                      </p:cBhvr>
                                      <p:to>
                                        <p:strVal val="visible"/>
                                      </p:to>
                                    </p:set>
                                    <p:animEffect transition="in" filter="wipe(down)">
                                      <p:cBhvr>
                                        <p:cTn id="7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27" grpId="0"/>
      <p:bldP spid="28" grpId="0"/>
      <p:bldP spid="29" grpId="0"/>
      <p:bldP spid="30" grpId="0"/>
      <p:bldP spid="31" grpId="0"/>
      <p:bldP spid="32" grpId="0"/>
      <p:bldP spid="35"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bwMode="auto">
          <a:xfrm rot="5400000">
            <a:off x="2214335" y="1334306"/>
            <a:ext cx="3335164" cy="4470116"/>
          </a:xfrm>
          <a:prstGeom prst="rect">
            <a:avLst/>
          </a:prstGeom>
          <a:noFill/>
          <a:ln w="19050">
            <a:solidFill>
              <a:srgbClr val="DCB68A"/>
            </a:solidFill>
            <a:miter lim="800000"/>
            <a:headEnd/>
            <a:tailEnd/>
          </a:ln>
          <a:extLst>
            <a:ext uri="{909E8E84-426E-40DD-AFC4-6F175D3DCCD1}">
              <a14:hiddenFill xmlns:a14="http://schemas.microsoft.com/office/drawing/2010/main">
                <a:solidFill>
                  <a:srgbClr val="FFFFFF"/>
                </a:solidFill>
              </a14:hiddenFill>
            </a:ext>
          </a:extLst>
        </p:spPr>
      </p:pic>
      <p:sp>
        <p:nvSpPr>
          <p:cNvPr id="3" name="矩形 2"/>
          <p:cNvSpPr/>
          <p:nvPr/>
        </p:nvSpPr>
        <p:spPr>
          <a:xfrm>
            <a:off x="1143000" y="5623525"/>
            <a:ext cx="5257800" cy="496996"/>
          </a:xfrm>
          <a:prstGeom prst="rect">
            <a:avLst/>
          </a:prstGeom>
          <a:noFill/>
        </p:spPr>
        <p:txBody>
          <a:bodyPr>
            <a:spAutoFit/>
          </a:bodyPr>
          <a:lstStyle/>
          <a:p>
            <a:pPr>
              <a:lnSpc>
                <a:spcPct val="130000"/>
              </a:lnSpc>
              <a:defRPr/>
            </a:pPr>
            <a:r>
              <a:rPr lang="zh-CN" altLang="en-US" sz="1055">
                <a:solidFill>
                  <a:schemeClr val="bg1"/>
                </a:solidFill>
                <a:latin typeface="FZHei-B01S" panose="02010601030101010101" pitchFamily="2" charset="-122"/>
                <a:ea typeface="FZHei-B01S" panose="02010601030101010101" pitchFamily="2" charset="-122"/>
                <a:sym typeface="FZHei-B01S" panose="02010601030101010101" pitchFamily="2" charset="-122"/>
              </a:rPr>
              <a:t>点击添加正文、温提示正文行距在</a:t>
            </a:r>
            <a:r>
              <a:rPr lang="en-US" altLang="zh-CN" sz="1055">
                <a:solidFill>
                  <a:schemeClr val="bg1"/>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bg1"/>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bg1"/>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bg1"/>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bg1"/>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bg1"/>
                </a:solidFill>
                <a:latin typeface="FZHei-B01S" panose="02010601030101010101" pitchFamily="2" charset="-122"/>
                <a:ea typeface="FZHei-B01S" panose="02010601030101010101" pitchFamily="2" charset="-122"/>
                <a:sym typeface="FZHei-B01S" panose="02010601030101010101" pitchFamily="2" charset="-122"/>
              </a:rPr>
              <a:t>之间点击添点击添</a:t>
            </a:r>
            <a:endParaRPr lang="zh-CN" altLang="en-US" sz="1055">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文本框 3"/>
          <p:cNvSpPr txBox="1"/>
          <p:nvPr/>
        </p:nvSpPr>
        <p:spPr>
          <a:xfrm>
            <a:off x="1143001" y="5267960"/>
            <a:ext cx="2606887" cy="400110"/>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defRPr/>
            </a:pPr>
            <a:r>
              <a:rPr lang="zh-CN" alt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rPr>
              <a:t>点击此处添加标题</a:t>
            </a:r>
            <a:endParaRPr lang="zh-CN" altLang="en-US" sz="2000" b="1">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六边形 4"/>
          <p:cNvSpPr/>
          <p:nvPr/>
        </p:nvSpPr>
        <p:spPr>
          <a:xfrm rot="16200000">
            <a:off x="6357144" y="4928995"/>
            <a:ext cx="636587" cy="549275"/>
          </a:xfrm>
          <a:prstGeom prst="hexagon">
            <a:avLst/>
          </a:prstGeom>
          <a:solidFill>
            <a:schemeClr val="accent4"/>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6" name="组合 5"/>
          <p:cNvGrpSpPr/>
          <p:nvPr/>
        </p:nvGrpSpPr>
        <p:grpSpPr>
          <a:xfrm>
            <a:off x="6536597" y="5023030"/>
            <a:ext cx="277832" cy="362710"/>
            <a:chOff x="6548410" y="5124435"/>
            <a:chExt cx="538723" cy="703303"/>
          </a:xfrm>
          <a:solidFill>
            <a:schemeClr val="bg1"/>
          </a:solidFill>
        </p:grpSpPr>
        <p:sp>
          <p:nvSpPr>
            <p:cNvPr id="7" name="Freeform 21"/>
            <p:cNvSpPr>
              <a:spLocks noEditPoints="1"/>
            </p:cNvSpPr>
            <p:nvPr/>
          </p:nvSpPr>
          <p:spPr bwMode="auto">
            <a:xfrm>
              <a:off x="6597784" y="5124435"/>
              <a:ext cx="439976" cy="450948"/>
            </a:xfrm>
            <a:custGeom>
              <a:avLst/>
              <a:gdLst>
                <a:gd name="T0" fmla="*/ 16 w 509"/>
                <a:gd name="T1" fmla="*/ 394 h 522"/>
                <a:gd name="T2" fmla="*/ 111 w 509"/>
                <a:gd name="T3" fmla="*/ 413 h 522"/>
                <a:gd name="T4" fmla="*/ 129 w 509"/>
                <a:gd name="T5" fmla="*/ 414 h 522"/>
                <a:gd name="T6" fmla="*/ 254 w 509"/>
                <a:gd name="T7" fmla="*/ 394 h 522"/>
                <a:gd name="T8" fmla="*/ 380 w 509"/>
                <a:gd name="T9" fmla="*/ 414 h 522"/>
                <a:gd name="T10" fmla="*/ 398 w 509"/>
                <a:gd name="T11" fmla="*/ 413 h 522"/>
                <a:gd name="T12" fmla="*/ 493 w 509"/>
                <a:gd name="T13" fmla="*/ 394 h 522"/>
                <a:gd name="T14" fmla="*/ 509 w 509"/>
                <a:gd name="T15" fmla="*/ 410 h 522"/>
                <a:gd name="T16" fmla="*/ 509 w 509"/>
                <a:gd name="T17" fmla="*/ 432 h 522"/>
                <a:gd name="T18" fmla="*/ 254 w 509"/>
                <a:gd name="T19" fmla="*/ 522 h 522"/>
                <a:gd name="T20" fmla="*/ 0 w 509"/>
                <a:gd name="T21" fmla="*/ 432 h 522"/>
                <a:gd name="T22" fmla="*/ 0 w 509"/>
                <a:gd name="T23" fmla="*/ 410 h 522"/>
                <a:gd name="T24" fmla="*/ 16 w 509"/>
                <a:gd name="T25" fmla="*/ 394 h 522"/>
                <a:gd name="T26" fmla="*/ 385 w 509"/>
                <a:gd name="T27" fmla="*/ 337 h 522"/>
                <a:gd name="T28" fmla="*/ 366 w 509"/>
                <a:gd name="T29" fmla="*/ 334 h 522"/>
                <a:gd name="T30" fmla="*/ 254 w 509"/>
                <a:gd name="T31" fmla="*/ 356 h 522"/>
                <a:gd name="T32" fmla="*/ 142 w 509"/>
                <a:gd name="T33" fmla="*/ 334 h 522"/>
                <a:gd name="T34" fmla="*/ 124 w 509"/>
                <a:gd name="T35" fmla="*/ 337 h 522"/>
                <a:gd name="T36" fmla="*/ 83 w 509"/>
                <a:gd name="T37" fmla="*/ 305 h 522"/>
                <a:gd name="T38" fmla="*/ 70 w 509"/>
                <a:gd name="T39" fmla="*/ 80 h 522"/>
                <a:gd name="T40" fmla="*/ 150 w 509"/>
                <a:gd name="T41" fmla="*/ 0 h 522"/>
                <a:gd name="T42" fmla="*/ 199 w 509"/>
                <a:gd name="T43" fmla="*/ 7 h 522"/>
                <a:gd name="T44" fmla="*/ 254 w 509"/>
                <a:gd name="T45" fmla="*/ 0 h 522"/>
                <a:gd name="T46" fmla="*/ 310 w 509"/>
                <a:gd name="T47" fmla="*/ 7 h 522"/>
                <a:gd name="T48" fmla="*/ 359 w 509"/>
                <a:gd name="T49" fmla="*/ 0 h 522"/>
                <a:gd name="T50" fmla="*/ 439 w 509"/>
                <a:gd name="T51" fmla="*/ 80 h 522"/>
                <a:gd name="T52" fmla="*/ 426 w 509"/>
                <a:gd name="T53" fmla="*/ 305 h 522"/>
                <a:gd name="T54" fmla="*/ 385 w 509"/>
                <a:gd name="T55" fmla="*/ 337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09" h="522">
                  <a:moveTo>
                    <a:pt x="16" y="394"/>
                  </a:moveTo>
                  <a:cubicBezTo>
                    <a:pt x="65" y="394"/>
                    <a:pt x="88" y="405"/>
                    <a:pt x="111" y="413"/>
                  </a:cubicBezTo>
                  <a:cubicBezTo>
                    <a:pt x="117" y="415"/>
                    <a:pt x="122" y="416"/>
                    <a:pt x="129" y="414"/>
                  </a:cubicBezTo>
                  <a:cubicBezTo>
                    <a:pt x="157" y="407"/>
                    <a:pt x="205" y="394"/>
                    <a:pt x="254" y="394"/>
                  </a:cubicBezTo>
                  <a:cubicBezTo>
                    <a:pt x="304" y="394"/>
                    <a:pt x="352" y="407"/>
                    <a:pt x="380" y="414"/>
                  </a:cubicBezTo>
                  <a:cubicBezTo>
                    <a:pt x="387" y="416"/>
                    <a:pt x="392" y="415"/>
                    <a:pt x="398" y="413"/>
                  </a:cubicBezTo>
                  <a:cubicBezTo>
                    <a:pt x="421" y="405"/>
                    <a:pt x="444" y="394"/>
                    <a:pt x="493" y="394"/>
                  </a:cubicBezTo>
                  <a:cubicBezTo>
                    <a:pt x="501" y="394"/>
                    <a:pt x="509" y="402"/>
                    <a:pt x="509" y="410"/>
                  </a:cubicBezTo>
                  <a:cubicBezTo>
                    <a:pt x="509" y="432"/>
                    <a:pt x="509" y="432"/>
                    <a:pt x="509" y="432"/>
                  </a:cubicBezTo>
                  <a:cubicBezTo>
                    <a:pt x="509" y="492"/>
                    <a:pt x="366" y="522"/>
                    <a:pt x="254" y="522"/>
                  </a:cubicBezTo>
                  <a:cubicBezTo>
                    <a:pt x="143" y="522"/>
                    <a:pt x="0" y="492"/>
                    <a:pt x="0" y="432"/>
                  </a:cubicBezTo>
                  <a:cubicBezTo>
                    <a:pt x="0" y="410"/>
                    <a:pt x="0" y="410"/>
                    <a:pt x="0" y="410"/>
                  </a:cubicBezTo>
                  <a:cubicBezTo>
                    <a:pt x="0" y="401"/>
                    <a:pt x="7" y="394"/>
                    <a:pt x="16" y="394"/>
                  </a:cubicBezTo>
                  <a:close/>
                  <a:moveTo>
                    <a:pt x="385" y="337"/>
                  </a:moveTo>
                  <a:cubicBezTo>
                    <a:pt x="378" y="336"/>
                    <a:pt x="373" y="333"/>
                    <a:pt x="366" y="334"/>
                  </a:cubicBezTo>
                  <a:cubicBezTo>
                    <a:pt x="338" y="341"/>
                    <a:pt x="305" y="356"/>
                    <a:pt x="254" y="356"/>
                  </a:cubicBezTo>
                  <a:cubicBezTo>
                    <a:pt x="204" y="356"/>
                    <a:pt x="171" y="341"/>
                    <a:pt x="142" y="334"/>
                  </a:cubicBezTo>
                  <a:cubicBezTo>
                    <a:pt x="136" y="333"/>
                    <a:pt x="131" y="336"/>
                    <a:pt x="124" y="337"/>
                  </a:cubicBezTo>
                  <a:cubicBezTo>
                    <a:pt x="107" y="338"/>
                    <a:pt x="84" y="323"/>
                    <a:pt x="83" y="305"/>
                  </a:cubicBezTo>
                  <a:cubicBezTo>
                    <a:pt x="70" y="80"/>
                    <a:pt x="70" y="80"/>
                    <a:pt x="70" y="80"/>
                  </a:cubicBezTo>
                  <a:cubicBezTo>
                    <a:pt x="68" y="36"/>
                    <a:pt x="106" y="0"/>
                    <a:pt x="150" y="0"/>
                  </a:cubicBezTo>
                  <a:cubicBezTo>
                    <a:pt x="171" y="0"/>
                    <a:pt x="184" y="7"/>
                    <a:pt x="199" y="7"/>
                  </a:cubicBezTo>
                  <a:cubicBezTo>
                    <a:pt x="214" y="7"/>
                    <a:pt x="233" y="0"/>
                    <a:pt x="254" y="0"/>
                  </a:cubicBezTo>
                  <a:cubicBezTo>
                    <a:pt x="276" y="0"/>
                    <a:pt x="295" y="7"/>
                    <a:pt x="310" y="7"/>
                  </a:cubicBezTo>
                  <a:cubicBezTo>
                    <a:pt x="325" y="7"/>
                    <a:pt x="338" y="0"/>
                    <a:pt x="359" y="0"/>
                  </a:cubicBezTo>
                  <a:cubicBezTo>
                    <a:pt x="403" y="0"/>
                    <a:pt x="439" y="36"/>
                    <a:pt x="439" y="80"/>
                  </a:cubicBezTo>
                  <a:cubicBezTo>
                    <a:pt x="439" y="155"/>
                    <a:pt x="426" y="230"/>
                    <a:pt x="426" y="305"/>
                  </a:cubicBezTo>
                  <a:cubicBezTo>
                    <a:pt x="426" y="323"/>
                    <a:pt x="402" y="338"/>
                    <a:pt x="385" y="33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22"/>
            <p:cNvSpPr>
              <a:spLocks noEditPoints="1"/>
            </p:cNvSpPr>
            <p:nvPr/>
          </p:nvSpPr>
          <p:spPr bwMode="auto">
            <a:xfrm>
              <a:off x="6548410" y="5257562"/>
              <a:ext cx="538723" cy="570176"/>
            </a:xfrm>
            <a:custGeom>
              <a:avLst/>
              <a:gdLst>
                <a:gd name="T0" fmla="*/ 100 w 623"/>
                <a:gd name="T1" fmla="*/ 153 h 660"/>
                <a:gd name="T2" fmla="*/ 73 w 623"/>
                <a:gd name="T3" fmla="*/ 183 h 660"/>
                <a:gd name="T4" fmla="*/ 43 w 623"/>
                <a:gd name="T5" fmla="*/ 156 h 660"/>
                <a:gd name="T6" fmla="*/ 30 w 623"/>
                <a:gd name="T7" fmla="*/ 45 h 660"/>
                <a:gd name="T8" fmla="*/ 94 w 623"/>
                <a:gd name="T9" fmla="*/ 41 h 660"/>
                <a:gd name="T10" fmla="*/ 100 w 623"/>
                <a:gd name="T11" fmla="*/ 153 h 660"/>
                <a:gd name="T12" fmla="*/ 76 w 623"/>
                <a:gd name="T13" fmla="*/ 502 h 660"/>
                <a:gd name="T14" fmla="*/ 57 w 623"/>
                <a:gd name="T15" fmla="*/ 521 h 660"/>
                <a:gd name="T16" fmla="*/ 38 w 623"/>
                <a:gd name="T17" fmla="*/ 502 h 660"/>
                <a:gd name="T18" fmla="*/ 38 w 623"/>
                <a:gd name="T19" fmla="*/ 487 h 660"/>
                <a:gd name="T20" fmla="*/ 78 w 623"/>
                <a:gd name="T21" fmla="*/ 440 h 660"/>
                <a:gd name="T22" fmla="*/ 289 w 623"/>
                <a:gd name="T23" fmla="*/ 406 h 660"/>
                <a:gd name="T24" fmla="*/ 334 w 623"/>
                <a:gd name="T25" fmla="*/ 406 h 660"/>
                <a:gd name="T26" fmla="*/ 545 w 623"/>
                <a:gd name="T27" fmla="*/ 440 h 660"/>
                <a:gd name="T28" fmla="*/ 585 w 623"/>
                <a:gd name="T29" fmla="*/ 487 h 660"/>
                <a:gd name="T30" fmla="*/ 585 w 623"/>
                <a:gd name="T31" fmla="*/ 502 h 660"/>
                <a:gd name="T32" fmla="*/ 566 w 623"/>
                <a:gd name="T33" fmla="*/ 521 h 660"/>
                <a:gd name="T34" fmla="*/ 547 w 623"/>
                <a:gd name="T35" fmla="*/ 502 h 660"/>
                <a:gd name="T36" fmla="*/ 547 w 623"/>
                <a:gd name="T37" fmla="*/ 490 h 660"/>
                <a:gd name="T38" fmla="*/ 538 w 623"/>
                <a:gd name="T39" fmla="*/ 481 h 660"/>
                <a:gd name="T40" fmla="*/ 341 w 623"/>
                <a:gd name="T41" fmla="*/ 468 h 660"/>
                <a:gd name="T42" fmla="*/ 334 w 623"/>
                <a:gd name="T43" fmla="*/ 470 h 660"/>
                <a:gd name="T44" fmla="*/ 331 w 623"/>
                <a:gd name="T45" fmla="*/ 477 h 660"/>
                <a:gd name="T46" fmla="*/ 331 w 623"/>
                <a:gd name="T47" fmla="*/ 502 h 660"/>
                <a:gd name="T48" fmla="*/ 311 w 623"/>
                <a:gd name="T49" fmla="*/ 521 h 660"/>
                <a:gd name="T50" fmla="*/ 292 w 623"/>
                <a:gd name="T51" fmla="*/ 502 h 660"/>
                <a:gd name="T52" fmla="*/ 292 w 623"/>
                <a:gd name="T53" fmla="*/ 477 h 660"/>
                <a:gd name="T54" fmla="*/ 289 w 623"/>
                <a:gd name="T55" fmla="*/ 470 h 660"/>
                <a:gd name="T56" fmla="*/ 282 w 623"/>
                <a:gd name="T57" fmla="*/ 468 h 660"/>
                <a:gd name="T58" fmla="*/ 85 w 623"/>
                <a:gd name="T59" fmla="*/ 481 h 660"/>
                <a:gd name="T60" fmla="*/ 76 w 623"/>
                <a:gd name="T61" fmla="*/ 490 h 660"/>
                <a:gd name="T62" fmla="*/ 76 w 623"/>
                <a:gd name="T63" fmla="*/ 502 h 660"/>
                <a:gd name="T64" fmla="*/ 566 w 623"/>
                <a:gd name="T65" fmla="*/ 545 h 660"/>
                <a:gd name="T66" fmla="*/ 623 w 623"/>
                <a:gd name="T67" fmla="*/ 602 h 660"/>
                <a:gd name="T68" fmla="*/ 566 w 623"/>
                <a:gd name="T69" fmla="*/ 660 h 660"/>
                <a:gd name="T70" fmla="*/ 509 w 623"/>
                <a:gd name="T71" fmla="*/ 602 h 660"/>
                <a:gd name="T72" fmla="*/ 566 w 623"/>
                <a:gd name="T73" fmla="*/ 545 h 660"/>
                <a:gd name="T74" fmla="*/ 57 w 623"/>
                <a:gd name="T75" fmla="*/ 545 h 660"/>
                <a:gd name="T76" fmla="*/ 114 w 623"/>
                <a:gd name="T77" fmla="*/ 602 h 660"/>
                <a:gd name="T78" fmla="*/ 57 w 623"/>
                <a:gd name="T79" fmla="*/ 660 h 660"/>
                <a:gd name="T80" fmla="*/ 0 w 623"/>
                <a:gd name="T81" fmla="*/ 602 h 660"/>
                <a:gd name="T82" fmla="*/ 57 w 623"/>
                <a:gd name="T83" fmla="*/ 545 h 660"/>
                <a:gd name="T84" fmla="*/ 311 w 623"/>
                <a:gd name="T85" fmla="*/ 545 h 660"/>
                <a:gd name="T86" fmla="*/ 369 w 623"/>
                <a:gd name="T87" fmla="*/ 602 h 660"/>
                <a:gd name="T88" fmla="*/ 311 w 623"/>
                <a:gd name="T89" fmla="*/ 660 h 660"/>
                <a:gd name="T90" fmla="*/ 254 w 623"/>
                <a:gd name="T91" fmla="*/ 602 h 660"/>
                <a:gd name="T92" fmla="*/ 311 w 623"/>
                <a:gd name="T93" fmla="*/ 545 h 660"/>
                <a:gd name="T94" fmla="*/ 580 w 623"/>
                <a:gd name="T95" fmla="*/ 156 h 660"/>
                <a:gd name="T96" fmla="*/ 550 w 623"/>
                <a:gd name="T97" fmla="*/ 183 h 660"/>
                <a:gd name="T98" fmla="*/ 523 w 623"/>
                <a:gd name="T99" fmla="*/ 153 h 660"/>
                <a:gd name="T100" fmla="*/ 529 w 623"/>
                <a:gd name="T101" fmla="*/ 41 h 660"/>
                <a:gd name="T102" fmla="*/ 593 w 623"/>
                <a:gd name="T103" fmla="*/ 45 h 660"/>
                <a:gd name="T104" fmla="*/ 580 w 623"/>
                <a:gd name="T105" fmla="*/ 156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3" h="660">
                  <a:moveTo>
                    <a:pt x="100" y="153"/>
                  </a:moveTo>
                  <a:cubicBezTo>
                    <a:pt x="101" y="169"/>
                    <a:pt x="89" y="182"/>
                    <a:pt x="73" y="183"/>
                  </a:cubicBezTo>
                  <a:cubicBezTo>
                    <a:pt x="57" y="184"/>
                    <a:pt x="44" y="172"/>
                    <a:pt x="43" y="156"/>
                  </a:cubicBezTo>
                  <a:cubicBezTo>
                    <a:pt x="30" y="45"/>
                    <a:pt x="30" y="45"/>
                    <a:pt x="30" y="45"/>
                  </a:cubicBezTo>
                  <a:cubicBezTo>
                    <a:pt x="29" y="12"/>
                    <a:pt x="91" y="0"/>
                    <a:pt x="94" y="41"/>
                  </a:cubicBezTo>
                  <a:cubicBezTo>
                    <a:pt x="100" y="153"/>
                    <a:pt x="100" y="153"/>
                    <a:pt x="100" y="153"/>
                  </a:cubicBezTo>
                  <a:close/>
                  <a:moveTo>
                    <a:pt x="76" y="502"/>
                  </a:moveTo>
                  <a:cubicBezTo>
                    <a:pt x="76" y="513"/>
                    <a:pt x="68" y="521"/>
                    <a:pt x="57" y="521"/>
                  </a:cubicBezTo>
                  <a:cubicBezTo>
                    <a:pt x="47" y="521"/>
                    <a:pt x="38" y="513"/>
                    <a:pt x="38" y="502"/>
                  </a:cubicBezTo>
                  <a:cubicBezTo>
                    <a:pt x="38" y="487"/>
                    <a:pt x="38" y="487"/>
                    <a:pt x="38" y="487"/>
                  </a:cubicBezTo>
                  <a:cubicBezTo>
                    <a:pt x="38" y="464"/>
                    <a:pt x="55" y="444"/>
                    <a:pt x="78" y="440"/>
                  </a:cubicBezTo>
                  <a:cubicBezTo>
                    <a:pt x="289" y="406"/>
                    <a:pt x="289" y="406"/>
                    <a:pt x="289" y="406"/>
                  </a:cubicBezTo>
                  <a:cubicBezTo>
                    <a:pt x="304" y="406"/>
                    <a:pt x="319" y="406"/>
                    <a:pt x="334" y="406"/>
                  </a:cubicBezTo>
                  <a:cubicBezTo>
                    <a:pt x="545" y="440"/>
                    <a:pt x="545" y="440"/>
                    <a:pt x="545" y="440"/>
                  </a:cubicBezTo>
                  <a:cubicBezTo>
                    <a:pt x="568" y="444"/>
                    <a:pt x="585" y="464"/>
                    <a:pt x="585" y="487"/>
                  </a:cubicBezTo>
                  <a:cubicBezTo>
                    <a:pt x="585" y="502"/>
                    <a:pt x="585" y="502"/>
                    <a:pt x="585" y="502"/>
                  </a:cubicBezTo>
                  <a:cubicBezTo>
                    <a:pt x="585" y="513"/>
                    <a:pt x="576" y="521"/>
                    <a:pt x="566" y="521"/>
                  </a:cubicBezTo>
                  <a:cubicBezTo>
                    <a:pt x="555" y="521"/>
                    <a:pt x="547" y="513"/>
                    <a:pt x="547" y="502"/>
                  </a:cubicBezTo>
                  <a:cubicBezTo>
                    <a:pt x="547" y="498"/>
                    <a:pt x="547" y="494"/>
                    <a:pt x="547" y="490"/>
                  </a:cubicBezTo>
                  <a:cubicBezTo>
                    <a:pt x="547" y="485"/>
                    <a:pt x="543" y="481"/>
                    <a:pt x="538" y="481"/>
                  </a:cubicBezTo>
                  <a:cubicBezTo>
                    <a:pt x="341" y="468"/>
                    <a:pt x="341" y="468"/>
                    <a:pt x="341" y="468"/>
                  </a:cubicBezTo>
                  <a:cubicBezTo>
                    <a:pt x="338" y="468"/>
                    <a:pt x="336" y="468"/>
                    <a:pt x="334" y="470"/>
                  </a:cubicBezTo>
                  <a:cubicBezTo>
                    <a:pt x="332" y="472"/>
                    <a:pt x="331" y="475"/>
                    <a:pt x="331" y="477"/>
                  </a:cubicBezTo>
                  <a:cubicBezTo>
                    <a:pt x="331" y="502"/>
                    <a:pt x="331" y="502"/>
                    <a:pt x="331" y="502"/>
                  </a:cubicBezTo>
                  <a:cubicBezTo>
                    <a:pt x="331" y="513"/>
                    <a:pt x="322" y="521"/>
                    <a:pt x="311" y="521"/>
                  </a:cubicBezTo>
                  <a:cubicBezTo>
                    <a:pt x="301" y="521"/>
                    <a:pt x="292" y="513"/>
                    <a:pt x="292" y="502"/>
                  </a:cubicBezTo>
                  <a:cubicBezTo>
                    <a:pt x="292" y="477"/>
                    <a:pt x="292" y="477"/>
                    <a:pt x="292" y="477"/>
                  </a:cubicBezTo>
                  <a:cubicBezTo>
                    <a:pt x="292" y="475"/>
                    <a:pt x="291" y="472"/>
                    <a:pt x="289" y="470"/>
                  </a:cubicBezTo>
                  <a:cubicBezTo>
                    <a:pt x="287" y="468"/>
                    <a:pt x="285" y="468"/>
                    <a:pt x="282" y="468"/>
                  </a:cubicBezTo>
                  <a:cubicBezTo>
                    <a:pt x="85" y="481"/>
                    <a:pt x="85" y="481"/>
                    <a:pt x="85" y="481"/>
                  </a:cubicBezTo>
                  <a:cubicBezTo>
                    <a:pt x="80" y="481"/>
                    <a:pt x="76" y="485"/>
                    <a:pt x="76" y="490"/>
                  </a:cubicBezTo>
                  <a:cubicBezTo>
                    <a:pt x="76" y="502"/>
                    <a:pt x="76" y="502"/>
                    <a:pt x="76" y="502"/>
                  </a:cubicBezTo>
                  <a:close/>
                  <a:moveTo>
                    <a:pt x="566" y="545"/>
                  </a:moveTo>
                  <a:cubicBezTo>
                    <a:pt x="597" y="545"/>
                    <a:pt x="623" y="571"/>
                    <a:pt x="623" y="602"/>
                  </a:cubicBezTo>
                  <a:cubicBezTo>
                    <a:pt x="623" y="634"/>
                    <a:pt x="597" y="660"/>
                    <a:pt x="566" y="660"/>
                  </a:cubicBezTo>
                  <a:cubicBezTo>
                    <a:pt x="534" y="660"/>
                    <a:pt x="509" y="634"/>
                    <a:pt x="509" y="602"/>
                  </a:cubicBezTo>
                  <a:cubicBezTo>
                    <a:pt x="509" y="571"/>
                    <a:pt x="534" y="545"/>
                    <a:pt x="566" y="545"/>
                  </a:cubicBezTo>
                  <a:close/>
                  <a:moveTo>
                    <a:pt x="57" y="545"/>
                  </a:moveTo>
                  <a:cubicBezTo>
                    <a:pt x="89" y="545"/>
                    <a:pt x="114" y="571"/>
                    <a:pt x="114" y="602"/>
                  </a:cubicBezTo>
                  <a:cubicBezTo>
                    <a:pt x="114" y="634"/>
                    <a:pt x="89" y="660"/>
                    <a:pt x="57" y="660"/>
                  </a:cubicBezTo>
                  <a:cubicBezTo>
                    <a:pt x="26" y="660"/>
                    <a:pt x="0" y="634"/>
                    <a:pt x="0" y="602"/>
                  </a:cubicBezTo>
                  <a:cubicBezTo>
                    <a:pt x="0" y="571"/>
                    <a:pt x="26" y="545"/>
                    <a:pt x="57" y="545"/>
                  </a:cubicBezTo>
                  <a:close/>
                  <a:moveTo>
                    <a:pt x="311" y="545"/>
                  </a:moveTo>
                  <a:cubicBezTo>
                    <a:pt x="343" y="545"/>
                    <a:pt x="369" y="571"/>
                    <a:pt x="369" y="602"/>
                  </a:cubicBezTo>
                  <a:cubicBezTo>
                    <a:pt x="369" y="634"/>
                    <a:pt x="343" y="660"/>
                    <a:pt x="311" y="660"/>
                  </a:cubicBezTo>
                  <a:cubicBezTo>
                    <a:pt x="280" y="660"/>
                    <a:pt x="254" y="634"/>
                    <a:pt x="254" y="602"/>
                  </a:cubicBezTo>
                  <a:cubicBezTo>
                    <a:pt x="254" y="571"/>
                    <a:pt x="280" y="545"/>
                    <a:pt x="311" y="545"/>
                  </a:cubicBezTo>
                  <a:close/>
                  <a:moveTo>
                    <a:pt x="580" y="156"/>
                  </a:moveTo>
                  <a:cubicBezTo>
                    <a:pt x="579" y="172"/>
                    <a:pt x="566" y="184"/>
                    <a:pt x="550" y="183"/>
                  </a:cubicBezTo>
                  <a:cubicBezTo>
                    <a:pt x="534" y="182"/>
                    <a:pt x="522" y="169"/>
                    <a:pt x="523" y="153"/>
                  </a:cubicBezTo>
                  <a:cubicBezTo>
                    <a:pt x="529" y="41"/>
                    <a:pt x="529" y="41"/>
                    <a:pt x="529" y="41"/>
                  </a:cubicBezTo>
                  <a:cubicBezTo>
                    <a:pt x="532" y="0"/>
                    <a:pt x="594" y="12"/>
                    <a:pt x="593" y="45"/>
                  </a:cubicBezTo>
                  <a:cubicBezTo>
                    <a:pt x="580" y="156"/>
                    <a:pt x="580" y="156"/>
                    <a:pt x="580" y="1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0" name="组合 29"/>
          <p:cNvGrpSpPr/>
          <p:nvPr/>
        </p:nvGrpSpPr>
        <p:grpSpPr>
          <a:xfrm>
            <a:off x="7110414" y="4699599"/>
            <a:ext cx="3214687" cy="1063230"/>
            <a:chOff x="8215313" y="4660900"/>
            <a:chExt cx="3214687" cy="1063230"/>
          </a:xfrm>
        </p:grpSpPr>
        <p:sp>
          <p:nvSpPr>
            <p:cNvPr id="9" name="矩形 8"/>
            <p:cNvSpPr/>
            <p:nvPr/>
          </p:nvSpPr>
          <p:spPr>
            <a:xfrm>
              <a:off x="8215313" y="5016500"/>
              <a:ext cx="3214687" cy="707630"/>
            </a:xfrm>
            <a:prstGeom prst="rect">
              <a:avLst/>
            </a:prstGeom>
            <a:noFill/>
          </p:spPr>
          <p:txBody>
            <a:bodyPr>
              <a:spAutoFit/>
            </a:bodyPr>
            <a:lstStyle/>
            <a:p>
              <a:pPr>
                <a:lnSpc>
                  <a:spcPct val="130000"/>
                </a:lnSpc>
                <a:defRPr/>
              </a:pP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之间点击添点击添</a:t>
              </a:r>
              <a:endPar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8215313" y="4660900"/>
              <a:ext cx="2622974" cy="400110"/>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defRPr/>
              </a:pPr>
              <a:r>
                <a:rPr lang="zh-CN" altLang="en-US" sz="2000" b="1">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点击此处添加标题</a:t>
              </a:r>
              <a:endParaRPr lang="zh-CN" altLang="en-US" sz="2000" b="1">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1" name="六边形 10"/>
          <p:cNvSpPr/>
          <p:nvPr/>
        </p:nvSpPr>
        <p:spPr>
          <a:xfrm rot="16200000">
            <a:off x="6357144" y="3495482"/>
            <a:ext cx="636588" cy="549275"/>
          </a:xfrm>
          <a:prstGeom prst="hexagon">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2" name="组合 11"/>
          <p:cNvGrpSpPr/>
          <p:nvPr/>
        </p:nvGrpSpPr>
        <p:grpSpPr>
          <a:xfrm>
            <a:off x="6495667" y="3589869"/>
            <a:ext cx="359692" cy="361578"/>
            <a:chOff x="6469046" y="3702469"/>
            <a:chExt cx="697452" cy="701109"/>
          </a:xfrm>
          <a:solidFill>
            <a:schemeClr val="bg1"/>
          </a:solidFill>
        </p:grpSpPr>
        <p:sp>
          <p:nvSpPr>
            <p:cNvPr id="13" name="Freeform 5"/>
            <p:cNvSpPr>
              <a:spLocks noEditPoints="1"/>
            </p:cNvSpPr>
            <p:nvPr/>
          </p:nvSpPr>
          <p:spPr bwMode="auto">
            <a:xfrm>
              <a:off x="6469046" y="3702469"/>
              <a:ext cx="613698" cy="603458"/>
            </a:xfrm>
            <a:custGeom>
              <a:avLst/>
              <a:gdLst>
                <a:gd name="T0" fmla="*/ 54 w 710"/>
                <a:gd name="T1" fmla="*/ 87 h 698"/>
                <a:gd name="T2" fmla="*/ 114 w 710"/>
                <a:gd name="T3" fmla="*/ 87 h 698"/>
                <a:gd name="T4" fmla="*/ 114 w 710"/>
                <a:gd name="T5" fmla="*/ 33 h 698"/>
                <a:gd name="T6" fmla="*/ 146 w 710"/>
                <a:gd name="T7" fmla="*/ 1 h 698"/>
                <a:gd name="T8" fmla="*/ 178 w 710"/>
                <a:gd name="T9" fmla="*/ 33 h 698"/>
                <a:gd name="T10" fmla="*/ 178 w 710"/>
                <a:gd name="T11" fmla="*/ 169 h 698"/>
                <a:gd name="T12" fmla="*/ 146 w 710"/>
                <a:gd name="T13" fmla="*/ 201 h 698"/>
                <a:gd name="T14" fmla="*/ 114 w 710"/>
                <a:gd name="T15" fmla="*/ 169 h 698"/>
                <a:gd name="T16" fmla="*/ 114 w 710"/>
                <a:gd name="T17" fmla="*/ 144 h 698"/>
                <a:gd name="T18" fmla="*/ 57 w 710"/>
                <a:gd name="T19" fmla="*/ 144 h 698"/>
                <a:gd name="T20" fmla="*/ 57 w 710"/>
                <a:gd name="T21" fmla="*/ 262 h 698"/>
                <a:gd name="T22" fmla="*/ 653 w 710"/>
                <a:gd name="T23" fmla="*/ 262 h 698"/>
                <a:gd name="T24" fmla="*/ 653 w 710"/>
                <a:gd name="T25" fmla="*/ 144 h 698"/>
                <a:gd name="T26" fmla="*/ 591 w 710"/>
                <a:gd name="T27" fmla="*/ 144 h 698"/>
                <a:gd name="T28" fmla="*/ 591 w 710"/>
                <a:gd name="T29" fmla="*/ 87 h 698"/>
                <a:gd name="T30" fmla="*/ 656 w 710"/>
                <a:gd name="T31" fmla="*/ 87 h 698"/>
                <a:gd name="T32" fmla="*/ 710 w 710"/>
                <a:gd name="T33" fmla="*/ 141 h 698"/>
                <a:gd name="T34" fmla="*/ 710 w 710"/>
                <a:gd name="T35" fmla="*/ 412 h 698"/>
                <a:gd name="T36" fmla="*/ 653 w 710"/>
                <a:gd name="T37" fmla="*/ 393 h 698"/>
                <a:gd name="T38" fmla="*/ 653 w 710"/>
                <a:gd name="T39" fmla="*/ 300 h 698"/>
                <a:gd name="T40" fmla="*/ 57 w 710"/>
                <a:gd name="T41" fmla="*/ 300 h 698"/>
                <a:gd name="T42" fmla="*/ 57 w 710"/>
                <a:gd name="T43" fmla="*/ 641 h 698"/>
                <a:gd name="T44" fmla="*/ 386 w 710"/>
                <a:gd name="T45" fmla="*/ 641 h 698"/>
                <a:gd name="T46" fmla="*/ 401 w 710"/>
                <a:gd name="T47" fmla="*/ 698 h 698"/>
                <a:gd name="T48" fmla="*/ 54 w 710"/>
                <a:gd name="T49" fmla="*/ 698 h 698"/>
                <a:gd name="T50" fmla="*/ 16 w 710"/>
                <a:gd name="T51" fmla="*/ 682 h 698"/>
                <a:gd name="T52" fmla="*/ 0 w 710"/>
                <a:gd name="T53" fmla="*/ 644 h 698"/>
                <a:gd name="T54" fmla="*/ 0 w 710"/>
                <a:gd name="T55" fmla="*/ 141 h 698"/>
                <a:gd name="T56" fmla="*/ 54 w 710"/>
                <a:gd name="T57" fmla="*/ 87 h 698"/>
                <a:gd name="T58" fmla="*/ 365 w 710"/>
                <a:gd name="T59" fmla="*/ 169 h 698"/>
                <a:gd name="T60" fmla="*/ 334 w 710"/>
                <a:gd name="T61" fmla="*/ 201 h 698"/>
                <a:gd name="T62" fmla="*/ 302 w 710"/>
                <a:gd name="T63" fmla="*/ 169 h 698"/>
                <a:gd name="T64" fmla="*/ 302 w 710"/>
                <a:gd name="T65" fmla="*/ 144 h 698"/>
                <a:gd name="T66" fmla="*/ 216 w 710"/>
                <a:gd name="T67" fmla="*/ 144 h 698"/>
                <a:gd name="T68" fmla="*/ 216 w 710"/>
                <a:gd name="T69" fmla="*/ 87 h 698"/>
                <a:gd name="T70" fmla="*/ 302 w 710"/>
                <a:gd name="T71" fmla="*/ 87 h 698"/>
                <a:gd name="T72" fmla="*/ 302 w 710"/>
                <a:gd name="T73" fmla="*/ 32 h 698"/>
                <a:gd name="T74" fmla="*/ 334 w 710"/>
                <a:gd name="T75" fmla="*/ 0 h 698"/>
                <a:gd name="T76" fmla="*/ 365 w 710"/>
                <a:gd name="T77" fmla="*/ 32 h 698"/>
                <a:gd name="T78" fmla="*/ 365 w 710"/>
                <a:gd name="T79" fmla="*/ 169 h 698"/>
                <a:gd name="T80" fmla="*/ 553 w 710"/>
                <a:gd name="T81" fmla="*/ 169 h 698"/>
                <a:gd name="T82" fmla="*/ 521 w 710"/>
                <a:gd name="T83" fmla="*/ 201 h 698"/>
                <a:gd name="T84" fmla="*/ 489 w 710"/>
                <a:gd name="T85" fmla="*/ 169 h 698"/>
                <a:gd name="T86" fmla="*/ 489 w 710"/>
                <a:gd name="T87" fmla="*/ 144 h 698"/>
                <a:gd name="T88" fmla="*/ 403 w 710"/>
                <a:gd name="T89" fmla="*/ 144 h 698"/>
                <a:gd name="T90" fmla="*/ 403 w 710"/>
                <a:gd name="T91" fmla="*/ 87 h 698"/>
                <a:gd name="T92" fmla="*/ 489 w 710"/>
                <a:gd name="T93" fmla="*/ 87 h 698"/>
                <a:gd name="T94" fmla="*/ 489 w 710"/>
                <a:gd name="T95" fmla="*/ 33 h 698"/>
                <a:gd name="T96" fmla="*/ 521 w 710"/>
                <a:gd name="T97" fmla="*/ 1 h 698"/>
                <a:gd name="T98" fmla="*/ 553 w 710"/>
                <a:gd name="T99" fmla="*/ 33 h 698"/>
                <a:gd name="T100" fmla="*/ 553 w 710"/>
                <a:gd name="T101" fmla="*/ 16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10" h="698">
                  <a:moveTo>
                    <a:pt x="54" y="87"/>
                  </a:moveTo>
                  <a:cubicBezTo>
                    <a:pt x="114" y="87"/>
                    <a:pt x="114" y="87"/>
                    <a:pt x="114" y="87"/>
                  </a:cubicBezTo>
                  <a:cubicBezTo>
                    <a:pt x="114" y="33"/>
                    <a:pt x="114" y="33"/>
                    <a:pt x="114" y="33"/>
                  </a:cubicBezTo>
                  <a:cubicBezTo>
                    <a:pt x="114" y="15"/>
                    <a:pt x="128" y="1"/>
                    <a:pt x="146" y="1"/>
                  </a:cubicBezTo>
                  <a:cubicBezTo>
                    <a:pt x="164" y="1"/>
                    <a:pt x="178" y="15"/>
                    <a:pt x="178" y="33"/>
                  </a:cubicBezTo>
                  <a:cubicBezTo>
                    <a:pt x="178" y="169"/>
                    <a:pt x="178" y="169"/>
                    <a:pt x="178" y="169"/>
                  </a:cubicBezTo>
                  <a:cubicBezTo>
                    <a:pt x="178" y="187"/>
                    <a:pt x="164" y="201"/>
                    <a:pt x="146" y="201"/>
                  </a:cubicBezTo>
                  <a:cubicBezTo>
                    <a:pt x="128" y="201"/>
                    <a:pt x="114" y="187"/>
                    <a:pt x="114" y="169"/>
                  </a:cubicBezTo>
                  <a:cubicBezTo>
                    <a:pt x="114" y="144"/>
                    <a:pt x="114" y="144"/>
                    <a:pt x="114" y="144"/>
                  </a:cubicBezTo>
                  <a:cubicBezTo>
                    <a:pt x="57" y="144"/>
                    <a:pt x="57" y="144"/>
                    <a:pt x="57" y="144"/>
                  </a:cubicBezTo>
                  <a:cubicBezTo>
                    <a:pt x="57" y="262"/>
                    <a:pt x="57" y="262"/>
                    <a:pt x="57" y="262"/>
                  </a:cubicBezTo>
                  <a:cubicBezTo>
                    <a:pt x="653" y="262"/>
                    <a:pt x="653" y="262"/>
                    <a:pt x="653" y="262"/>
                  </a:cubicBezTo>
                  <a:cubicBezTo>
                    <a:pt x="653" y="144"/>
                    <a:pt x="653" y="144"/>
                    <a:pt x="653" y="144"/>
                  </a:cubicBezTo>
                  <a:cubicBezTo>
                    <a:pt x="591" y="144"/>
                    <a:pt x="591" y="144"/>
                    <a:pt x="591" y="144"/>
                  </a:cubicBezTo>
                  <a:cubicBezTo>
                    <a:pt x="591" y="87"/>
                    <a:pt x="591" y="87"/>
                    <a:pt x="591" y="87"/>
                  </a:cubicBezTo>
                  <a:cubicBezTo>
                    <a:pt x="656" y="87"/>
                    <a:pt x="656" y="87"/>
                    <a:pt x="656" y="87"/>
                  </a:cubicBezTo>
                  <a:cubicBezTo>
                    <a:pt x="686" y="87"/>
                    <a:pt x="710" y="111"/>
                    <a:pt x="710" y="141"/>
                  </a:cubicBezTo>
                  <a:cubicBezTo>
                    <a:pt x="710" y="412"/>
                    <a:pt x="710" y="412"/>
                    <a:pt x="710" y="412"/>
                  </a:cubicBezTo>
                  <a:cubicBezTo>
                    <a:pt x="692" y="403"/>
                    <a:pt x="673" y="396"/>
                    <a:pt x="653" y="393"/>
                  </a:cubicBezTo>
                  <a:cubicBezTo>
                    <a:pt x="653" y="300"/>
                    <a:pt x="653" y="300"/>
                    <a:pt x="653" y="300"/>
                  </a:cubicBezTo>
                  <a:cubicBezTo>
                    <a:pt x="57" y="300"/>
                    <a:pt x="57" y="300"/>
                    <a:pt x="57" y="300"/>
                  </a:cubicBezTo>
                  <a:cubicBezTo>
                    <a:pt x="57" y="641"/>
                    <a:pt x="57" y="641"/>
                    <a:pt x="57" y="641"/>
                  </a:cubicBezTo>
                  <a:cubicBezTo>
                    <a:pt x="386" y="641"/>
                    <a:pt x="386" y="641"/>
                    <a:pt x="386" y="641"/>
                  </a:cubicBezTo>
                  <a:cubicBezTo>
                    <a:pt x="388" y="661"/>
                    <a:pt x="393" y="680"/>
                    <a:pt x="401" y="698"/>
                  </a:cubicBezTo>
                  <a:cubicBezTo>
                    <a:pt x="54" y="698"/>
                    <a:pt x="54" y="698"/>
                    <a:pt x="54" y="698"/>
                  </a:cubicBezTo>
                  <a:cubicBezTo>
                    <a:pt x="39" y="698"/>
                    <a:pt x="26" y="692"/>
                    <a:pt x="16" y="682"/>
                  </a:cubicBezTo>
                  <a:cubicBezTo>
                    <a:pt x="6" y="673"/>
                    <a:pt x="0" y="659"/>
                    <a:pt x="0" y="644"/>
                  </a:cubicBezTo>
                  <a:cubicBezTo>
                    <a:pt x="0" y="141"/>
                    <a:pt x="0" y="141"/>
                    <a:pt x="0" y="141"/>
                  </a:cubicBezTo>
                  <a:cubicBezTo>
                    <a:pt x="0" y="111"/>
                    <a:pt x="24" y="87"/>
                    <a:pt x="54" y="87"/>
                  </a:cubicBezTo>
                  <a:close/>
                  <a:moveTo>
                    <a:pt x="365" y="169"/>
                  </a:moveTo>
                  <a:cubicBezTo>
                    <a:pt x="365" y="186"/>
                    <a:pt x="351" y="201"/>
                    <a:pt x="334" y="201"/>
                  </a:cubicBezTo>
                  <a:cubicBezTo>
                    <a:pt x="316" y="201"/>
                    <a:pt x="302" y="186"/>
                    <a:pt x="302" y="169"/>
                  </a:cubicBezTo>
                  <a:cubicBezTo>
                    <a:pt x="302" y="144"/>
                    <a:pt x="302" y="144"/>
                    <a:pt x="302" y="144"/>
                  </a:cubicBezTo>
                  <a:cubicBezTo>
                    <a:pt x="216" y="144"/>
                    <a:pt x="216" y="144"/>
                    <a:pt x="216" y="144"/>
                  </a:cubicBezTo>
                  <a:cubicBezTo>
                    <a:pt x="216" y="87"/>
                    <a:pt x="216" y="87"/>
                    <a:pt x="216" y="87"/>
                  </a:cubicBezTo>
                  <a:cubicBezTo>
                    <a:pt x="302" y="87"/>
                    <a:pt x="302" y="87"/>
                    <a:pt x="302" y="87"/>
                  </a:cubicBezTo>
                  <a:cubicBezTo>
                    <a:pt x="302" y="32"/>
                    <a:pt x="302" y="32"/>
                    <a:pt x="302" y="32"/>
                  </a:cubicBezTo>
                  <a:cubicBezTo>
                    <a:pt x="302" y="15"/>
                    <a:pt x="316" y="0"/>
                    <a:pt x="334" y="0"/>
                  </a:cubicBezTo>
                  <a:cubicBezTo>
                    <a:pt x="351" y="0"/>
                    <a:pt x="365" y="15"/>
                    <a:pt x="365" y="32"/>
                  </a:cubicBezTo>
                  <a:cubicBezTo>
                    <a:pt x="365" y="169"/>
                    <a:pt x="365" y="169"/>
                    <a:pt x="365" y="169"/>
                  </a:cubicBezTo>
                  <a:close/>
                  <a:moveTo>
                    <a:pt x="553" y="169"/>
                  </a:moveTo>
                  <a:cubicBezTo>
                    <a:pt x="553" y="187"/>
                    <a:pt x="539" y="201"/>
                    <a:pt x="521" y="201"/>
                  </a:cubicBezTo>
                  <a:cubicBezTo>
                    <a:pt x="503" y="201"/>
                    <a:pt x="489" y="187"/>
                    <a:pt x="489" y="169"/>
                  </a:cubicBezTo>
                  <a:cubicBezTo>
                    <a:pt x="489" y="144"/>
                    <a:pt x="489" y="144"/>
                    <a:pt x="489" y="144"/>
                  </a:cubicBezTo>
                  <a:cubicBezTo>
                    <a:pt x="403" y="144"/>
                    <a:pt x="403" y="144"/>
                    <a:pt x="403" y="144"/>
                  </a:cubicBezTo>
                  <a:cubicBezTo>
                    <a:pt x="403" y="87"/>
                    <a:pt x="403" y="87"/>
                    <a:pt x="403" y="87"/>
                  </a:cubicBezTo>
                  <a:cubicBezTo>
                    <a:pt x="489" y="87"/>
                    <a:pt x="489" y="87"/>
                    <a:pt x="489" y="87"/>
                  </a:cubicBezTo>
                  <a:cubicBezTo>
                    <a:pt x="489" y="33"/>
                    <a:pt x="489" y="33"/>
                    <a:pt x="489" y="33"/>
                  </a:cubicBezTo>
                  <a:cubicBezTo>
                    <a:pt x="489" y="15"/>
                    <a:pt x="503" y="1"/>
                    <a:pt x="521" y="1"/>
                  </a:cubicBezTo>
                  <a:cubicBezTo>
                    <a:pt x="539" y="1"/>
                    <a:pt x="553" y="15"/>
                    <a:pt x="553" y="33"/>
                  </a:cubicBezTo>
                  <a:cubicBezTo>
                    <a:pt x="553" y="169"/>
                    <a:pt x="553" y="169"/>
                    <a:pt x="553" y="1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Freeform 6"/>
            <p:cNvSpPr>
              <a:spLocks noEditPoints="1"/>
            </p:cNvSpPr>
            <p:nvPr/>
          </p:nvSpPr>
          <p:spPr bwMode="auto">
            <a:xfrm>
              <a:off x="6595224" y="4032725"/>
              <a:ext cx="362075" cy="153973"/>
            </a:xfrm>
            <a:custGeom>
              <a:avLst/>
              <a:gdLst>
                <a:gd name="T0" fmla="*/ 17 w 419"/>
                <a:gd name="T1" fmla="*/ 0 h 178"/>
                <a:gd name="T2" fmla="*/ 84 w 419"/>
                <a:gd name="T3" fmla="*/ 0 h 178"/>
                <a:gd name="T4" fmla="*/ 102 w 419"/>
                <a:gd name="T5" fmla="*/ 18 h 178"/>
                <a:gd name="T6" fmla="*/ 102 w 419"/>
                <a:gd name="T7" fmla="*/ 46 h 178"/>
                <a:gd name="T8" fmla="*/ 84 w 419"/>
                <a:gd name="T9" fmla="*/ 64 h 178"/>
                <a:gd name="T10" fmla="*/ 17 w 419"/>
                <a:gd name="T11" fmla="*/ 64 h 178"/>
                <a:gd name="T12" fmla="*/ 0 w 419"/>
                <a:gd name="T13" fmla="*/ 46 h 178"/>
                <a:gd name="T14" fmla="*/ 0 w 419"/>
                <a:gd name="T15" fmla="*/ 18 h 178"/>
                <a:gd name="T16" fmla="*/ 17 w 419"/>
                <a:gd name="T17" fmla="*/ 0 h 178"/>
                <a:gd name="T18" fmla="*/ 175 w 419"/>
                <a:gd name="T19" fmla="*/ 115 h 178"/>
                <a:gd name="T20" fmla="*/ 245 w 419"/>
                <a:gd name="T21" fmla="*/ 115 h 178"/>
                <a:gd name="T22" fmla="*/ 261 w 419"/>
                <a:gd name="T23" fmla="*/ 131 h 178"/>
                <a:gd name="T24" fmla="*/ 261 w 419"/>
                <a:gd name="T25" fmla="*/ 134 h 178"/>
                <a:gd name="T26" fmla="*/ 245 w 419"/>
                <a:gd name="T27" fmla="*/ 178 h 178"/>
                <a:gd name="T28" fmla="*/ 245 w 419"/>
                <a:gd name="T29" fmla="*/ 178 h 178"/>
                <a:gd name="T30" fmla="*/ 175 w 419"/>
                <a:gd name="T31" fmla="*/ 178 h 178"/>
                <a:gd name="T32" fmla="*/ 159 w 419"/>
                <a:gd name="T33" fmla="*/ 162 h 178"/>
                <a:gd name="T34" fmla="*/ 159 w 419"/>
                <a:gd name="T35" fmla="*/ 131 h 178"/>
                <a:gd name="T36" fmla="*/ 175 w 419"/>
                <a:gd name="T37" fmla="*/ 115 h 178"/>
                <a:gd name="T38" fmla="*/ 16 w 419"/>
                <a:gd name="T39" fmla="*/ 115 h 178"/>
                <a:gd name="T40" fmla="*/ 86 w 419"/>
                <a:gd name="T41" fmla="*/ 115 h 178"/>
                <a:gd name="T42" fmla="*/ 102 w 419"/>
                <a:gd name="T43" fmla="*/ 131 h 178"/>
                <a:gd name="T44" fmla="*/ 102 w 419"/>
                <a:gd name="T45" fmla="*/ 162 h 178"/>
                <a:gd name="T46" fmla="*/ 86 w 419"/>
                <a:gd name="T47" fmla="*/ 178 h 178"/>
                <a:gd name="T48" fmla="*/ 16 w 419"/>
                <a:gd name="T49" fmla="*/ 178 h 178"/>
                <a:gd name="T50" fmla="*/ 0 w 419"/>
                <a:gd name="T51" fmla="*/ 162 h 178"/>
                <a:gd name="T52" fmla="*/ 0 w 419"/>
                <a:gd name="T53" fmla="*/ 131 h 178"/>
                <a:gd name="T54" fmla="*/ 16 w 419"/>
                <a:gd name="T55" fmla="*/ 115 h 178"/>
                <a:gd name="T56" fmla="*/ 334 w 419"/>
                <a:gd name="T57" fmla="*/ 0 h 178"/>
                <a:gd name="T58" fmla="*/ 404 w 419"/>
                <a:gd name="T59" fmla="*/ 0 h 178"/>
                <a:gd name="T60" fmla="*/ 419 w 419"/>
                <a:gd name="T61" fmla="*/ 11 h 178"/>
                <a:gd name="T62" fmla="*/ 321 w 419"/>
                <a:gd name="T63" fmla="*/ 57 h 178"/>
                <a:gd name="T64" fmla="*/ 318 w 419"/>
                <a:gd name="T65" fmla="*/ 48 h 178"/>
                <a:gd name="T66" fmla="*/ 318 w 419"/>
                <a:gd name="T67" fmla="*/ 16 h 178"/>
                <a:gd name="T68" fmla="*/ 334 w 419"/>
                <a:gd name="T69" fmla="*/ 0 h 178"/>
                <a:gd name="T70" fmla="*/ 175 w 419"/>
                <a:gd name="T71" fmla="*/ 0 h 178"/>
                <a:gd name="T72" fmla="*/ 245 w 419"/>
                <a:gd name="T73" fmla="*/ 0 h 178"/>
                <a:gd name="T74" fmla="*/ 261 w 419"/>
                <a:gd name="T75" fmla="*/ 16 h 178"/>
                <a:gd name="T76" fmla="*/ 261 w 419"/>
                <a:gd name="T77" fmla="*/ 48 h 178"/>
                <a:gd name="T78" fmla="*/ 245 w 419"/>
                <a:gd name="T79" fmla="*/ 64 h 178"/>
                <a:gd name="T80" fmla="*/ 175 w 419"/>
                <a:gd name="T81" fmla="*/ 64 h 178"/>
                <a:gd name="T82" fmla="*/ 159 w 419"/>
                <a:gd name="T83" fmla="*/ 48 h 178"/>
                <a:gd name="T84" fmla="*/ 159 w 419"/>
                <a:gd name="T85" fmla="*/ 16 h 178"/>
                <a:gd name="T86" fmla="*/ 175 w 419"/>
                <a:gd name="T87" fmla="*/ 0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19" h="178">
                  <a:moveTo>
                    <a:pt x="17" y="0"/>
                  </a:moveTo>
                  <a:cubicBezTo>
                    <a:pt x="84" y="0"/>
                    <a:pt x="84" y="0"/>
                    <a:pt x="84" y="0"/>
                  </a:cubicBezTo>
                  <a:cubicBezTo>
                    <a:pt x="94" y="0"/>
                    <a:pt x="102" y="8"/>
                    <a:pt x="102" y="18"/>
                  </a:cubicBezTo>
                  <a:cubicBezTo>
                    <a:pt x="102" y="46"/>
                    <a:pt x="102" y="46"/>
                    <a:pt x="102" y="46"/>
                  </a:cubicBezTo>
                  <a:cubicBezTo>
                    <a:pt x="102" y="56"/>
                    <a:pt x="94" y="64"/>
                    <a:pt x="84" y="64"/>
                  </a:cubicBezTo>
                  <a:cubicBezTo>
                    <a:pt x="17" y="64"/>
                    <a:pt x="17" y="64"/>
                    <a:pt x="17" y="64"/>
                  </a:cubicBezTo>
                  <a:cubicBezTo>
                    <a:pt x="8" y="64"/>
                    <a:pt x="0" y="56"/>
                    <a:pt x="0" y="46"/>
                  </a:cubicBezTo>
                  <a:cubicBezTo>
                    <a:pt x="0" y="18"/>
                    <a:pt x="0" y="18"/>
                    <a:pt x="0" y="18"/>
                  </a:cubicBezTo>
                  <a:cubicBezTo>
                    <a:pt x="0" y="8"/>
                    <a:pt x="8" y="0"/>
                    <a:pt x="17" y="0"/>
                  </a:cubicBezTo>
                  <a:close/>
                  <a:moveTo>
                    <a:pt x="175" y="115"/>
                  </a:moveTo>
                  <a:cubicBezTo>
                    <a:pt x="245" y="115"/>
                    <a:pt x="245" y="115"/>
                    <a:pt x="245" y="115"/>
                  </a:cubicBezTo>
                  <a:cubicBezTo>
                    <a:pt x="253" y="115"/>
                    <a:pt x="261" y="122"/>
                    <a:pt x="261" y="131"/>
                  </a:cubicBezTo>
                  <a:cubicBezTo>
                    <a:pt x="261" y="134"/>
                    <a:pt x="261" y="134"/>
                    <a:pt x="261" y="134"/>
                  </a:cubicBezTo>
                  <a:cubicBezTo>
                    <a:pt x="254" y="148"/>
                    <a:pt x="249" y="163"/>
                    <a:pt x="245" y="178"/>
                  </a:cubicBezTo>
                  <a:cubicBezTo>
                    <a:pt x="245" y="178"/>
                    <a:pt x="245" y="178"/>
                    <a:pt x="245" y="178"/>
                  </a:cubicBezTo>
                  <a:cubicBezTo>
                    <a:pt x="175" y="178"/>
                    <a:pt x="175" y="178"/>
                    <a:pt x="175" y="178"/>
                  </a:cubicBezTo>
                  <a:cubicBezTo>
                    <a:pt x="166" y="178"/>
                    <a:pt x="159" y="171"/>
                    <a:pt x="159" y="162"/>
                  </a:cubicBezTo>
                  <a:cubicBezTo>
                    <a:pt x="159" y="131"/>
                    <a:pt x="159" y="131"/>
                    <a:pt x="159" y="131"/>
                  </a:cubicBezTo>
                  <a:cubicBezTo>
                    <a:pt x="159" y="122"/>
                    <a:pt x="166" y="115"/>
                    <a:pt x="175" y="115"/>
                  </a:cubicBezTo>
                  <a:close/>
                  <a:moveTo>
                    <a:pt x="16" y="115"/>
                  </a:moveTo>
                  <a:cubicBezTo>
                    <a:pt x="86" y="115"/>
                    <a:pt x="86" y="115"/>
                    <a:pt x="86" y="115"/>
                  </a:cubicBezTo>
                  <a:cubicBezTo>
                    <a:pt x="95" y="115"/>
                    <a:pt x="102" y="122"/>
                    <a:pt x="102" y="131"/>
                  </a:cubicBezTo>
                  <a:cubicBezTo>
                    <a:pt x="102" y="162"/>
                    <a:pt x="102" y="162"/>
                    <a:pt x="102" y="162"/>
                  </a:cubicBezTo>
                  <a:cubicBezTo>
                    <a:pt x="102" y="171"/>
                    <a:pt x="95" y="178"/>
                    <a:pt x="86" y="178"/>
                  </a:cubicBezTo>
                  <a:cubicBezTo>
                    <a:pt x="16" y="178"/>
                    <a:pt x="16" y="178"/>
                    <a:pt x="16" y="178"/>
                  </a:cubicBezTo>
                  <a:cubicBezTo>
                    <a:pt x="7" y="178"/>
                    <a:pt x="0" y="171"/>
                    <a:pt x="0" y="162"/>
                  </a:cubicBezTo>
                  <a:cubicBezTo>
                    <a:pt x="0" y="131"/>
                    <a:pt x="0" y="131"/>
                    <a:pt x="0" y="131"/>
                  </a:cubicBezTo>
                  <a:cubicBezTo>
                    <a:pt x="0" y="122"/>
                    <a:pt x="7" y="115"/>
                    <a:pt x="16" y="115"/>
                  </a:cubicBezTo>
                  <a:close/>
                  <a:moveTo>
                    <a:pt x="334" y="0"/>
                  </a:moveTo>
                  <a:cubicBezTo>
                    <a:pt x="404" y="0"/>
                    <a:pt x="404" y="0"/>
                    <a:pt x="404" y="0"/>
                  </a:cubicBezTo>
                  <a:cubicBezTo>
                    <a:pt x="411" y="0"/>
                    <a:pt x="417" y="5"/>
                    <a:pt x="419" y="11"/>
                  </a:cubicBezTo>
                  <a:cubicBezTo>
                    <a:pt x="383" y="18"/>
                    <a:pt x="349" y="34"/>
                    <a:pt x="321" y="57"/>
                  </a:cubicBezTo>
                  <a:cubicBezTo>
                    <a:pt x="319" y="55"/>
                    <a:pt x="318" y="51"/>
                    <a:pt x="318" y="48"/>
                  </a:cubicBezTo>
                  <a:cubicBezTo>
                    <a:pt x="318" y="16"/>
                    <a:pt x="318" y="16"/>
                    <a:pt x="318" y="16"/>
                  </a:cubicBezTo>
                  <a:cubicBezTo>
                    <a:pt x="318" y="7"/>
                    <a:pt x="325" y="0"/>
                    <a:pt x="334" y="0"/>
                  </a:cubicBezTo>
                  <a:close/>
                  <a:moveTo>
                    <a:pt x="175" y="0"/>
                  </a:moveTo>
                  <a:cubicBezTo>
                    <a:pt x="245" y="0"/>
                    <a:pt x="245" y="0"/>
                    <a:pt x="245" y="0"/>
                  </a:cubicBezTo>
                  <a:cubicBezTo>
                    <a:pt x="253" y="0"/>
                    <a:pt x="261" y="7"/>
                    <a:pt x="261" y="16"/>
                  </a:cubicBezTo>
                  <a:cubicBezTo>
                    <a:pt x="261" y="48"/>
                    <a:pt x="261" y="48"/>
                    <a:pt x="261" y="48"/>
                  </a:cubicBezTo>
                  <a:cubicBezTo>
                    <a:pt x="261" y="57"/>
                    <a:pt x="253" y="64"/>
                    <a:pt x="245" y="64"/>
                  </a:cubicBezTo>
                  <a:cubicBezTo>
                    <a:pt x="175" y="64"/>
                    <a:pt x="175" y="64"/>
                    <a:pt x="175" y="64"/>
                  </a:cubicBezTo>
                  <a:cubicBezTo>
                    <a:pt x="166" y="64"/>
                    <a:pt x="159" y="57"/>
                    <a:pt x="159" y="48"/>
                  </a:cubicBezTo>
                  <a:cubicBezTo>
                    <a:pt x="159" y="16"/>
                    <a:pt x="159" y="16"/>
                    <a:pt x="159" y="16"/>
                  </a:cubicBezTo>
                  <a:cubicBezTo>
                    <a:pt x="159" y="7"/>
                    <a:pt x="166" y="0"/>
                    <a:pt x="175"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5" name="Freeform 7"/>
            <p:cNvSpPr>
              <a:spLocks noEditPoints="1"/>
            </p:cNvSpPr>
            <p:nvPr/>
          </p:nvSpPr>
          <p:spPr bwMode="auto">
            <a:xfrm>
              <a:off x="6826001" y="4063081"/>
              <a:ext cx="340497" cy="340497"/>
            </a:xfrm>
            <a:custGeom>
              <a:avLst/>
              <a:gdLst>
                <a:gd name="T0" fmla="*/ 197 w 394"/>
                <a:gd name="T1" fmla="*/ 57 h 394"/>
                <a:gd name="T2" fmla="*/ 98 w 394"/>
                <a:gd name="T3" fmla="*/ 98 h 394"/>
                <a:gd name="T4" fmla="*/ 57 w 394"/>
                <a:gd name="T5" fmla="*/ 197 h 394"/>
                <a:gd name="T6" fmla="*/ 98 w 394"/>
                <a:gd name="T7" fmla="*/ 296 h 394"/>
                <a:gd name="T8" fmla="*/ 197 w 394"/>
                <a:gd name="T9" fmla="*/ 337 h 394"/>
                <a:gd name="T10" fmla="*/ 296 w 394"/>
                <a:gd name="T11" fmla="*/ 296 h 394"/>
                <a:gd name="T12" fmla="*/ 337 w 394"/>
                <a:gd name="T13" fmla="*/ 197 h 394"/>
                <a:gd name="T14" fmla="*/ 296 w 394"/>
                <a:gd name="T15" fmla="*/ 98 h 394"/>
                <a:gd name="T16" fmla="*/ 197 w 394"/>
                <a:gd name="T17" fmla="*/ 57 h 394"/>
                <a:gd name="T18" fmla="*/ 58 w 394"/>
                <a:gd name="T19" fmla="*/ 58 h 394"/>
                <a:gd name="T20" fmla="*/ 197 w 394"/>
                <a:gd name="T21" fmla="*/ 0 h 394"/>
                <a:gd name="T22" fmla="*/ 336 w 394"/>
                <a:gd name="T23" fmla="*/ 58 h 394"/>
                <a:gd name="T24" fmla="*/ 394 w 394"/>
                <a:gd name="T25" fmla="*/ 197 h 394"/>
                <a:gd name="T26" fmla="*/ 336 w 394"/>
                <a:gd name="T27" fmla="*/ 336 h 394"/>
                <a:gd name="T28" fmla="*/ 197 w 394"/>
                <a:gd name="T29" fmla="*/ 394 h 394"/>
                <a:gd name="T30" fmla="*/ 58 w 394"/>
                <a:gd name="T31" fmla="*/ 336 h 394"/>
                <a:gd name="T32" fmla="*/ 0 w 394"/>
                <a:gd name="T33" fmla="*/ 197 h 394"/>
                <a:gd name="T34" fmla="*/ 58 w 394"/>
                <a:gd name="T35" fmla="*/ 58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4" h="394">
                  <a:moveTo>
                    <a:pt x="197" y="57"/>
                  </a:moveTo>
                  <a:cubicBezTo>
                    <a:pt x="158" y="57"/>
                    <a:pt x="123" y="73"/>
                    <a:pt x="98" y="98"/>
                  </a:cubicBezTo>
                  <a:cubicBezTo>
                    <a:pt x="73" y="124"/>
                    <a:pt x="57" y="158"/>
                    <a:pt x="57" y="197"/>
                  </a:cubicBezTo>
                  <a:cubicBezTo>
                    <a:pt x="57" y="236"/>
                    <a:pt x="73" y="271"/>
                    <a:pt x="98" y="296"/>
                  </a:cubicBezTo>
                  <a:cubicBezTo>
                    <a:pt x="123" y="321"/>
                    <a:pt x="158" y="337"/>
                    <a:pt x="197" y="337"/>
                  </a:cubicBezTo>
                  <a:cubicBezTo>
                    <a:pt x="236" y="337"/>
                    <a:pt x="270" y="321"/>
                    <a:pt x="296" y="296"/>
                  </a:cubicBezTo>
                  <a:cubicBezTo>
                    <a:pt x="321" y="271"/>
                    <a:pt x="337" y="236"/>
                    <a:pt x="337" y="197"/>
                  </a:cubicBezTo>
                  <a:cubicBezTo>
                    <a:pt x="337" y="158"/>
                    <a:pt x="321" y="124"/>
                    <a:pt x="296" y="98"/>
                  </a:cubicBezTo>
                  <a:cubicBezTo>
                    <a:pt x="270" y="73"/>
                    <a:pt x="236" y="57"/>
                    <a:pt x="197" y="57"/>
                  </a:cubicBezTo>
                  <a:close/>
                  <a:moveTo>
                    <a:pt x="58" y="58"/>
                  </a:moveTo>
                  <a:cubicBezTo>
                    <a:pt x="93" y="22"/>
                    <a:pt x="143" y="0"/>
                    <a:pt x="197" y="0"/>
                  </a:cubicBezTo>
                  <a:cubicBezTo>
                    <a:pt x="251" y="0"/>
                    <a:pt x="301" y="22"/>
                    <a:pt x="336" y="58"/>
                  </a:cubicBezTo>
                  <a:cubicBezTo>
                    <a:pt x="372" y="93"/>
                    <a:pt x="394" y="143"/>
                    <a:pt x="394" y="197"/>
                  </a:cubicBezTo>
                  <a:cubicBezTo>
                    <a:pt x="394" y="252"/>
                    <a:pt x="372" y="301"/>
                    <a:pt x="336" y="336"/>
                  </a:cubicBezTo>
                  <a:cubicBezTo>
                    <a:pt x="301" y="372"/>
                    <a:pt x="251" y="394"/>
                    <a:pt x="197" y="394"/>
                  </a:cubicBezTo>
                  <a:cubicBezTo>
                    <a:pt x="143" y="394"/>
                    <a:pt x="93" y="372"/>
                    <a:pt x="58" y="336"/>
                  </a:cubicBezTo>
                  <a:cubicBezTo>
                    <a:pt x="22" y="301"/>
                    <a:pt x="0" y="252"/>
                    <a:pt x="0" y="197"/>
                  </a:cubicBezTo>
                  <a:cubicBezTo>
                    <a:pt x="0" y="143"/>
                    <a:pt x="22" y="93"/>
                    <a:pt x="58" y="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Freeform 8"/>
            <p:cNvSpPr/>
            <p:nvPr/>
          </p:nvSpPr>
          <p:spPr bwMode="auto">
            <a:xfrm>
              <a:off x="6923651" y="4160731"/>
              <a:ext cx="99479" cy="100211"/>
            </a:xfrm>
            <a:custGeom>
              <a:avLst/>
              <a:gdLst>
                <a:gd name="T0" fmla="*/ 55 w 115"/>
                <a:gd name="T1" fmla="*/ 83 h 116"/>
                <a:gd name="T2" fmla="*/ 64 w 115"/>
                <a:gd name="T3" fmla="*/ 104 h 116"/>
                <a:gd name="T4" fmla="*/ 104 w 115"/>
                <a:gd name="T5" fmla="*/ 104 h 116"/>
                <a:gd name="T6" fmla="*/ 104 w 115"/>
                <a:gd name="T7" fmla="*/ 64 h 116"/>
                <a:gd name="T8" fmla="*/ 82 w 115"/>
                <a:gd name="T9" fmla="*/ 56 h 116"/>
                <a:gd name="T10" fmla="*/ 34 w 115"/>
                <a:gd name="T11" fmla="*/ 8 h 116"/>
                <a:gd name="T12" fmla="*/ 8 w 115"/>
                <a:gd name="T13" fmla="*/ 8 h 116"/>
                <a:gd name="T14" fmla="*/ 8 w 115"/>
                <a:gd name="T15" fmla="*/ 35 h 116"/>
                <a:gd name="T16" fmla="*/ 55 w 115"/>
                <a:gd name="T17" fmla="*/ 8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116">
                  <a:moveTo>
                    <a:pt x="55" y="83"/>
                  </a:moveTo>
                  <a:cubicBezTo>
                    <a:pt x="55" y="90"/>
                    <a:pt x="58" y="98"/>
                    <a:pt x="64" y="104"/>
                  </a:cubicBezTo>
                  <a:cubicBezTo>
                    <a:pt x="75" y="116"/>
                    <a:pt x="93" y="116"/>
                    <a:pt x="104" y="104"/>
                  </a:cubicBezTo>
                  <a:cubicBezTo>
                    <a:pt x="115" y="93"/>
                    <a:pt x="115" y="75"/>
                    <a:pt x="104" y="64"/>
                  </a:cubicBezTo>
                  <a:cubicBezTo>
                    <a:pt x="98" y="58"/>
                    <a:pt x="90" y="55"/>
                    <a:pt x="82" y="56"/>
                  </a:cubicBezTo>
                  <a:cubicBezTo>
                    <a:pt x="34" y="8"/>
                    <a:pt x="34" y="8"/>
                    <a:pt x="34" y="8"/>
                  </a:cubicBezTo>
                  <a:cubicBezTo>
                    <a:pt x="27" y="0"/>
                    <a:pt x="15" y="0"/>
                    <a:pt x="8" y="8"/>
                  </a:cubicBezTo>
                  <a:cubicBezTo>
                    <a:pt x="0" y="15"/>
                    <a:pt x="0" y="27"/>
                    <a:pt x="8" y="35"/>
                  </a:cubicBezTo>
                  <a:cubicBezTo>
                    <a:pt x="55" y="83"/>
                    <a:pt x="55" y="83"/>
                    <a:pt x="55"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9" name="组合 28"/>
          <p:cNvGrpSpPr/>
          <p:nvPr/>
        </p:nvGrpSpPr>
        <p:grpSpPr>
          <a:xfrm>
            <a:off x="7110414" y="3207354"/>
            <a:ext cx="3214687" cy="1061644"/>
            <a:chOff x="8215313" y="3168650"/>
            <a:chExt cx="3214687" cy="1061643"/>
          </a:xfrm>
        </p:grpSpPr>
        <p:sp>
          <p:nvSpPr>
            <p:cNvPr id="17" name="矩形 16"/>
            <p:cNvSpPr/>
            <p:nvPr/>
          </p:nvSpPr>
          <p:spPr>
            <a:xfrm>
              <a:off x="8215313" y="3522663"/>
              <a:ext cx="3214687" cy="707630"/>
            </a:xfrm>
            <a:prstGeom prst="rect">
              <a:avLst/>
            </a:prstGeom>
            <a:noFill/>
          </p:spPr>
          <p:txBody>
            <a:bodyPr>
              <a:spAutoFit/>
            </a:bodyPr>
            <a:lstStyle/>
            <a:p>
              <a:pPr>
                <a:lnSpc>
                  <a:spcPct val="130000"/>
                </a:lnSpc>
                <a:defRPr/>
              </a:pP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之间点击添点击添</a:t>
              </a:r>
              <a:endPar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文本框 17"/>
            <p:cNvSpPr txBox="1"/>
            <p:nvPr/>
          </p:nvSpPr>
          <p:spPr>
            <a:xfrm>
              <a:off x="8215313" y="3168650"/>
              <a:ext cx="2622127" cy="400110"/>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defRPr/>
              </a:pPr>
              <a:r>
                <a:rPr lang="zh-CN" altLang="en-US" sz="2000" b="1">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点击此处添加标题</a:t>
              </a:r>
              <a:endParaRPr lang="zh-CN" altLang="en-US" sz="2000" b="1">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9" name="六边形 18"/>
          <p:cNvSpPr/>
          <p:nvPr/>
        </p:nvSpPr>
        <p:spPr>
          <a:xfrm rot="16200000">
            <a:off x="6357144" y="1965131"/>
            <a:ext cx="636588" cy="549275"/>
          </a:xfrm>
          <a:prstGeom prst="hexagon">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组合 19"/>
          <p:cNvGrpSpPr/>
          <p:nvPr/>
        </p:nvGrpSpPr>
        <p:grpSpPr>
          <a:xfrm>
            <a:off x="6506930" y="2058343"/>
            <a:ext cx="297260" cy="362332"/>
            <a:chOff x="3683997" y="856343"/>
            <a:chExt cx="576394" cy="702571"/>
          </a:xfrm>
          <a:solidFill>
            <a:schemeClr val="bg1"/>
          </a:solidFill>
        </p:grpSpPr>
        <p:sp>
          <p:nvSpPr>
            <p:cNvPr id="21" name="Freeform 34"/>
            <p:cNvSpPr>
              <a:spLocks noEditPoints="1"/>
            </p:cNvSpPr>
            <p:nvPr/>
          </p:nvSpPr>
          <p:spPr bwMode="auto">
            <a:xfrm>
              <a:off x="3683997" y="856343"/>
              <a:ext cx="576394" cy="702571"/>
            </a:xfrm>
            <a:custGeom>
              <a:avLst/>
              <a:gdLst>
                <a:gd name="T0" fmla="*/ 16 w 667"/>
                <a:gd name="T1" fmla="*/ 176 h 813"/>
                <a:gd name="T2" fmla="*/ 175 w 667"/>
                <a:gd name="T3" fmla="*/ 16 h 813"/>
                <a:gd name="T4" fmla="*/ 214 w 667"/>
                <a:gd name="T5" fmla="*/ 0 h 813"/>
                <a:gd name="T6" fmla="*/ 613 w 667"/>
                <a:gd name="T7" fmla="*/ 0 h 813"/>
                <a:gd name="T8" fmla="*/ 667 w 667"/>
                <a:gd name="T9" fmla="*/ 54 h 813"/>
                <a:gd name="T10" fmla="*/ 667 w 667"/>
                <a:gd name="T11" fmla="*/ 759 h 813"/>
                <a:gd name="T12" fmla="*/ 613 w 667"/>
                <a:gd name="T13" fmla="*/ 813 h 813"/>
                <a:gd name="T14" fmla="*/ 54 w 667"/>
                <a:gd name="T15" fmla="*/ 813 h 813"/>
                <a:gd name="T16" fmla="*/ 0 w 667"/>
                <a:gd name="T17" fmla="*/ 759 h 813"/>
                <a:gd name="T18" fmla="*/ 0 w 667"/>
                <a:gd name="T19" fmla="*/ 214 h 813"/>
                <a:gd name="T20" fmla="*/ 16 w 667"/>
                <a:gd name="T21" fmla="*/ 176 h 813"/>
                <a:gd name="T22" fmla="*/ 194 w 667"/>
                <a:gd name="T23" fmla="*/ 229 h 813"/>
                <a:gd name="T24" fmla="*/ 57 w 667"/>
                <a:gd name="T25" fmla="*/ 229 h 813"/>
                <a:gd name="T26" fmla="*/ 57 w 667"/>
                <a:gd name="T27" fmla="*/ 756 h 813"/>
                <a:gd name="T28" fmla="*/ 610 w 667"/>
                <a:gd name="T29" fmla="*/ 756 h 813"/>
                <a:gd name="T30" fmla="*/ 610 w 667"/>
                <a:gd name="T31" fmla="*/ 57 h 813"/>
                <a:gd name="T32" fmla="*/ 238 w 667"/>
                <a:gd name="T33" fmla="*/ 57 h 813"/>
                <a:gd name="T34" fmla="*/ 238 w 667"/>
                <a:gd name="T35" fmla="*/ 185 h 813"/>
                <a:gd name="T36" fmla="*/ 194 w 667"/>
                <a:gd name="T37" fmla="*/ 229 h 813"/>
                <a:gd name="T38" fmla="*/ 82 w 667"/>
                <a:gd name="T39" fmla="*/ 191 h 813"/>
                <a:gd name="T40" fmla="*/ 194 w 667"/>
                <a:gd name="T41" fmla="*/ 191 h 813"/>
                <a:gd name="T42" fmla="*/ 200 w 667"/>
                <a:gd name="T43" fmla="*/ 185 h 813"/>
                <a:gd name="T44" fmla="*/ 200 w 667"/>
                <a:gd name="T45" fmla="*/ 72 h 813"/>
                <a:gd name="T46" fmla="*/ 82 w 667"/>
                <a:gd name="T47" fmla="*/ 19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7" h="813">
                  <a:moveTo>
                    <a:pt x="16" y="176"/>
                  </a:moveTo>
                  <a:cubicBezTo>
                    <a:pt x="175" y="16"/>
                    <a:pt x="175" y="16"/>
                    <a:pt x="175" y="16"/>
                  </a:cubicBezTo>
                  <a:cubicBezTo>
                    <a:pt x="186" y="6"/>
                    <a:pt x="199" y="0"/>
                    <a:pt x="214" y="0"/>
                  </a:cubicBezTo>
                  <a:cubicBezTo>
                    <a:pt x="613" y="0"/>
                    <a:pt x="613" y="0"/>
                    <a:pt x="613" y="0"/>
                  </a:cubicBezTo>
                  <a:cubicBezTo>
                    <a:pt x="643" y="0"/>
                    <a:pt x="667" y="24"/>
                    <a:pt x="667" y="54"/>
                  </a:cubicBezTo>
                  <a:cubicBezTo>
                    <a:pt x="667" y="759"/>
                    <a:pt x="667" y="759"/>
                    <a:pt x="667" y="759"/>
                  </a:cubicBezTo>
                  <a:cubicBezTo>
                    <a:pt x="667" y="789"/>
                    <a:pt x="643" y="813"/>
                    <a:pt x="613" y="813"/>
                  </a:cubicBezTo>
                  <a:cubicBezTo>
                    <a:pt x="54" y="813"/>
                    <a:pt x="54" y="813"/>
                    <a:pt x="54" y="813"/>
                  </a:cubicBezTo>
                  <a:cubicBezTo>
                    <a:pt x="24" y="813"/>
                    <a:pt x="0" y="789"/>
                    <a:pt x="0" y="759"/>
                  </a:cubicBezTo>
                  <a:cubicBezTo>
                    <a:pt x="0" y="214"/>
                    <a:pt x="0" y="214"/>
                    <a:pt x="0" y="214"/>
                  </a:cubicBezTo>
                  <a:cubicBezTo>
                    <a:pt x="0" y="200"/>
                    <a:pt x="5" y="186"/>
                    <a:pt x="16" y="176"/>
                  </a:cubicBezTo>
                  <a:close/>
                  <a:moveTo>
                    <a:pt x="194" y="229"/>
                  </a:moveTo>
                  <a:cubicBezTo>
                    <a:pt x="57" y="229"/>
                    <a:pt x="57" y="229"/>
                    <a:pt x="57" y="229"/>
                  </a:cubicBezTo>
                  <a:cubicBezTo>
                    <a:pt x="57" y="756"/>
                    <a:pt x="57" y="756"/>
                    <a:pt x="57" y="756"/>
                  </a:cubicBezTo>
                  <a:cubicBezTo>
                    <a:pt x="610" y="756"/>
                    <a:pt x="610" y="756"/>
                    <a:pt x="610" y="756"/>
                  </a:cubicBezTo>
                  <a:cubicBezTo>
                    <a:pt x="610" y="57"/>
                    <a:pt x="610" y="57"/>
                    <a:pt x="610" y="57"/>
                  </a:cubicBezTo>
                  <a:cubicBezTo>
                    <a:pt x="238" y="57"/>
                    <a:pt x="238" y="57"/>
                    <a:pt x="238" y="57"/>
                  </a:cubicBezTo>
                  <a:cubicBezTo>
                    <a:pt x="238" y="185"/>
                    <a:pt x="238" y="185"/>
                    <a:pt x="238" y="185"/>
                  </a:cubicBezTo>
                  <a:cubicBezTo>
                    <a:pt x="238" y="210"/>
                    <a:pt x="218" y="229"/>
                    <a:pt x="194" y="229"/>
                  </a:cubicBezTo>
                  <a:close/>
                  <a:moveTo>
                    <a:pt x="82" y="191"/>
                  </a:moveTo>
                  <a:cubicBezTo>
                    <a:pt x="194" y="191"/>
                    <a:pt x="194" y="191"/>
                    <a:pt x="194" y="191"/>
                  </a:cubicBezTo>
                  <a:cubicBezTo>
                    <a:pt x="197" y="191"/>
                    <a:pt x="200" y="188"/>
                    <a:pt x="200" y="185"/>
                  </a:cubicBezTo>
                  <a:cubicBezTo>
                    <a:pt x="200" y="72"/>
                    <a:pt x="200" y="72"/>
                    <a:pt x="200" y="72"/>
                  </a:cubicBezTo>
                  <a:cubicBezTo>
                    <a:pt x="82" y="191"/>
                    <a:pt x="82" y="191"/>
                    <a:pt x="82" y="19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dirty="0">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2" name="Freeform 35"/>
            <p:cNvSpPr>
              <a:spLocks noEditPoints="1"/>
            </p:cNvSpPr>
            <p:nvPr/>
          </p:nvSpPr>
          <p:spPr bwMode="auto">
            <a:xfrm>
              <a:off x="3765921" y="1015436"/>
              <a:ext cx="412546" cy="433758"/>
            </a:xfrm>
            <a:custGeom>
              <a:avLst/>
              <a:gdLst>
                <a:gd name="T0" fmla="*/ 170 w 477"/>
                <a:gd name="T1" fmla="*/ 429 h 502"/>
                <a:gd name="T2" fmla="*/ 86 w 477"/>
                <a:gd name="T3" fmla="*/ 502 h 502"/>
                <a:gd name="T4" fmla="*/ 0 w 477"/>
                <a:gd name="T5" fmla="*/ 416 h 502"/>
                <a:gd name="T6" fmla="*/ 72 w 477"/>
                <a:gd name="T7" fmla="*/ 330 h 502"/>
                <a:gd name="T8" fmla="*/ 63 w 477"/>
                <a:gd name="T9" fmla="*/ 258 h 502"/>
                <a:gd name="T10" fmla="*/ 144 w 477"/>
                <a:gd name="T11" fmla="*/ 143 h 502"/>
                <a:gd name="T12" fmla="*/ 254 w 477"/>
                <a:gd name="T13" fmla="*/ 20 h 502"/>
                <a:gd name="T14" fmla="*/ 458 w 477"/>
                <a:gd name="T15" fmla="*/ 0 h 502"/>
                <a:gd name="T16" fmla="*/ 477 w 477"/>
                <a:gd name="T17" fmla="*/ 153 h 502"/>
                <a:gd name="T18" fmla="*/ 398 w 477"/>
                <a:gd name="T19" fmla="*/ 172 h 502"/>
                <a:gd name="T20" fmla="*/ 438 w 477"/>
                <a:gd name="T21" fmla="*/ 223 h 502"/>
                <a:gd name="T22" fmla="*/ 404 w 477"/>
                <a:gd name="T23" fmla="*/ 245 h 502"/>
                <a:gd name="T24" fmla="*/ 452 w 477"/>
                <a:gd name="T25" fmla="*/ 355 h 502"/>
                <a:gd name="T26" fmla="*/ 452 w 477"/>
                <a:gd name="T27" fmla="*/ 477 h 502"/>
                <a:gd name="T28" fmla="*/ 330 w 477"/>
                <a:gd name="T29" fmla="*/ 477 h 502"/>
                <a:gd name="T30" fmla="*/ 256 w 477"/>
                <a:gd name="T31" fmla="*/ 464 h 502"/>
                <a:gd name="T32" fmla="*/ 235 w 477"/>
                <a:gd name="T33" fmla="*/ 429 h 502"/>
                <a:gd name="T34" fmla="*/ 162 w 477"/>
                <a:gd name="T35" fmla="*/ 160 h 502"/>
                <a:gd name="T36" fmla="*/ 135 w 477"/>
                <a:gd name="T37" fmla="*/ 275 h 502"/>
                <a:gd name="T38" fmla="*/ 101 w 477"/>
                <a:gd name="T39" fmla="*/ 331 h 502"/>
                <a:gd name="T40" fmla="*/ 171 w 477"/>
                <a:gd name="T41" fmla="*/ 404 h 502"/>
                <a:gd name="T42" fmla="*/ 235 w 477"/>
                <a:gd name="T43" fmla="*/ 378 h 502"/>
                <a:gd name="T44" fmla="*/ 306 w 477"/>
                <a:gd name="T45" fmla="*/ 408 h 502"/>
                <a:gd name="T46" fmla="*/ 378 w 477"/>
                <a:gd name="T47" fmla="*/ 330 h 502"/>
                <a:gd name="T48" fmla="*/ 353 w 477"/>
                <a:gd name="T49" fmla="*/ 245 h 502"/>
                <a:gd name="T50" fmla="*/ 382 w 477"/>
                <a:gd name="T51" fmla="*/ 174 h 502"/>
                <a:gd name="T52" fmla="*/ 273 w 477"/>
                <a:gd name="T53" fmla="*/ 172 h 502"/>
                <a:gd name="T54" fmla="*/ 254 w 477"/>
                <a:gd name="T55" fmla="*/ 101 h 502"/>
                <a:gd name="T56" fmla="*/ 292 w 477"/>
                <a:gd name="T57" fmla="*/ 38 h 502"/>
                <a:gd name="T58" fmla="*/ 439 w 477"/>
                <a:gd name="T59" fmla="*/ 134 h 502"/>
                <a:gd name="T60" fmla="*/ 425 w 477"/>
                <a:gd name="T61" fmla="*/ 382 h 502"/>
                <a:gd name="T62" fmla="*/ 357 w 477"/>
                <a:gd name="T63" fmla="*/ 382 h 502"/>
                <a:gd name="T64" fmla="*/ 357 w 477"/>
                <a:gd name="T65" fmla="*/ 450 h 502"/>
                <a:gd name="T66" fmla="*/ 425 w 477"/>
                <a:gd name="T67" fmla="*/ 450 h 502"/>
                <a:gd name="T68" fmla="*/ 425 w 477"/>
                <a:gd name="T69" fmla="*/ 382 h 502"/>
                <a:gd name="T70" fmla="*/ 86 w 477"/>
                <a:gd name="T71" fmla="*/ 367 h 502"/>
                <a:gd name="T72" fmla="*/ 38 w 477"/>
                <a:gd name="T73" fmla="*/ 416 h 502"/>
                <a:gd name="T74" fmla="*/ 86 w 477"/>
                <a:gd name="T75" fmla="*/ 464 h 502"/>
                <a:gd name="T76" fmla="*/ 134 w 477"/>
                <a:gd name="T77" fmla="*/ 41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7" h="502">
                  <a:moveTo>
                    <a:pt x="235" y="429"/>
                  </a:moveTo>
                  <a:cubicBezTo>
                    <a:pt x="170" y="429"/>
                    <a:pt x="170" y="429"/>
                    <a:pt x="170" y="429"/>
                  </a:cubicBezTo>
                  <a:cubicBezTo>
                    <a:pt x="168" y="448"/>
                    <a:pt x="159" y="464"/>
                    <a:pt x="146" y="477"/>
                  </a:cubicBezTo>
                  <a:cubicBezTo>
                    <a:pt x="131" y="493"/>
                    <a:pt x="109" y="502"/>
                    <a:pt x="86" y="502"/>
                  </a:cubicBezTo>
                  <a:cubicBezTo>
                    <a:pt x="62" y="502"/>
                    <a:pt x="41" y="493"/>
                    <a:pt x="25" y="477"/>
                  </a:cubicBezTo>
                  <a:cubicBezTo>
                    <a:pt x="10" y="461"/>
                    <a:pt x="0" y="440"/>
                    <a:pt x="0" y="416"/>
                  </a:cubicBezTo>
                  <a:cubicBezTo>
                    <a:pt x="0" y="392"/>
                    <a:pt x="10" y="370"/>
                    <a:pt x="25" y="355"/>
                  </a:cubicBezTo>
                  <a:cubicBezTo>
                    <a:pt x="38" y="342"/>
                    <a:pt x="54" y="333"/>
                    <a:pt x="72" y="330"/>
                  </a:cubicBezTo>
                  <a:cubicBezTo>
                    <a:pt x="48" y="277"/>
                    <a:pt x="48" y="277"/>
                    <a:pt x="48" y="277"/>
                  </a:cubicBezTo>
                  <a:cubicBezTo>
                    <a:pt x="43" y="269"/>
                    <a:pt x="48" y="255"/>
                    <a:pt x="63" y="258"/>
                  </a:cubicBezTo>
                  <a:cubicBezTo>
                    <a:pt x="84" y="263"/>
                    <a:pt x="84" y="263"/>
                    <a:pt x="84" y="263"/>
                  </a:cubicBezTo>
                  <a:cubicBezTo>
                    <a:pt x="94" y="216"/>
                    <a:pt x="115" y="175"/>
                    <a:pt x="144" y="143"/>
                  </a:cubicBezTo>
                  <a:cubicBezTo>
                    <a:pt x="174" y="108"/>
                    <a:pt x="212" y="84"/>
                    <a:pt x="254" y="75"/>
                  </a:cubicBezTo>
                  <a:cubicBezTo>
                    <a:pt x="254" y="20"/>
                    <a:pt x="254" y="20"/>
                    <a:pt x="254" y="20"/>
                  </a:cubicBezTo>
                  <a:cubicBezTo>
                    <a:pt x="254" y="9"/>
                    <a:pt x="264" y="0"/>
                    <a:pt x="275" y="0"/>
                  </a:cubicBezTo>
                  <a:cubicBezTo>
                    <a:pt x="458" y="0"/>
                    <a:pt x="458" y="0"/>
                    <a:pt x="458" y="0"/>
                  </a:cubicBezTo>
                  <a:cubicBezTo>
                    <a:pt x="468" y="0"/>
                    <a:pt x="477" y="9"/>
                    <a:pt x="477" y="19"/>
                  </a:cubicBezTo>
                  <a:cubicBezTo>
                    <a:pt x="477" y="153"/>
                    <a:pt x="477" y="153"/>
                    <a:pt x="477" y="153"/>
                  </a:cubicBezTo>
                  <a:cubicBezTo>
                    <a:pt x="477" y="163"/>
                    <a:pt x="468" y="172"/>
                    <a:pt x="458" y="172"/>
                  </a:cubicBezTo>
                  <a:cubicBezTo>
                    <a:pt x="398" y="172"/>
                    <a:pt x="398" y="172"/>
                    <a:pt x="398" y="172"/>
                  </a:cubicBezTo>
                  <a:cubicBezTo>
                    <a:pt x="398" y="172"/>
                    <a:pt x="399" y="173"/>
                    <a:pt x="399" y="174"/>
                  </a:cubicBezTo>
                  <a:cubicBezTo>
                    <a:pt x="438" y="223"/>
                    <a:pt x="438" y="223"/>
                    <a:pt x="438" y="223"/>
                  </a:cubicBezTo>
                  <a:cubicBezTo>
                    <a:pt x="444" y="229"/>
                    <a:pt x="443" y="245"/>
                    <a:pt x="428" y="245"/>
                  </a:cubicBezTo>
                  <a:cubicBezTo>
                    <a:pt x="404" y="245"/>
                    <a:pt x="404" y="245"/>
                    <a:pt x="404" y="245"/>
                  </a:cubicBezTo>
                  <a:cubicBezTo>
                    <a:pt x="404" y="330"/>
                    <a:pt x="404" y="330"/>
                    <a:pt x="404" y="330"/>
                  </a:cubicBezTo>
                  <a:cubicBezTo>
                    <a:pt x="422" y="333"/>
                    <a:pt x="439" y="342"/>
                    <a:pt x="452" y="355"/>
                  </a:cubicBezTo>
                  <a:cubicBezTo>
                    <a:pt x="467" y="370"/>
                    <a:pt x="477" y="392"/>
                    <a:pt x="477" y="416"/>
                  </a:cubicBezTo>
                  <a:cubicBezTo>
                    <a:pt x="477" y="440"/>
                    <a:pt x="467" y="461"/>
                    <a:pt x="452" y="477"/>
                  </a:cubicBezTo>
                  <a:cubicBezTo>
                    <a:pt x="436" y="493"/>
                    <a:pt x="415" y="502"/>
                    <a:pt x="391" y="502"/>
                  </a:cubicBezTo>
                  <a:cubicBezTo>
                    <a:pt x="367" y="502"/>
                    <a:pt x="346" y="493"/>
                    <a:pt x="330" y="477"/>
                  </a:cubicBezTo>
                  <a:cubicBezTo>
                    <a:pt x="317" y="463"/>
                    <a:pt x="308" y="445"/>
                    <a:pt x="306" y="425"/>
                  </a:cubicBezTo>
                  <a:cubicBezTo>
                    <a:pt x="256" y="464"/>
                    <a:pt x="256" y="464"/>
                    <a:pt x="256" y="464"/>
                  </a:cubicBezTo>
                  <a:cubicBezTo>
                    <a:pt x="249" y="470"/>
                    <a:pt x="235" y="469"/>
                    <a:pt x="235" y="453"/>
                  </a:cubicBezTo>
                  <a:cubicBezTo>
                    <a:pt x="235" y="429"/>
                    <a:pt x="235" y="429"/>
                    <a:pt x="235" y="429"/>
                  </a:cubicBezTo>
                  <a:close/>
                  <a:moveTo>
                    <a:pt x="254" y="101"/>
                  </a:moveTo>
                  <a:cubicBezTo>
                    <a:pt x="219" y="110"/>
                    <a:pt x="188" y="131"/>
                    <a:pt x="162" y="160"/>
                  </a:cubicBezTo>
                  <a:cubicBezTo>
                    <a:pt x="137" y="189"/>
                    <a:pt x="118" y="226"/>
                    <a:pt x="109" y="269"/>
                  </a:cubicBezTo>
                  <a:cubicBezTo>
                    <a:pt x="135" y="275"/>
                    <a:pt x="135" y="275"/>
                    <a:pt x="135" y="275"/>
                  </a:cubicBezTo>
                  <a:cubicBezTo>
                    <a:pt x="148" y="278"/>
                    <a:pt x="147" y="292"/>
                    <a:pt x="140" y="298"/>
                  </a:cubicBezTo>
                  <a:cubicBezTo>
                    <a:pt x="101" y="331"/>
                    <a:pt x="101" y="331"/>
                    <a:pt x="101" y="331"/>
                  </a:cubicBezTo>
                  <a:cubicBezTo>
                    <a:pt x="118" y="334"/>
                    <a:pt x="134" y="342"/>
                    <a:pt x="146" y="355"/>
                  </a:cubicBezTo>
                  <a:cubicBezTo>
                    <a:pt x="159" y="368"/>
                    <a:pt x="168" y="385"/>
                    <a:pt x="171" y="404"/>
                  </a:cubicBezTo>
                  <a:cubicBezTo>
                    <a:pt x="235" y="404"/>
                    <a:pt x="235" y="404"/>
                    <a:pt x="235" y="404"/>
                  </a:cubicBezTo>
                  <a:cubicBezTo>
                    <a:pt x="235" y="378"/>
                    <a:pt x="235" y="378"/>
                    <a:pt x="235" y="378"/>
                  </a:cubicBezTo>
                  <a:cubicBezTo>
                    <a:pt x="235" y="365"/>
                    <a:pt x="248" y="363"/>
                    <a:pt x="256" y="369"/>
                  </a:cubicBezTo>
                  <a:cubicBezTo>
                    <a:pt x="306" y="408"/>
                    <a:pt x="306" y="408"/>
                    <a:pt x="306" y="408"/>
                  </a:cubicBezTo>
                  <a:cubicBezTo>
                    <a:pt x="308" y="387"/>
                    <a:pt x="317" y="368"/>
                    <a:pt x="330" y="355"/>
                  </a:cubicBezTo>
                  <a:cubicBezTo>
                    <a:pt x="343" y="342"/>
                    <a:pt x="360" y="333"/>
                    <a:pt x="378" y="330"/>
                  </a:cubicBezTo>
                  <a:cubicBezTo>
                    <a:pt x="378" y="245"/>
                    <a:pt x="378" y="245"/>
                    <a:pt x="378" y="245"/>
                  </a:cubicBezTo>
                  <a:cubicBezTo>
                    <a:pt x="353" y="245"/>
                    <a:pt x="353" y="245"/>
                    <a:pt x="353" y="245"/>
                  </a:cubicBezTo>
                  <a:cubicBezTo>
                    <a:pt x="340" y="245"/>
                    <a:pt x="338" y="230"/>
                    <a:pt x="344" y="223"/>
                  </a:cubicBezTo>
                  <a:cubicBezTo>
                    <a:pt x="382" y="174"/>
                    <a:pt x="382" y="174"/>
                    <a:pt x="382" y="174"/>
                  </a:cubicBezTo>
                  <a:cubicBezTo>
                    <a:pt x="383" y="173"/>
                    <a:pt x="383" y="172"/>
                    <a:pt x="384" y="172"/>
                  </a:cubicBezTo>
                  <a:cubicBezTo>
                    <a:pt x="273" y="172"/>
                    <a:pt x="273" y="172"/>
                    <a:pt x="273" y="172"/>
                  </a:cubicBezTo>
                  <a:cubicBezTo>
                    <a:pt x="263" y="172"/>
                    <a:pt x="254" y="164"/>
                    <a:pt x="254" y="153"/>
                  </a:cubicBezTo>
                  <a:cubicBezTo>
                    <a:pt x="254" y="101"/>
                    <a:pt x="254" y="101"/>
                    <a:pt x="254" y="101"/>
                  </a:cubicBezTo>
                  <a:close/>
                  <a:moveTo>
                    <a:pt x="439" y="38"/>
                  </a:moveTo>
                  <a:cubicBezTo>
                    <a:pt x="292" y="38"/>
                    <a:pt x="292" y="38"/>
                    <a:pt x="292" y="38"/>
                  </a:cubicBezTo>
                  <a:cubicBezTo>
                    <a:pt x="292" y="134"/>
                    <a:pt x="292" y="134"/>
                    <a:pt x="292" y="134"/>
                  </a:cubicBezTo>
                  <a:cubicBezTo>
                    <a:pt x="439" y="134"/>
                    <a:pt x="439" y="134"/>
                    <a:pt x="439" y="134"/>
                  </a:cubicBezTo>
                  <a:cubicBezTo>
                    <a:pt x="439" y="38"/>
                    <a:pt x="439" y="38"/>
                    <a:pt x="439" y="38"/>
                  </a:cubicBezTo>
                  <a:close/>
                  <a:moveTo>
                    <a:pt x="425" y="382"/>
                  </a:moveTo>
                  <a:cubicBezTo>
                    <a:pt x="416" y="373"/>
                    <a:pt x="404" y="367"/>
                    <a:pt x="391" y="367"/>
                  </a:cubicBezTo>
                  <a:cubicBezTo>
                    <a:pt x="378" y="367"/>
                    <a:pt x="366" y="373"/>
                    <a:pt x="357" y="382"/>
                  </a:cubicBezTo>
                  <a:cubicBezTo>
                    <a:pt x="349" y="390"/>
                    <a:pt x="343" y="402"/>
                    <a:pt x="343" y="416"/>
                  </a:cubicBezTo>
                  <a:cubicBezTo>
                    <a:pt x="343" y="429"/>
                    <a:pt x="349" y="441"/>
                    <a:pt x="357" y="450"/>
                  </a:cubicBezTo>
                  <a:cubicBezTo>
                    <a:pt x="366" y="459"/>
                    <a:pt x="378" y="464"/>
                    <a:pt x="391" y="464"/>
                  </a:cubicBezTo>
                  <a:cubicBezTo>
                    <a:pt x="404" y="464"/>
                    <a:pt x="416" y="459"/>
                    <a:pt x="425" y="450"/>
                  </a:cubicBezTo>
                  <a:cubicBezTo>
                    <a:pt x="434" y="441"/>
                    <a:pt x="439" y="429"/>
                    <a:pt x="439" y="416"/>
                  </a:cubicBezTo>
                  <a:cubicBezTo>
                    <a:pt x="439" y="402"/>
                    <a:pt x="434" y="390"/>
                    <a:pt x="425" y="382"/>
                  </a:cubicBezTo>
                  <a:close/>
                  <a:moveTo>
                    <a:pt x="120" y="382"/>
                  </a:moveTo>
                  <a:cubicBezTo>
                    <a:pt x="111" y="373"/>
                    <a:pt x="99" y="367"/>
                    <a:pt x="86" y="367"/>
                  </a:cubicBezTo>
                  <a:cubicBezTo>
                    <a:pt x="73" y="367"/>
                    <a:pt x="61" y="373"/>
                    <a:pt x="52" y="382"/>
                  </a:cubicBezTo>
                  <a:cubicBezTo>
                    <a:pt x="43" y="390"/>
                    <a:pt x="38" y="402"/>
                    <a:pt x="38" y="416"/>
                  </a:cubicBezTo>
                  <a:cubicBezTo>
                    <a:pt x="38" y="429"/>
                    <a:pt x="43" y="441"/>
                    <a:pt x="52" y="450"/>
                  </a:cubicBezTo>
                  <a:cubicBezTo>
                    <a:pt x="61" y="459"/>
                    <a:pt x="73" y="464"/>
                    <a:pt x="86" y="464"/>
                  </a:cubicBezTo>
                  <a:cubicBezTo>
                    <a:pt x="99" y="464"/>
                    <a:pt x="111" y="459"/>
                    <a:pt x="120" y="450"/>
                  </a:cubicBezTo>
                  <a:cubicBezTo>
                    <a:pt x="128" y="441"/>
                    <a:pt x="134" y="429"/>
                    <a:pt x="134" y="416"/>
                  </a:cubicBezTo>
                  <a:cubicBezTo>
                    <a:pt x="134" y="402"/>
                    <a:pt x="128" y="390"/>
                    <a:pt x="120" y="3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a:solidFill>
                  <a:schemeClr val="bg1"/>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8" name="组合 27"/>
          <p:cNvGrpSpPr/>
          <p:nvPr/>
        </p:nvGrpSpPr>
        <p:grpSpPr>
          <a:xfrm>
            <a:off x="7110414" y="1713513"/>
            <a:ext cx="3214687" cy="1061642"/>
            <a:chOff x="8215313" y="1674813"/>
            <a:chExt cx="3214687" cy="1061642"/>
          </a:xfrm>
        </p:grpSpPr>
        <p:sp>
          <p:nvSpPr>
            <p:cNvPr id="23" name="矩形 22"/>
            <p:cNvSpPr/>
            <p:nvPr/>
          </p:nvSpPr>
          <p:spPr>
            <a:xfrm>
              <a:off x="8215313" y="2028825"/>
              <a:ext cx="3214687" cy="707630"/>
            </a:xfrm>
            <a:prstGeom prst="rect">
              <a:avLst/>
            </a:prstGeom>
            <a:noFill/>
          </p:spPr>
          <p:txBody>
            <a:bodyPr>
              <a:spAutoFit/>
            </a:bodyPr>
            <a:lstStyle/>
            <a:p>
              <a:pPr>
                <a:lnSpc>
                  <a:spcPct val="130000"/>
                </a:lnSpc>
                <a:defRPr/>
              </a:pP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之间点击添加正文、温提示正文行距在</a:t>
              </a:r>
              <a:r>
                <a:rPr lang="en-US" altLang="zh-CN"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1.2~1.3</a:t>
              </a:r>
              <a:r>
                <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之间点击添点击添</a:t>
              </a:r>
              <a:endParaRPr lang="zh-CN" altLang="en-US" sz="1055">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文本框 23"/>
            <p:cNvSpPr txBox="1"/>
            <p:nvPr/>
          </p:nvSpPr>
          <p:spPr>
            <a:xfrm>
              <a:off x="8215313" y="1674813"/>
              <a:ext cx="2622127" cy="400110"/>
            </a:xfrm>
            <a:prstGeom prst="rect">
              <a:avLst/>
            </a:prstGeom>
          </p:spPr>
          <p:txBody>
            <a:bodyPr wrap="square">
              <a:spAutoFit/>
            </a:bodyPr>
            <a:lstStyle>
              <a:defPPr>
                <a:defRPr lang="zh-CN"/>
              </a:defPPr>
              <a:lvl1pPr>
                <a:defRPr sz="2400">
                  <a:solidFill>
                    <a:schemeClr val="bg2">
                      <a:lumMod val="25000"/>
                      <a:alpha val="85000"/>
                    </a:schemeClr>
                  </a:solidFill>
                  <a:latin typeface="+mn-ea"/>
                </a:defRPr>
              </a:lvl1pPr>
            </a:lstStyle>
            <a:p>
              <a:pPr>
                <a:defRPr/>
              </a:pPr>
              <a:r>
                <a:rPr lang="zh-CN" altLang="en-US" sz="2000" b="1">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点击此处添加标题</a:t>
              </a:r>
              <a:endParaRPr lang="zh-CN" altLang="en-US" sz="2000" b="1">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1" name="文本框 30"/>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par>
                                <p:cTn id="9" presetID="17" presetClass="entr" presetSubtype="10" fill="hold" grpId="0" nodeType="withEffect">
                                  <p:stCondLst>
                                    <p:cond delay="300"/>
                                  </p:stCondLst>
                                  <p:iterate type="lt">
                                    <p:tmPct val="10000"/>
                                  </p:iterate>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strVal val="#ppt_h"/>
                                          </p:val>
                                        </p:tav>
                                        <p:tav tm="100000">
                                          <p:val>
                                            <p:strVal val="#ppt_h"/>
                                          </p:val>
                                        </p:tav>
                                      </p:tavLst>
                                    </p:anim>
                                  </p:childTnLst>
                                </p:cTn>
                              </p:par>
                              <p:par>
                                <p:cTn id="13" presetID="26" presetClass="entr" presetSubtype="0" fill="hold" grpId="0" nodeType="withEffect">
                                  <p:stCondLst>
                                    <p:cond delay="600"/>
                                  </p:stCondLst>
                                  <p:iterate type="lt">
                                    <p:tmPct val="3896"/>
                                  </p:iterate>
                                  <p:childTnLst>
                                    <p:set>
                                      <p:cBhvr>
                                        <p:cTn id="14" dur="1" fill="hold">
                                          <p:stCondLst>
                                            <p:cond delay="0"/>
                                          </p:stCondLst>
                                        </p:cTn>
                                        <p:tgtEl>
                                          <p:spTgt spid="3"/>
                                        </p:tgtEl>
                                        <p:attrNameLst>
                                          <p:attrName>style.visibility</p:attrName>
                                        </p:attrNameLst>
                                      </p:cBhvr>
                                      <p:to>
                                        <p:strVal val="visible"/>
                                      </p:to>
                                    </p:set>
                                    <p:animEffect transition="in" filter="wipe(down)">
                                      <p:cBhvr>
                                        <p:cTn id="15" dur="145">
                                          <p:stCondLst>
                                            <p:cond delay="0"/>
                                          </p:stCondLst>
                                        </p:cTn>
                                        <p:tgtEl>
                                          <p:spTgt spid="3"/>
                                        </p:tgtEl>
                                      </p:cBhvr>
                                    </p:animEffect>
                                    <p:anim calcmode="lin" valueType="num">
                                      <p:cBhvr>
                                        <p:cTn id="16" dur="456"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16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166" tmFilter="0, 0; 0.125,0.2665; 0.25,0.4; 0.375,0.465; 0.5,0.5;  0.625,0.535; 0.75,0.6; 0.875,0.7335; 1,1">
                                          <p:stCondLst>
                                            <p:cond delay="166"/>
                                          </p:stCondLst>
                                        </p:cTn>
                                        <p:tgtEl>
                                          <p:spTgt spid="3"/>
                                        </p:tgtEl>
                                        <p:attrNameLst>
                                          <p:attrName>ppt_y</p:attrName>
                                        </p:attrNameLst>
                                      </p:cBhvr>
                                      <p:tavLst>
                                        <p:tav tm="0" fmla="#ppt_y-sin(pi*$)/9">
                                          <p:val>
                                            <p:fltVal val="0"/>
                                          </p:val>
                                        </p:tav>
                                        <p:tav tm="100000">
                                          <p:val>
                                            <p:fltVal val="1"/>
                                          </p:val>
                                        </p:tav>
                                      </p:tavLst>
                                    </p:anim>
                                    <p:anim calcmode="lin" valueType="num">
                                      <p:cBhvr>
                                        <p:cTn id="19" dur="83" tmFilter="0, 0; 0.125,0.2665; 0.25,0.4; 0.375,0.465; 0.5,0.5;  0.625,0.535; 0.75,0.6; 0.875,0.7335; 1,1">
                                          <p:stCondLst>
                                            <p:cond delay="331"/>
                                          </p:stCondLst>
                                        </p:cTn>
                                        <p:tgtEl>
                                          <p:spTgt spid="3"/>
                                        </p:tgtEl>
                                        <p:attrNameLst>
                                          <p:attrName>ppt_y</p:attrName>
                                        </p:attrNameLst>
                                      </p:cBhvr>
                                      <p:tavLst>
                                        <p:tav tm="0" fmla="#ppt_y-sin(pi*$)/27">
                                          <p:val>
                                            <p:fltVal val="0"/>
                                          </p:val>
                                        </p:tav>
                                        <p:tav tm="100000">
                                          <p:val>
                                            <p:fltVal val="1"/>
                                          </p:val>
                                        </p:tav>
                                      </p:tavLst>
                                    </p:anim>
                                    <p:anim calcmode="lin" valueType="num">
                                      <p:cBhvr>
                                        <p:cTn id="20" dur="41" tmFilter="0, 0; 0.125,0.2665; 0.25,0.4; 0.375,0.465; 0.5,0.5;  0.625,0.535; 0.75,0.6; 0.875,0.7335; 1,1">
                                          <p:stCondLst>
                                            <p:cond delay="414"/>
                                          </p:stCondLst>
                                        </p:cTn>
                                        <p:tgtEl>
                                          <p:spTgt spid="3"/>
                                        </p:tgtEl>
                                        <p:attrNameLst>
                                          <p:attrName>ppt_y</p:attrName>
                                        </p:attrNameLst>
                                      </p:cBhvr>
                                      <p:tavLst>
                                        <p:tav tm="0" fmla="#ppt_y-sin(pi*$)/81">
                                          <p:val>
                                            <p:fltVal val="0"/>
                                          </p:val>
                                        </p:tav>
                                        <p:tav tm="100000">
                                          <p:val>
                                            <p:fltVal val="1"/>
                                          </p:val>
                                        </p:tav>
                                      </p:tavLst>
                                    </p:anim>
                                    <p:animScale>
                                      <p:cBhvr>
                                        <p:cTn id="21" dur="7">
                                          <p:stCondLst>
                                            <p:cond delay="162"/>
                                          </p:stCondLst>
                                        </p:cTn>
                                        <p:tgtEl>
                                          <p:spTgt spid="3"/>
                                        </p:tgtEl>
                                      </p:cBhvr>
                                      <p:to x="100000" y="60000"/>
                                    </p:animScale>
                                    <p:animScale>
                                      <p:cBhvr>
                                        <p:cTn id="22" dur="41" decel="50000">
                                          <p:stCondLst>
                                            <p:cond delay="169"/>
                                          </p:stCondLst>
                                        </p:cTn>
                                        <p:tgtEl>
                                          <p:spTgt spid="3"/>
                                        </p:tgtEl>
                                      </p:cBhvr>
                                      <p:to x="100000" y="100000"/>
                                    </p:animScale>
                                    <p:animScale>
                                      <p:cBhvr>
                                        <p:cTn id="23" dur="7">
                                          <p:stCondLst>
                                            <p:cond delay="328"/>
                                          </p:stCondLst>
                                        </p:cTn>
                                        <p:tgtEl>
                                          <p:spTgt spid="3"/>
                                        </p:tgtEl>
                                      </p:cBhvr>
                                      <p:to x="100000" y="80000"/>
                                    </p:animScale>
                                    <p:animScale>
                                      <p:cBhvr>
                                        <p:cTn id="24" dur="41" decel="50000">
                                          <p:stCondLst>
                                            <p:cond delay="335"/>
                                          </p:stCondLst>
                                        </p:cTn>
                                        <p:tgtEl>
                                          <p:spTgt spid="3"/>
                                        </p:tgtEl>
                                      </p:cBhvr>
                                      <p:to x="100000" y="100000"/>
                                    </p:animScale>
                                    <p:animScale>
                                      <p:cBhvr>
                                        <p:cTn id="25" dur="7">
                                          <p:stCondLst>
                                            <p:cond delay="410"/>
                                          </p:stCondLst>
                                        </p:cTn>
                                        <p:tgtEl>
                                          <p:spTgt spid="3"/>
                                        </p:tgtEl>
                                      </p:cBhvr>
                                      <p:to x="100000" y="90000"/>
                                    </p:animScale>
                                    <p:animScale>
                                      <p:cBhvr>
                                        <p:cTn id="26" dur="41" decel="50000">
                                          <p:stCondLst>
                                            <p:cond delay="417"/>
                                          </p:stCondLst>
                                        </p:cTn>
                                        <p:tgtEl>
                                          <p:spTgt spid="3"/>
                                        </p:tgtEl>
                                      </p:cBhvr>
                                      <p:to x="100000" y="100000"/>
                                    </p:animScale>
                                    <p:animScale>
                                      <p:cBhvr>
                                        <p:cTn id="27" dur="7">
                                          <p:stCondLst>
                                            <p:cond delay="452"/>
                                          </p:stCondLst>
                                        </p:cTn>
                                        <p:tgtEl>
                                          <p:spTgt spid="3"/>
                                        </p:tgtEl>
                                      </p:cBhvr>
                                      <p:to x="100000" y="95000"/>
                                    </p:animScale>
                                    <p:animScale>
                                      <p:cBhvr>
                                        <p:cTn id="28" dur="41" decel="50000">
                                          <p:stCondLst>
                                            <p:cond delay="459"/>
                                          </p:stCondLst>
                                        </p:cTn>
                                        <p:tgtEl>
                                          <p:spTgt spid="3"/>
                                        </p:tgtEl>
                                      </p:cBhvr>
                                      <p:to x="100000" y="100000"/>
                                    </p:animScale>
                                  </p:childTnLst>
                                </p:cTn>
                              </p:par>
                              <p:par>
                                <p:cTn id="29" presetID="22" presetClass="entr" presetSubtype="1" fill="hold" nodeType="withEffect">
                                  <p:stCondLst>
                                    <p:cond delay="140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500"/>
                                        <p:tgtEl>
                                          <p:spTgt spid="28"/>
                                        </p:tgtEl>
                                      </p:cBhvr>
                                    </p:animEffect>
                                  </p:childTnLst>
                                </p:cTn>
                              </p:par>
                              <p:par>
                                <p:cTn id="32" presetID="22" presetClass="entr" presetSubtype="1" fill="hold" nodeType="withEffect">
                                  <p:stCondLst>
                                    <p:cond delay="2100"/>
                                  </p:stCondLst>
                                  <p:childTnLst>
                                    <p:set>
                                      <p:cBhvr>
                                        <p:cTn id="33" dur="1" fill="hold">
                                          <p:stCondLst>
                                            <p:cond delay="0"/>
                                          </p:stCondLst>
                                        </p:cTn>
                                        <p:tgtEl>
                                          <p:spTgt spid="29"/>
                                        </p:tgtEl>
                                        <p:attrNameLst>
                                          <p:attrName>style.visibility</p:attrName>
                                        </p:attrNameLst>
                                      </p:cBhvr>
                                      <p:to>
                                        <p:strVal val="visible"/>
                                      </p:to>
                                    </p:set>
                                    <p:animEffect transition="in" filter="wipe(up)">
                                      <p:cBhvr>
                                        <p:cTn id="34" dur="500"/>
                                        <p:tgtEl>
                                          <p:spTgt spid="29"/>
                                        </p:tgtEl>
                                      </p:cBhvr>
                                    </p:animEffect>
                                  </p:childTnLst>
                                </p:cTn>
                              </p:par>
                              <p:par>
                                <p:cTn id="35" presetID="22" presetClass="entr" presetSubtype="1" fill="hold" nodeType="withEffect">
                                  <p:stCondLst>
                                    <p:cond delay="2800"/>
                                  </p:stCondLst>
                                  <p:childTnLst>
                                    <p:set>
                                      <p:cBhvr>
                                        <p:cTn id="36" dur="1" fill="hold">
                                          <p:stCondLst>
                                            <p:cond delay="0"/>
                                          </p:stCondLst>
                                        </p:cTn>
                                        <p:tgtEl>
                                          <p:spTgt spid="30"/>
                                        </p:tgtEl>
                                        <p:attrNameLst>
                                          <p:attrName>style.visibility</p:attrName>
                                        </p:attrNameLst>
                                      </p:cBhvr>
                                      <p:to>
                                        <p:strVal val="visible"/>
                                      </p:to>
                                    </p:set>
                                    <p:animEffect transition="in" filter="wipe(up)">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千图PPT彼岸天：ID 8661124库_组合 3"/>
          <p:cNvGrpSpPr/>
          <p:nvPr>
            <p:custDataLst>
              <p:tags r:id="rId1"/>
            </p:custDataLst>
          </p:nvPr>
        </p:nvGrpSpPr>
        <p:grpSpPr>
          <a:xfrm>
            <a:off x="2039016" y="1942500"/>
            <a:ext cx="726003" cy="726003"/>
            <a:chOff x="2039016" y="1942500"/>
            <a:chExt cx="726003" cy="726003"/>
          </a:xfrm>
        </p:grpSpPr>
        <p:sp>
          <p:nvSpPr>
            <p:cNvPr id="32" name="Rectangle: Rounded Corners 4"/>
            <p:cNvSpPr/>
            <p:nvPr/>
          </p:nvSpPr>
          <p:spPr>
            <a:xfrm>
              <a:off x="2039016" y="1942500"/>
              <a:ext cx="726003" cy="726003"/>
            </a:xfrm>
            <a:prstGeom prst="roundRect">
              <a:avLst>
                <a:gd name="adj" fmla="val 4614"/>
              </a:avLst>
            </a:prstGeom>
            <a:solidFill>
              <a:schemeClr val="accent4"/>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33" name="Freeform: Shape 5"/>
            <p:cNvSpPr/>
            <p:nvPr/>
          </p:nvSpPr>
          <p:spPr>
            <a:xfrm>
              <a:off x="2238221" y="2144997"/>
              <a:ext cx="327593" cy="317501"/>
            </a:xfrm>
            <a:custGeom>
              <a:avLst/>
              <a:gdLst/>
              <a:ahLst/>
              <a:cxnLst>
                <a:cxn ang="0">
                  <a:pos x="wd2" y="hd2"/>
                </a:cxn>
                <a:cxn ang="5400000">
                  <a:pos x="wd2" y="hd2"/>
                </a:cxn>
                <a:cxn ang="10800000">
                  <a:pos x="wd2" y="hd2"/>
                </a:cxn>
                <a:cxn ang="16200000">
                  <a:pos x="wd2" y="hd2"/>
                </a:cxn>
              </a:cxnLst>
              <a:rect l="0" t="0" r="r" b="b"/>
              <a:pathLst>
                <a:path w="21500" h="21600" extrusionOk="0">
                  <a:moveTo>
                    <a:pt x="8400" y="0"/>
                  </a:moveTo>
                  <a:cubicBezTo>
                    <a:pt x="3600" y="0"/>
                    <a:pt x="0" y="3946"/>
                    <a:pt x="0" y="8723"/>
                  </a:cubicBezTo>
                  <a:cubicBezTo>
                    <a:pt x="0" y="13500"/>
                    <a:pt x="3600" y="17238"/>
                    <a:pt x="8400" y="17238"/>
                  </a:cubicBezTo>
                  <a:cubicBezTo>
                    <a:pt x="10400" y="17238"/>
                    <a:pt x="12200" y="16615"/>
                    <a:pt x="13600" y="15369"/>
                  </a:cubicBezTo>
                  <a:cubicBezTo>
                    <a:pt x="13600" y="15369"/>
                    <a:pt x="13800" y="15577"/>
                    <a:pt x="13800" y="15785"/>
                  </a:cubicBezTo>
                  <a:cubicBezTo>
                    <a:pt x="19000" y="20977"/>
                    <a:pt x="19000" y="20977"/>
                    <a:pt x="19000" y="20977"/>
                  </a:cubicBezTo>
                  <a:cubicBezTo>
                    <a:pt x="19400" y="21392"/>
                    <a:pt x="19800" y="21600"/>
                    <a:pt x="20000" y="21600"/>
                  </a:cubicBezTo>
                  <a:cubicBezTo>
                    <a:pt x="20400" y="21600"/>
                    <a:pt x="20800" y="21392"/>
                    <a:pt x="21200" y="20977"/>
                  </a:cubicBezTo>
                  <a:cubicBezTo>
                    <a:pt x="21600" y="20562"/>
                    <a:pt x="21600" y="19523"/>
                    <a:pt x="21200" y="18900"/>
                  </a:cubicBezTo>
                  <a:cubicBezTo>
                    <a:pt x="16000" y="13500"/>
                    <a:pt x="16000" y="13500"/>
                    <a:pt x="16000" y="13500"/>
                  </a:cubicBezTo>
                  <a:cubicBezTo>
                    <a:pt x="15800" y="13500"/>
                    <a:pt x="15600" y="13292"/>
                    <a:pt x="15400" y="13292"/>
                  </a:cubicBezTo>
                  <a:cubicBezTo>
                    <a:pt x="16200" y="11838"/>
                    <a:pt x="16600" y="10385"/>
                    <a:pt x="16600" y="8723"/>
                  </a:cubicBezTo>
                  <a:cubicBezTo>
                    <a:pt x="16600" y="3946"/>
                    <a:pt x="13000" y="0"/>
                    <a:pt x="8400" y="0"/>
                  </a:cubicBezTo>
                  <a:close/>
                  <a:moveTo>
                    <a:pt x="8400" y="2700"/>
                  </a:moveTo>
                  <a:cubicBezTo>
                    <a:pt x="11600" y="2700"/>
                    <a:pt x="14200" y="5400"/>
                    <a:pt x="14200" y="8723"/>
                  </a:cubicBezTo>
                  <a:cubicBezTo>
                    <a:pt x="14200" y="9762"/>
                    <a:pt x="13800" y="10800"/>
                    <a:pt x="13200" y="11838"/>
                  </a:cubicBezTo>
                  <a:cubicBezTo>
                    <a:pt x="12800" y="12669"/>
                    <a:pt x="12800" y="12669"/>
                    <a:pt x="12800" y="12669"/>
                  </a:cubicBezTo>
                  <a:cubicBezTo>
                    <a:pt x="12000" y="13292"/>
                    <a:pt x="12000" y="13292"/>
                    <a:pt x="12000" y="13292"/>
                  </a:cubicBezTo>
                  <a:cubicBezTo>
                    <a:pt x="11000" y="14123"/>
                    <a:pt x="9600" y="14538"/>
                    <a:pt x="8400" y="14538"/>
                  </a:cubicBezTo>
                  <a:cubicBezTo>
                    <a:pt x="5200" y="14538"/>
                    <a:pt x="2600" y="12046"/>
                    <a:pt x="2600" y="8723"/>
                  </a:cubicBezTo>
                  <a:cubicBezTo>
                    <a:pt x="2600" y="5400"/>
                    <a:pt x="5200" y="2700"/>
                    <a:pt x="8400" y="2700"/>
                  </a:cubicBezTo>
                  <a:close/>
                </a:path>
              </a:pathLst>
            </a:custGeom>
            <a:solidFill>
              <a:srgbClr val="FFFFFF"/>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7" name="千图PPT彼岸天：ID 8661124库_组合 16"/>
          <p:cNvGrpSpPr/>
          <p:nvPr>
            <p:custDataLst>
              <p:tags r:id="rId2"/>
            </p:custDataLst>
          </p:nvPr>
        </p:nvGrpSpPr>
        <p:grpSpPr>
          <a:xfrm>
            <a:off x="2039016" y="3319554"/>
            <a:ext cx="726003" cy="726003"/>
            <a:chOff x="2039016" y="3319554"/>
            <a:chExt cx="726003" cy="726003"/>
          </a:xfrm>
        </p:grpSpPr>
        <p:sp>
          <p:nvSpPr>
            <p:cNvPr id="30" name="Rectangle: Rounded Corners 17"/>
            <p:cNvSpPr/>
            <p:nvPr/>
          </p:nvSpPr>
          <p:spPr>
            <a:xfrm>
              <a:off x="2039016" y="3319554"/>
              <a:ext cx="726003" cy="726003"/>
            </a:xfrm>
            <a:prstGeom prst="roundRect">
              <a:avLst>
                <a:gd name="adj" fmla="val 4614"/>
              </a:avLst>
            </a:prstGeom>
            <a:solidFill>
              <a:schemeClr val="accent3"/>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31" name="Freeform: Shape 18"/>
            <p:cNvSpPr/>
            <p:nvPr/>
          </p:nvSpPr>
          <p:spPr>
            <a:xfrm>
              <a:off x="2238221" y="3508308"/>
              <a:ext cx="327593" cy="348495"/>
            </a:xfrm>
            <a:custGeom>
              <a:avLst/>
              <a:gdLst/>
              <a:ahLst/>
              <a:cxnLst>
                <a:cxn ang="0">
                  <a:pos x="wd2" y="hd2"/>
                </a:cxn>
                <a:cxn ang="5400000">
                  <a:pos x="wd2" y="hd2"/>
                </a:cxn>
                <a:cxn ang="10800000">
                  <a:pos x="wd2" y="hd2"/>
                </a:cxn>
                <a:cxn ang="16200000">
                  <a:pos x="wd2" y="hd2"/>
                </a:cxn>
              </a:cxnLst>
              <a:rect l="0" t="0" r="r" b="b"/>
              <a:pathLst>
                <a:path w="21600" h="21567" extrusionOk="0">
                  <a:moveTo>
                    <a:pt x="10665" y="9681"/>
                  </a:moveTo>
                  <a:cubicBezTo>
                    <a:pt x="10079" y="14119"/>
                    <a:pt x="7081" y="15033"/>
                    <a:pt x="7081" y="18117"/>
                  </a:cubicBezTo>
                  <a:cubicBezTo>
                    <a:pt x="7081" y="20023"/>
                    <a:pt x="8782" y="21567"/>
                    <a:pt x="10799" y="21567"/>
                  </a:cubicBezTo>
                  <a:cubicBezTo>
                    <a:pt x="12818" y="21567"/>
                    <a:pt x="14519" y="20023"/>
                    <a:pt x="14519" y="18117"/>
                  </a:cubicBezTo>
                  <a:cubicBezTo>
                    <a:pt x="14519" y="15033"/>
                    <a:pt x="11521" y="14119"/>
                    <a:pt x="10935" y="9681"/>
                  </a:cubicBezTo>
                  <a:cubicBezTo>
                    <a:pt x="10917" y="9547"/>
                    <a:pt x="10683" y="9547"/>
                    <a:pt x="10665" y="9681"/>
                  </a:cubicBezTo>
                  <a:close/>
                  <a:moveTo>
                    <a:pt x="18015" y="101"/>
                  </a:moveTo>
                  <a:cubicBezTo>
                    <a:pt x="17997" y="-33"/>
                    <a:pt x="17762" y="-33"/>
                    <a:pt x="17744" y="101"/>
                  </a:cubicBezTo>
                  <a:cubicBezTo>
                    <a:pt x="17159" y="4539"/>
                    <a:pt x="14160" y="5453"/>
                    <a:pt x="14160" y="8537"/>
                  </a:cubicBezTo>
                  <a:cubicBezTo>
                    <a:pt x="14160" y="10442"/>
                    <a:pt x="15863" y="11987"/>
                    <a:pt x="17880" y="11987"/>
                  </a:cubicBezTo>
                  <a:cubicBezTo>
                    <a:pt x="19897" y="11987"/>
                    <a:pt x="21600" y="10442"/>
                    <a:pt x="21600" y="8537"/>
                  </a:cubicBezTo>
                  <a:cubicBezTo>
                    <a:pt x="21600" y="5453"/>
                    <a:pt x="18602" y="4539"/>
                    <a:pt x="18015" y="101"/>
                  </a:cubicBezTo>
                  <a:close/>
                  <a:moveTo>
                    <a:pt x="3856" y="101"/>
                  </a:moveTo>
                  <a:cubicBezTo>
                    <a:pt x="3838" y="-33"/>
                    <a:pt x="3603" y="-33"/>
                    <a:pt x="3586" y="101"/>
                  </a:cubicBezTo>
                  <a:cubicBezTo>
                    <a:pt x="2999" y="4539"/>
                    <a:pt x="0" y="5453"/>
                    <a:pt x="0" y="8537"/>
                  </a:cubicBezTo>
                  <a:cubicBezTo>
                    <a:pt x="0" y="10442"/>
                    <a:pt x="1703" y="11987"/>
                    <a:pt x="3720" y="11987"/>
                  </a:cubicBezTo>
                  <a:cubicBezTo>
                    <a:pt x="5739" y="11987"/>
                    <a:pt x="7440" y="10442"/>
                    <a:pt x="7440" y="8537"/>
                  </a:cubicBezTo>
                  <a:cubicBezTo>
                    <a:pt x="7440" y="5453"/>
                    <a:pt x="4442" y="4539"/>
                    <a:pt x="3856" y="101"/>
                  </a:cubicBezTo>
                  <a:close/>
                </a:path>
              </a:pathLst>
            </a:custGeom>
            <a:solidFill>
              <a:srgbClr val="FFFFFF"/>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千图PPT彼岸天：ID 8661124库_组合 19"/>
          <p:cNvGrpSpPr/>
          <p:nvPr>
            <p:custDataLst>
              <p:tags r:id="rId3"/>
            </p:custDataLst>
          </p:nvPr>
        </p:nvGrpSpPr>
        <p:grpSpPr>
          <a:xfrm>
            <a:off x="2039016" y="4696608"/>
            <a:ext cx="726003" cy="726003"/>
            <a:chOff x="2039016" y="4696608"/>
            <a:chExt cx="726003" cy="726003"/>
          </a:xfrm>
        </p:grpSpPr>
        <p:sp>
          <p:nvSpPr>
            <p:cNvPr id="28" name="Rectangle: Rounded Corners 20"/>
            <p:cNvSpPr/>
            <p:nvPr/>
          </p:nvSpPr>
          <p:spPr>
            <a:xfrm>
              <a:off x="2039016" y="4696608"/>
              <a:ext cx="726003" cy="726003"/>
            </a:xfrm>
            <a:prstGeom prst="roundRect">
              <a:avLst>
                <a:gd name="adj" fmla="val 4614"/>
              </a:avLst>
            </a:prstGeom>
            <a:solidFill>
              <a:schemeClr val="accent2"/>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Shape 21"/>
            <p:cNvSpPr/>
            <p:nvPr/>
          </p:nvSpPr>
          <p:spPr>
            <a:xfrm>
              <a:off x="2238221" y="4895801"/>
              <a:ext cx="327593" cy="327617"/>
            </a:xfrm>
            <a:custGeom>
              <a:avLst/>
              <a:gdLst/>
              <a:ahLst/>
              <a:cxnLst>
                <a:cxn ang="0">
                  <a:pos x="wd2" y="hd2"/>
                </a:cxn>
                <a:cxn ang="5400000">
                  <a:pos x="wd2" y="hd2"/>
                </a:cxn>
                <a:cxn ang="10800000">
                  <a:pos x="wd2" y="hd2"/>
                </a:cxn>
                <a:cxn ang="16200000">
                  <a:pos x="wd2" y="hd2"/>
                </a:cxn>
              </a:cxnLst>
              <a:rect l="0" t="0" r="r" b="b"/>
              <a:pathLst>
                <a:path w="21600" h="21600" extrusionOk="0">
                  <a:moveTo>
                    <a:pt x="11679" y="19547"/>
                  </a:moveTo>
                  <a:lnTo>
                    <a:pt x="11679" y="14693"/>
                  </a:lnTo>
                  <a:lnTo>
                    <a:pt x="9921" y="14693"/>
                  </a:lnTo>
                  <a:lnTo>
                    <a:pt x="9921" y="19547"/>
                  </a:lnTo>
                  <a:cubicBezTo>
                    <a:pt x="5768" y="19134"/>
                    <a:pt x="2465" y="15832"/>
                    <a:pt x="2052" y="11679"/>
                  </a:cubicBezTo>
                  <a:lnTo>
                    <a:pt x="6907" y="11679"/>
                  </a:lnTo>
                  <a:lnTo>
                    <a:pt x="6907" y="9921"/>
                  </a:lnTo>
                  <a:lnTo>
                    <a:pt x="2052" y="9921"/>
                  </a:lnTo>
                  <a:cubicBezTo>
                    <a:pt x="2465" y="5768"/>
                    <a:pt x="5768" y="2466"/>
                    <a:pt x="9921" y="2054"/>
                  </a:cubicBezTo>
                  <a:lnTo>
                    <a:pt x="9921" y="6907"/>
                  </a:lnTo>
                  <a:lnTo>
                    <a:pt x="11679" y="6907"/>
                  </a:lnTo>
                  <a:lnTo>
                    <a:pt x="11679" y="2054"/>
                  </a:lnTo>
                  <a:cubicBezTo>
                    <a:pt x="15832" y="2466"/>
                    <a:pt x="19135" y="5768"/>
                    <a:pt x="19548" y="9921"/>
                  </a:cubicBezTo>
                  <a:lnTo>
                    <a:pt x="14693" y="9921"/>
                  </a:lnTo>
                  <a:lnTo>
                    <a:pt x="14693" y="11679"/>
                  </a:lnTo>
                  <a:lnTo>
                    <a:pt x="19548" y="11679"/>
                  </a:lnTo>
                  <a:cubicBezTo>
                    <a:pt x="19135" y="15832"/>
                    <a:pt x="15832" y="19134"/>
                    <a:pt x="11679" y="19547"/>
                  </a:cubicBezTo>
                  <a:close/>
                  <a:moveTo>
                    <a:pt x="10799" y="0"/>
                  </a:moveTo>
                  <a:cubicBezTo>
                    <a:pt x="4835" y="0"/>
                    <a:pt x="0" y="4836"/>
                    <a:pt x="0" y="10800"/>
                  </a:cubicBezTo>
                  <a:cubicBezTo>
                    <a:pt x="0" y="16765"/>
                    <a:pt x="4835" y="21600"/>
                    <a:pt x="10799" y="21600"/>
                  </a:cubicBezTo>
                  <a:cubicBezTo>
                    <a:pt x="16765" y="21600"/>
                    <a:pt x="21600" y="16765"/>
                    <a:pt x="21600" y="10800"/>
                  </a:cubicBezTo>
                  <a:cubicBezTo>
                    <a:pt x="21600" y="4836"/>
                    <a:pt x="16765" y="0"/>
                    <a:pt x="10799" y="0"/>
                  </a:cubicBezTo>
                  <a:close/>
                </a:path>
              </a:pathLst>
            </a:custGeom>
            <a:solidFill>
              <a:srgbClr val="FFFFFF"/>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9" name="千图PPT彼岸天：ID 8661124库_组合 22"/>
          <p:cNvGrpSpPr/>
          <p:nvPr>
            <p:custDataLst>
              <p:tags r:id="rId4"/>
            </p:custDataLst>
          </p:nvPr>
        </p:nvGrpSpPr>
        <p:grpSpPr>
          <a:xfrm>
            <a:off x="6597920" y="1942500"/>
            <a:ext cx="726003" cy="726003"/>
            <a:chOff x="6597920" y="1942500"/>
            <a:chExt cx="726003" cy="726003"/>
          </a:xfrm>
        </p:grpSpPr>
        <p:sp>
          <p:nvSpPr>
            <p:cNvPr id="26" name="Rectangle: Rounded Corners 23"/>
            <p:cNvSpPr/>
            <p:nvPr/>
          </p:nvSpPr>
          <p:spPr>
            <a:xfrm>
              <a:off x="6597920" y="1942500"/>
              <a:ext cx="726003" cy="726003"/>
            </a:xfrm>
            <a:prstGeom prst="roundRect">
              <a:avLst>
                <a:gd name="adj" fmla="val 4614"/>
              </a:avLst>
            </a:prstGeom>
            <a:solidFill>
              <a:schemeClr val="accent1"/>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Shape 24"/>
            <p:cNvSpPr/>
            <p:nvPr/>
          </p:nvSpPr>
          <p:spPr>
            <a:xfrm>
              <a:off x="6785166" y="2139939"/>
              <a:ext cx="351510" cy="327617"/>
            </a:xfrm>
            <a:custGeom>
              <a:avLst/>
              <a:gdLst/>
              <a:ahLst/>
              <a:cxnLst>
                <a:cxn ang="0">
                  <a:pos x="wd2" y="hd2"/>
                </a:cxn>
                <a:cxn ang="5400000">
                  <a:pos x="wd2" y="hd2"/>
                </a:cxn>
                <a:cxn ang="10800000">
                  <a:pos x="wd2" y="hd2"/>
                </a:cxn>
                <a:cxn ang="16200000">
                  <a:pos x="wd2" y="hd2"/>
                </a:cxn>
              </a:cxnLst>
              <a:rect l="0" t="0" r="r" b="b"/>
              <a:pathLst>
                <a:path w="21599" h="21600" extrusionOk="0">
                  <a:moveTo>
                    <a:pt x="4272" y="0"/>
                  </a:moveTo>
                  <a:cubicBezTo>
                    <a:pt x="3474" y="0"/>
                    <a:pt x="2800" y="302"/>
                    <a:pt x="2235" y="908"/>
                  </a:cubicBezTo>
                  <a:cubicBezTo>
                    <a:pt x="1671" y="1514"/>
                    <a:pt x="1389" y="2237"/>
                    <a:pt x="1389" y="3094"/>
                  </a:cubicBezTo>
                  <a:cubicBezTo>
                    <a:pt x="1389" y="3950"/>
                    <a:pt x="1671" y="4688"/>
                    <a:pt x="2235" y="5294"/>
                  </a:cubicBezTo>
                  <a:cubicBezTo>
                    <a:pt x="2801" y="5899"/>
                    <a:pt x="3474" y="6202"/>
                    <a:pt x="4272" y="6202"/>
                  </a:cubicBezTo>
                  <a:cubicBezTo>
                    <a:pt x="5071" y="6202"/>
                    <a:pt x="5758" y="5899"/>
                    <a:pt x="6322" y="5294"/>
                  </a:cubicBezTo>
                  <a:cubicBezTo>
                    <a:pt x="6888" y="4688"/>
                    <a:pt x="7169" y="3950"/>
                    <a:pt x="7169" y="3094"/>
                  </a:cubicBezTo>
                  <a:cubicBezTo>
                    <a:pt x="7169" y="2238"/>
                    <a:pt x="6888" y="1514"/>
                    <a:pt x="6322" y="908"/>
                  </a:cubicBezTo>
                  <a:cubicBezTo>
                    <a:pt x="5758" y="302"/>
                    <a:pt x="5071" y="0"/>
                    <a:pt x="4272" y="0"/>
                  </a:cubicBezTo>
                  <a:close/>
                  <a:moveTo>
                    <a:pt x="17274" y="0"/>
                  </a:moveTo>
                  <a:cubicBezTo>
                    <a:pt x="16476" y="0"/>
                    <a:pt x="15789" y="302"/>
                    <a:pt x="15224" y="908"/>
                  </a:cubicBezTo>
                  <a:cubicBezTo>
                    <a:pt x="14660" y="1514"/>
                    <a:pt x="14377" y="2237"/>
                    <a:pt x="14378" y="3094"/>
                  </a:cubicBezTo>
                  <a:cubicBezTo>
                    <a:pt x="14378" y="3950"/>
                    <a:pt x="14660" y="4688"/>
                    <a:pt x="15224" y="5294"/>
                  </a:cubicBezTo>
                  <a:cubicBezTo>
                    <a:pt x="15789" y="5899"/>
                    <a:pt x="16476" y="6202"/>
                    <a:pt x="17274" y="6202"/>
                  </a:cubicBezTo>
                  <a:cubicBezTo>
                    <a:pt x="18072" y="6202"/>
                    <a:pt x="18747" y="5899"/>
                    <a:pt x="19311" y="5294"/>
                  </a:cubicBezTo>
                  <a:cubicBezTo>
                    <a:pt x="19876" y="4688"/>
                    <a:pt x="20158" y="3950"/>
                    <a:pt x="20158" y="3094"/>
                  </a:cubicBezTo>
                  <a:cubicBezTo>
                    <a:pt x="20158" y="2238"/>
                    <a:pt x="19876" y="1514"/>
                    <a:pt x="19311" y="908"/>
                  </a:cubicBezTo>
                  <a:cubicBezTo>
                    <a:pt x="18747" y="302"/>
                    <a:pt x="18072" y="0"/>
                    <a:pt x="17274" y="0"/>
                  </a:cubicBezTo>
                  <a:close/>
                  <a:moveTo>
                    <a:pt x="10740" y="2966"/>
                  </a:moveTo>
                  <a:cubicBezTo>
                    <a:pt x="9543" y="2966"/>
                    <a:pt x="8532" y="3420"/>
                    <a:pt x="7685" y="4329"/>
                  </a:cubicBezTo>
                  <a:cubicBezTo>
                    <a:pt x="6838" y="5237"/>
                    <a:pt x="6415" y="6336"/>
                    <a:pt x="6415" y="7621"/>
                  </a:cubicBezTo>
                  <a:cubicBezTo>
                    <a:pt x="6415" y="8906"/>
                    <a:pt x="6838" y="10005"/>
                    <a:pt x="7685" y="10914"/>
                  </a:cubicBezTo>
                  <a:cubicBezTo>
                    <a:pt x="8532" y="11823"/>
                    <a:pt x="9543" y="12276"/>
                    <a:pt x="10740" y="12276"/>
                  </a:cubicBezTo>
                  <a:cubicBezTo>
                    <a:pt x="11938" y="12276"/>
                    <a:pt x="12962" y="11823"/>
                    <a:pt x="13809" y="10914"/>
                  </a:cubicBezTo>
                  <a:cubicBezTo>
                    <a:pt x="14656" y="10005"/>
                    <a:pt x="15079" y="8906"/>
                    <a:pt x="15079" y="7621"/>
                  </a:cubicBezTo>
                  <a:cubicBezTo>
                    <a:pt x="15079" y="6336"/>
                    <a:pt x="14656" y="5237"/>
                    <a:pt x="13809" y="4329"/>
                  </a:cubicBezTo>
                  <a:cubicBezTo>
                    <a:pt x="12962" y="3419"/>
                    <a:pt x="11938" y="2966"/>
                    <a:pt x="10740" y="2966"/>
                  </a:cubicBezTo>
                  <a:close/>
                  <a:moveTo>
                    <a:pt x="1402" y="6131"/>
                  </a:moveTo>
                  <a:cubicBezTo>
                    <a:pt x="469" y="6131"/>
                    <a:pt x="0" y="7551"/>
                    <a:pt x="0" y="10403"/>
                  </a:cubicBezTo>
                  <a:cubicBezTo>
                    <a:pt x="0" y="11033"/>
                    <a:pt x="214" y="11523"/>
                    <a:pt x="635" y="11850"/>
                  </a:cubicBezTo>
                  <a:cubicBezTo>
                    <a:pt x="1057" y="12177"/>
                    <a:pt x="1578" y="12333"/>
                    <a:pt x="2196" y="12333"/>
                  </a:cubicBezTo>
                  <a:lnTo>
                    <a:pt x="3704" y="12333"/>
                  </a:lnTo>
                  <a:cubicBezTo>
                    <a:pt x="4479" y="11339"/>
                    <a:pt x="5472" y="10826"/>
                    <a:pt x="6693" y="10786"/>
                  </a:cubicBezTo>
                  <a:cubicBezTo>
                    <a:pt x="6082" y="9840"/>
                    <a:pt x="5780" y="8801"/>
                    <a:pt x="5780" y="7678"/>
                  </a:cubicBezTo>
                  <a:cubicBezTo>
                    <a:pt x="5780" y="7444"/>
                    <a:pt x="5795" y="7182"/>
                    <a:pt x="5833" y="6883"/>
                  </a:cubicBezTo>
                  <a:cubicBezTo>
                    <a:pt x="5336" y="7069"/>
                    <a:pt x="4843" y="7167"/>
                    <a:pt x="4338" y="7167"/>
                  </a:cubicBezTo>
                  <a:cubicBezTo>
                    <a:pt x="3894" y="7167"/>
                    <a:pt x="3441" y="7071"/>
                    <a:pt x="2989" y="6897"/>
                  </a:cubicBezTo>
                  <a:cubicBezTo>
                    <a:pt x="2538" y="6724"/>
                    <a:pt x="2174" y="6556"/>
                    <a:pt x="1891" y="6386"/>
                  </a:cubicBezTo>
                  <a:cubicBezTo>
                    <a:pt x="1609" y="6216"/>
                    <a:pt x="1448" y="6131"/>
                    <a:pt x="1402" y="6131"/>
                  </a:cubicBezTo>
                  <a:close/>
                  <a:moveTo>
                    <a:pt x="20197" y="6131"/>
                  </a:moveTo>
                  <a:cubicBezTo>
                    <a:pt x="20153" y="6131"/>
                    <a:pt x="19990" y="6216"/>
                    <a:pt x="19708" y="6386"/>
                  </a:cubicBezTo>
                  <a:cubicBezTo>
                    <a:pt x="19426" y="6556"/>
                    <a:pt x="19062" y="6724"/>
                    <a:pt x="18610" y="6897"/>
                  </a:cubicBezTo>
                  <a:cubicBezTo>
                    <a:pt x="18159" y="7071"/>
                    <a:pt x="17706" y="7167"/>
                    <a:pt x="17261" y="7167"/>
                  </a:cubicBezTo>
                  <a:cubicBezTo>
                    <a:pt x="16757" y="7167"/>
                    <a:pt x="16251" y="7069"/>
                    <a:pt x="15753" y="6883"/>
                  </a:cubicBezTo>
                  <a:cubicBezTo>
                    <a:pt x="15791" y="7182"/>
                    <a:pt x="15819" y="7444"/>
                    <a:pt x="15819" y="7678"/>
                  </a:cubicBezTo>
                  <a:cubicBezTo>
                    <a:pt x="15819" y="8801"/>
                    <a:pt x="15516" y="9840"/>
                    <a:pt x="14907" y="10786"/>
                  </a:cubicBezTo>
                  <a:cubicBezTo>
                    <a:pt x="16126" y="10826"/>
                    <a:pt x="17120" y="11338"/>
                    <a:pt x="17896" y="12333"/>
                  </a:cubicBezTo>
                  <a:lnTo>
                    <a:pt x="19404" y="12333"/>
                  </a:lnTo>
                  <a:cubicBezTo>
                    <a:pt x="20021" y="12333"/>
                    <a:pt x="20543" y="12177"/>
                    <a:pt x="20964" y="11850"/>
                  </a:cubicBezTo>
                  <a:cubicBezTo>
                    <a:pt x="21386" y="11523"/>
                    <a:pt x="21599" y="11033"/>
                    <a:pt x="21599" y="10403"/>
                  </a:cubicBezTo>
                  <a:cubicBezTo>
                    <a:pt x="21600" y="7551"/>
                    <a:pt x="21131" y="6131"/>
                    <a:pt x="20197" y="6131"/>
                  </a:cubicBezTo>
                  <a:close/>
                  <a:moveTo>
                    <a:pt x="6852" y="11524"/>
                  </a:moveTo>
                  <a:cubicBezTo>
                    <a:pt x="6392" y="11524"/>
                    <a:pt x="5975" y="11604"/>
                    <a:pt x="5595" y="11765"/>
                  </a:cubicBezTo>
                  <a:cubicBezTo>
                    <a:pt x="5215" y="11927"/>
                    <a:pt x="4893" y="12147"/>
                    <a:pt x="4629" y="12418"/>
                  </a:cubicBezTo>
                  <a:cubicBezTo>
                    <a:pt x="4365" y="12688"/>
                    <a:pt x="4132" y="13014"/>
                    <a:pt x="3928" y="13397"/>
                  </a:cubicBezTo>
                  <a:cubicBezTo>
                    <a:pt x="3725" y="13781"/>
                    <a:pt x="3559" y="14171"/>
                    <a:pt x="3439" y="14575"/>
                  </a:cubicBezTo>
                  <a:cubicBezTo>
                    <a:pt x="3319" y="14979"/>
                    <a:pt x="3227" y="15422"/>
                    <a:pt x="3148" y="15895"/>
                  </a:cubicBezTo>
                  <a:cubicBezTo>
                    <a:pt x="3069" y="16367"/>
                    <a:pt x="3016" y="16807"/>
                    <a:pt x="2989" y="17215"/>
                  </a:cubicBezTo>
                  <a:cubicBezTo>
                    <a:pt x="2963" y="17623"/>
                    <a:pt x="2950" y="18035"/>
                    <a:pt x="2950" y="18464"/>
                  </a:cubicBezTo>
                  <a:cubicBezTo>
                    <a:pt x="2950" y="19432"/>
                    <a:pt x="3220" y="20201"/>
                    <a:pt x="3770" y="20763"/>
                  </a:cubicBezTo>
                  <a:cubicBezTo>
                    <a:pt x="4320" y="21324"/>
                    <a:pt x="5054" y="21600"/>
                    <a:pt x="5965" y="21600"/>
                  </a:cubicBezTo>
                  <a:lnTo>
                    <a:pt x="15832" y="21600"/>
                  </a:lnTo>
                  <a:cubicBezTo>
                    <a:pt x="16743" y="21600"/>
                    <a:pt x="17478" y="21324"/>
                    <a:pt x="18028" y="20763"/>
                  </a:cubicBezTo>
                  <a:cubicBezTo>
                    <a:pt x="18578" y="20201"/>
                    <a:pt x="18848" y="19432"/>
                    <a:pt x="18848" y="18464"/>
                  </a:cubicBezTo>
                  <a:cubicBezTo>
                    <a:pt x="18848" y="18035"/>
                    <a:pt x="18834" y="17623"/>
                    <a:pt x="18808" y="17215"/>
                  </a:cubicBezTo>
                  <a:cubicBezTo>
                    <a:pt x="18782" y="16807"/>
                    <a:pt x="18728" y="16367"/>
                    <a:pt x="18650" y="15895"/>
                  </a:cubicBezTo>
                  <a:cubicBezTo>
                    <a:pt x="18571" y="15422"/>
                    <a:pt x="18466" y="14979"/>
                    <a:pt x="18346" y="14575"/>
                  </a:cubicBezTo>
                  <a:cubicBezTo>
                    <a:pt x="18225" y="14171"/>
                    <a:pt x="18073" y="13781"/>
                    <a:pt x="17869" y="13397"/>
                  </a:cubicBezTo>
                  <a:cubicBezTo>
                    <a:pt x="17666" y="13014"/>
                    <a:pt x="17432" y="12689"/>
                    <a:pt x="17168" y="12418"/>
                  </a:cubicBezTo>
                  <a:cubicBezTo>
                    <a:pt x="16905" y="12147"/>
                    <a:pt x="16583" y="11927"/>
                    <a:pt x="16203" y="11765"/>
                  </a:cubicBezTo>
                  <a:cubicBezTo>
                    <a:pt x="15823" y="11604"/>
                    <a:pt x="15392" y="11524"/>
                    <a:pt x="14933" y="11524"/>
                  </a:cubicBezTo>
                  <a:cubicBezTo>
                    <a:pt x="14858" y="11524"/>
                    <a:pt x="14706" y="11606"/>
                    <a:pt x="14457" y="11779"/>
                  </a:cubicBezTo>
                  <a:cubicBezTo>
                    <a:pt x="14208" y="11953"/>
                    <a:pt x="13926" y="12148"/>
                    <a:pt x="13624" y="12361"/>
                  </a:cubicBezTo>
                  <a:cubicBezTo>
                    <a:pt x="13322" y="12575"/>
                    <a:pt x="12925" y="12770"/>
                    <a:pt x="12420" y="12943"/>
                  </a:cubicBezTo>
                  <a:cubicBezTo>
                    <a:pt x="11915" y="13117"/>
                    <a:pt x="11411" y="13213"/>
                    <a:pt x="10899" y="13213"/>
                  </a:cubicBezTo>
                  <a:cubicBezTo>
                    <a:pt x="10387" y="13213"/>
                    <a:pt x="9869" y="13117"/>
                    <a:pt x="9365" y="12943"/>
                  </a:cubicBezTo>
                  <a:cubicBezTo>
                    <a:pt x="8860" y="12770"/>
                    <a:pt x="8462" y="12575"/>
                    <a:pt x="8161" y="12361"/>
                  </a:cubicBezTo>
                  <a:cubicBezTo>
                    <a:pt x="7860" y="12148"/>
                    <a:pt x="7589" y="11953"/>
                    <a:pt x="7341" y="11779"/>
                  </a:cubicBezTo>
                  <a:cubicBezTo>
                    <a:pt x="7092" y="11606"/>
                    <a:pt x="6927" y="11524"/>
                    <a:pt x="6852" y="11524"/>
                  </a:cubicBezTo>
                  <a:close/>
                </a:path>
              </a:pathLst>
            </a:custGeom>
            <a:solidFill>
              <a:srgbClr val="FFFFFF"/>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0" name="千图PPT彼岸天：ID 8661124库_组合 25"/>
          <p:cNvGrpSpPr/>
          <p:nvPr>
            <p:custDataLst>
              <p:tags r:id="rId5"/>
            </p:custDataLst>
          </p:nvPr>
        </p:nvGrpSpPr>
        <p:grpSpPr>
          <a:xfrm>
            <a:off x="6597920" y="3329548"/>
            <a:ext cx="726003" cy="726003"/>
            <a:chOff x="6597920" y="3329548"/>
            <a:chExt cx="726003" cy="726003"/>
          </a:xfrm>
        </p:grpSpPr>
        <p:sp>
          <p:nvSpPr>
            <p:cNvPr id="24" name="Rectangle: Rounded Corners 26"/>
            <p:cNvSpPr/>
            <p:nvPr/>
          </p:nvSpPr>
          <p:spPr>
            <a:xfrm>
              <a:off x="6597920" y="3329548"/>
              <a:ext cx="726003" cy="726003"/>
            </a:xfrm>
            <a:prstGeom prst="roundRect">
              <a:avLst>
                <a:gd name="adj" fmla="val 4614"/>
              </a:avLst>
            </a:prstGeom>
            <a:solidFill>
              <a:schemeClr val="accent2"/>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5" name="Freeform: Shape 27"/>
            <p:cNvSpPr/>
            <p:nvPr/>
          </p:nvSpPr>
          <p:spPr>
            <a:xfrm>
              <a:off x="6782069" y="3518630"/>
              <a:ext cx="357704" cy="357704"/>
            </a:xfrm>
            <a:custGeom>
              <a:avLst/>
              <a:gdLst/>
              <a:ahLst/>
              <a:cxnLst>
                <a:cxn ang="0">
                  <a:pos x="wd2" y="hd2"/>
                </a:cxn>
                <a:cxn ang="5400000">
                  <a:pos x="wd2" y="hd2"/>
                </a:cxn>
                <a:cxn ang="10800000">
                  <a:pos x="wd2" y="hd2"/>
                </a:cxn>
                <a:cxn ang="16200000">
                  <a:pos x="wd2" y="hd2"/>
                </a:cxn>
              </a:cxnLst>
              <a:rect l="0" t="0" r="r" b="b"/>
              <a:pathLst>
                <a:path w="21600" h="21600" extrusionOk="0">
                  <a:moveTo>
                    <a:pt x="18689" y="16769"/>
                  </a:moveTo>
                  <a:lnTo>
                    <a:pt x="16743" y="18701"/>
                  </a:lnTo>
                  <a:cubicBezTo>
                    <a:pt x="16496" y="18931"/>
                    <a:pt x="16196" y="19045"/>
                    <a:pt x="15843" y="19045"/>
                  </a:cubicBezTo>
                  <a:cubicBezTo>
                    <a:pt x="15481" y="19045"/>
                    <a:pt x="15181" y="18926"/>
                    <a:pt x="14943" y="18688"/>
                  </a:cubicBezTo>
                  <a:lnTo>
                    <a:pt x="12217" y="15948"/>
                  </a:lnTo>
                  <a:cubicBezTo>
                    <a:pt x="11970" y="15702"/>
                    <a:pt x="11847" y="15401"/>
                    <a:pt x="11847" y="15049"/>
                  </a:cubicBezTo>
                  <a:cubicBezTo>
                    <a:pt x="11847" y="14678"/>
                    <a:pt x="11992" y="14356"/>
                    <a:pt x="12283" y="14082"/>
                  </a:cubicBezTo>
                  <a:cubicBezTo>
                    <a:pt x="12310" y="14109"/>
                    <a:pt x="12392" y="14193"/>
                    <a:pt x="12528" y="14334"/>
                  </a:cubicBezTo>
                  <a:cubicBezTo>
                    <a:pt x="12664" y="14475"/>
                    <a:pt x="12760" y="14570"/>
                    <a:pt x="12813" y="14618"/>
                  </a:cubicBezTo>
                  <a:cubicBezTo>
                    <a:pt x="12866" y="14667"/>
                    <a:pt x="12949" y="14733"/>
                    <a:pt x="13064" y="14817"/>
                  </a:cubicBezTo>
                  <a:cubicBezTo>
                    <a:pt x="13178" y="14901"/>
                    <a:pt x="13291" y="14958"/>
                    <a:pt x="13401" y="14989"/>
                  </a:cubicBezTo>
                  <a:cubicBezTo>
                    <a:pt x="13512" y="15020"/>
                    <a:pt x="13633" y="15035"/>
                    <a:pt x="13765" y="15035"/>
                  </a:cubicBezTo>
                  <a:cubicBezTo>
                    <a:pt x="14118" y="15035"/>
                    <a:pt x="14418" y="14911"/>
                    <a:pt x="14666" y="14665"/>
                  </a:cubicBezTo>
                  <a:cubicBezTo>
                    <a:pt x="14912" y="14418"/>
                    <a:pt x="15036" y="14118"/>
                    <a:pt x="15036" y="13765"/>
                  </a:cubicBezTo>
                  <a:cubicBezTo>
                    <a:pt x="15036" y="13633"/>
                    <a:pt x="15020" y="13512"/>
                    <a:pt x="14990" y="13401"/>
                  </a:cubicBezTo>
                  <a:cubicBezTo>
                    <a:pt x="14958" y="13291"/>
                    <a:pt x="14901" y="13178"/>
                    <a:pt x="14817" y="13063"/>
                  </a:cubicBezTo>
                  <a:cubicBezTo>
                    <a:pt x="14733" y="12949"/>
                    <a:pt x="14667" y="12865"/>
                    <a:pt x="14619" y="12812"/>
                  </a:cubicBezTo>
                  <a:cubicBezTo>
                    <a:pt x="14571" y="12760"/>
                    <a:pt x="14475" y="12664"/>
                    <a:pt x="14334" y="12527"/>
                  </a:cubicBezTo>
                  <a:cubicBezTo>
                    <a:pt x="14193" y="12391"/>
                    <a:pt x="14109" y="12309"/>
                    <a:pt x="14083" y="12283"/>
                  </a:cubicBezTo>
                  <a:cubicBezTo>
                    <a:pt x="14348" y="12000"/>
                    <a:pt x="14665" y="11859"/>
                    <a:pt x="15035" y="11859"/>
                  </a:cubicBezTo>
                  <a:cubicBezTo>
                    <a:pt x="15388" y="11859"/>
                    <a:pt x="15689" y="11982"/>
                    <a:pt x="15936" y="12230"/>
                  </a:cubicBezTo>
                  <a:lnTo>
                    <a:pt x="18688" y="14982"/>
                  </a:lnTo>
                  <a:cubicBezTo>
                    <a:pt x="18936" y="15230"/>
                    <a:pt x="19059" y="15530"/>
                    <a:pt x="19059" y="15883"/>
                  </a:cubicBezTo>
                  <a:cubicBezTo>
                    <a:pt x="19059" y="16227"/>
                    <a:pt x="18936" y="16523"/>
                    <a:pt x="18689" y="16769"/>
                  </a:cubicBezTo>
                  <a:cubicBezTo>
                    <a:pt x="18689" y="16769"/>
                    <a:pt x="18689" y="16769"/>
                    <a:pt x="18689" y="16769"/>
                  </a:cubicBezTo>
                  <a:close/>
                  <a:moveTo>
                    <a:pt x="9318" y="7518"/>
                  </a:moveTo>
                  <a:cubicBezTo>
                    <a:pt x="9292" y="7492"/>
                    <a:pt x="9210" y="7408"/>
                    <a:pt x="9073" y="7267"/>
                  </a:cubicBezTo>
                  <a:cubicBezTo>
                    <a:pt x="8936" y="7125"/>
                    <a:pt x="8841" y="7030"/>
                    <a:pt x="8789" y="6982"/>
                  </a:cubicBezTo>
                  <a:cubicBezTo>
                    <a:pt x="8736" y="6933"/>
                    <a:pt x="8652" y="6868"/>
                    <a:pt x="8537" y="6784"/>
                  </a:cubicBezTo>
                  <a:cubicBezTo>
                    <a:pt x="8422" y="6699"/>
                    <a:pt x="8310" y="6642"/>
                    <a:pt x="8199" y="6611"/>
                  </a:cubicBezTo>
                  <a:cubicBezTo>
                    <a:pt x="8089" y="6581"/>
                    <a:pt x="7968" y="6565"/>
                    <a:pt x="7835" y="6565"/>
                  </a:cubicBezTo>
                  <a:cubicBezTo>
                    <a:pt x="7482" y="6565"/>
                    <a:pt x="7183" y="6688"/>
                    <a:pt x="6936" y="6936"/>
                  </a:cubicBezTo>
                  <a:cubicBezTo>
                    <a:pt x="6688" y="7183"/>
                    <a:pt x="6565" y="7482"/>
                    <a:pt x="6565" y="7835"/>
                  </a:cubicBezTo>
                  <a:cubicBezTo>
                    <a:pt x="6565" y="7968"/>
                    <a:pt x="6581" y="8089"/>
                    <a:pt x="6611" y="8199"/>
                  </a:cubicBezTo>
                  <a:cubicBezTo>
                    <a:pt x="6642" y="8310"/>
                    <a:pt x="6699" y="8422"/>
                    <a:pt x="6784" y="8537"/>
                  </a:cubicBezTo>
                  <a:cubicBezTo>
                    <a:pt x="6867" y="8652"/>
                    <a:pt x="6933" y="8736"/>
                    <a:pt x="6982" y="8788"/>
                  </a:cubicBezTo>
                  <a:cubicBezTo>
                    <a:pt x="7030" y="8841"/>
                    <a:pt x="7125" y="8936"/>
                    <a:pt x="7266" y="9073"/>
                  </a:cubicBezTo>
                  <a:cubicBezTo>
                    <a:pt x="7407" y="9210"/>
                    <a:pt x="7491" y="9292"/>
                    <a:pt x="7518" y="9318"/>
                  </a:cubicBezTo>
                  <a:cubicBezTo>
                    <a:pt x="7253" y="9592"/>
                    <a:pt x="6935" y="9728"/>
                    <a:pt x="6565" y="9728"/>
                  </a:cubicBezTo>
                  <a:cubicBezTo>
                    <a:pt x="6203" y="9728"/>
                    <a:pt x="5903" y="9609"/>
                    <a:pt x="5665" y="9371"/>
                  </a:cubicBezTo>
                  <a:lnTo>
                    <a:pt x="2912" y="6618"/>
                  </a:lnTo>
                  <a:cubicBezTo>
                    <a:pt x="2665" y="6371"/>
                    <a:pt x="2541" y="6070"/>
                    <a:pt x="2541" y="5717"/>
                  </a:cubicBezTo>
                  <a:cubicBezTo>
                    <a:pt x="2541" y="5374"/>
                    <a:pt x="2664" y="5078"/>
                    <a:pt x="2912" y="4831"/>
                  </a:cubicBezTo>
                  <a:lnTo>
                    <a:pt x="4858" y="2898"/>
                  </a:lnTo>
                  <a:cubicBezTo>
                    <a:pt x="5113" y="2660"/>
                    <a:pt x="5414" y="2541"/>
                    <a:pt x="5758" y="2541"/>
                  </a:cubicBezTo>
                  <a:cubicBezTo>
                    <a:pt x="6110" y="2541"/>
                    <a:pt x="6411" y="2665"/>
                    <a:pt x="6657" y="2912"/>
                  </a:cubicBezTo>
                  <a:lnTo>
                    <a:pt x="9384" y="5652"/>
                  </a:lnTo>
                  <a:cubicBezTo>
                    <a:pt x="9631" y="5898"/>
                    <a:pt x="9754" y="6199"/>
                    <a:pt x="9754" y="6551"/>
                  </a:cubicBezTo>
                  <a:cubicBezTo>
                    <a:pt x="9754" y="6922"/>
                    <a:pt x="9609" y="7244"/>
                    <a:pt x="9318" y="7518"/>
                  </a:cubicBezTo>
                  <a:cubicBezTo>
                    <a:pt x="9318" y="7518"/>
                    <a:pt x="9318" y="7518"/>
                    <a:pt x="9318" y="7518"/>
                  </a:cubicBezTo>
                  <a:close/>
                  <a:moveTo>
                    <a:pt x="20488" y="13182"/>
                  </a:moveTo>
                  <a:lnTo>
                    <a:pt x="17735" y="10429"/>
                  </a:lnTo>
                  <a:cubicBezTo>
                    <a:pt x="16994" y="9688"/>
                    <a:pt x="16094" y="9318"/>
                    <a:pt x="15035" y="9318"/>
                  </a:cubicBezTo>
                  <a:cubicBezTo>
                    <a:pt x="13959" y="9318"/>
                    <a:pt x="13041" y="9706"/>
                    <a:pt x="12283" y="10482"/>
                  </a:cubicBezTo>
                  <a:lnTo>
                    <a:pt x="11118" y="9318"/>
                  </a:lnTo>
                  <a:cubicBezTo>
                    <a:pt x="11894" y="8559"/>
                    <a:pt x="12283" y="7637"/>
                    <a:pt x="12283" y="6551"/>
                  </a:cubicBezTo>
                  <a:cubicBezTo>
                    <a:pt x="12283" y="5492"/>
                    <a:pt x="11916" y="4597"/>
                    <a:pt x="11184" y="3865"/>
                  </a:cubicBezTo>
                  <a:lnTo>
                    <a:pt x="8457" y="1125"/>
                  </a:lnTo>
                  <a:cubicBezTo>
                    <a:pt x="7725" y="375"/>
                    <a:pt x="6825" y="0"/>
                    <a:pt x="5757" y="0"/>
                  </a:cubicBezTo>
                  <a:cubicBezTo>
                    <a:pt x="4698" y="0"/>
                    <a:pt x="3803" y="366"/>
                    <a:pt x="3071" y="1099"/>
                  </a:cubicBezTo>
                  <a:lnTo>
                    <a:pt x="1125" y="3031"/>
                  </a:lnTo>
                  <a:cubicBezTo>
                    <a:pt x="375" y="3764"/>
                    <a:pt x="0" y="4659"/>
                    <a:pt x="0" y="5717"/>
                  </a:cubicBezTo>
                  <a:cubicBezTo>
                    <a:pt x="0" y="6776"/>
                    <a:pt x="370" y="7677"/>
                    <a:pt x="1112" y="8418"/>
                  </a:cubicBezTo>
                  <a:lnTo>
                    <a:pt x="3865" y="11171"/>
                  </a:lnTo>
                  <a:cubicBezTo>
                    <a:pt x="4606" y="11912"/>
                    <a:pt x="5506" y="12283"/>
                    <a:pt x="6565" y="12283"/>
                  </a:cubicBezTo>
                  <a:cubicBezTo>
                    <a:pt x="7641" y="12283"/>
                    <a:pt x="8559" y="11894"/>
                    <a:pt x="9318" y="11118"/>
                  </a:cubicBezTo>
                  <a:lnTo>
                    <a:pt x="10482" y="12283"/>
                  </a:lnTo>
                  <a:cubicBezTo>
                    <a:pt x="9706" y="13041"/>
                    <a:pt x="9318" y="13963"/>
                    <a:pt x="9318" y="15049"/>
                  </a:cubicBezTo>
                  <a:cubicBezTo>
                    <a:pt x="9318" y="16108"/>
                    <a:pt x="9684" y="17003"/>
                    <a:pt x="10416" y="17735"/>
                  </a:cubicBezTo>
                  <a:lnTo>
                    <a:pt x="13143" y="20475"/>
                  </a:lnTo>
                  <a:cubicBezTo>
                    <a:pt x="13876" y="21225"/>
                    <a:pt x="14775" y="21600"/>
                    <a:pt x="15843" y="21600"/>
                  </a:cubicBezTo>
                  <a:cubicBezTo>
                    <a:pt x="16902" y="21600"/>
                    <a:pt x="17797" y="21234"/>
                    <a:pt x="18529" y="20501"/>
                  </a:cubicBezTo>
                  <a:lnTo>
                    <a:pt x="20475" y="18569"/>
                  </a:lnTo>
                  <a:cubicBezTo>
                    <a:pt x="21225" y="17836"/>
                    <a:pt x="21600" y="16941"/>
                    <a:pt x="21600" y="15883"/>
                  </a:cubicBezTo>
                  <a:cubicBezTo>
                    <a:pt x="21600" y="14824"/>
                    <a:pt x="21230" y="13924"/>
                    <a:pt x="20488" y="13182"/>
                  </a:cubicBezTo>
                  <a:cubicBezTo>
                    <a:pt x="20488" y="13182"/>
                    <a:pt x="20488" y="13182"/>
                    <a:pt x="20488" y="13182"/>
                  </a:cubicBezTo>
                  <a:close/>
                </a:path>
              </a:pathLst>
            </a:custGeom>
            <a:solidFill>
              <a:srgbClr val="FFFFFF"/>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千图PPT彼岸天：ID 8661124库_组合 28"/>
          <p:cNvGrpSpPr/>
          <p:nvPr>
            <p:custDataLst>
              <p:tags r:id="rId6"/>
            </p:custDataLst>
          </p:nvPr>
        </p:nvGrpSpPr>
        <p:grpSpPr>
          <a:xfrm>
            <a:off x="6597920" y="4695980"/>
            <a:ext cx="726003" cy="726003"/>
            <a:chOff x="6597920" y="4695980"/>
            <a:chExt cx="726003" cy="726003"/>
          </a:xfrm>
        </p:grpSpPr>
        <p:sp>
          <p:nvSpPr>
            <p:cNvPr id="22" name="Rectangle: Rounded Corners 29"/>
            <p:cNvSpPr/>
            <p:nvPr/>
          </p:nvSpPr>
          <p:spPr>
            <a:xfrm>
              <a:off x="6597920" y="4695980"/>
              <a:ext cx="726003" cy="726003"/>
            </a:xfrm>
            <a:prstGeom prst="roundRect">
              <a:avLst>
                <a:gd name="adj" fmla="val 4614"/>
              </a:avLst>
            </a:prstGeom>
            <a:solidFill>
              <a:schemeClr val="accent3"/>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Shape 30"/>
            <p:cNvSpPr/>
            <p:nvPr/>
          </p:nvSpPr>
          <p:spPr>
            <a:xfrm>
              <a:off x="6798897" y="4927100"/>
              <a:ext cx="324049" cy="263762"/>
            </a:xfrm>
            <a:custGeom>
              <a:avLst/>
              <a:gdLst/>
              <a:ahLst/>
              <a:cxnLst>
                <a:cxn ang="0">
                  <a:pos x="wd2" y="hd2"/>
                </a:cxn>
                <a:cxn ang="5400000">
                  <a:pos x="wd2" y="hd2"/>
                </a:cxn>
                <a:cxn ang="10800000">
                  <a:pos x="wd2" y="hd2"/>
                </a:cxn>
                <a:cxn ang="16200000">
                  <a:pos x="wd2" y="hd2"/>
                </a:cxn>
              </a:cxnLst>
              <a:rect l="0" t="0" r="r" b="b"/>
              <a:pathLst>
                <a:path w="20480" h="21024" extrusionOk="0">
                  <a:moveTo>
                    <a:pt x="18800" y="1728"/>
                  </a:moveTo>
                  <a:cubicBezTo>
                    <a:pt x="16810" y="-576"/>
                    <a:pt x="13583" y="-576"/>
                    <a:pt x="11591" y="1728"/>
                  </a:cubicBezTo>
                  <a:lnTo>
                    <a:pt x="10239" y="3293"/>
                  </a:lnTo>
                  <a:lnTo>
                    <a:pt x="8887" y="1728"/>
                  </a:lnTo>
                  <a:cubicBezTo>
                    <a:pt x="6897" y="-576"/>
                    <a:pt x="3670" y="-576"/>
                    <a:pt x="1680" y="1728"/>
                  </a:cubicBezTo>
                  <a:cubicBezTo>
                    <a:pt x="-560" y="4320"/>
                    <a:pt x="-560" y="8522"/>
                    <a:pt x="1680" y="11115"/>
                  </a:cubicBezTo>
                  <a:lnTo>
                    <a:pt x="10239" y="21024"/>
                  </a:lnTo>
                  <a:lnTo>
                    <a:pt x="18800" y="11115"/>
                  </a:lnTo>
                  <a:cubicBezTo>
                    <a:pt x="21040" y="8522"/>
                    <a:pt x="21040" y="4320"/>
                    <a:pt x="18800" y="1728"/>
                  </a:cubicBezTo>
                  <a:close/>
                </a:path>
              </a:pathLst>
            </a:custGeom>
            <a:solidFill>
              <a:srgbClr val="FFFFFF"/>
            </a:solidFill>
            <a:ln w="12700">
              <a:miter lim="400000"/>
            </a:ln>
          </p:spPr>
          <p:txBody>
            <a:bodyPr anchor="ctr"/>
            <a:lstStyle/>
            <a:p>
              <a:pPr algn="ctr"/>
              <a:endParaRPr>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9" name="išľíďè"/>
          <p:cNvSpPr/>
          <p:nvPr/>
        </p:nvSpPr>
        <p:spPr bwMode="auto">
          <a:xfrm>
            <a:off x="3161641" y="2139939"/>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0" name="iSlíďè"/>
          <p:cNvSpPr txBox="1"/>
          <p:nvPr/>
        </p:nvSpPr>
        <p:spPr bwMode="auto">
          <a:xfrm>
            <a:off x="3161641" y="1720377"/>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1" name="išľíďè"/>
          <p:cNvSpPr/>
          <p:nvPr/>
        </p:nvSpPr>
        <p:spPr bwMode="auto">
          <a:xfrm>
            <a:off x="3161641" y="3543327"/>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2" name="iSlíďè"/>
          <p:cNvSpPr txBox="1"/>
          <p:nvPr/>
        </p:nvSpPr>
        <p:spPr bwMode="auto">
          <a:xfrm>
            <a:off x="3161641" y="3123765"/>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3" name="išľíďè"/>
          <p:cNvSpPr/>
          <p:nvPr/>
        </p:nvSpPr>
        <p:spPr bwMode="auto">
          <a:xfrm>
            <a:off x="3161641" y="489041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4" name="iSlíďè"/>
          <p:cNvSpPr txBox="1"/>
          <p:nvPr/>
        </p:nvSpPr>
        <p:spPr bwMode="auto">
          <a:xfrm>
            <a:off x="3161641" y="4470849"/>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5" name="išľíďè"/>
          <p:cNvSpPr/>
          <p:nvPr/>
        </p:nvSpPr>
        <p:spPr bwMode="auto">
          <a:xfrm>
            <a:off x="7916022" y="2139939"/>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6" name="iSlíďè"/>
          <p:cNvSpPr txBox="1"/>
          <p:nvPr/>
        </p:nvSpPr>
        <p:spPr bwMode="auto">
          <a:xfrm>
            <a:off x="7916022" y="1720377"/>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7" name="išľíďè"/>
          <p:cNvSpPr/>
          <p:nvPr/>
        </p:nvSpPr>
        <p:spPr bwMode="auto">
          <a:xfrm>
            <a:off x="7916022" y="3543327"/>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8" name="iSlíďè"/>
          <p:cNvSpPr txBox="1"/>
          <p:nvPr/>
        </p:nvSpPr>
        <p:spPr bwMode="auto">
          <a:xfrm>
            <a:off x="7916022" y="3123765"/>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49" name="išľíďè"/>
          <p:cNvSpPr/>
          <p:nvPr/>
        </p:nvSpPr>
        <p:spPr bwMode="auto">
          <a:xfrm>
            <a:off x="7916022" y="4890411"/>
            <a:ext cx="2560108" cy="666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点击输入文章点击输入文章点击输入文章点击输入文章点击输入文章点击输入文章点击输入文章</a:t>
            </a:r>
            <a:endParaRPr kumimoji="0" lang="zh-CN" altLang="en-US" sz="1200" b="0"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50" name="iSlíďè"/>
          <p:cNvSpPr txBox="1"/>
          <p:nvPr/>
        </p:nvSpPr>
        <p:spPr bwMode="auto">
          <a:xfrm>
            <a:off x="7916022" y="4470849"/>
            <a:ext cx="2623285" cy="41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rPr>
              <a:t>标题文本预设</a:t>
            </a:r>
            <a:endParaRPr kumimoji="0" lang="zh-CN" altLang="en-US" sz="1800" b="1" i="0" u="none" strike="noStrike" kern="1200" cap="none" spc="0" normalizeH="0" baseline="0" noProof="0" dirty="0">
              <a:ln>
                <a:noFill/>
              </a:ln>
              <a:solidFill>
                <a:schemeClr val="bg2">
                  <a:lumMod val="10000"/>
                </a:schemeClr>
              </a:solidFill>
              <a:effectLst/>
              <a:uLnTx/>
              <a:uFillTx/>
              <a:latin typeface="FZHei-B01S" panose="02010601030101010101" pitchFamily="2" charset="-122"/>
              <a:ea typeface="FZHei-B01S" panose="02010601030101010101" pitchFamily="2" charset="-122"/>
              <a:sym typeface="FZHei-B01S" panose="02010601030101010101" pitchFamily="2" charset="-122"/>
            </a:endParaRPr>
          </a:p>
        </p:txBody>
      </p:sp>
      <p:sp>
        <p:nvSpPr>
          <p:cNvPr id="34" name="文本框 33"/>
          <p:cNvSpPr txBox="1"/>
          <p:nvPr/>
        </p:nvSpPr>
        <p:spPr>
          <a:xfrm>
            <a:off x="477308" y="423800"/>
            <a:ext cx="2339102" cy="523220"/>
          </a:xfrm>
          <a:prstGeom prst="rect">
            <a:avLst/>
          </a:prstGeom>
          <a:noFill/>
        </p:spPr>
        <p:txBody>
          <a:bodyPr wrap="none" rtlCol="0">
            <a:spAutoFit/>
          </a:bodyPr>
          <a:lstStyle/>
          <a:p>
            <a:r>
              <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点击输入标题</a:t>
            </a:r>
            <a:endParaRPr lang="zh-CN" altLang="en-US" sz="28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ppt_x</p:attrName>
                                        </p:attrNameLst>
                                      </p:cBhvr>
                                      <p:tavLst>
                                        <p:tav tm="0">
                                          <p:val>
                                            <p:strVal val="#ppt_x-#ppt_w*1.125000"/>
                                          </p:val>
                                        </p:tav>
                                        <p:tav tm="100000">
                                          <p:val>
                                            <p:strVal val="#ppt_x"/>
                                          </p:val>
                                        </p:tav>
                                      </p:tavLst>
                                    </p:anim>
                                    <p:animEffect transition="in" filter="wipe(right)">
                                      <p:cBhvr>
                                        <p:cTn id="8" dur="500"/>
                                        <p:tgtEl>
                                          <p:spTgt spid="6"/>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p:tgtEl>
                                          <p:spTgt spid="19"/>
                                        </p:tgtEl>
                                        <p:attrNameLst>
                                          <p:attrName>ppt_x</p:attrName>
                                        </p:attrNameLst>
                                      </p:cBhvr>
                                      <p:tavLst>
                                        <p:tav tm="0">
                                          <p:val>
                                            <p:strVal val="#ppt_x-#ppt_w*1.125000"/>
                                          </p:val>
                                        </p:tav>
                                        <p:tav tm="100000">
                                          <p:val>
                                            <p:strVal val="#ppt_x"/>
                                          </p:val>
                                        </p:tav>
                                      </p:tavLst>
                                    </p:anim>
                                    <p:animEffect transition="in" filter="wipe(right)">
                                      <p:cBhvr>
                                        <p:cTn id="13" dur="500"/>
                                        <p:tgtEl>
                                          <p:spTgt spid="19"/>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p:tgtEl>
                                          <p:spTgt spid="17"/>
                                        </p:tgtEl>
                                        <p:attrNameLst>
                                          <p:attrName>ppt_x</p:attrName>
                                        </p:attrNameLst>
                                      </p:cBhvr>
                                      <p:tavLst>
                                        <p:tav tm="0">
                                          <p:val>
                                            <p:strVal val="#ppt_x-#ppt_w*1.125000"/>
                                          </p:val>
                                        </p:tav>
                                        <p:tav tm="100000">
                                          <p:val>
                                            <p:strVal val="#ppt_x"/>
                                          </p:val>
                                        </p:tav>
                                      </p:tavLst>
                                    </p:anim>
                                    <p:animEffect transition="in" filter="wipe(right)">
                                      <p:cBhvr>
                                        <p:cTn id="18" dur="500"/>
                                        <p:tgtEl>
                                          <p:spTgt spid="17"/>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p:tgtEl>
                                          <p:spTgt spid="20"/>
                                        </p:tgtEl>
                                        <p:attrNameLst>
                                          <p:attrName>ppt_x</p:attrName>
                                        </p:attrNameLst>
                                      </p:cBhvr>
                                      <p:tavLst>
                                        <p:tav tm="0">
                                          <p:val>
                                            <p:strVal val="#ppt_x-#ppt_w*1.125000"/>
                                          </p:val>
                                        </p:tav>
                                        <p:tav tm="100000">
                                          <p:val>
                                            <p:strVal val="#ppt_x"/>
                                          </p:val>
                                        </p:tav>
                                      </p:tavLst>
                                    </p:anim>
                                    <p:animEffect transition="in" filter="wipe(right)">
                                      <p:cBhvr>
                                        <p:cTn id="23" dur="500"/>
                                        <p:tgtEl>
                                          <p:spTgt spid="20"/>
                                        </p:tgtEl>
                                      </p:cBhvr>
                                    </p:animEffect>
                                  </p:childTnLst>
                                </p:cTn>
                              </p:par>
                            </p:childTnLst>
                          </p:cTn>
                        </p:par>
                        <p:par>
                          <p:cTn id="24" fill="hold">
                            <p:stCondLst>
                              <p:cond delay="2000"/>
                            </p:stCondLst>
                            <p:childTnLst>
                              <p:par>
                                <p:cTn id="25" presetID="12" presetClass="entr" presetSubtype="8"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p:tgtEl>
                                          <p:spTgt spid="18"/>
                                        </p:tgtEl>
                                        <p:attrNameLst>
                                          <p:attrName>ppt_x</p:attrName>
                                        </p:attrNameLst>
                                      </p:cBhvr>
                                      <p:tavLst>
                                        <p:tav tm="0">
                                          <p:val>
                                            <p:strVal val="#ppt_x-#ppt_w*1.125000"/>
                                          </p:val>
                                        </p:tav>
                                        <p:tav tm="100000">
                                          <p:val>
                                            <p:strVal val="#ppt_x"/>
                                          </p:val>
                                        </p:tav>
                                      </p:tavLst>
                                    </p:anim>
                                    <p:animEffect transition="in" filter="wipe(right)">
                                      <p:cBhvr>
                                        <p:cTn id="28" dur="500"/>
                                        <p:tgtEl>
                                          <p:spTgt spid="18"/>
                                        </p:tgtEl>
                                      </p:cBhvr>
                                    </p:animEffect>
                                  </p:childTnLst>
                                </p:cTn>
                              </p:par>
                            </p:childTnLst>
                          </p:cTn>
                        </p:par>
                        <p:par>
                          <p:cTn id="29" fill="hold">
                            <p:stCondLst>
                              <p:cond delay="2500"/>
                            </p:stCondLst>
                            <p:childTnLst>
                              <p:par>
                                <p:cTn id="30" presetID="12" presetClass="entr" presetSubtype="8"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additive="base">
                                        <p:cTn id="32" dur="500"/>
                                        <p:tgtEl>
                                          <p:spTgt spid="21"/>
                                        </p:tgtEl>
                                        <p:attrNameLst>
                                          <p:attrName>ppt_x</p:attrName>
                                        </p:attrNameLst>
                                      </p:cBhvr>
                                      <p:tavLst>
                                        <p:tav tm="0">
                                          <p:val>
                                            <p:strVal val="#ppt_x-#ppt_w*1.125000"/>
                                          </p:val>
                                        </p:tav>
                                        <p:tav tm="100000">
                                          <p:val>
                                            <p:strVal val="#ppt_x"/>
                                          </p:val>
                                        </p:tav>
                                      </p:tavLst>
                                    </p:anim>
                                    <p:animEffect transition="in" filter="wipe(right)">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1"/>
          <a:srcRect b="58318"/>
          <a:stretch>
            <a:fillRect/>
          </a:stretch>
        </p:blipFill>
        <p:spPr>
          <a:xfrm>
            <a:off x="-87087" y="0"/>
            <a:ext cx="12298751" cy="6858000"/>
          </a:xfrm>
          <a:prstGeom prst="rect">
            <a:avLst/>
          </a:prstGeom>
        </p:spPr>
      </p:pic>
      <p:grpSp>
        <p:nvGrpSpPr>
          <p:cNvPr id="3" name="组合 2"/>
          <p:cNvGrpSpPr/>
          <p:nvPr/>
        </p:nvGrpSpPr>
        <p:grpSpPr>
          <a:xfrm>
            <a:off x="5124102" y="2729249"/>
            <a:ext cx="3451948" cy="3236903"/>
            <a:chOff x="2217572" y="2705725"/>
            <a:chExt cx="3451948" cy="3236903"/>
          </a:xfrm>
        </p:grpSpPr>
        <p:sp>
          <p:nvSpPr>
            <p:cNvPr id="4" name="文本框 3"/>
            <p:cNvSpPr txBox="1"/>
            <p:nvPr/>
          </p:nvSpPr>
          <p:spPr>
            <a:xfrm>
              <a:off x="2339825" y="2705725"/>
              <a:ext cx="2063385" cy="1446550"/>
            </a:xfrm>
            <a:prstGeom prst="rect">
              <a:avLst/>
            </a:prstGeom>
            <a:noFill/>
          </p:spPr>
          <p:txBody>
            <a:bodyPr wrap="none" rtlCol="0">
              <a:spAutoFit/>
            </a:bodyPr>
            <a:lstStyle/>
            <a:p>
              <a:r>
                <a:rPr lang="en-US" altLang="zh-CN"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88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 name="TextBox 7"/>
            <p:cNvSpPr txBox="1"/>
            <p:nvPr/>
          </p:nvSpPr>
          <p:spPr>
            <a:xfrm>
              <a:off x="2217572" y="4065191"/>
              <a:ext cx="3451948" cy="1877437"/>
            </a:xfrm>
            <a:prstGeom prst="rect">
              <a:avLst/>
            </a:prstGeom>
            <a:noFill/>
          </p:spPr>
          <p:txBody>
            <a:bodyPr wrap="square" rtlCol="0">
              <a:spAutoFit/>
            </a:bodyPr>
            <a:lstStyle/>
            <a:p>
              <a:r>
                <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rPr>
                <a:t>个人技能</a:t>
              </a:r>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4000" b="1" dirty="0">
                <a:solidFill>
                  <a:schemeClr val="tx1">
                    <a:lumMod val="85000"/>
                    <a:lumOff val="1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a:p>
              <a:endParaRPr lang="zh-CN" altLang="en-US" sz="36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矩形 5"/>
            <p:cNvSpPr/>
            <p:nvPr/>
          </p:nvSpPr>
          <p:spPr>
            <a:xfrm>
              <a:off x="2339825" y="4739966"/>
              <a:ext cx="3207442" cy="700576"/>
            </a:xfrm>
            <a:prstGeom prst="rect">
              <a:avLst/>
            </a:prstGeom>
          </p:spPr>
          <p:txBody>
            <a:bodyPr wrap="square">
              <a:spAutoFit/>
            </a:bodyPr>
            <a:lstStyle/>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单击此处添加文字阐述，添加简短问题</a:t>
              </a:r>
              <a:endParaRPr lang="en-US" altLang="zh-CN"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a:p>
              <a:pPr>
                <a:lnSpc>
                  <a:spcPct val="150000"/>
                </a:lnSpc>
              </a:pPr>
              <a:r>
                <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说明文字，具体添加文字在此处添加单</a:t>
              </a:r>
              <a:endParaRPr lang="zh-CN" altLang="en-US" sz="14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push dir="u"/>
      </p:transition>
    </mc:Choice>
    <mc:Fallback>
      <p:transition spd="slow" advClick="0" advTm="0">
        <p:push dir="u"/>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PA" val="v4.1.3"/>
</p:tagLst>
</file>

<file path=ppt/tags/tag10.xml><?xml version="1.0" encoding="utf-8"?>
<p:tagLst xmlns:p="http://schemas.openxmlformats.org/presentationml/2006/main">
  <p:tag name="PA" val="v4.1.3"/>
</p:tagLst>
</file>

<file path=ppt/tags/tag11.xml><?xml version="1.0" encoding="utf-8"?>
<p:tagLst xmlns:p="http://schemas.openxmlformats.org/presentationml/2006/main">
  <p:tag name="PA" val="v4.1.3"/>
</p:tagLst>
</file>

<file path=ppt/tags/tag2.xml><?xml version="1.0" encoding="utf-8"?>
<p:tagLst xmlns:p="http://schemas.openxmlformats.org/presentationml/2006/main">
  <p:tag name="PA" val="v4.1.3"/>
</p:tagLst>
</file>

<file path=ppt/tags/tag3.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8.xml><?xml version="1.0" encoding="utf-8"?>
<p:tagLst xmlns:p="http://schemas.openxmlformats.org/presentationml/2006/main">
  <p:tag name="PA" val="v4.0.0"/>
</p:tagLst>
</file>

<file path=ppt/tags/tag9.xml><?xml version="1.0" encoding="utf-8"?>
<p:tagLst xmlns:p="http://schemas.openxmlformats.org/presentationml/2006/main">
  <p:tag name="ISLIDE.DIAGRAM" val="f027321b-e93e-4907-a2ef-b9e91ff82059"/>
</p:tagLst>
</file>

<file path=ppt/theme/theme1.xml><?xml version="1.0" encoding="utf-8"?>
<a:theme xmlns:a="http://schemas.openxmlformats.org/drawingml/2006/main" name="主题">
  <a:themeElements>
    <a:clrScheme name="自定义 2287">
      <a:dk1>
        <a:sysClr val="windowText" lastClr="000000"/>
      </a:dk1>
      <a:lt1>
        <a:sysClr val="window" lastClr="FFFFFF"/>
      </a:lt1>
      <a:dk2>
        <a:srgbClr val="44546A"/>
      </a:dk2>
      <a:lt2>
        <a:srgbClr val="E7E6E6"/>
      </a:lt2>
      <a:accent1>
        <a:srgbClr val="FCC6DD"/>
      </a:accent1>
      <a:accent2>
        <a:srgbClr val="B1E3FA"/>
      </a:accent2>
      <a:accent3>
        <a:srgbClr val="FCC6DD"/>
      </a:accent3>
      <a:accent4>
        <a:srgbClr val="B1E3FA"/>
      </a:accent4>
      <a:accent5>
        <a:srgbClr val="FCC6DD"/>
      </a:accent5>
      <a:accent6>
        <a:srgbClr val="B1E3FA"/>
      </a:accent6>
      <a:hlink>
        <a:srgbClr val="FCC6DD"/>
      </a:hlink>
      <a:folHlink>
        <a:srgbClr val="B1E3FA"/>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4312</Words>
  <Application>WPS 演示</Application>
  <PresentationFormat>宽屏</PresentationFormat>
  <Paragraphs>388</Paragraphs>
  <Slides>24</Slides>
  <Notes>13</Notes>
  <HiddenSlides>0</HiddenSlides>
  <MMClips>1</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24</vt:i4>
      </vt:variant>
    </vt:vector>
  </HeadingPairs>
  <TitlesOfParts>
    <vt:vector size="39" baseType="lpstr">
      <vt:lpstr>Arial</vt:lpstr>
      <vt:lpstr>宋体</vt:lpstr>
      <vt:lpstr>Wingdings</vt:lpstr>
      <vt:lpstr>FZHei-B01S</vt:lpstr>
      <vt:lpstr>Open Sans</vt:lpstr>
      <vt:lpstr>Lato Regular</vt:lpstr>
      <vt:lpstr>微软雅黑</vt:lpstr>
      <vt:lpstr>Arial Unicode MS</vt:lpstr>
      <vt:lpstr>等线 Light</vt:lpstr>
      <vt:lpstr>等线</vt:lpstr>
      <vt:lpstr>Calibri</vt:lpstr>
      <vt:lpstr>Arial</vt:lpstr>
      <vt:lpstr>Calibri</vt:lpstr>
      <vt:lpstr>Segoe Print</vt:lpstr>
      <vt:lpstr>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南蛮姑娘</cp:lastModifiedBy>
  <cp:revision>5</cp:revision>
  <dcterms:created xsi:type="dcterms:W3CDTF">2019-01-24T01:54:00Z</dcterms:created>
  <dcterms:modified xsi:type="dcterms:W3CDTF">2021-09-10T08:38:23Z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E158C76D80AE493F9B79D3AC861BA734</vt:lpwstr>
  </property>
</Properties>
</file>