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9" r:id="rId3"/>
    <p:sldId id="261" r:id="rId5"/>
    <p:sldId id="260" r:id="rId6"/>
    <p:sldId id="256" r:id="rId7"/>
    <p:sldId id="262" r:id="rId8"/>
    <p:sldId id="263" r:id="rId9"/>
    <p:sldId id="264" r:id="rId10"/>
    <p:sldId id="265" r:id="rId11"/>
    <p:sldId id="293" r:id="rId12"/>
    <p:sldId id="266" r:id="rId13"/>
    <p:sldId id="267" r:id="rId14"/>
    <p:sldId id="268" r:id="rId15"/>
    <p:sldId id="269" r:id="rId16"/>
    <p:sldId id="270" r:id="rId17"/>
    <p:sldId id="294" r:id="rId18"/>
    <p:sldId id="271" r:id="rId19"/>
    <p:sldId id="272" r:id="rId20"/>
    <p:sldId id="273" r:id="rId21"/>
    <p:sldId id="274" r:id="rId22"/>
    <p:sldId id="275" r:id="rId23"/>
    <p:sldId id="257" r:id="rId24"/>
    <p:sldId id="295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C5BA"/>
    <a:srgbClr val="048535"/>
    <a:srgbClr val="06AE49"/>
    <a:srgbClr val="BBDCD5"/>
    <a:srgbClr val="899516"/>
    <a:srgbClr val="0F4010"/>
    <a:srgbClr val="89B2AA"/>
    <a:srgbClr val="92BBB2"/>
    <a:srgbClr val="07D765"/>
    <a:srgbClr val="53F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16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2.xml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3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14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5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16.xml"/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7.xml"/><Relationship Id="rId2" Type="http://schemas.openxmlformats.org/officeDocument/2006/relationships/image" Target="../media/image11.jpeg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8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19.xml"/><Relationship Id="rId4" Type="http://schemas.openxmlformats.org/officeDocument/2006/relationships/tags" Target="../tags/tag12.xml"/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2.xml"/><Relationship Id="rId2" Type="http://schemas.openxmlformats.org/officeDocument/2006/relationships/tags" Target="../tags/tag5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20.xml"/><Relationship Id="rId3" Type="http://schemas.openxmlformats.org/officeDocument/2006/relationships/tags" Target="../tags/tag13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21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22.xml"/><Relationship Id="rId2" Type="http://schemas.openxmlformats.org/officeDocument/2006/relationships/tags" Target="../tags/tag15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3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4.xml"/><Relationship Id="rId4" Type="http://schemas.openxmlformats.org/officeDocument/2006/relationships/tags" Target="../tags/tag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6.xml"/><Relationship Id="rId2" Type="http://schemas.openxmlformats.org/officeDocument/2006/relationships/image" Target="../media/image4.jpe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8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9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desktop-2325627_960_720"/>
          <p:cNvPicPr>
            <a:picLocks noChangeAspect="1"/>
          </p:cNvPicPr>
          <p:nvPr/>
        </p:nvPicPr>
        <p:blipFill>
          <a:blip r:embed="rId1"/>
          <a:srcRect l="57648"/>
          <a:stretch>
            <a:fillRect/>
          </a:stretch>
        </p:blipFill>
        <p:spPr>
          <a:xfrm rot="10800000">
            <a:off x="-34290" y="-10795"/>
            <a:ext cx="4855845" cy="6879590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>
          <a:xfrm rot="10800000">
            <a:off x="1683385" y="-34925"/>
            <a:ext cx="10518140" cy="4880610"/>
          </a:xfrm>
          <a:custGeom>
            <a:avLst/>
            <a:gdLst>
              <a:gd name="connsiteX0" fmla="*/ 0 w 16564"/>
              <a:gd name="connsiteY0" fmla="*/ 7639 h 7686"/>
              <a:gd name="connsiteX1" fmla="*/ 18 w 16564"/>
              <a:gd name="connsiteY1" fmla="*/ 0 h 7686"/>
              <a:gd name="connsiteX2" fmla="*/ 16564 w 16564"/>
              <a:gd name="connsiteY2" fmla="*/ 7686 h 7686"/>
              <a:gd name="connsiteX3" fmla="*/ 0 w 16564"/>
              <a:gd name="connsiteY3" fmla="*/ 7639 h 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4" h="7686">
                <a:moveTo>
                  <a:pt x="0" y="7639"/>
                </a:moveTo>
                <a:lnTo>
                  <a:pt x="18" y="0"/>
                </a:lnTo>
                <a:cubicBezTo>
                  <a:pt x="86" y="6864"/>
                  <a:pt x="16382" y="1205"/>
                  <a:pt x="16564" y="7686"/>
                </a:cubicBezTo>
                <a:lnTo>
                  <a:pt x="0" y="7639"/>
                </a:lnTo>
                <a:close/>
              </a:path>
            </a:pathLst>
          </a:custGeom>
          <a:solidFill>
            <a:srgbClr val="8EC5BA"/>
          </a:solidFill>
          <a:ln>
            <a:noFill/>
          </a:ln>
          <a:effectLst>
            <a:outerShdw blurRad="431800" dist="1143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32760" y="3014345"/>
            <a:ext cx="79146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简约活动策划方案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模板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438140" y="4958080"/>
            <a:ext cx="1847215" cy="438150"/>
          </a:xfrm>
          <a:prstGeom prst="roundRect">
            <a:avLst/>
          </a:prstGeom>
          <a:solidFill>
            <a:srgbClr val="8EC5BA"/>
          </a:solidFill>
          <a:ln>
            <a:noFill/>
          </a:ln>
          <a:effectLst>
            <a:outerShdw blurRad="165100" dist="152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161405" y="5831840"/>
            <a:ext cx="647700" cy="6477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6400" dist="50800" sx="104000" sy="104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6485255" y="5972175"/>
            <a:ext cx="0" cy="367665"/>
          </a:xfrm>
          <a:prstGeom prst="straightConnector1">
            <a:avLst/>
          </a:prstGeom>
          <a:ln>
            <a:solidFill>
              <a:srgbClr val="8EC5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同心圆 9"/>
          <p:cNvSpPr/>
          <p:nvPr/>
        </p:nvSpPr>
        <p:spPr>
          <a:xfrm>
            <a:off x="6543675" y="438785"/>
            <a:ext cx="333375" cy="33337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10947400" y="534035"/>
            <a:ext cx="238125" cy="23812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9121775" y="1642110"/>
            <a:ext cx="238125" cy="23812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同心圆 12"/>
          <p:cNvSpPr/>
          <p:nvPr/>
        </p:nvSpPr>
        <p:spPr>
          <a:xfrm>
            <a:off x="11668125" y="1816735"/>
            <a:ext cx="238125" cy="23812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同心圆 13"/>
          <p:cNvSpPr/>
          <p:nvPr/>
        </p:nvSpPr>
        <p:spPr>
          <a:xfrm>
            <a:off x="11906250" y="3181985"/>
            <a:ext cx="238125" cy="23812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图文框 18"/>
          <p:cNvSpPr/>
          <p:nvPr/>
        </p:nvSpPr>
        <p:spPr>
          <a:xfrm>
            <a:off x="7181850" y="1376680"/>
            <a:ext cx="200025" cy="200025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图文框 19"/>
          <p:cNvSpPr/>
          <p:nvPr/>
        </p:nvSpPr>
        <p:spPr>
          <a:xfrm rot="3180000">
            <a:off x="10598150" y="1945005"/>
            <a:ext cx="200025" cy="200025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图文框 20"/>
          <p:cNvSpPr/>
          <p:nvPr/>
        </p:nvSpPr>
        <p:spPr>
          <a:xfrm rot="3180000">
            <a:off x="5644515" y="1176655"/>
            <a:ext cx="166370" cy="166370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图文框 21"/>
          <p:cNvSpPr/>
          <p:nvPr/>
        </p:nvSpPr>
        <p:spPr>
          <a:xfrm rot="3180000">
            <a:off x="8470265" y="572135"/>
            <a:ext cx="166370" cy="166370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图文框 22"/>
          <p:cNvSpPr/>
          <p:nvPr/>
        </p:nvSpPr>
        <p:spPr>
          <a:xfrm rot="18660000">
            <a:off x="4116070" y="264795"/>
            <a:ext cx="151130" cy="151130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9605645" y="772160"/>
            <a:ext cx="952500" cy="226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65100" dist="152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719945" y="772160"/>
            <a:ext cx="7239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accent1"/>
                </a:solidFill>
                <a:cs typeface="+mn-ea"/>
                <a:sym typeface="+mn-lt"/>
              </a:rPr>
              <a:t>LOGO</a:t>
            </a:r>
            <a:endParaRPr lang="en-US" altLang="zh-CN" sz="10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842000" y="5054600"/>
            <a:ext cx="128651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solidFill>
                  <a:schemeClr val="bg1"/>
                </a:solidFill>
                <a:cs typeface="+mn-ea"/>
                <a:sym typeface="+mn-lt"/>
              </a:rPr>
              <a:t>汇报人：</a:t>
            </a:r>
            <a:r>
              <a:rPr lang="en-US" altLang="zh-CN" sz="1000">
                <a:solidFill>
                  <a:schemeClr val="bg1"/>
                </a:solidFill>
                <a:cs typeface="+mn-ea"/>
                <a:sym typeface="+mn-lt"/>
              </a:rPr>
              <a:t>xxx</a:t>
            </a:r>
            <a:endParaRPr lang="en-US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5710" y="4109085"/>
            <a:ext cx="51720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Life is a journey, not the destination, but the scenery along the should be and the mood at the view.</a:t>
            </a:r>
            <a:endParaRPr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同心圆 28"/>
          <p:cNvSpPr/>
          <p:nvPr/>
        </p:nvSpPr>
        <p:spPr>
          <a:xfrm>
            <a:off x="2817495" y="910590"/>
            <a:ext cx="233045" cy="23304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4084955" y="1360170"/>
            <a:ext cx="233045" cy="23304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/>
      <p:bldP spid="25" grpId="1"/>
      <p:bldP spid="28" grpId="0"/>
      <p:bldP spid="29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26"/>
          <p:cNvSpPr/>
          <p:nvPr/>
        </p:nvSpPr>
        <p:spPr>
          <a:xfrm>
            <a:off x="863796" y="3015911"/>
            <a:ext cx="3093248" cy="1871999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1">
              <a:alpha val="5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Isosceles Triangle 26"/>
          <p:cNvSpPr/>
          <p:nvPr/>
        </p:nvSpPr>
        <p:spPr>
          <a:xfrm>
            <a:off x="1741909" y="3440972"/>
            <a:ext cx="3093248" cy="1431699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Isosceles Triangle 26"/>
          <p:cNvSpPr/>
          <p:nvPr/>
        </p:nvSpPr>
        <p:spPr>
          <a:xfrm>
            <a:off x="2626373" y="4143276"/>
            <a:ext cx="3093248" cy="729394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Isosceles Triangle 26"/>
          <p:cNvSpPr/>
          <p:nvPr/>
        </p:nvSpPr>
        <p:spPr>
          <a:xfrm>
            <a:off x="3510836" y="3936670"/>
            <a:ext cx="3093248" cy="936001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Isosceles Triangle 26"/>
          <p:cNvSpPr/>
          <p:nvPr/>
        </p:nvSpPr>
        <p:spPr>
          <a:xfrm>
            <a:off x="4395300" y="3792126"/>
            <a:ext cx="3093248" cy="1080545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-1" fmla="*/ 0 w 1523036"/>
              <a:gd name="connsiteY0-2" fmla="*/ 1122131 h 1122131"/>
              <a:gd name="connsiteX1-3" fmla="*/ 761518 w 1523036"/>
              <a:gd name="connsiteY1-4" fmla="*/ 0 h 1122131"/>
              <a:gd name="connsiteX2-5" fmla="*/ 1523036 w 1523036"/>
              <a:gd name="connsiteY2-6" fmla="*/ 1122131 h 1122131"/>
              <a:gd name="connsiteX3-7" fmla="*/ 0 w 1523036"/>
              <a:gd name="connsiteY3-8" fmla="*/ 1122131 h 1122131"/>
              <a:gd name="connsiteX0-9" fmla="*/ 0 w 1523036"/>
              <a:gd name="connsiteY0-10" fmla="*/ 1122198 h 1122198"/>
              <a:gd name="connsiteX1-11" fmla="*/ 761518 w 1523036"/>
              <a:gd name="connsiteY1-12" fmla="*/ 67 h 1122198"/>
              <a:gd name="connsiteX2-13" fmla="*/ 1523036 w 1523036"/>
              <a:gd name="connsiteY2-14" fmla="*/ 1122198 h 1122198"/>
              <a:gd name="connsiteX3-15" fmla="*/ 0 w 1523036"/>
              <a:gd name="connsiteY3-16" fmla="*/ 1122198 h 1122198"/>
              <a:gd name="connsiteX0-17" fmla="*/ 0 w 1523036"/>
              <a:gd name="connsiteY0-18" fmla="*/ 1678761 h 1678761"/>
              <a:gd name="connsiteX1-19" fmla="*/ 769469 w 1523036"/>
              <a:gd name="connsiteY1-20" fmla="*/ 39 h 1678761"/>
              <a:gd name="connsiteX2-21" fmla="*/ 1523036 w 1523036"/>
              <a:gd name="connsiteY2-22" fmla="*/ 1678761 h 1678761"/>
              <a:gd name="connsiteX3-23" fmla="*/ 0 w 1523036"/>
              <a:gd name="connsiteY3-24" fmla="*/ 1678761 h 1678761"/>
              <a:gd name="connsiteX0-25" fmla="*/ 0 w 1523036"/>
              <a:gd name="connsiteY0-26" fmla="*/ 1678756 h 1678756"/>
              <a:gd name="connsiteX1-27" fmla="*/ 769469 w 1523036"/>
              <a:gd name="connsiteY1-28" fmla="*/ 34 h 1678756"/>
              <a:gd name="connsiteX2-29" fmla="*/ 1523036 w 1523036"/>
              <a:gd name="connsiteY2-30" fmla="*/ 1678756 h 1678756"/>
              <a:gd name="connsiteX3-31" fmla="*/ 0 w 1523036"/>
              <a:gd name="connsiteY3-32" fmla="*/ 1678756 h 16787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2194680" y="2146244"/>
            <a:ext cx="431692" cy="70269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3093658" y="2586353"/>
            <a:ext cx="431692" cy="70269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4015702" y="3232140"/>
            <a:ext cx="431692" cy="70269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Freeform 7"/>
          <p:cNvSpPr>
            <a:spLocks noEditPoints="1"/>
          </p:cNvSpPr>
          <p:nvPr/>
        </p:nvSpPr>
        <p:spPr bwMode="auto">
          <a:xfrm>
            <a:off x="4857506" y="3033420"/>
            <a:ext cx="431692" cy="70269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Freeform 7"/>
          <p:cNvSpPr>
            <a:spLocks noEditPoints="1"/>
          </p:cNvSpPr>
          <p:nvPr/>
        </p:nvSpPr>
        <p:spPr bwMode="auto">
          <a:xfrm>
            <a:off x="5730160" y="2881826"/>
            <a:ext cx="431692" cy="702696"/>
          </a:xfrm>
          <a:custGeom>
            <a:avLst/>
            <a:gdLst>
              <a:gd name="T0" fmla="*/ 53 w 106"/>
              <a:gd name="T1" fmla="*/ 0 h 181"/>
              <a:gd name="T2" fmla="*/ 0 w 106"/>
              <a:gd name="T3" fmla="*/ 53 h 181"/>
              <a:gd name="T4" fmla="*/ 53 w 106"/>
              <a:gd name="T5" fmla="*/ 181 h 181"/>
              <a:gd name="T6" fmla="*/ 106 w 106"/>
              <a:gd name="T7" fmla="*/ 53 h 181"/>
              <a:gd name="T8" fmla="*/ 53 w 106"/>
              <a:gd name="T9" fmla="*/ 0 h 181"/>
              <a:gd name="T10" fmla="*/ 53 w 106"/>
              <a:gd name="T11" fmla="*/ 90 h 181"/>
              <a:gd name="T12" fmla="*/ 15 w 106"/>
              <a:gd name="T13" fmla="*/ 52 h 181"/>
              <a:gd name="T14" fmla="*/ 53 w 106"/>
              <a:gd name="T15" fmla="*/ 13 h 181"/>
              <a:gd name="T16" fmla="*/ 92 w 106"/>
              <a:gd name="T17" fmla="*/ 52 h 181"/>
              <a:gd name="T18" fmla="*/ 53 w 106"/>
              <a:gd name="T19" fmla="*/ 9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1">
                <a:moveTo>
                  <a:pt x="53" y="0"/>
                </a:moveTo>
                <a:cubicBezTo>
                  <a:pt x="24" y="0"/>
                  <a:pt x="0" y="24"/>
                  <a:pt x="0" y="53"/>
                </a:cubicBezTo>
                <a:cubicBezTo>
                  <a:pt x="0" y="83"/>
                  <a:pt x="53" y="181"/>
                  <a:pt x="53" y="181"/>
                </a:cubicBezTo>
                <a:cubicBezTo>
                  <a:pt x="53" y="181"/>
                  <a:pt x="106" y="8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lose/>
                <a:moveTo>
                  <a:pt x="53" y="90"/>
                </a:moveTo>
                <a:cubicBezTo>
                  <a:pt x="32" y="90"/>
                  <a:pt x="15" y="73"/>
                  <a:pt x="15" y="52"/>
                </a:cubicBezTo>
                <a:cubicBezTo>
                  <a:pt x="15" y="30"/>
                  <a:pt x="32" y="13"/>
                  <a:pt x="53" y="13"/>
                </a:cubicBezTo>
                <a:cubicBezTo>
                  <a:pt x="75" y="13"/>
                  <a:pt x="92" y="30"/>
                  <a:pt x="92" y="52"/>
                </a:cubicBezTo>
                <a:cubicBezTo>
                  <a:pt x="92" y="73"/>
                  <a:pt x="75" y="90"/>
                  <a:pt x="53" y="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31446" y="2243511"/>
            <a:ext cx="369168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id-ID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8</a:t>
            </a:r>
            <a:r>
              <a:rPr lang="en-US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0%</a:t>
            </a:r>
            <a:endParaRPr lang="en-US" sz="8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761422" y="2977630"/>
            <a:ext cx="369168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id-ID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65</a:t>
            </a:r>
            <a:r>
              <a:rPr lang="en-US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%</a:t>
            </a:r>
            <a:endParaRPr lang="en-US" sz="8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131885" y="2676756"/>
            <a:ext cx="369168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id-ID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30</a:t>
            </a:r>
            <a:r>
              <a:rPr lang="en-US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%</a:t>
            </a:r>
            <a:endParaRPr lang="en-US" sz="8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046684" y="3329585"/>
            <a:ext cx="369168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id-ID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50</a:t>
            </a:r>
            <a:r>
              <a:rPr lang="en-US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%</a:t>
            </a:r>
            <a:endParaRPr lang="en-US" sz="8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890136" y="3126696"/>
            <a:ext cx="369168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45720" tIns="22860" rIns="45720" bIns="22860">
            <a:spAutoFit/>
          </a:bodyPr>
          <a:lstStyle/>
          <a:p>
            <a:pPr algn="ctr" defTabSz="1087755"/>
            <a:r>
              <a:rPr lang="id-ID" sz="105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35%</a:t>
            </a:r>
            <a:endParaRPr lang="en-US" sz="8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7" name="Title 13"/>
          <p:cNvSpPr txBox="1"/>
          <p:nvPr/>
        </p:nvSpPr>
        <p:spPr>
          <a:xfrm>
            <a:off x="1601866" y="4892403"/>
            <a:ext cx="1299850" cy="466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d-ID" sz="1200" dirty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YouTube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itle 13"/>
          <p:cNvSpPr txBox="1"/>
          <p:nvPr/>
        </p:nvSpPr>
        <p:spPr>
          <a:xfrm>
            <a:off x="2616222" y="4890816"/>
            <a:ext cx="1299850" cy="466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d-ID" sz="1200" dirty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MySpace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itle 13"/>
          <p:cNvSpPr txBox="1"/>
          <p:nvPr/>
        </p:nvSpPr>
        <p:spPr>
          <a:xfrm>
            <a:off x="3522575" y="4887335"/>
            <a:ext cx="1299850" cy="466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d-ID" sz="1200" dirty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Tumblr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itle 13"/>
          <p:cNvSpPr txBox="1"/>
          <p:nvPr/>
        </p:nvSpPr>
        <p:spPr>
          <a:xfrm>
            <a:off x="4411190" y="4890816"/>
            <a:ext cx="1299850" cy="466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d-ID" sz="1200" dirty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Pinterest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itle 13"/>
          <p:cNvSpPr txBox="1"/>
          <p:nvPr/>
        </p:nvSpPr>
        <p:spPr>
          <a:xfrm>
            <a:off x="5311009" y="4890816"/>
            <a:ext cx="1299850" cy="466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id-ID" sz="1200" dirty="0">
                <a:solidFill>
                  <a:prstClr val="white">
                    <a:lumMod val="5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Facebook</a:t>
            </a:r>
            <a:endParaRPr lang="en-US" sz="1200" dirty="0">
              <a:solidFill>
                <a:prstClr val="white">
                  <a:lumMod val="5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2" name="Straight Connector 46"/>
          <p:cNvCxnSpPr/>
          <p:nvPr/>
        </p:nvCxnSpPr>
        <p:spPr>
          <a:xfrm>
            <a:off x="792438" y="4963248"/>
            <a:ext cx="6768000" cy="0"/>
          </a:xfrm>
          <a:prstGeom prst="line">
            <a:avLst/>
          </a:prstGeom>
          <a:noFill/>
          <a:ln w="508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miter lim="800000"/>
            <a:headEnd type="diamond" w="sm" len="sm"/>
            <a:tailEnd type="diamond" w="sm" len="sm"/>
          </a:ln>
          <a:effectLst/>
        </p:spPr>
      </p:cxnSp>
      <p:sp>
        <p:nvSpPr>
          <p:cNvPr id="23" name="TextBox 47"/>
          <p:cNvSpPr txBox="1"/>
          <p:nvPr/>
        </p:nvSpPr>
        <p:spPr>
          <a:xfrm>
            <a:off x="7807960" y="2144179"/>
            <a:ext cx="741680" cy="429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标题</a:t>
            </a:r>
            <a:endParaRPr kumimoji="0" lang="zh-CN" altLang="en-US" sz="2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TextBox 48"/>
          <p:cNvSpPr txBox="1"/>
          <p:nvPr/>
        </p:nvSpPr>
        <p:spPr>
          <a:xfrm>
            <a:off x="7807960" y="2521707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把您要添加的内容写到此处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TextBox 49"/>
          <p:cNvSpPr txBox="1"/>
          <p:nvPr/>
        </p:nvSpPr>
        <p:spPr>
          <a:xfrm>
            <a:off x="7848048" y="3636475"/>
            <a:ext cx="3400101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标题数字等都可以通过点击和重新输入进行更改，顶部</a:t>
            </a: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“</a:t>
            </a: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开始</a:t>
            </a: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”</a:t>
            </a: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面板中可以对字体、字号、颜色、行距等进行修改。标题数字等都可以通过点击和重新输入进行更改，顶部</a:t>
            </a: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“</a:t>
            </a: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开始</a:t>
            </a: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”</a:t>
            </a:r>
            <a:r>
              <a:rPr lang="zh-CN" altLang="en-US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面板中可以对字体、字号、颜色、行距等进行修改。</a:t>
            </a:r>
            <a:endParaRPr lang="zh-CN" altLang="en-US" sz="12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7" name="TextBox 51"/>
          <p:cNvSpPr txBox="1"/>
          <p:nvPr/>
        </p:nvSpPr>
        <p:spPr>
          <a:xfrm>
            <a:off x="7807960" y="2640618"/>
            <a:ext cx="1654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7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80%</a:t>
            </a:r>
            <a:endParaRPr kumimoji="0" lang="id-ID" sz="72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34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1878492" y="1881920"/>
            <a:ext cx="559901" cy="559901"/>
            <a:chOff x="0" y="0"/>
            <a:chExt cx="1243363" cy="1243363"/>
          </a:xfrm>
        </p:grpSpPr>
        <p:sp>
          <p:nvSpPr>
            <p:cNvPr id="6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  <p:grpSp>
          <p:nvGrpSpPr>
            <p:cNvPr id="7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8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cs typeface="+mn-ea"/>
                  <a:sym typeface="+mn-lt"/>
                </a:endParaRPr>
              </a:p>
            </p:txBody>
          </p:sp>
          <p:sp>
            <p:nvSpPr>
              <p:cNvPr id="9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" name="Shape 1319"/>
          <p:cNvSpPr/>
          <p:nvPr/>
        </p:nvSpPr>
        <p:spPr>
          <a:xfrm flipV="1">
            <a:off x="2436736" y="2160868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11" name="Shape 1320"/>
          <p:cNvSpPr/>
          <p:nvPr/>
        </p:nvSpPr>
        <p:spPr>
          <a:xfrm flipV="1">
            <a:off x="4655451" y="2160868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12" name="Shape 1321"/>
          <p:cNvSpPr/>
          <p:nvPr/>
        </p:nvSpPr>
        <p:spPr>
          <a:xfrm flipV="1">
            <a:off x="6874168" y="2160868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13" name="Shape 1322"/>
          <p:cNvSpPr/>
          <p:nvPr/>
        </p:nvSpPr>
        <p:spPr>
          <a:xfrm flipH="1">
            <a:off x="2716190" y="4567870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14" name="Shape 1323"/>
          <p:cNvSpPr/>
          <p:nvPr/>
        </p:nvSpPr>
        <p:spPr>
          <a:xfrm flipH="1">
            <a:off x="4934905" y="4567870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15" name="Shape 1324"/>
          <p:cNvSpPr/>
          <p:nvPr/>
        </p:nvSpPr>
        <p:spPr>
          <a:xfrm flipH="1">
            <a:off x="7153620" y="4567870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16" name="Shape 1325"/>
          <p:cNvSpPr/>
          <p:nvPr/>
        </p:nvSpPr>
        <p:spPr>
          <a:xfrm flipV="1">
            <a:off x="9092100" y="2160868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3" name="Shape 1326"/>
          <p:cNvSpPr/>
          <p:nvPr/>
        </p:nvSpPr>
        <p:spPr>
          <a:xfrm>
            <a:off x="10787773" y="2171425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4" name="Shape 1327"/>
          <p:cNvSpPr/>
          <p:nvPr/>
        </p:nvSpPr>
        <p:spPr>
          <a:xfrm flipH="1">
            <a:off x="9372337" y="4567870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5" name="Shape 1328"/>
          <p:cNvSpPr/>
          <p:nvPr/>
        </p:nvSpPr>
        <p:spPr>
          <a:xfrm flipH="1">
            <a:off x="1182041" y="4567870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23" name="Shape 1329"/>
          <p:cNvSpPr/>
          <p:nvPr/>
        </p:nvSpPr>
        <p:spPr>
          <a:xfrm flipV="1">
            <a:off x="1184529" y="2160869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sp>
        <p:nvSpPr>
          <p:cNvPr id="24" name="Shape 1330"/>
          <p:cNvSpPr/>
          <p:nvPr/>
        </p:nvSpPr>
        <p:spPr>
          <a:xfrm>
            <a:off x="1178519" y="2160868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cs typeface="+mn-ea"/>
              <a:sym typeface="+mn-lt"/>
            </a:endParaRPr>
          </a:p>
        </p:txBody>
      </p:sp>
      <p:grpSp>
        <p:nvGrpSpPr>
          <p:cNvPr id="25" name="Group 1335"/>
          <p:cNvGrpSpPr/>
          <p:nvPr/>
        </p:nvGrpSpPr>
        <p:grpSpPr>
          <a:xfrm>
            <a:off x="4097206" y="1881920"/>
            <a:ext cx="559901" cy="559901"/>
            <a:chOff x="0" y="0"/>
            <a:chExt cx="1243363" cy="1243363"/>
          </a:xfrm>
        </p:grpSpPr>
        <p:sp>
          <p:nvSpPr>
            <p:cNvPr id="3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  <p:grpSp>
          <p:nvGrpSpPr>
            <p:cNvPr id="3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3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cs typeface="+mn-ea"/>
                  <a:sym typeface="+mn-lt"/>
                </a:endParaRPr>
              </a:p>
            </p:txBody>
          </p:sp>
          <p:sp>
            <p:nvSpPr>
              <p:cNvPr id="3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Group 1338"/>
          <p:cNvGrpSpPr/>
          <p:nvPr/>
        </p:nvGrpSpPr>
        <p:grpSpPr>
          <a:xfrm>
            <a:off x="6315922" y="1881920"/>
            <a:ext cx="559901" cy="559901"/>
            <a:chOff x="0" y="0"/>
            <a:chExt cx="1243363" cy="1243363"/>
          </a:xfrm>
        </p:grpSpPr>
        <p:sp>
          <p:nvSpPr>
            <p:cNvPr id="3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  <p:sp>
          <p:nvSpPr>
            <p:cNvPr id="3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</p:grpSp>
      <p:grpSp>
        <p:nvGrpSpPr>
          <p:cNvPr id="38" name="Group 1341"/>
          <p:cNvGrpSpPr/>
          <p:nvPr/>
        </p:nvGrpSpPr>
        <p:grpSpPr>
          <a:xfrm>
            <a:off x="8534638" y="1881920"/>
            <a:ext cx="559901" cy="559901"/>
            <a:chOff x="0" y="0"/>
            <a:chExt cx="1243363" cy="1243363"/>
          </a:xfrm>
        </p:grpSpPr>
        <p:sp>
          <p:nvSpPr>
            <p:cNvPr id="39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  <p:sp>
          <p:nvSpPr>
            <p:cNvPr id="40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</p:grpSp>
      <p:grpSp>
        <p:nvGrpSpPr>
          <p:cNvPr id="41" name="Group 1344"/>
          <p:cNvGrpSpPr/>
          <p:nvPr/>
        </p:nvGrpSpPr>
        <p:grpSpPr>
          <a:xfrm>
            <a:off x="8534638" y="4287673"/>
            <a:ext cx="559901" cy="559901"/>
            <a:chOff x="0" y="0"/>
            <a:chExt cx="1243363" cy="1243363"/>
          </a:xfrm>
        </p:grpSpPr>
        <p:sp>
          <p:nvSpPr>
            <p:cNvPr id="42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  <p:sp>
          <p:nvSpPr>
            <p:cNvPr id="43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</p:grpSp>
      <p:grpSp>
        <p:nvGrpSpPr>
          <p:cNvPr id="44" name="Group 1347"/>
          <p:cNvGrpSpPr/>
          <p:nvPr/>
        </p:nvGrpSpPr>
        <p:grpSpPr>
          <a:xfrm>
            <a:off x="6315922" y="4287673"/>
            <a:ext cx="559901" cy="559901"/>
            <a:chOff x="0" y="0"/>
            <a:chExt cx="1243363" cy="1243363"/>
          </a:xfrm>
        </p:grpSpPr>
        <p:sp>
          <p:nvSpPr>
            <p:cNvPr id="45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  <p:sp>
          <p:nvSpPr>
            <p:cNvPr id="46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</p:grpSp>
      <p:grpSp>
        <p:nvGrpSpPr>
          <p:cNvPr id="47" name="Group 1350"/>
          <p:cNvGrpSpPr/>
          <p:nvPr/>
        </p:nvGrpSpPr>
        <p:grpSpPr>
          <a:xfrm>
            <a:off x="4097207" y="4287673"/>
            <a:ext cx="559901" cy="559901"/>
            <a:chOff x="0" y="0"/>
            <a:chExt cx="1243363" cy="1243363"/>
          </a:xfrm>
        </p:grpSpPr>
        <p:sp>
          <p:nvSpPr>
            <p:cNvPr id="48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  <p:sp>
          <p:nvSpPr>
            <p:cNvPr id="49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</p:grpSp>
      <p:grpSp>
        <p:nvGrpSpPr>
          <p:cNvPr id="50" name="Group 1356"/>
          <p:cNvGrpSpPr/>
          <p:nvPr/>
        </p:nvGrpSpPr>
        <p:grpSpPr>
          <a:xfrm>
            <a:off x="1878492" y="4287673"/>
            <a:ext cx="559901" cy="559901"/>
            <a:chOff x="0" y="0"/>
            <a:chExt cx="1243363" cy="1243363"/>
          </a:xfrm>
        </p:grpSpPr>
        <p:sp>
          <p:nvSpPr>
            <p:cNvPr id="51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cs typeface="+mn-ea"/>
                <a:sym typeface="+mn-lt"/>
              </a:endParaRPr>
            </a:p>
          </p:txBody>
        </p:sp>
        <p:grpSp>
          <p:nvGrpSpPr>
            <p:cNvPr id="52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53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cs typeface="+mn-ea"/>
                  <a:sym typeface="+mn-lt"/>
                </a:endParaRPr>
              </a:p>
            </p:txBody>
          </p:sp>
          <p:sp>
            <p:nvSpPr>
              <p:cNvPr id="54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cs typeface="+mn-ea"/>
                  <a:sym typeface="+mn-lt"/>
                </a:endParaRPr>
              </a:p>
            </p:txBody>
          </p:sp>
          <p:sp>
            <p:nvSpPr>
              <p:cNvPr id="55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56" name="TextBox 44"/>
          <p:cNvSpPr txBox="1"/>
          <p:nvPr/>
        </p:nvSpPr>
        <p:spPr>
          <a:xfrm>
            <a:off x="1878495" y="2889698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 Placeholder 4"/>
          <p:cNvSpPr txBox="1"/>
          <p:nvPr/>
        </p:nvSpPr>
        <p:spPr>
          <a:xfrm>
            <a:off x="1905859" y="2586138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46"/>
          <p:cNvSpPr txBox="1"/>
          <p:nvPr/>
        </p:nvSpPr>
        <p:spPr>
          <a:xfrm>
            <a:off x="4097210" y="2889698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 Placeholder 4"/>
          <p:cNvSpPr txBox="1"/>
          <p:nvPr/>
        </p:nvSpPr>
        <p:spPr>
          <a:xfrm>
            <a:off x="4124574" y="2586138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48"/>
          <p:cNvSpPr txBox="1"/>
          <p:nvPr/>
        </p:nvSpPr>
        <p:spPr>
          <a:xfrm>
            <a:off x="6315926" y="2889698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Text Placeholder 4"/>
          <p:cNvSpPr txBox="1"/>
          <p:nvPr/>
        </p:nvSpPr>
        <p:spPr>
          <a:xfrm>
            <a:off x="6343291" y="2586138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TextBox 50"/>
          <p:cNvSpPr txBox="1"/>
          <p:nvPr/>
        </p:nvSpPr>
        <p:spPr>
          <a:xfrm>
            <a:off x="8534639" y="2889698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Text Placeholder 4"/>
          <p:cNvSpPr txBox="1"/>
          <p:nvPr/>
        </p:nvSpPr>
        <p:spPr>
          <a:xfrm>
            <a:off x="8562005" y="2586138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Box 52"/>
          <p:cNvSpPr txBox="1"/>
          <p:nvPr/>
        </p:nvSpPr>
        <p:spPr>
          <a:xfrm>
            <a:off x="1878495" y="5326499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Text Placeholder 4"/>
          <p:cNvSpPr txBox="1"/>
          <p:nvPr/>
        </p:nvSpPr>
        <p:spPr>
          <a:xfrm>
            <a:off x="1905859" y="5022936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TextBox 54"/>
          <p:cNvSpPr txBox="1"/>
          <p:nvPr/>
        </p:nvSpPr>
        <p:spPr>
          <a:xfrm>
            <a:off x="4097210" y="5326499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Text Placeholder 4"/>
          <p:cNvSpPr txBox="1"/>
          <p:nvPr/>
        </p:nvSpPr>
        <p:spPr>
          <a:xfrm>
            <a:off x="4124574" y="5022936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TextBox 56"/>
          <p:cNvSpPr txBox="1"/>
          <p:nvPr/>
        </p:nvSpPr>
        <p:spPr>
          <a:xfrm>
            <a:off x="6315926" y="5326499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Text Placeholder 4"/>
          <p:cNvSpPr txBox="1"/>
          <p:nvPr/>
        </p:nvSpPr>
        <p:spPr>
          <a:xfrm>
            <a:off x="6343291" y="5022936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TextBox 58"/>
          <p:cNvSpPr txBox="1"/>
          <p:nvPr/>
        </p:nvSpPr>
        <p:spPr>
          <a:xfrm>
            <a:off x="8534639" y="5326499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Text Placeholder 4"/>
          <p:cNvSpPr txBox="1"/>
          <p:nvPr/>
        </p:nvSpPr>
        <p:spPr>
          <a:xfrm>
            <a:off x="8562005" y="5022936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79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0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1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2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3" grpId="0" bldLvl="0" animBg="1"/>
      <p:bldP spid="4" grpId="0" bldLvl="0" animBg="1"/>
      <p:bldP spid="5" grpId="0" bldLvl="0" animBg="1"/>
      <p:bldP spid="23" grpId="0" bldLvl="0" animBg="1"/>
      <p:bldP spid="24" grpId="0" bldLvl="0" animBg="1"/>
      <p:bldP spid="56" grpId="0"/>
      <p:bldP spid="57" grpId="0" build="p"/>
      <p:bldP spid="58" grpId="0"/>
      <p:bldP spid="59" grpId="0" build="p"/>
      <p:bldP spid="60" grpId="0"/>
      <p:bldP spid="61" grpId="0" build="p"/>
      <p:bldP spid="62" grpId="0"/>
      <p:bldP spid="63" grpId="0" build="p"/>
      <p:bldP spid="64" grpId="0"/>
      <p:bldP spid="65" grpId="0" build="p"/>
      <p:bldP spid="66" grpId="0"/>
      <p:bldP spid="67" grpId="0" build="p"/>
      <p:bldP spid="68" grpId="0"/>
      <p:bldP spid="69" grpId="0" build="p"/>
      <p:bldP spid="70" grpId="0"/>
      <p:bldP spid="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4712" y="1483721"/>
            <a:ext cx="5221287" cy="4825004"/>
          </a:xfrm>
          <a:prstGeom prst="rect">
            <a:avLst/>
          </a:prstGeom>
          <a:blipFill rotWithShape="1">
            <a:blip r:embed="rId1"/>
            <a:srcRect/>
            <a:stretch>
              <a:fillRect l="-34778" r="-346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675452" y="5005794"/>
            <a:ext cx="765275" cy="765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圆角矩形 5"/>
          <p:cNvSpPr/>
          <p:nvPr/>
        </p:nvSpPr>
        <p:spPr>
          <a:xfrm>
            <a:off x="6851550" y="5185919"/>
            <a:ext cx="413078" cy="405023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881838" y="5005794"/>
            <a:ext cx="765275" cy="765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圆角矩形 8"/>
          <p:cNvSpPr/>
          <p:nvPr/>
        </p:nvSpPr>
        <p:spPr>
          <a:xfrm>
            <a:off x="8057936" y="5198007"/>
            <a:ext cx="413078" cy="380847"/>
          </a:xfrm>
          <a:custGeom>
            <a:avLst/>
            <a:gdLst>
              <a:gd name="connsiteX0" fmla="*/ 469488 w 578320"/>
              <a:gd name="connsiteY0" fmla="*/ 312166 h 533197"/>
              <a:gd name="connsiteX1" fmla="*/ 523904 w 578320"/>
              <a:gd name="connsiteY1" fmla="*/ 363740 h 533197"/>
              <a:gd name="connsiteX2" fmla="*/ 523904 w 578320"/>
              <a:gd name="connsiteY2" fmla="*/ 376634 h 533197"/>
              <a:gd name="connsiteX3" fmla="*/ 527594 w 578320"/>
              <a:gd name="connsiteY3" fmla="*/ 391369 h 533197"/>
              <a:gd name="connsiteX4" fmla="*/ 512837 w 578320"/>
              <a:gd name="connsiteY4" fmla="*/ 411630 h 533197"/>
              <a:gd name="connsiteX5" fmla="*/ 498080 w 578320"/>
              <a:gd name="connsiteY5" fmla="*/ 440180 h 533197"/>
              <a:gd name="connsiteX6" fmla="*/ 529438 w 578320"/>
              <a:gd name="connsiteY6" fmla="*/ 475176 h 533197"/>
              <a:gd name="connsiteX7" fmla="*/ 578320 w 578320"/>
              <a:gd name="connsiteY7" fmla="*/ 518462 h 533197"/>
              <a:gd name="connsiteX8" fmla="*/ 485168 w 578320"/>
              <a:gd name="connsiteY8" fmla="*/ 533197 h 533197"/>
              <a:gd name="connsiteX9" fmla="*/ 477789 w 578320"/>
              <a:gd name="connsiteY9" fmla="*/ 486228 h 533197"/>
              <a:gd name="connsiteX10" fmla="*/ 481478 w 578320"/>
              <a:gd name="connsiteY10" fmla="*/ 479781 h 533197"/>
              <a:gd name="connsiteX11" fmla="*/ 480556 w 578320"/>
              <a:gd name="connsiteY11" fmla="*/ 477939 h 533197"/>
              <a:gd name="connsiteX12" fmla="*/ 471333 w 578320"/>
              <a:gd name="connsiteY12" fmla="*/ 466888 h 533197"/>
              <a:gd name="connsiteX13" fmla="*/ 467644 w 578320"/>
              <a:gd name="connsiteY13" fmla="*/ 466888 h 533197"/>
              <a:gd name="connsiteX14" fmla="*/ 458421 w 578320"/>
              <a:gd name="connsiteY14" fmla="*/ 477939 h 533197"/>
              <a:gd name="connsiteX15" fmla="*/ 458421 w 578320"/>
              <a:gd name="connsiteY15" fmla="*/ 479781 h 533197"/>
              <a:gd name="connsiteX16" fmla="*/ 462110 w 578320"/>
              <a:gd name="connsiteY16" fmla="*/ 486228 h 533197"/>
              <a:gd name="connsiteX17" fmla="*/ 454732 w 578320"/>
              <a:gd name="connsiteY17" fmla="*/ 533197 h 533197"/>
              <a:gd name="connsiteX18" fmla="*/ 361579 w 578320"/>
              <a:gd name="connsiteY18" fmla="*/ 518462 h 533197"/>
              <a:gd name="connsiteX19" fmla="*/ 409539 w 578320"/>
              <a:gd name="connsiteY19" fmla="*/ 475176 h 533197"/>
              <a:gd name="connsiteX20" fmla="*/ 440897 w 578320"/>
              <a:gd name="connsiteY20" fmla="*/ 440180 h 533197"/>
              <a:gd name="connsiteX21" fmla="*/ 427063 w 578320"/>
              <a:gd name="connsiteY21" fmla="*/ 411630 h 533197"/>
              <a:gd name="connsiteX22" fmla="*/ 411383 w 578320"/>
              <a:gd name="connsiteY22" fmla="*/ 391369 h 533197"/>
              <a:gd name="connsiteX23" fmla="*/ 415995 w 578320"/>
              <a:gd name="connsiteY23" fmla="*/ 376634 h 533197"/>
              <a:gd name="connsiteX24" fmla="*/ 415995 w 578320"/>
              <a:gd name="connsiteY24" fmla="*/ 363740 h 533197"/>
              <a:gd name="connsiteX25" fmla="*/ 469488 w 578320"/>
              <a:gd name="connsiteY25" fmla="*/ 312166 h 533197"/>
              <a:gd name="connsiteX26" fmla="*/ 107909 w 578320"/>
              <a:gd name="connsiteY26" fmla="*/ 312166 h 533197"/>
              <a:gd name="connsiteX27" fmla="*/ 162325 w 578320"/>
              <a:gd name="connsiteY27" fmla="*/ 363740 h 533197"/>
              <a:gd name="connsiteX28" fmla="*/ 162325 w 578320"/>
              <a:gd name="connsiteY28" fmla="*/ 376634 h 533197"/>
              <a:gd name="connsiteX29" fmla="*/ 166937 w 578320"/>
              <a:gd name="connsiteY29" fmla="*/ 391369 h 533197"/>
              <a:gd name="connsiteX30" fmla="*/ 151257 w 578320"/>
              <a:gd name="connsiteY30" fmla="*/ 411630 h 533197"/>
              <a:gd name="connsiteX31" fmla="*/ 137423 w 578320"/>
              <a:gd name="connsiteY31" fmla="*/ 440180 h 533197"/>
              <a:gd name="connsiteX32" fmla="*/ 167859 w 578320"/>
              <a:gd name="connsiteY32" fmla="*/ 475176 h 533197"/>
              <a:gd name="connsiteX33" fmla="*/ 216741 w 578320"/>
              <a:gd name="connsiteY33" fmla="*/ 518462 h 533197"/>
              <a:gd name="connsiteX34" fmla="*/ 123588 w 578320"/>
              <a:gd name="connsiteY34" fmla="*/ 533197 h 533197"/>
              <a:gd name="connsiteX35" fmla="*/ 116210 w 578320"/>
              <a:gd name="connsiteY35" fmla="*/ 486228 h 533197"/>
              <a:gd name="connsiteX36" fmla="*/ 119899 w 578320"/>
              <a:gd name="connsiteY36" fmla="*/ 479781 h 533197"/>
              <a:gd name="connsiteX37" fmla="*/ 119899 w 578320"/>
              <a:gd name="connsiteY37" fmla="*/ 477939 h 533197"/>
              <a:gd name="connsiteX38" fmla="*/ 109754 w 578320"/>
              <a:gd name="connsiteY38" fmla="*/ 466888 h 533197"/>
              <a:gd name="connsiteX39" fmla="*/ 106987 w 578320"/>
              <a:gd name="connsiteY39" fmla="*/ 466888 h 533197"/>
              <a:gd name="connsiteX40" fmla="*/ 96842 w 578320"/>
              <a:gd name="connsiteY40" fmla="*/ 477939 h 533197"/>
              <a:gd name="connsiteX41" fmla="*/ 96842 w 578320"/>
              <a:gd name="connsiteY41" fmla="*/ 479781 h 533197"/>
              <a:gd name="connsiteX42" fmla="*/ 100531 w 578320"/>
              <a:gd name="connsiteY42" fmla="*/ 486228 h 533197"/>
              <a:gd name="connsiteX43" fmla="*/ 93152 w 578320"/>
              <a:gd name="connsiteY43" fmla="*/ 533197 h 533197"/>
              <a:gd name="connsiteX44" fmla="*/ 0 w 578320"/>
              <a:gd name="connsiteY44" fmla="*/ 518462 h 533197"/>
              <a:gd name="connsiteX45" fmla="*/ 48882 w 578320"/>
              <a:gd name="connsiteY45" fmla="*/ 475176 h 533197"/>
              <a:gd name="connsiteX46" fmla="*/ 79318 w 578320"/>
              <a:gd name="connsiteY46" fmla="*/ 440180 h 533197"/>
              <a:gd name="connsiteX47" fmla="*/ 65483 w 578320"/>
              <a:gd name="connsiteY47" fmla="*/ 411630 h 533197"/>
              <a:gd name="connsiteX48" fmla="*/ 49804 w 578320"/>
              <a:gd name="connsiteY48" fmla="*/ 391369 h 533197"/>
              <a:gd name="connsiteX49" fmla="*/ 54416 w 578320"/>
              <a:gd name="connsiteY49" fmla="*/ 376634 h 533197"/>
              <a:gd name="connsiteX50" fmla="*/ 54416 w 578320"/>
              <a:gd name="connsiteY50" fmla="*/ 363740 h 533197"/>
              <a:gd name="connsiteX51" fmla="*/ 107909 w 578320"/>
              <a:gd name="connsiteY51" fmla="*/ 312166 h 533197"/>
              <a:gd name="connsiteX52" fmla="*/ 288717 w 578320"/>
              <a:gd name="connsiteY52" fmla="*/ 237601 h 533197"/>
              <a:gd name="connsiteX53" fmla="*/ 303485 w 578320"/>
              <a:gd name="connsiteY53" fmla="*/ 252338 h 533197"/>
              <a:gd name="connsiteX54" fmla="*/ 303485 w 578320"/>
              <a:gd name="connsiteY54" fmla="*/ 331547 h 533197"/>
              <a:gd name="connsiteX55" fmla="*/ 384708 w 578320"/>
              <a:gd name="connsiteY55" fmla="*/ 398782 h 533197"/>
              <a:gd name="connsiteX56" fmla="*/ 386554 w 578320"/>
              <a:gd name="connsiteY56" fmla="*/ 419045 h 533197"/>
              <a:gd name="connsiteX57" fmla="*/ 375478 w 578320"/>
              <a:gd name="connsiteY57" fmla="*/ 423650 h 533197"/>
              <a:gd name="connsiteX58" fmla="*/ 366248 w 578320"/>
              <a:gd name="connsiteY58" fmla="*/ 420887 h 533197"/>
              <a:gd name="connsiteX59" fmla="*/ 288717 w 578320"/>
              <a:gd name="connsiteY59" fmla="*/ 356415 h 533197"/>
              <a:gd name="connsiteX60" fmla="*/ 212108 w 578320"/>
              <a:gd name="connsiteY60" fmla="*/ 420887 h 533197"/>
              <a:gd name="connsiteX61" fmla="*/ 191802 w 578320"/>
              <a:gd name="connsiteY61" fmla="*/ 419045 h 533197"/>
              <a:gd name="connsiteX62" fmla="*/ 193648 w 578320"/>
              <a:gd name="connsiteY62" fmla="*/ 398782 h 533197"/>
              <a:gd name="connsiteX63" fmla="*/ 274872 w 578320"/>
              <a:gd name="connsiteY63" fmla="*/ 331547 h 533197"/>
              <a:gd name="connsiteX64" fmla="*/ 274872 w 578320"/>
              <a:gd name="connsiteY64" fmla="*/ 252338 h 533197"/>
              <a:gd name="connsiteX65" fmla="*/ 288717 w 578320"/>
              <a:gd name="connsiteY65" fmla="*/ 237601 h 533197"/>
              <a:gd name="connsiteX66" fmla="*/ 288699 w 578320"/>
              <a:gd name="connsiteY66" fmla="*/ 0 h 533197"/>
              <a:gd name="connsiteX67" fmla="*/ 343115 w 578320"/>
              <a:gd name="connsiteY67" fmla="*/ 50653 h 533197"/>
              <a:gd name="connsiteX68" fmla="*/ 343115 w 578320"/>
              <a:gd name="connsiteY68" fmla="*/ 63546 h 533197"/>
              <a:gd name="connsiteX69" fmla="*/ 346805 w 578320"/>
              <a:gd name="connsiteY69" fmla="*/ 78282 h 533197"/>
              <a:gd name="connsiteX70" fmla="*/ 332048 w 578320"/>
              <a:gd name="connsiteY70" fmla="*/ 98543 h 533197"/>
              <a:gd name="connsiteX71" fmla="*/ 318213 w 578320"/>
              <a:gd name="connsiteY71" fmla="*/ 127093 h 533197"/>
              <a:gd name="connsiteX72" fmla="*/ 348649 w 578320"/>
              <a:gd name="connsiteY72" fmla="*/ 163010 h 533197"/>
              <a:gd name="connsiteX73" fmla="*/ 397531 w 578320"/>
              <a:gd name="connsiteY73" fmla="*/ 206295 h 533197"/>
              <a:gd name="connsiteX74" fmla="*/ 304379 w 578320"/>
              <a:gd name="connsiteY74" fmla="*/ 220110 h 533197"/>
              <a:gd name="connsiteX75" fmla="*/ 297000 w 578320"/>
              <a:gd name="connsiteY75" fmla="*/ 173141 h 533197"/>
              <a:gd name="connsiteX76" fmla="*/ 300689 w 578320"/>
              <a:gd name="connsiteY76" fmla="*/ 167615 h 533197"/>
              <a:gd name="connsiteX77" fmla="*/ 300689 w 578320"/>
              <a:gd name="connsiteY77" fmla="*/ 164852 h 533197"/>
              <a:gd name="connsiteX78" fmla="*/ 290544 w 578320"/>
              <a:gd name="connsiteY78" fmla="*/ 154722 h 533197"/>
              <a:gd name="connsiteX79" fmla="*/ 287777 w 578320"/>
              <a:gd name="connsiteY79" fmla="*/ 154722 h 533197"/>
              <a:gd name="connsiteX80" fmla="*/ 277632 w 578320"/>
              <a:gd name="connsiteY80" fmla="*/ 164852 h 533197"/>
              <a:gd name="connsiteX81" fmla="*/ 277632 w 578320"/>
              <a:gd name="connsiteY81" fmla="*/ 167615 h 533197"/>
              <a:gd name="connsiteX82" fmla="*/ 281321 w 578320"/>
              <a:gd name="connsiteY82" fmla="*/ 173141 h 533197"/>
              <a:gd name="connsiteX83" fmla="*/ 273943 w 578320"/>
              <a:gd name="connsiteY83" fmla="*/ 221031 h 533197"/>
              <a:gd name="connsiteX84" fmla="*/ 180790 w 578320"/>
              <a:gd name="connsiteY84" fmla="*/ 206295 h 533197"/>
              <a:gd name="connsiteX85" fmla="*/ 228750 w 578320"/>
              <a:gd name="connsiteY85" fmla="*/ 163010 h 533197"/>
              <a:gd name="connsiteX86" fmla="*/ 260108 w 578320"/>
              <a:gd name="connsiteY86" fmla="*/ 127093 h 533197"/>
              <a:gd name="connsiteX87" fmla="*/ 246274 w 578320"/>
              <a:gd name="connsiteY87" fmla="*/ 98543 h 533197"/>
              <a:gd name="connsiteX88" fmla="*/ 230594 w 578320"/>
              <a:gd name="connsiteY88" fmla="*/ 78282 h 533197"/>
              <a:gd name="connsiteX89" fmla="*/ 235206 w 578320"/>
              <a:gd name="connsiteY89" fmla="*/ 63546 h 533197"/>
              <a:gd name="connsiteX90" fmla="*/ 235206 w 578320"/>
              <a:gd name="connsiteY90" fmla="*/ 50653 h 533197"/>
              <a:gd name="connsiteX91" fmla="*/ 288699 w 578320"/>
              <a:gd name="connsiteY9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78320" h="533197">
                <a:moveTo>
                  <a:pt x="469488" y="312166"/>
                </a:moveTo>
                <a:cubicBezTo>
                  <a:pt x="499002" y="312166"/>
                  <a:pt x="523904" y="335190"/>
                  <a:pt x="523904" y="363740"/>
                </a:cubicBezTo>
                <a:lnTo>
                  <a:pt x="523904" y="376634"/>
                </a:lnTo>
                <a:cubicBezTo>
                  <a:pt x="523904" y="376634"/>
                  <a:pt x="529438" y="381238"/>
                  <a:pt x="527594" y="391369"/>
                </a:cubicBezTo>
                <a:cubicBezTo>
                  <a:pt x="526671" y="404262"/>
                  <a:pt x="512837" y="411630"/>
                  <a:pt x="512837" y="411630"/>
                </a:cubicBezTo>
                <a:cubicBezTo>
                  <a:pt x="512837" y="411630"/>
                  <a:pt x="509147" y="430970"/>
                  <a:pt x="498080" y="440180"/>
                </a:cubicBezTo>
                <a:cubicBezTo>
                  <a:pt x="494391" y="467809"/>
                  <a:pt x="513759" y="470572"/>
                  <a:pt x="529438" y="475176"/>
                </a:cubicBezTo>
                <a:cubicBezTo>
                  <a:pt x="555263" y="483465"/>
                  <a:pt x="578320" y="485307"/>
                  <a:pt x="578320" y="518462"/>
                </a:cubicBezTo>
                <a:cubicBezTo>
                  <a:pt x="578320" y="525829"/>
                  <a:pt x="543273" y="532276"/>
                  <a:pt x="485168" y="533197"/>
                </a:cubicBezTo>
                <a:lnTo>
                  <a:pt x="477789" y="486228"/>
                </a:lnTo>
                <a:lnTo>
                  <a:pt x="481478" y="479781"/>
                </a:lnTo>
                <a:cubicBezTo>
                  <a:pt x="481478" y="478860"/>
                  <a:pt x="481478" y="477939"/>
                  <a:pt x="480556" y="477939"/>
                </a:cubicBezTo>
                <a:lnTo>
                  <a:pt x="471333" y="466888"/>
                </a:lnTo>
                <a:cubicBezTo>
                  <a:pt x="470411" y="465967"/>
                  <a:pt x="468566" y="465967"/>
                  <a:pt x="467644" y="466888"/>
                </a:cubicBezTo>
                <a:lnTo>
                  <a:pt x="458421" y="477939"/>
                </a:lnTo>
                <a:cubicBezTo>
                  <a:pt x="457499" y="477939"/>
                  <a:pt x="457499" y="478860"/>
                  <a:pt x="458421" y="479781"/>
                </a:cubicBezTo>
                <a:lnTo>
                  <a:pt x="462110" y="486228"/>
                </a:lnTo>
                <a:lnTo>
                  <a:pt x="454732" y="533197"/>
                </a:lnTo>
                <a:cubicBezTo>
                  <a:pt x="396627" y="532276"/>
                  <a:pt x="361579" y="525829"/>
                  <a:pt x="361579" y="518462"/>
                </a:cubicBezTo>
                <a:cubicBezTo>
                  <a:pt x="361579" y="485307"/>
                  <a:pt x="384637" y="483465"/>
                  <a:pt x="409539" y="475176"/>
                </a:cubicBezTo>
                <a:cubicBezTo>
                  <a:pt x="425218" y="470572"/>
                  <a:pt x="444586" y="466888"/>
                  <a:pt x="440897" y="440180"/>
                </a:cubicBezTo>
                <a:cubicBezTo>
                  <a:pt x="430752" y="430970"/>
                  <a:pt x="427063" y="411630"/>
                  <a:pt x="427063" y="411630"/>
                </a:cubicBezTo>
                <a:cubicBezTo>
                  <a:pt x="427063" y="411630"/>
                  <a:pt x="413228" y="404262"/>
                  <a:pt x="411383" y="391369"/>
                </a:cubicBezTo>
                <a:cubicBezTo>
                  <a:pt x="410461" y="381238"/>
                  <a:pt x="415995" y="376634"/>
                  <a:pt x="415995" y="376634"/>
                </a:cubicBezTo>
                <a:lnTo>
                  <a:pt x="415995" y="363740"/>
                </a:lnTo>
                <a:cubicBezTo>
                  <a:pt x="415995" y="335190"/>
                  <a:pt x="439975" y="312166"/>
                  <a:pt x="469488" y="312166"/>
                </a:cubicBezTo>
                <a:close/>
                <a:moveTo>
                  <a:pt x="107909" y="312166"/>
                </a:moveTo>
                <a:cubicBezTo>
                  <a:pt x="138345" y="312166"/>
                  <a:pt x="162325" y="335190"/>
                  <a:pt x="162325" y="363740"/>
                </a:cubicBezTo>
                <a:lnTo>
                  <a:pt x="162325" y="376634"/>
                </a:lnTo>
                <a:cubicBezTo>
                  <a:pt x="162325" y="376634"/>
                  <a:pt x="167859" y="381238"/>
                  <a:pt x="166937" y="391369"/>
                </a:cubicBezTo>
                <a:cubicBezTo>
                  <a:pt x="165092" y="404262"/>
                  <a:pt x="151257" y="411630"/>
                  <a:pt x="151257" y="411630"/>
                </a:cubicBezTo>
                <a:cubicBezTo>
                  <a:pt x="151257" y="411630"/>
                  <a:pt x="147568" y="430970"/>
                  <a:pt x="137423" y="440180"/>
                </a:cubicBezTo>
                <a:cubicBezTo>
                  <a:pt x="132811" y="467809"/>
                  <a:pt x="152180" y="470572"/>
                  <a:pt x="167859" y="475176"/>
                </a:cubicBezTo>
                <a:cubicBezTo>
                  <a:pt x="193684" y="483465"/>
                  <a:pt x="216741" y="485307"/>
                  <a:pt x="216741" y="518462"/>
                </a:cubicBezTo>
                <a:cubicBezTo>
                  <a:pt x="216741" y="525829"/>
                  <a:pt x="181693" y="532276"/>
                  <a:pt x="123588" y="533197"/>
                </a:cubicBezTo>
                <a:lnTo>
                  <a:pt x="116210" y="486228"/>
                </a:lnTo>
                <a:lnTo>
                  <a:pt x="119899" y="479781"/>
                </a:lnTo>
                <a:cubicBezTo>
                  <a:pt x="120821" y="478860"/>
                  <a:pt x="119899" y="477939"/>
                  <a:pt x="119899" y="477939"/>
                </a:cubicBezTo>
                <a:lnTo>
                  <a:pt x="109754" y="466888"/>
                </a:lnTo>
                <a:cubicBezTo>
                  <a:pt x="108832" y="465967"/>
                  <a:pt x="107909" y="465967"/>
                  <a:pt x="106987" y="466888"/>
                </a:cubicBezTo>
                <a:lnTo>
                  <a:pt x="96842" y="477939"/>
                </a:lnTo>
                <a:cubicBezTo>
                  <a:pt x="96842" y="477939"/>
                  <a:pt x="95919" y="478860"/>
                  <a:pt x="96842" y="479781"/>
                </a:cubicBezTo>
                <a:lnTo>
                  <a:pt x="100531" y="486228"/>
                </a:lnTo>
                <a:lnTo>
                  <a:pt x="93152" y="533197"/>
                </a:lnTo>
                <a:cubicBezTo>
                  <a:pt x="35047" y="532276"/>
                  <a:pt x="0" y="525829"/>
                  <a:pt x="0" y="518462"/>
                </a:cubicBezTo>
                <a:cubicBezTo>
                  <a:pt x="0" y="485307"/>
                  <a:pt x="23057" y="483465"/>
                  <a:pt x="48882" y="475176"/>
                </a:cubicBezTo>
                <a:cubicBezTo>
                  <a:pt x="64561" y="470572"/>
                  <a:pt x="83929" y="466888"/>
                  <a:pt x="79318" y="440180"/>
                </a:cubicBezTo>
                <a:cubicBezTo>
                  <a:pt x="69173" y="430970"/>
                  <a:pt x="65483" y="411630"/>
                  <a:pt x="65483" y="411630"/>
                </a:cubicBezTo>
                <a:cubicBezTo>
                  <a:pt x="65483" y="411630"/>
                  <a:pt x="51649" y="404262"/>
                  <a:pt x="49804" y="391369"/>
                </a:cubicBezTo>
                <a:cubicBezTo>
                  <a:pt x="48882" y="381238"/>
                  <a:pt x="54416" y="376634"/>
                  <a:pt x="54416" y="376634"/>
                </a:cubicBezTo>
                <a:lnTo>
                  <a:pt x="54416" y="363740"/>
                </a:lnTo>
                <a:cubicBezTo>
                  <a:pt x="54416" y="335190"/>
                  <a:pt x="78396" y="312166"/>
                  <a:pt x="107909" y="312166"/>
                </a:cubicBezTo>
                <a:close/>
                <a:moveTo>
                  <a:pt x="288717" y="237601"/>
                </a:moveTo>
                <a:cubicBezTo>
                  <a:pt x="297024" y="237601"/>
                  <a:pt x="303485" y="244048"/>
                  <a:pt x="303485" y="252338"/>
                </a:cubicBezTo>
                <a:lnTo>
                  <a:pt x="303485" y="331547"/>
                </a:lnTo>
                <a:lnTo>
                  <a:pt x="384708" y="398782"/>
                </a:lnTo>
                <a:cubicBezTo>
                  <a:pt x="390246" y="403387"/>
                  <a:pt x="391169" y="412598"/>
                  <a:pt x="386554" y="419045"/>
                </a:cubicBezTo>
                <a:cubicBezTo>
                  <a:pt x="383785" y="421808"/>
                  <a:pt x="379170" y="423650"/>
                  <a:pt x="375478" y="423650"/>
                </a:cubicBezTo>
                <a:cubicBezTo>
                  <a:pt x="371786" y="423650"/>
                  <a:pt x="369017" y="422729"/>
                  <a:pt x="366248" y="420887"/>
                </a:cubicBezTo>
                <a:lnTo>
                  <a:pt x="288717" y="356415"/>
                </a:lnTo>
                <a:lnTo>
                  <a:pt x="212108" y="420887"/>
                </a:lnTo>
                <a:cubicBezTo>
                  <a:pt x="205647" y="425492"/>
                  <a:pt x="196417" y="424571"/>
                  <a:pt x="191802" y="419045"/>
                </a:cubicBezTo>
                <a:cubicBezTo>
                  <a:pt x="186264" y="412598"/>
                  <a:pt x="187187" y="403387"/>
                  <a:pt x="193648" y="398782"/>
                </a:cubicBezTo>
                <a:lnTo>
                  <a:pt x="274872" y="331547"/>
                </a:lnTo>
                <a:lnTo>
                  <a:pt x="274872" y="252338"/>
                </a:lnTo>
                <a:cubicBezTo>
                  <a:pt x="274872" y="244048"/>
                  <a:pt x="281333" y="237601"/>
                  <a:pt x="288717" y="237601"/>
                </a:cubicBezTo>
                <a:close/>
                <a:moveTo>
                  <a:pt x="288699" y="0"/>
                </a:moveTo>
                <a:cubicBezTo>
                  <a:pt x="318213" y="0"/>
                  <a:pt x="343115" y="22103"/>
                  <a:pt x="343115" y="50653"/>
                </a:cubicBezTo>
                <a:lnTo>
                  <a:pt x="343115" y="63546"/>
                </a:lnTo>
                <a:cubicBezTo>
                  <a:pt x="343115" y="63546"/>
                  <a:pt x="348649" y="68151"/>
                  <a:pt x="346805" y="78282"/>
                </a:cubicBezTo>
                <a:cubicBezTo>
                  <a:pt x="345882" y="92096"/>
                  <a:pt x="332048" y="98543"/>
                  <a:pt x="332048" y="98543"/>
                </a:cubicBezTo>
                <a:cubicBezTo>
                  <a:pt x="332048" y="98543"/>
                  <a:pt x="328358" y="117883"/>
                  <a:pt x="318213" y="127093"/>
                </a:cubicBezTo>
                <a:cubicBezTo>
                  <a:pt x="313602" y="154722"/>
                  <a:pt x="332970" y="157484"/>
                  <a:pt x="348649" y="163010"/>
                </a:cubicBezTo>
                <a:cubicBezTo>
                  <a:pt x="374474" y="171299"/>
                  <a:pt x="397531" y="172220"/>
                  <a:pt x="397531" y="206295"/>
                </a:cubicBezTo>
                <a:cubicBezTo>
                  <a:pt x="397531" y="212742"/>
                  <a:pt x="362484" y="219189"/>
                  <a:pt x="304379" y="220110"/>
                </a:cubicBezTo>
                <a:lnTo>
                  <a:pt x="297000" y="173141"/>
                </a:lnTo>
                <a:lnTo>
                  <a:pt x="300689" y="167615"/>
                </a:lnTo>
                <a:cubicBezTo>
                  <a:pt x="300689" y="166694"/>
                  <a:pt x="300689" y="165773"/>
                  <a:pt x="300689" y="164852"/>
                </a:cubicBezTo>
                <a:lnTo>
                  <a:pt x="290544" y="154722"/>
                </a:lnTo>
                <a:cubicBezTo>
                  <a:pt x="289622" y="153801"/>
                  <a:pt x="287777" y="153801"/>
                  <a:pt x="287777" y="154722"/>
                </a:cubicBezTo>
                <a:lnTo>
                  <a:pt x="277632" y="164852"/>
                </a:lnTo>
                <a:cubicBezTo>
                  <a:pt x="276710" y="165773"/>
                  <a:pt x="276710" y="166694"/>
                  <a:pt x="277632" y="167615"/>
                </a:cubicBezTo>
                <a:lnTo>
                  <a:pt x="281321" y="173141"/>
                </a:lnTo>
                <a:lnTo>
                  <a:pt x="273943" y="221031"/>
                </a:lnTo>
                <a:cubicBezTo>
                  <a:pt x="215838" y="219189"/>
                  <a:pt x="180790" y="212742"/>
                  <a:pt x="180790" y="206295"/>
                </a:cubicBezTo>
                <a:cubicBezTo>
                  <a:pt x="180790" y="172220"/>
                  <a:pt x="203848" y="171299"/>
                  <a:pt x="228750" y="163010"/>
                </a:cubicBezTo>
                <a:cubicBezTo>
                  <a:pt x="244429" y="157484"/>
                  <a:pt x="264720" y="154722"/>
                  <a:pt x="260108" y="127093"/>
                </a:cubicBezTo>
                <a:cubicBezTo>
                  <a:pt x="249963" y="117883"/>
                  <a:pt x="246274" y="98543"/>
                  <a:pt x="246274" y="98543"/>
                </a:cubicBezTo>
                <a:cubicBezTo>
                  <a:pt x="246274" y="98543"/>
                  <a:pt x="232439" y="92096"/>
                  <a:pt x="230594" y="78282"/>
                </a:cubicBezTo>
                <a:cubicBezTo>
                  <a:pt x="229672" y="68151"/>
                  <a:pt x="235206" y="63546"/>
                  <a:pt x="235206" y="63546"/>
                </a:cubicBezTo>
                <a:lnTo>
                  <a:pt x="235206" y="50653"/>
                </a:lnTo>
                <a:cubicBezTo>
                  <a:pt x="235206" y="22103"/>
                  <a:pt x="259186" y="0"/>
                  <a:pt x="2886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088223" y="5005794"/>
            <a:ext cx="765275" cy="765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圆角矩形 11"/>
          <p:cNvSpPr/>
          <p:nvPr/>
        </p:nvSpPr>
        <p:spPr>
          <a:xfrm>
            <a:off x="9264321" y="5182180"/>
            <a:ext cx="413078" cy="412502"/>
          </a:xfrm>
          <a:custGeom>
            <a:avLst/>
            <a:gdLst>
              <a:gd name="connsiteX0" fmla="*/ 145802 w 608415"/>
              <a:gd name="connsiteY0" fmla="*/ 316204 h 607568"/>
              <a:gd name="connsiteX1" fmla="*/ 335878 w 608415"/>
              <a:gd name="connsiteY1" fmla="*/ 316204 h 607568"/>
              <a:gd name="connsiteX2" fmla="*/ 355085 w 608415"/>
              <a:gd name="connsiteY2" fmla="*/ 335363 h 607568"/>
              <a:gd name="connsiteX3" fmla="*/ 335878 w 608415"/>
              <a:gd name="connsiteY3" fmla="*/ 354521 h 607568"/>
              <a:gd name="connsiteX4" fmla="*/ 145802 w 608415"/>
              <a:gd name="connsiteY4" fmla="*/ 354521 h 607568"/>
              <a:gd name="connsiteX5" fmla="*/ 126594 w 608415"/>
              <a:gd name="connsiteY5" fmla="*/ 335363 h 607568"/>
              <a:gd name="connsiteX6" fmla="*/ 145802 w 608415"/>
              <a:gd name="connsiteY6" fmla="*/ 316204 h 607568"/>
              <a:gd name="connsiteX7" fmla="*/ 145799 w 608415"/>
              <a:gd name="connsiteY7" fmla="*/ 252977 h 607568"/>
              <a:gd name="connsiteX8" fmla="*/ 430791 w 608415"/>
              <a:gd name="connsiteY8" fmla="*/ 252977 h 607568"/>
              <a:gd name="connsiteX9" fmla="*/ 449995 w 608415"/>
              <a:gd name="connsiteY9" fmla="*/ 272171 h 607568"/>
              <a:gd name="connsiteX10" fmla="*/ 430791 w 608415"/>
              <a:gd name="connsiteY10" fmla="*/ 291365 h 607568"/>
              <a:gd name="connsiteX11" fmla="*/ 145799 w 608415"/>
              <a:gd name="connsiteY11" fmla="*/ 291365 h 607568"/>
              <a:gd name="connsiteX12" fmla="*/ 126594 w 608415"/>
              <a:gd name="connsiteY12" fmla="*/ 272171 h 607568"/>
              <a:gd name="connsiteX13" fmla="*/ 145799 w 608415"/>
              <a:gd name="connsiteY13" fmla="*/ 252977 h 607568"/>
              <a:gd name="connsiteX14" fmla="*/ 145805 w 608415"/>
              <a:gd name="connsiteY14" fmla="*/ 189750 h 607568"/>
              <a:gd name="connsiteX15" fmla="*/ 209279 w 608415"/>
              <a:gd name="connsiteY15" fmla="*/ 189750 h 607568"/>
              <a:gd name="connsiteX16" fmla="*/ 228490 w 608415"/>
              <a:gd name="connsiteY16" fmla="*/ 208944 h 607568"/>
              <a:gd name="connsiteX17" fmla="*/ 209279 w 608415"/>
              <a:gd name="connsiteY17" fmla="*/ 228138 h 607568"/>
              <a:gd name="connsiteX18" fmla="*/ 145805 w 608415"/>
              <a:gd name="connsiteY18" fmla="*/ 228138 h 607568"/>
              <a:gd name="connsiteX19" fmla="*/ 126594 w 608415"/>
              <a:gd name="connsiteY19" fmla="*/ 208944 h 607568"/>
              <a:gd name="connsiteX20" fmla="*/ 145805 w 608415"/>
              <a:gd name="connsiteY20" fmla="*/ 189750 h 607568"/>
              <a:gd name="connsiteX21" fmla="*/ 70060 w 608415"/>
              <a:gd name="connsiteY21" fmla="*/ 133174 h 607568"/>
              <a:gd name="connsiteX22" fmla="*/ 70060 w 608415"/>
              <a:gd name="connsiteY22" fmla="*/ 442788 h 607568"/>
              <a:gd name="connsiteX23" fmla="*/ 538355 w 608415"/>
              <a:gd name="connsiteY23" fmla="*/ 442788 h 607568"/>
              <a:gd name="connsiteX24" fmla="*/ 538355 w 608415"/>
              <a:gd name="connsiteY24" fmla="*/ 133174 h 607568"/>
              <a:gd name="connsiteX25" fmla="*/ 38410 w 608415"/>
              <a:gd name="connsiteY25" fmla="*/ 69962 h 607568"/>
              <a:gd name="connsiteX26" fmla="*/ 38410 w 608415"/>
              <a:gd name="connsiteY26" fmla="*/ 94817 h 607568"/>
              <a:gd name="connsiteX27" fmla="*/ 570005 w 608415"/>
              <a:gd name="connsiteY27" fmla="*/ 94817 h 607568"/>
              <a:gd name="connsiteX28" fmla="*/ 570005 w 608415"/>
              <a:gd name="connsiteY28" fmla="*/ 69962 h 607568"/>
              <a:gd name="connsiteX29" fmla="*/ 304208 w 608415"/>
              <a:gd name="connsiteY29" fmla="*/ 0 h 607568"/>
              <a:gd name="connsiteX30" fmla="*/ 323413 w 608415"/>
              <a:gd name="connsiteY30" fmla="*/ 19178 h 607568"/>
              <a:gd name="connsiteX31" fmla="*/ 323413 w 608415"/>
              <a:gd name="connsiteY31" fmla="*/ 31606 h 607568"/>
              <a:gd name="connsiteX32" fmla="*/ 589210 w 608415"/>
              <a:gd name="connsiteY32" fmla="*/ 31606 h 607568"/>
              <a:gd name="connsiteX33" fmla="*/ 608415 w 608415"/>
              <a:gd name="connsiteY33" fmla="*/ 50784 h 607568"/>
              <a:gd name="connsiteX34" fmla="*/ 608415 w 608415"/>
              <a:gd name="connsiteY34" fmla="*/ 113995 h 607568"/>
              <a:gd name="connsiteX35" fmla="*/ 589210 w 608415"/>
              <a:gd name="connsiteY35" fmla="*/ 133174 h 607568"/>
              <a:gd name="connsiteX36" fmla="*/ 576765 w 608415"/>
              <a:gd name="connsiteY36" fmla="*/ 133174 h 607568"/>
              <a:gd name="connsiteX37" fmla="*/ 576765 w 608415"/>
              <a:gd name="connsiteY37" fmla="*/ 461967 h 607568"/>
              <a:gd name="connsiteX38" fmla="*/ 557560 w 608415"/>
              <a:gd name="connsiteY38" fmla="*/ 481145 h 607568"/>
              <a:gd name="connsiteX39" fmla="*/ 342618 w 608415"/>
              <a:gd name="connsiteY39" fmla="*/ 481145 h 607568"/>
              <a:gd name="connsiteX40" fmla="*/ 414521 w 608415"/>
              <a:gd name="connsiteY40" fmla="*/ 576883 h 607568"/>
              <a:gd name="connsiteX41" fmla="*/ 410680 w 608415"/>
              <a:gd name="connsiteY41" fmla="*/ 603733 h 607568"/>
              <a:gd name="connsiteX42" fmla="*/ 399157 w 608415"/>
              <a:gd name="connsiteY42" fmla="*/ 607568 h 607568"/>
              <a:gd name="connsiteX43" fmla="*/ 383793 w 608415"/>
              <a:gd name="connsiteY43" fmla="*/ 599897 h 607568"/>
              <a:gd name="connsiteX44" fmla="*/ 323413 w 608415"/>
              <a:gd name="connsiteY44" fmla="*/ 519348 h 607568"/>
              <a:gd name="connsiteX45" fmla="*/ 323413 w 608415"/>
              <a:gd name="connsiteY45" fmla="*/ 588390 h 607568"/>
              <a:gd name="connsiteX46" fmla="*/ 304208 w 608415"/>
              <a:gd name="connsiteY46" fmla="*/ 607568 h 607568"/>
              <a:gd name="connsiteX47" fmla="*/ 285003 w 608415"/>
              <a:gd name="connsiteY47" fmla="*/ 588390 h 607568"/>
              <a:gd name="connsiteX48" fmla="*/ 285003 w 608415"/>
              <a:gd name="connsiteY48" fmla="*/ 519348 h 607568"/>
              <a:gd name="connsiteX49" fmla="*/ 224622 w 608415"/>
              <a:gd name="connsiteY49" fmla="*/ 599897 h 607568"/>
              <a:gd name="connsiteX50" fmla="*/ 209258 w 608415"/>
              <a:gd name="connsiteY50" fmla="*/ 607568 h 607568"/>
              <a:gd name="connsiteX51" fmla="*/ 197735 w 608415"/>
              <a:gd name="connsiteY51" fmla="*/ 603733 h 607568"/>
              <a:gd name="connsiteX52" fmla="*/ 193894 w 608415"/>
              <a:gd name="connsiteY52" fmla="*/ 576883 h 607568"/>
              <a:gd name="connsiteX53" fmla="*/ 265798 w 608415"/>
              <a:gd name="connsiteY53" fmla="*/ 481145 h 607568"/>
              <a:gd name="connsiteX54" fmla="*/ 50855 w 608415"/>
              <a:gd name="connsiteY54" fmla="*/ 481145 h 607568"/>
              <a:gd name="connsiteX55" fmla="*/ 31650 w 608415"/>
              <a:gd name="connsiteY55" fmla="*/ 461967 h 607568"/>
              <a:gd name="connsiteX56" fmla="*/ 31650 w 608415"/>
              <a:gd name="connsiteY56" fmla="*/ 133174 h 607568"/>
              <a:gd name="connsiteX57" fmla="*/ 19205 w 608415"/>
              <a:gd name="connsiteY57" fmla="*/ 133174 h 607568"/>
              <a:gd name="connsiteX58" fmla="*/ 0 w 608415"/>
              <a:gd name="connsiteY58" fmla="*/ 113995 h 607568"/>
              <a:gd name="connsiteX59" fmla="*/ 0 w 608415"/>
              <a:gd name="connsiteY59" fmla="*/ 50784 h 607568"/>
              <a:gd name="connsiteX60" fmla="*/ 19205 w 608415"/>
              <a:gd name="connsiteY60" fmla="*/ 31606 h 607568"/>
              <a:gd name="connsiteX61" fmla="*/ 285003 w 608415"/>
              <a:gd name="connsiteY61" fmla="*/ 31606 h 607568"/>
              <a:gd name="connsiteX62" fmla="*/ 285003 w 608415"/>
              <a:gd name="connsiteY62" fmla="*/ 19178 h 607568"/>
              <a:gd name="connsiteX63" fmla="*/ 304208 w 608415"/>
              <a:gd name="connsiteY63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8415" h="607568">
                <a:moveTo>
                  <a:pt x="145802" y="316204"/>
                </a:moveTo>
                <a:lnTo>
                  <a:pt x="335878" y="316204"/>
                </a:lnTo>
                <a:cubicBezTo>
                  <a:pt x="346480" y="316204"/>
                  <a:pt x="355085" y="324787"/>
                  <a:pt x="355085" y="335363"/>
                </a:cubicBezTo>
                <a:cubicBezTo>
                  <a:pt x="355085" y="345938"/>
                  <a:pt x="346480" y="354521"/>
                  <a:pt x="335878" y="354521"/>
                </a:cubicBezTo>
                <a:lnTo>
                  <a:pt x="145802" y="354521"/>
                </a:lnTo>
                <a:cubicBezTo>
                  <a:pt x="135199" y="354521"/>
                  <a:pt x="126594" y="345938"/>
                  <a:pt x="126594" y="335363"/>
                </a:cubicBezTo>
                <a:cubicBezTo>
                  <a:pt x="126594" y="324787"/>
                  <a:pt x="135199" y="316204"/>
                  <a:pt x="145802" y="316204"/>
                </a:cubicBezTo>
                <a:close/>
                <a:moveTo>
                  <a:pt x="145799" y="252977"/>
                </a:moveTo>
                <a:lnTo>
                  <a:pt x="430791" y="252977"/>
                </a:lnTo>
                <a:cubicBezTo>
                  <a:pt x="441392" y="252977"/>
                  <a:pt x="449995" y="261576"/>
                  <a:pt x="449995" y="272171"/>
                </a:cubicBezTo>
                <a:cubicBezTo>
                  <a:pt x="449995" y="282766"/>
                  <a:pt x="441392" y="291365"/>
                  <a:pt x="430791" y="291365"/>
                </a:cubicBezTo>
                <a:lnTo>
                  <a:pt x="145799" y="291365"/>
                </a:lnTo>
                <a:cubicBezTo>
                  <a:pt x="135198" y="291365"/>
                  <a:pt x="126594" y="282766"/>
                  <a:pt x="126594" y="272171"/>
                </a:cubicBezTo>
                <a:cubicBezTo>
                  <a:pt x="126594" y="261576"/>
                  <a:pt x="135198" y="252977"/>
                  <a:pt x="145799" y="252977"/>
                </a:cubicBezTo>
                <a:close/>
                <a:moveTo>
                  <a:pt x="145805" y="189750"/>
                </a:moveTo>
                <a:lnTo>
                  <a:pt x="209279" y="189750"/>
                </a:lnTo>
                <a:cubicBezTo>
                  <a:pt x="219884" y="189750"/>
                  <a:pt x="228490" y="198349"/>
                  <a:pt x="228490" y="208944"/>
                </a:cubicBezTo>
                <a:cubicBezTo>
                  <a:pt x="228490" y="219539"/>
                  <a:pt x="219884" y="228138"/>
                  <a:pt x="209279" y="228138"/>
                </a:cubicBezTo>
                <a:lnTo>
                  <a:pt x="145805" y="228138"/>
                </a:lnTo>
                <a:cubicBezTo>
                  <a:pt x="135201" y="228138"/>
                  <a:pt x="126594" y="219539"/>
                  <a:pt x="126594" y="208944"/>
                </a:cubicBezTo>
                <a:cubicBezTo>
                  <a:pt x="126594" y="198349"/>
                  <a:pt x="135201" y="189750"/>
                  <a:pt x="145805" y="189750"/>
                </a:cubicBezTo>
                <a:close/>
                <a:moveTo>
                  <a:pt x="70060" y="133174"/>
                </a:moveTo>
                <a:lnTo>
                  <a:pt x="70060" y="442788"/>
                </a:lnTo>
                <a:lnTo>
                  <a:pt x="538355" y="442788"/>
                </a:lnTo>
                <a:lnTo>
                  <a:pt x="538355" y="133174"/>
                </a:lnTo>
                <a:close/>
                <a:moveTo>
                  <a:pt x="38410" y="69962"/>
                </a:moveTo>
                <a:lnTo>
                  <a:pt x="38410" y="94817"/>
                </a:lnTo>
                <a:lnTo>
                  <a:pt x="570005" y="94817"/>
                </a:lnTo>
                <a:lnTo>
                  <a:pt x="570005" y="69962"/>
                </a:lnTo>
                <a:close/>
                <a:moveTo>
                  <a:pt x="304208" y="0"/>
                </a:moveTo>
                <a:cubicBezTo>
                  <a:pt x="314809" y="0"/>
                  <a:pt x="323413" y="8592"/>
                  <a:pt x="323413" y="19178"/>
                </a:cubicBezTo>
                <a:lnTo>
                  <a:pt x="323413" y="31606"/>
                </a:lnTo>
                <a:lnTo>
                  <a:pt x="589210" y="31606"/>
                </a:lnTo>
                <a:cubicBezTo>
                  <a:pt x="599811" y="31606"/>
                  <a:pt x="608415" y="40197"/>
                  <a:pt x="608415" y="50784"/>
                </a:cubicBezTo>
                <a:lnTo>
                  <a:pt x="608415" y="113995"/>
                </a:lnTo>
                <a:cubicBezTo>
                  <a:pt x="608415" y="124582"/>
                  <a:pt x="599811" y="133174"/>
                  <a:pt x="589210" y="133174"/>
                </a:cubicBezTo>
                <a:lnTo>
                  <a:pt x="576765" y="133174"/>
                </a:lnTo>
                <a:lnTo>
                  <a:pt x="576765" y="461967"/>
                </a:lnTo>
                <a:cubicBezTo>
                  <a:pt x="576765" y="472553"/>
                  <a:pt x="568161" y="481145"/>
                  <a:pt x="557560" y="481145"/>
                </a:cubicBezTo>
                <a:lnTo>
                  <a:pt x="342618" y="481145"/>
                </a:lnTo>
                <a:lnTo>
                  <a:pt x="414521" y="576883"/>
                </a:lnTo>
                <a:cubicBezTo>
                  <a:pt x="420974" y="585321"/>
                  <a:pt x="419284" y="597442"/>
                  <a:pt x="410680" y="603733"/>
                </a:cubicBezTo>
                <a:cubicBezTo>
                  <a:pt x="407300" y="606341"/>
                  <a:pt x="403306" y="607568"/>
                  <a:pt x="399157" y="607568"/>
                </a:cubicBezTo>
                <a:cubicBezTo>
                  <a:pt x="393319" y="607568"/>
                  <a:pt x="387634" y="604960"/>
                  <a:pt x="383793" y="599897"/>
                </a:cubicBezTo>
                <a:lnTo>
                  <a:pt x="323413" y="519348"/>
                </a:lnTo>
                <a:lnTo>
                  <a:pt x="323413" y="588390"/>
                </a:lnTo>
                <a:cubicBezTo>
                  <a:pt x="323413" y="598976"/>
                  <a:pt x="314809" y="607568"/>
                  <a:pt x="304208" y="607568"/>
                </a:cubicBezTo>
                <a:cubicBezTo>
                  <a:pt x="293607" y="607568"/>
                  <a:pt x="285003" y="598976"/>
                  <a:pt x="285003" y="588390"/>
                </a:cubicBezTo>
                <a:lnTo>
                  <a:pt x="285003" y="519348"/>
                </a:lnTo>
                <a:lnTo>
                  <a:pt x="224622" y="599897"/>
                </a:lnTo>
                <a:cubicBezTo>
                  <a:pt x="220781" y="604960"/>
                  <a:pt x="215096" y="607568"/>
                  <a:pt x="209258" y="607568"/>
                </a:cubicBezTo>
                <a:cubicBezTo>
                  <a:pt x="205110" y="607568"/>
                  <a:pt x="201115" y="606341"/>
                  <a:pt x="197735" y="603733"/>
                </a:cubicBezTo>
                <a:cubicBezTo>
                  <a:pt x="189131" y="597442"/>
                  <a:pt x="187441" y="585321"/>
                  <a:pt x="193894" y="576883"/>
                </a:cubicBezTo>
                <a:lnTo>
                  <a:pt x="265798" y="481145"/>
                </a:lnTo>
                <a:lnTo>
                  <a:pt x="50855" y="481145"/>
                </a:lnTo>
                <a:cubicBezTo>
                  <a:pt x="40253" y="481145"/>
                  <a:pt x="31650" y="472553"/>
                  <a:pt x="31650" y="461967"/>
                </a:cubicBezTo>
                <a:lnTo>
                  <a:pt x="31650" y="133174"/>
                </a:lnTo>
                <a:lnTo>
                  <a:pt x="19205" y="133174"/>
                </a:lnTo>
                <a:cubicBezTo>
                  <a:pt x="8604" y="133174"/>
                  <a:pt x="0" y="124582"/>
                  <a:pt x="0" y="113995"/>
                </a:cubicBezTo>
                <a:lnTo>
                  <a:pt x="0" y="50784"/>
                </a:lnTo>
                <a:cubicBezTo>
                  <a:pt x="0" y="40197"/>
                  <a:pt x="8604" y="31606"/>
                  <a:pt x="19205" y="31606"/>
                </a:cubicBezTo>
                <a:lnTo>
                  <a:pt x="285003" y="31606"/>
                </a:lnTo>
                <a:lnTo>
                  <a:pt x="285003" y="19178"/>
                </a:lnTo>
                <a:cubicBezTo>
                  <a:pt x="285003" y="8592"/>
                  <a:pt x="293607" y="0"/>
                  <a:pt x="304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0294610" y="5005794"/>
            <a:ext cx="765275" cy="76527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圆角矩形 14"/>
          <p:cNvSpPr/>
          <p:nvPr/>
        </p:nvSpPr>
        <p:spPr>
          <a:xfrm>
            <a:off x="10470708" y="5189884"/>
            <a:ext cx="413078" cy="397094"/>
          </a:xfrm>
          <a:custGeom>
            <a:avLst/>
            <a:gdLst>
              <a:gd name="connsiteX0" fmla="*/ 241391 w 516922"/>
              <a:gd name="connsiteY0" fmla="*/ 466920 h 496921"/>
              <a:gd name="connsiteX1" fmla="*/ 374792 w 516922"/>
              <a:gd name="connsiteY1" fmla="*/ 466920 h 496921"/>
              <a:gd name="connsiteX2" fmla="*/ 394157 w 516922"/>
              <a:gd name="connsiteY2" fmla="*/ 492438 h 496921"/>
              <a:gd name="connsiteX3" fmla="*/ 241391 w 516922"/>
              <a:gd name="connsiteY3" fmla="*/ 492438 h 496921"/>
              <a:gd name="connsiteX4" fmla="*/ 45175 w 516922"/>
              <a:gd name="connsiteY4" fmla="*/ 266910 h 496921"/>
              <a:gd name="connsiteX5" fmla="*/ 178975 w 516922"/>
              <a:gd name="connsiteY5" fmla="*/ 266910 h 496921"/>
              <a:gd name="connsiteX6" fmla="*/ 178975 w 516922"/>
              <a:gd name="connsiteY6" fmla="*/ 312085 h 496921"/>
              <a:gd name="connsiteX7" fmla="*/ 45175 w 516922"/>
              <a:gd name="connsiteY7" fmla="*/ 312085 h 496921"/>
              <a:gd name="connsiteX8" fmla="*/ 45175 w 516922"/>
              <a:gd name="connsiteY8" fmla="*/ 167939 h 496921"/>
              <a:gd name="connsiteX9" fmla="*/ 178975 w 516922"/>
              <a:gd name="connsiteY9" fmla="*/ 167939 h 496921"/>
              <a:gd name="connsiteX10" fmla="*/ 178975 w 516922"/>
              <a:gd name="connsiteY10" fmla="*/ 213114 h 496921"/>
              <a:gd name="connsiteX11" fmla="*/ 45175 w 516922"/>
              <a:gd name="connsiteY11" fmla="*/ 213114 h 496921"/>
              <a:gd name="connsiteX12" fmla="*/ 254150 w 516922"/>
              <a:gd name="connsiteY12" fmla="*/ 92418 h 496921"/>
              <a:gd name="connsiteX13" fmla="*/ 497537 w 516922"/>
              <a:gd name="connsiteY13" fmla="*/ 92418 h 496921"/>
              <a:gd name="connsiteX14" fmla="*/ 516922 w 516922"/>
              <a:gd name="connsiteY14" fmla="*/ 111788 h 496921"/>
              <a:gd name="connsiteX15" fmla="*/ 516922 w 516922"/>
              <a:gd name="connsiteY15" fmla="*/ 402340 h 496921"/>
              <a:gd name="connsiteX16" fmla="*/ 497537 w 516922"/>
              <a:gd name="connsiteY16" fmla="*/ 421710 h 496921"/>
              <a:gd name="connsiteX17" fmla="*/ 359690 w 516922"/>
              <a:gd name="connsiteY17" fmla="*/ 421710 h 496921"/>
              <a:gd name="connsiteX18" fmla="*/ 359690 w 516922"/>
              <a:gd name="connsiteY18" fmla="*/ 458298 h 496921"/>
              <a:gd name="connsiteX19" fmla="*/ 254150 w 516922"/>
              <a:gd name="connsiteY19" fmla="*/ 458298 h 496921"/>
              <a:gd name="connsiteX20" fmla="*/ 254150 w 516922"/>
              <a:gd name="connsiteY20" fmla="*/ 382970 h 496921"/>
              <a:gd name="connsiteX21" fmla="*/ 478152 w 516922"/>
              <a:gd name="connsiteY21" fmla="*/ 382970 h 496921"/>
              <a:gd name="connsiteX22" fmla="*/ 478152 w 516922"/>
              <a:gd name="connsiteY22" fmla="*/ 131158 h 496921"/>
              <a:gd name="connsiteX23" fmla="*/ 254150 w 516922"/>
              <a:gd name="connsiteY23" fmla="*/ 131158 h 496921"/>
              <a:gd name="connsiteX24" fmla="*/ 45175 w 516922"/>
              <a:gd name="connsiteY24" fmla="*/ 75176 h 496921"/>
              <a:gd name="connsiteX25" fmla="*/ 178975 w 516922"/>
              <a:gd name="connsiteY25" fmla="*/ 75176 h 496921"/>
              <a:gd name="connsiteX26" fmla="*/ 178975 w 516922"/>
              <a:gd name="connsiteY26" fmla="*/ 120351 h 496921"/>
              <a:gd name="connsiteX27" fmla="*/ 45175 w 516922"/>
              <a:gd name="connsiteY27" fmla="*/ 120351 h 496921"/>
              <a:gd name="connsiteX28" fmla="*/ 28019 w 516922"/>
              <a:gd name="connsiteY28" fmla="*/ 27965 h 496921"/>
              <a:gd name="connsiteX29" fmla="*/ 28019 w 516922"/>
              <a:gd name="connsiteY29" fmla="*/ 466805 h 496921"/>
              <a:gd name="connsiteX30" fmla="*/ 196130 w 516922"/>
              <a:gd name="connsiteY30" fmla="*/ 466805 h 496921"/>
              <a:gd name="connsiteX31" fmla="*/ 196130 w 516922"/>
              <a:gd name="connsiteY31" fmla="*/ 27965 h 496921"/>
              <a:gd name="connsiteX32" fmla="*/ 28019 w 516922"/>
              <a:gd name="connsiteY32" fmla="*/ 0 h 496921"/>
              <a:gd name="connsiteX33" fmla="*/ 196130 w 516922"/>
              <a:gd name="connsiteY33" fmla="*/ 0 h 496921"/>
              <a:gd name="connsiteX34" fmla="*/ 224149 w 516922"/>
              <a:gd name="connsiteY34" fmla="*/ 27965 h 496921"/>
              <a:gd name="connsiteX35" fmla="*/ 224149 w 516922"/>
              <a:gd name="connsiteY35" fmla="*/ 466805 h 496921"/>
              <a:gd name="connsiteX36" fmla="*/ 196130 w 516922"/>
              <a:gd name="connsiteY36" fmla="*/ 496921 h 496921"/>
              <a:gd name="connsiteX37" fmla="*/ 28019 w 516922"/>
              <a:gd name="connsiteY37" fmla="*/ 496921 h 496921"/>
              <a:gd name="connsiteX38" fmla="*/ 0 w 516922"/>
              <a:gd name="connsiteY38" fmla="*/ 466805 h 496921"/>
              <a:gd name="connsiteX39" fmla="*/ 0 w 516922"/>
              <a:gd name="connsiteY39" fmla="*/ 27965 h 496921"/>
              <a:gd name="connsiteX40" fmla="*/ 28019 w 516922"/>
              <a:gd name="connsiteY40" fmla="*/ 0 h 49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16922" h="496921">
                <a:moveTo>
                  <a:pt x="241391" y="466920"/>
                </a:moveTo>
                <a:lnTo>
                  <a:pt x="374792" y="466920"/>
                </a:lnTo>
                <a:lnTo>
                  <a:pt x="394157" y="492438"/>
                </a:lnTo>
                <a:lnTo>
                  <a:pt x="241391" y="492438"/>
                </a:lnTo>
                <a:close/>
                <a:moveTo>
                  <a:pt x="45175" y="266910"/>
                </a:moveTo>
                <a:lnTo>
                  <a:pt x="178975" y="266910"/>
                </a:lnTo>
                <a:lnTo>
                  <a:pt x="178975" y="312085"/>
                </a:lnTo>
                <a:lnTo>
                  <a:pt x="45175" y="312085"/>
                </a:lnTo>
                <a:close/>
                <a:moveTo>
                  <a:pt x="45175" y="167939"/>
                </a:moveTo>
                <a:lnTo>
                  <a:pt x="178975" y="167939"/>
                </a:lnTo>
                <a:lnTo>
                  <a:pt x="178975" y="213114"/>
                </a:lnTo>
                <a:lnTo>
                  <a:pt x="45175" y="213114"/>
                </a:lnTo>
                <a:close/>
                <a:moveTo>
                  <a:pt x="254150" y="92418"/>
                </a:moveTo>
                <a:lnTo>
                  <a:pt x="497537" y="92418"/>
                </a:lnTo>
                <a:cubicBezTo>
                  <a:pt x="508307" y="92418"/>
                  <a:pt x="516922" y="101027"/>
                  <a:pt x="516922" y="111788"/>
                </a:cubicBezTo>
                <a:lnTo>
                  <a:pt x="516922" y="402340"/>
                </a:lnTo>
                <a:cubicBezTo>
                  <a:pt x="516922" y="413101"/>
                  <a:pt x="508307" y="421710"/>
                  <a:pt x="497537" y="421710"/>
                </a:cubicBezTo>
                <a:lnTo>
                  <a:pt x="359690" y="421710"/>
                </a:lnTo>
                <a:lnTo>
                  <a:pt x="359690" y="458298"/>
                </a:lnTo>
                <a:lnTo>
                  <a:pt x="254150" y="458298"/>
                </a:lnTo>
                <a:lnTo>
                  <a:pt x="254150" y="382970"/>
                </a:lnTo>
                <a:lnTo>
                  <a:pt x="478152" y="382970"/>
                </a:lnTo>
                <a:lnTo>
                  <a:pt x="478152" y="131158"/>
                </a:lnTo>
                <a:lnTo>
                  <a:pt x="254150" y="131158"/>
                </a:lnTo>
                <a:close/>
                <a:moveTo>
                  <a:pt x="45175" y="75176"/>
                </a:moveTo>
                <a:lnTo>
                  <a:pt x="178975" y="75176"/>
                </a:lnTo>
                <a:lnTo>
                  <a:pt x="178975" y="120351"/>
                </a:lnTo>
                <a:lnTo>
                  <a:pt x="45175" y="120351"/>
                </a:lnTo>
                <a:close/>
                <a:moveTo>
                  <a:pt x="28019" y="27965"/>
                </a:moveTo>
                <a:lnTo>
                  <a:pt x="28019" y="466805"/>
                </a:lnTo>
                <a:lnTo>
                  <a:pt x="196130" y="466805"/>
                </a:lnTo>
                <a:lnTo>
                  <a:pt x="196130" y="27965"/>
                </a:lnTo>
                <a:close/>
                <a:moveTo>
                  <a:pt x="28019" y="0"/>
                </a:moveTo>
                <a:lnTo>
                  <a:pt x="196130" y="0"/>
                </a:lnTo>
                <a:cubicBezTo>
                  <a:pt x="211217" y="0"/>
                  <a:pt x="224149" y="12907"/>
                  <a:pt x="224149" y="27965"/>
                </a:cubicBezTo>
                <a:lnTo>
                  <a:pt x="224149" y="466805"/>
                </a:lnTo>
                <a:cubicBezTo>
                  <a:pt x="224149" y="484014"/>
                  <a:pt x="211217" y="496921"/>
                  <a:pt x="196130" y="496921"/>
                </a:cubicBezTo>
                <a:lnTo>
                  <a:pt x="28019" y="496921"/>
                </a:lnTo>
                <a:cubicBezTo>
                  <a:pt x="12932" y="496921"/>
                  <a:pt x="0" y="484014"/>
                  <a:pt x="0" y="466805"/>
                </a:cubicBezTo>
                <a:lnTo>
                  <a:pt x="0" y="27965"/>
                </a:lnTo>
                <a:cubicBezTo>
                  <a:pt x="0" y="12907"/>
                  <a:pt x="12932" y="0"/>
                  <a:pt x="280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27914" y="2803421"/>
            <a:ext cx="4741748" cy="6276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 Using PowerPoint, not only can you create presentations, you can also hold face-to-face meetings, teleconferencing, or presentations on the Internet 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27914" y="3831123"/>
            <a:ext cx="4741748" cy="442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 Using PowerPoint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527914" y="1960384"/>
            <a:ext cx="4741748" cy="442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 Using PowerPoint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25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3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  <p:bldP spid="8" grpId="0" animBg="1"/>
      <p:bldP spid="17" grpId="0" animBg="1"/>
      <p:bldP spid="11" grpId="0" animBg="1"/>
      <p:bldP spid="19" grpId="0" animBg="1"/>
      <p:bldP spid="14" grpId="0" animBg="1"/>
      <p:bldP spid="20" grpId="0" animBg="1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00f4786-f05c-4162-b989-771c7b50d46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900379" y="2414814"/>
            <a:ext cx="6391242" cy="2778126"/>
            <a:chOff x="3107670" y="2312876"/>
            <a:chExt cx="5719943" cy="2486328"/>
          </a:xfrm>
        </p:grpSpPr>
        <p:grpSp>
          <p:nvGrpSpPr>
            <p:cNvPr id="4" name="îṡ1iḍè"/>
            <p:cNvGrpSpPr/>
            <p:nvPr/>
          </p:nvGrpSpPr>
          <p:grpSpPr>
            <a:xfrm>
              <a:off x="3107670" y="2312876"/>
              <a:ext cx="5719943" cy="2486328"/>
              <a:chOff x="3857626" y="2744069"/>
              <a:chExt cx="4476751" cy="1945942"/>
            </a:xfrm>
          </p:grpSpPr>
          <p:sp>
            <p:nvSpPr>
              <p:cNvPr id="20" name="îṣḷiḓé"/>
              <p:cNvSpPr/>
              <p:nvPr/>
            </p:nvSpPr>
            <p:spPr>
              <a:xfrm flipH="1" flipV="1">
                <a:off x="3857626" y="3497583"/>
                <a:ext cx="1192429" cy="1192428"/>
              </a:xfrm>
              <a:prstGeom prst="blockArc">
                <a:avLst>
                  <a:gd name="adj1" fmla="val 8250344"/>
                  <a:gd name="adj2" fmla="val 2554396"/>
                  <a:gd name="adj3" fmla="val 649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íśliḑê"/>
              <p:cNvSpPr/>
              <p:nvPr/>
            </p:nvSpPr>
            <p:spPr>
              <a:xfrm flipH="1">
                <a:off x="4679640" y="2744069"/>
                <a:ext cx="1192429" cy="1192428"/>
              </a:xfrm>
              <a:prstGeom prst="blockArc">
                <a:avLst>
                  <a:gd name="adj1" fmla="val 8250344"/>
                  <a:gd name="adj2" fmla="val 2554396"/>
                  <a:gd name="adj3" fmla="val 649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ïšļiḍê"/>
              <p:cNvSpPr/>
              <p:nvPr/>
            </p:nvSpPr>
            <p:spPr>
              <a:xfrm flipH="1" flipV="1">
                <a:off x="5498778" y="3497583"/>
                <a:ext cx="1192429" cy="1192428"/>
              </a:xfrm>
              <a:prstGeom prst="blockArc">
                <a:avLst>
                  <a:gd name="adj1" fmla="val 8250344"/>
                  <a:gd name="adj2" fmla="val 2554396"/>
                  <a:gd name="adj3" fmla="val 649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î$ḷídè"/>
              <p:cNvSpPr/>
              <p:nvPr/>
            </p:nvSpPr>
            <p:spPr>
              <a:xfrm flipH="1">
                <a:off x="6320792" y="2744069"/>
                <a:ext cx="1192429" cy="1192428"/>
              </a:xfrm>
              <a:prstGeom prst="blockArc">
                <a:avLst>
                  <a:gd name="adj1" fmla="val 8250344"/>
                  <a:gd name="adj2" fmla="val 2554396"/>
                  <a:gd name="adj3" fmla="val 649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iṣľíďè"/>
              <p:cNvSpPr/>
              <p:nvPr/>
            </p:nvSpPr>
            <p:spPr>
              <a:xfrm flipH="1" flipV="1">
                <a:off x="7141948" y="3497583"/>
                <a:ext cx="1192429" cy="1192428"/>
              </a:xfrm>
              <a:prstGeom prst="blockArc">
                <a:avLst>
                  <a:gd name="adj1" fmla="val 8250344"/>
                  <a:gd name="adj2" fmla="val 2554396"/>
                  <a:gd name="adj3" fmla="val 649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ïs1iḍê"/>
              <p:cNvSpPr/>
              <p:nvPr/>
            </p:nvSpPr>
            <p:spPr bwMode="auto">
              <a:xfrm>
                <a:off x="4075375" y="3715331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iš1ïdè"/>
              <p:cNvSpPr/>
              <p:nvPr/>
            </p:nvSpPr>
            <p:spPr bwMode="auto">
              <a:xfrm>
                <a:off x="4897389" y="2961816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î$ľïḑé"/>
              <p:cNvSpPr/>
              <p:nvPr/>
            </p:nvSpPr>
            <p:spPr bwMode="auto">
              <a:xfrm>
                <a:off x="5716527" y="3715331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ïSḷîḋe"/>
              <p:cNvSpPr/>
              <p:nvPr/>
            </p:nvSpPr>
            <p:spPr bwMode="auto">
              <a:xfrm>
                <a:off x="6538541" y="2961816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îśļíde"/>
              <p:cNvSpPr/>
              <p:nvPr/>
            </p:nvSpPr>
            <p:spPr bwMode="auto">
              <a:xfrm>
                <a:off x="7359697" y="3715331"/>
                <a:ext cx="756931" cy="75693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85000"/>
                  </a:schemeClr>
                </a:solidFill>
                <a:prstDash val="sysDash"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5" name="îšľíḑè"/>
            <p:cNvSpPr/>
            <p:nvPr/>
          </p:nvSpPr>
          <p:spPr bwMode="auto">
            <a:xfrm>
              <a:off x="6746859" y="2792007"/>
              <a:ext cx="554606" cy="55460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ïšliḍè"/>
            <p:cNvSpPr/>
            <p:nvPr/>
          </p:nvSpPr>
          <p:spPr bwMode="auto">
            <a:xfrm>
              <a:off x="5687969" y="3751825"/>
              <a:ext cx="554606" cy="55460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ïSḻíḓé"/>
            <p:cNvSpPr/>
            <p:nvPr/>
          </p:nvSpPr>
          <p:spPr bwMode="auto">
            <a:xfrm>
              <a:off x="3592148" y="3751825"/>
              <a:ext cx="554606" cy="554606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śľíďe"/>
            <p:cNvSpPr/>
            <p:nvPr/>
          </p:nvSpPr>
          <p:spPr bwMode="auto">
            <a:xfrm>
              <a:off x="4639309" y="2792007"/>
              <a:ext cx="554606" cy="554606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ïṣľîďè"/>
            <p:cNvSpPr/>
            <p:nvPr/>
          </p:nvSpPr>
          <p:spPr bwMode="auto">
            <a:xfrm>
              <a:off x="7773642" y="3751825"/>
              <a:ext cx="554606" cy="554606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54729" y="1552014"/>
            <a:ext cx="2133782" cy="799321"/>
            <a:chOff x="1867328" y="2349127"/>
            <a:chExt cx="2133782" cy="799321"/>
          </a:xfrm>
        </p:grpSpPr>
        <p:sp>
          <p:nvSpPr>
            <p:cNvPr id="36" name="文本框 35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867328" y="2687681"/>
              <a:ext cx="2133782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presentation and make it film to be used in a wider field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209623" y="1552014"/>
            <a:ext cx="2133782" cy="799321"/>
            <a:chOff x="1867328" y="2349127"/>
            <a:chExt cx="2133782" cy="799321"/>
          </a:xfrm>
        </p:grpSpPr>
        <p:sp>
          <p:nvSpPr>
            <p:cNvPr id="39" name="文本框 38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867328" y="2687681"/>
              <a:ext cx="2133782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presentation and make it film to be used in a wider field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684672" y="5317525"/>
            <a:ext cx="2133782" cy="799321"/>
            <a:chOff x="1867328" y="2349127"/>
            <a:chExt cx="2133782" cy="799321"/>
          </a:xfrm>
        </p:grpSpPr>
        <p:sp>
          <p:nvSpPr>
            <p:cNvPr id="42" name="文本框 41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867328" y="2687681"/>
              <a:ext cx="2133782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presentation and make it film to be used in a wider field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029109" y="5317525"/>
            <a:ext cx="2133782" cy="799321"/>
            <a:chOff x="1867328" y="2349127"/>
            <a:chExt cx="2133782" cy="799321"/>
          </a:xfrm>
        </p:grpSpPr>
        <p:sp>
          <p:nvSpPr>
            <p:cNvPr id="45" name="文本框 44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867328" y="2687681"/>
              <a:ext cx="2133782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presentation and make it film to be used in a wider field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373543" y="5317525"/>
            <a:ext cx="2133782" cy="799321"/>
            <a:chOff x="1867328" y="2349127"/>
            <a:chExt cx="2133782" cy="799321"/>
          </a:xfrm>
        </p:grpSpPr>
        <p:sp>
          <p:nvSpPr>
            <p:cNvPr id="48" name="文本框 47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867328" y="2687681"/>
              <a:ext cx="2133782" cy="46076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presentation and make it film to be used in a wider field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51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3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4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/>
          <p:cNvGrpSpPr/>
          <p:nvPr/>
        </p:nvGrpSpPr>
        <p:grpSpPr>
          <a:xfrm>
            <a:off x="4293842" y="2996910"/>
            <a:ext cx="439849" cy="60520"/>
            <a:chOff x="4647977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27" name="Oval 8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Oval 9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Oval 10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657793" y="2996910"/>
            <a:ext cx="439849" cy="60520"/>
            <a:chOff x="4647977" y="2595263"/>
            <a:chExt cx="504373" cy="69398"/>
          </a:xfrm>
          <a:solidFill>
            <a:schemeClr val="bg1">
              <a:lumMod val="65000"/>
            </a:schemeClr>
          </a:solidFill>
        </p:grpSpPr>
        <p:sp>
          <p:nvSpPr>
            <p:cNvPr id="24" name="Oval 12"/>
            <p:cNvSpPr/>
            <p:nvPr/>
          </p:nvSpPr>
          <p:spPr>
            <a:xfrm>
              <a:off x="4647977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Oval 13"/>
            <p:cNvSpPr/>
            <p:nvPr/>
          </p:nvSpPr>
          <p:spPr>
            <a:xfrm>
              <a:off x="4865465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Oval 14"/>
            <p:cNvSpPr/>
            <p:nvPr/>
          </p:nvSpPr>
          <p:spPr>
            <a:xfrm>
              <a:off x="5082952" y="2595263"/>
              <a:ext cx="69398" cy="69398"/>
            </a:xfrm>
            <a:prstGeom prst="ellipse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509801" y="4363196"/>
            <a:ext cx="2501951" cy="999796"/>
            <a:chOff x="8386922" y="2192795"/>
            <a:chExt cx="2501951" cy="999796"/>
          </a:xfrm>
        </p:grpSpPr>
        <p:sp>
          <p:nvSpPr>
            <p:cNvPr id="17" name="矩形 16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504910" y="2542351"/>
              <a:ext cx="2265974" cy="6502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45024" y="4363196"/>
            <a:ext cx="2501951" cy="999796"/>
            <a:chOff x="8386922" y="2192795"/>
            <a:chExt cx="2501951" cy="999796"/>
          </a:xfrm>
        </p:grpSpPr>
        <p:sp>
          <p:nvSpPr>
            <p:cNvPr id="20" name="矩形 19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504910" y="2542351"/>
              <a:ext cx="2265974" cy="6502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384374" y="4363196"/>
            <a:ext cx="2501951" cy="999796"/>
            <a:chOff x="8386922" y="2192795"/>
            <a:chExt cx="2501951" cy="999796"/>
          </a:xfrm>
        </p:grpSpPr>
        <p:sp>
          <p:nvSpPr>
            <p:cNvPr id="23" name="矩形 22"/>
            <p:cNvSpPr/>
            <p:nvPr/>
          </p:nvSpPr>
          <p:spPr>
            <a:xfrm>
              <a:off x="8386922" y="2192795"/>
              <a:ext cx="2501951" cy="39613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504910" y="2542351"/>
              <a:ext cx="2265974" cy="6502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30459" y="2096852"/>
            <a:ext cx="1860636" cy="1860636"/>
            <a:chOff x="1830459" y="2096852"/>
            <a:chExt cx="1860636" cy="1860636"/>
          </a:xfrm>
        </p:grpSpPr>
        <p:sp>
          <p:nvSpPr>
            <p:cNvPr id="4" name="Oval 1"/>
            <p:cNvSpPr/>
            <p:nvPr/>
          </p:nvSpPr>
          <p:spPr>
            <a:xfrm>
              <a:off x="1830459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Arc 2"/>
            <p:cNvSpPr/>
            <p:nvPr/>
          </p:nvSpPr>
          <p:spPr>
            <a:xfrm>
              <a:off x="1830459" y="2096852"/>
              <a:ext cx="1860636" cy="1860636"/>
            </a:xfrm>
            <a:prstGeom prst="arc">
              <a:avLst>
                <a:gd name="adj1" fmla="val 10529000"/>
                <a:gd name="adj2" fmla="val 15122297"/>
              </a:avLst>
            </a:prstGeom>
            <a:ln w="1270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2099019" y="2365183"/>
              <a:ext cx="1323974" cy="1323974"/>
            </a:xfrm>
            <a:prstGeom prst="ellipse">
              <a:avLst/>
            </a:prstGeom>
            <a:blipFill rotWithShape="1">
              <a:blip r:embed="rId1"/>
              <a:srcRect/>
              <a:stretch>
                <a:fillRect l="-24392" r="-2392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244994" y="2096852"/>
            <a:ext cx="1860636" cy="1860636"/>
            <a:chOff x="5244994" y="2096852"/>
            <a:chExt cx="1860636" cy="1860636"/>
          </a:xfrm>
        </p:grpSpPr>
        <p:sp>
          <p:nvSpPr>
            <p:cNvPr id="6" name="Oval 3"/>
            <p:cNvSpPr/>
            <p:nvPr/>
          </p:nvSpPr>
          <p:spPr>
            <a:xfrm>
              <a:off x="5244994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Arc 4"/>
            <p:cNvSpPr/>
            <p:nvPr/>
          </p:nvSpPr>
          <p:spPr>
            <a:xfrm>
              <a:off x="5244994" y="2096852"/>
              <a:ext cx="1860636" cy="1860636"/>
            </a:xfrm>
            <a:prstGeom prst="arc">
              <a:avLst>
                <a:gd name="adj1" fmla="val 19348155"/>
                <a:gd name="adj2" fmla="val 8179524"/>
              </a:avLst>
            </a:prstGeom>
            <a:ln w="1270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5513325" y="2365183"/>
              <a:ext cx="1323974" cy="1323974"/>
            </a:xfrm>
            <a:prstGeom prst="ellipse">
              <a:avLst/>
            </a:prstGeom>
            <a:blipFill rotWithShape="1">
              <a:blip r:embed="rId2"/>
              <a:srcRect/>
              <a:stretch>
                <a:fillRect l="-25537" r="-250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05032" y="2096852"/>
            <a:ext cx="1860636" cy="1860636"/>
            <a:chOff x="8705032" y="2096852"/>
            <a:chExt cx="1860636" cy="1860636"/>
          </a:xfrm>
        </p:grpSpPr>
        <p:sp>
          <p:nvSpPr>
            <p:cNvPr id="8" name="Oval 5"/>
            <p:cNvSpPr/>
            <p:nvPr/>
          </p:nvSpPr>
          <p:spPr>
            <a:xfrm>
              <a:off x="8705032" y="2096852"/>
              <a:ext cx="1860636" cy="186063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1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Arc 6"/>
            <p:cNvSpPr/>
            <p:nvPr/>
          </p:nvSpPr>
          <p:spPr>
            <a:xfrm>
              <a:off x="8705032" y="2096852"/>
              <a:ext cx="1860636" cy="1860636"/>
            </a:xfrm>
            <a:prstGeom prst="arc">
              <a:avLst>
                <a:gd name="adj1" fmla="val 16200000"/>
                <a:gd name="adj2" fmla="val 898106"/>
              </a:avLst>
            </a:prstGeom>
            <a:ln w="1270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8973362" y="2365183"/>
              <a:ext cx="1323974" cy="1323974"/>
            </a:xfrm>
            <a:prstGeom prst="ellipse">
              <a:avLst/>
            </a:prstGeom>
            <a:blipFill rotWithShape="1">
              <a:blip r:embed="rId3"/>
              <a:srcRect/>
              <a:stretch>
                <a:fillRect l="-25270" r="-247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38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9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-570865" y="-972185"/>
            <a:ext cx="3353435" cy="3966210"/>
          </a:xfrm>
          <a:custGeom>
            <a:avLst/>
            <a:gdLst>
              <a:gd name="connsiteX0" fmla="*/ 486 w 6855"/>
              <a:gd name="connsiteY0" fmla="*/ 5251 h 8108"/>
              <a:gd name="connsiteX1" fmla="*/ 1945 w 6855"/>
              <a:gd name="connsiteY1" fmla="*/ 1373 h 8108"/>
              <a:gd name="connsiteX2" fmla="*/ 6625 w 6855"/>
              <a:gd name="connsiteY2" fmla="*/ 5100 h 8108"/>
              <a:gd name="connsiteX3" fmla="*/ 486 w 6855"/>
              <a:gd name="connsiteY3" fmla="*/ 5251 h 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6" h="8108">
                <a:moveTo>
                  <a:pt x="486" y="5251"/>
                </a:moveTo>
                <a:cubicBezTo>
                  <a:pt x="-808" y="2326"/>
                  <a:pt x="763" y="2236"/>
                  <a:pt x="1945" y="1373"/>
                </a:cubicBezTo>
                <a:cubicBezTo>
                  <a:pt x="7148" y="-1468"/>
                  <a:pt x="7171" y="259"/>
                  <a:pt x="6625" y="5100"/>
                </a:cubicBezTo>
                <a:cubicBezTo>
                  <a:pt x="5624" y="9532"/>
                  <a:pt x="2147" y="8622"/>
                  <a:pt x="486" y="5251"/>
                </a:cubicBezTo>
                <a:close/>
              </a:path>
            </a:pathLst>
          </a:custGeom>
          <a:solidFill>
            <a:srgbClr val="8EC5BA"/>
          </a:solidFill>
          <a:ln>
            <a:noFill/>
          </a:ln>
          <a:effectLst>
            <a:outerShdw blurRad="431800" dist="1143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9889490" y="3801745"/>
            <a:ext cx="3353435" cy="3966210"/>
          </a:xfrm>
          <a:custGeom>
            <a:avLst/>
            <a:gdLst>
              <a:gd name="connsiteX0" fmla="*/ 486 w 6855"/>
              <a:gd name="connsiteY0" fmla="*/ 5251 h 8108"/>
              <a:gd name="connsiteX1" fmla="*/ 1945 w 6855"/>
              <a:gd name="connsiteY1" fmla="*/ 1373 h 8108"/>
              <a:gd name="connsiteX2" fmla="*/ 6625 w 6855"/>
              <a:gd name="connsiteY2" fmla="*/ 5100 h 8108"/>
              <a:gd name="connsiteX3" fmla="*/ 486 w 6855"/>
              <a:gd name="connsiteY3" fmla="*/ 5251 h 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6" h="8108">
                <a:moveTo>
                  <a:pt x="486" y="5251"/>
                </a:moveTo>
                <a:cubicBezTo>
                  <a:pt x="-808" y="2326"/>
                  <a:pt x="763" y="2236"/>
                  <a:pt x="1945" y="1373"/>
                </a:cubicBezTo>
                <a:cubicBezTo>
                  <a:pt x="7148" y="-1468"/>
                  <a:pt x="7171" y="259"/>
                  <a:pt x="6625" y="5100"/>
                </a:cubicBezTo>
                <a:cubicBezTo>
                  <a:pt x="5624" y="9532"/>
                  <a:pt x="2147" y="8622"/>
                  <a:pt x="486" y="5251"/>
                </a:cubicBezTo>
                <a:close/>
              </a:path>
            </a:pathLst>
          </a:custGeom>
          <a:solidFill>
            <a:srgbClr val="8EC5BA"/>
          </a:solidFill>
          <a:ln>
            <a:noFill/>
          </a:ln>
          <a:effectLst>
            <a:outerShdw blurRad="431800" dist="1143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同心圆 34"/>
          <p:cNvSpPr/>
          <p:nvPr/>
        </p:nvSpPr>
        <p:spPr>
          <a:xfrm>
            <a:off x="5908675" y="1731010"/>
            <a:ext cx="375920" cy="382270"/>
          </a:xfrm>
          <a:prstGeom prst="donut">
            <a:avLst/>
          </a:prstGeom>
          <a:solidFill>
            <a:srgbClr val="8EC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同心圆 35"/>
          <p:cNvSpPr/>
          <p:nvPr/>
        </p:nvSpPr>
        <p:spPr>
          <a:xfrm>
            <a:off x="6490335" y="1793240"/>
            <a:ext cx="273050" cy="273050"/>
          </a:xfrm>
          <a:prstGeom prst="donut">
            <a:avLst/>
          </a:prstGeom>
          <a:solidFill>
            <a:srgbClr val="8EC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同心圆 36"/>
          <p:cNvSpPr/>
          <p:nvPr/>
        </p:nvSpPr>
        <p:spPr>
          <a:xfrm>
            <a:off x="5419725" y="1793240"/>
            <a:ext cx="273050" cy="273050"/>
          </a:xfrm>
          <a:prstGeom prst="donut">
            <a:avLst/>
          </a:prstGeom>
          <a:solidFill>
            <a:srgbClr val="8EC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493260" y="3801745"/>
            <a:ext cx="4542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输入您的标题</a:t>
            </a:r>
            <a:endParaRPr lang="zh-CN" altLang="en-US" sz="36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730625" y="4541520"/>
            <a:ext cx="4731385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949825" y="2626360"/>
            <a:ext cx="2292350" cy="72898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PART.03</a:t>
            </a:r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/>
      <p:bldP spid="39" grpId="0"/>
      <p:bldP spid="39" grpId="1"/>
      <p:bldP spid="4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515937" y="1966657"/>
            <a:ext cx="3263006" cy="4378805"/>
            <a:chOff x="515937" y="1966657"/>
            <a:chExt cx="3263006" cy="4378805"/>
          </a:xfrm>
        </p:grpSpPr>
        <p:sp>
          <p:nvSpPr>
            <p:cNvPr id="2" name="矩形 1"/>
            <p:cNvSpPr/>
            <p:nvPr/>
          </p:nvSpPr>
          <p:spPr>
            <a:xfrm>
              <a:off x="515937" y="2992662"/>
              <a:ext cx="2771775" cy="3352800"/>
            </a:xfrm>
            <a:prstGeom prst="rect">
              <a:avLst/>
            </a:prstGeom>
            <a:blipFill rotWithShape="1">
              <a:blip r:embed="rId1"/>
              <a:srcRect/>
              <a:stretch>
                <a:fillRect l="-66543" r="-6593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15938" y="1966657"/>
              <a:ext cx="2771776" cy="742121"/>
              <a:chOff x="6907887" y="1960674"/>
              <a:chExt cx="2483761" cy="74212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6907887" y="1960674"/>
                <a:ext cx="1773341" cy="39613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6907887" y="2342888"/>
                <a:ext cx="2483761" cy="359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</a:t>
                </a:r>
                <a:endPara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3346943" y="2992662"/>
              <a:ext cx="432000" cy="36061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  <a:endParaRPr lang="zh-CN" altLang="en-US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428932" y="1966657"/>
            <a:ext cx="3263005" cy="4378805"/>
            <a:chOff x="8428932" y="1966657"/>
            <a:chExt cx="3263005" cy="4378805"/>
          </a:xfrm>
        </p:grpSpPr>
        <p:sp>
          <p:nvSpPr>
            <p:cNvPr id="4" name="矩形 3"/>
            <p:cNvSpPr/>
            <p:nvPr/>
          </p:nvSpPr>
          <p:spPr>
            <a:xfrm>
              <a:off x="8920162" y="2992662"/>
              <a:ext cx="2771775" cy="3352800"/>
            </a:xfrm>
            <a:prstGeom prst="rect">
              <a:avLst/>
            </a:prstGeom>
            <a:blipFill rotWithShape="1">
              <a:blip r:embed="rId2"/>
              <a:srcRect/>
              <a:stretch>
                <a:fillRect l="-57636" r="-5711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8904287" y="1966657"/>
              <a:ext cx="2771776" cy="742121"/>
              <a:chOff x="6907887" y="1960674"/>
              <a:chExt cx="2483761" cy="742121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6907887" y="1960674"/>
                <a:ext cx="1773341" cy="39613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6907887" y="2342888"/>
                <a:ext cx="2483761" cy="359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</a:t>
                </a:r>
                <a:endPara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8428932" y="2992662"/>
              <a:ext cx="432000" cy="36061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accent1"/>
                  </a:solidFill>
                  <a:cs typeface="+mn-ea"/>
                  <a:sym typeface="+mn-lt"/>
                </a:rPr>
                <a:t>03</a:t>
              </a:r>
              <a:endParaRPr lang="zh-CN" altLang="en-US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46910" y="1621062"/>
            <a:ext cx="3242915" cy="4225549"/>
            <a:chOff x="4246910" y="1621062"/>
            <a:chExt cx="3242915" cy="4225549"/>
          </a:xfrm>
        </p:grpSpPr>
        <p:sp>
          <p:nvSpPr>
            <p:cNvPr id="3" name="矩形 2"/>
            <p:cNvSpPr/>
            <p:nvPr/>
          </p:nvSpPr>
          <p:spPr>
            <a:xfrm>
              <a:off x="4718050" y="1621062"/>
              <a:ext cx="2771775" cy="3352800"/>
            </a:xfrm>
            <a:prstGeom prst="rect">
              <a:avLst/>
            </a:prstGeom>
            <a:blipFill rotWithShape="1">
              <a:blip r:embed="rId3"/>
              <a:srcRect/>
              <a:stretch>
                <a:fillRect l="-41266" r="-4089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4718049" y="5104490"/>
              <a:ext cx="2771776" cy="742121"/>
              <a:chOff x="6907887" y="1960674"/>
              <a:chExt cx="2483761" cy="742121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6907887" y="1960674"/>
                <a:ext cx="1773341" cy="396134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标题文字添加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907887" y="2342888"/>
                <a:ext cx="2483761" cy="359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altLang="zh-CN" sz="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The user can demonstrate on a projector or computer, or print the presentation and make it into a film to be used in a wider field</a:t>
                </a:r>
                <a:endPara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4246910" y="4613250"/>
              <a:ext cx="432000" cy="36061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accent1"/>
                  </a:solidFill>
                  <a:cs typeface="+mn-ea"/>
                  <a:sym typeface="+mn-lt"/>
                </a:rPr>
                <a:t>02</a:t>
              </a:r>
              <a:endParaRPr lang="zh-CN" altLang="en-US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33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5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6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31"/>
          <p:cNvGrpSpPr/>
          <p:nvPr/>
        </p:nvGrpSpPr>
        <p:grpSpPr>
          <a:xfrm>
            <a:off x="1171657" y="1693855"/>
            <a:ext cx="4497624" cy="3347540"/>
            <a:chOff x="1489514" y="1756228"/>
            <a:chExt cx="4497624" cy="3347540"/>
          </a:xfrm>
          <a:blipFill rotWithShape="1">
            <a:blip r:embed="rId1"/>
            <a:stretch>
              <a:fillRect l="-35000" r="-35000"/>
            </a:stretch>
          </a:blipFill>
        </p:grpSpPr>
        <p:sp>
          <p:nvSpPr>
            <p:cNvPr id="13" name="Rectangle 4"/>
            <p:cNvSpPr/>
            <p:nvPr/>
          </p:nvSpPr>
          <p:spPr>
            <a:xfrm>
              <a:off x="2627570" y="175622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4" name="Rectangle 5"/>
            <p:cNvSpPr/>
            <p:nvPr/>
          </p:nvSpPr>
          <p:spPr>
            <a:xfrm>
              <a:off x="3765626" y="175622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5" name="Rectangle 6"/>
            <p:cNvSpPr/>
            <p:nvPr/>
          </p:nvSpPr>
          <p:spPr>
            <a:xfrm>
              <a:off x="4907138" y="175622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>
              <a:off x="2627570" y="2882741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7" name="Rectangle 8"/>
            <p:cNvSpPr/>
            <p:nvPr/>
          </p:nvSpPr>
          <p:spPr>
            <a:xfrm>
              <a:off x="3765626" y="2882741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8" name="Rectangle 9"/>
            <p:cNvSpPr/>
            <p:nvPr/>
          </p:nvSpPr>
          <p:spPr>
            <a:xfrm>
              <a:off x="4907138" y="2882741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9" name="Rectangle 10"/>
            <p:cNvSpPr/>
            <p:nvPr/>
          </p:nvSpPr>
          <p:spPr>
            <a:xfrm>
              <a:off x="2627570" y="402376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0" name="Rectangle 11"/>
            <p:cNvSpPr/>
            <p:nvPr/>
          </p:nvSpPr>
          <p:spPr>
            <a:xfrm>
              <a:off x="3707570" y="4023768"/>
              <a:ext cx="1138056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1" name="Rectangle 12"/>
            <p:cNvSpPr/>
            <p:nvPr/>
          </p:nvSpPr>
          <p:spPr>
            <a:xfrm>
              <a:off x="4907138" y="402376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9514" y="175622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2" name="Rectangle 25"/>
            <p:cNvSpPr/>
            <p:nvPr/>
          </p:nvSpPr>
          <p:spPr>
            <a:xfrm>
              <a:off x="1489514" y="2882741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89514" y="402376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23" name="Group 30"/>
          <p:cNvGrpSpPr/>
          <p:nvPr/>
        </p:nvGrpSpPr>
        <p:grpSpPr>
          <a:xfrm>
            <a:off x="6486788" y="1693855"/>
            <a:ext cx="4486566" cy="3347540"/>
            <a:chOff x="6804645" y="1756228"/>
            <a:chExt cx="4486566" cy="3347540"/>
          </a:xfrm>
          <a:blipFill rotWithShape="1">
            <a:blip r:embed="rId2"/>
            <a:stretch>
              <a:fillRect l="-35000" r="-35000"/>
            </a:stretch>
          </a:blipFill>
        </p:grpSpPr>
        <p:sp>
          <p:nvSpPr>
            <p:cNvPr id="24" name="Rectangle 15"/>
            <p:cNvSpPr/>
            <p:nvPr/>
          </p:nvSpPr>
          <p:spPr>
            <a:xfrm>
              <a:off x="6804645" y="175622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3" name="Rectangle 16"/>
            <p:cNvSpPr/>
            <p:nvPr/>
          </p:nvSpPr>
          <p:spPr>
            <a:xfrm>
              <a:off x="7942701" y="1756228"/>
              <a:ext cx="1141512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4" name="Rectangle 17"/>
            <p:cNvSpPr/>
            <p:nvPr/>
          </p:nvSpPr>
          <p:spPr>
            <a:xfrm>
              <a:off x="9084213" y="175622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5" name="Rectangle 18"/>
            <p:cNvSpPr/>
            <p:nvPr/>
          </p:nvSpPr>
          <p:spPr>
            <a:xfrm>
              <a:off x="6804645" y="2882741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6" name="Rectangle 19"/>
            <p:cNvSpPr/>
            <p:nvPr/>
          </p:nvSpPr>
          <p:spPr>
            <a:xfrm>
              <a:off x="7942701" y="2882741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7" name="Rectangle 20"/>
            <p:cNvSpPr/>
            <p:nvPr/>
          </p:nvSpPr>
          <p:spPr>
            <a:xfrm>
              <a:off x="9084213" y="2882741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8" name="Rectangle 21"/>
            <p:cNvSpPr/>
            <p:nvPr/>
          </p:nvSpPr>
          <p:spPr>
            <a:xfrm>
              <a:off x="6804645" y="402376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39" name="Rectangle 22"/>
            <p:cNvSpPr/>
            <p:nvPr/>
          </p:nvSpPr>
          <p:spPr>
            <a:xfrm>
              <a:off x="7942701" y="402376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40" name="Rectangle 23"/>
            <p:cNvSpPr/>
            <p:nvPr/>
          </p:nvSpPr>
          <p:spPr>
            <a:xfrm>
              <a:off x="9084213" y="402376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41" name="Rectangle 27"/>
            <p:cNvSpPr/>
            <p:nvPr/>
          </p:nvSpPr>
          <p:spPr>
            <a:xfrm>
              <a:off x="10211211" y="175622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42" name="Rectangle 28"/>
            <p:cNvSpPr/>
            <p:nvPr/>
          </p:nvSpPr>
          <p:spPr>
            <a:xfrm>
              <a:off x="10211211" y="2882741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43" name="Rectangle 29"/>
            <p:cNvSpPr/>
            <p:nvPr/>
          </p:nvSpPr>
          <p:spPr>
            <a:xfrm>
              <a:off x="10211211" y="4023768"/>
              <a:ext cx="1080000" cy="10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44" name="Content Placeholder 2"/>
          <p:cNvSpPr txBox="1"/>
          <p:nvPr/>
        </p:nvSpPr>
        <p:spPr>
          <a:xfrm>
            <a:off x="1140901" y="5261307"/>
            <a:ext cx="9832453" cy="733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It has survived not only five centuries, but also the leap into electronic typesetting.</a:t>
            </a:r>
            <a:r>
              <a:rPr lang="id-ID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It was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popularised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in the 1960s with the release of </a:t>
            </a:r>
            <a:r>
              <a:rPr lang="id-ID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l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etraset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sheets containing </a:t>
            </a:r>
            <a:r>
              <a:rPr lang="id-ID" sz="1200" dirty="0">
                <a:cs typeface="+mn-ea"/>
                <a:sym typeface="+mn-lt"/>
              </a:rPr>
              <a:t>l</a:t>
            </a:r>
            <a:r>
              <a:rPr lang="en-US" sz="1200" dirty="0" err="1">
                <a:cs typeface="+mn-ea"/>
                <a:sym typeface="+mn-lt"/>
              </a:rPr>
              <a:t>orem</a:t>
            </a:r>
            <a:r>
              <a:rPr lang="en-US" sz="1200" dirty="0">
                <a:cs typeface="+mn-ea"/>
                <a:sym typeface="+mn-lt"/>
              </a:rPr>
              <a:t> </a:t>
            </a:r>
            <a:r>
              <a:rPr lang="id-ID" sz="1200" dirty="0" err="1">
                <a:cs typeface="+mn-ea"/>
                <a:sym typeface="+mn-lt"/>
              </a:rPr>
              <a:t>i</a:t>
            </a:r>
            <a:r>
              <a:rPr lang="en-US" sz="1200" dirty="0" err="1">
                <a:cs typeface="+mn-ea"/>
                <a:sym typeface="+mn-lt"/>
              </a:rPr>
              <a:t>psum</a:t>
            </a:r>
            <a:r>
              <a:rPr lang="en-US" sz="1200" dirty="0">
                <a:cs typeface="+mn-ea"/>
                <a:sym typeface="+mn-lt"/>
              </a:rPr>
              <a:t> passages and more recently with desktop publishing software Ipsum.</a:t>
            </a:r>
            <a:endParaRPr lang="en-US" sz="1200" dirty="0">
              <a:cs typeface="+mn-ea"/>
              <a:sym typeface="+mn-lt"/>
            </a:endParaRPr>
          </a:p>
        </p:txBody>
      </p:sp>
      <p:sp>
        <p:nvSpPr>
          <p:cNvPr id="45" name="Rectangle 40"/>
          <p:cNvSpPr/>
          <p:nvPr/>
        </p:nvSpPr>
        <p:spPr>
          <a:xfrm>
            <a:off x="2320771" y="3963658"/>
            <a:ext cx="2206998" cy="1080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47" name="TextBox 43"/>
          <p:cNvSpPr txBox="1"/>
          <p:nvPr/>
        </p:nvSpPr>
        <p:spPr>
          <a:xfrm>
            <a:off x="2299864" y="4287916"/>
            <a:ext cx="2248812" cy="419735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b="1" dirty="0">
                <a:solidFill>
                  <a:schemeClr val="bg1"/>
                </a:solidFill>
                <a:cs typeface="+mn-ea"/>
                <a:sym typeface="+mn-lt"/>
              </a:rPr>
              <a:t>TITLE HERE</a:t>
            </a:r>
            <a:endParaRPr lang="id-ID" sz="11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b="1" dirty="0">
                <a:solidFill>
                  <a:schemeClr val="bg1"/>
                </a:solidFill>
                <a:cs typeface="+mn-ea"/>
                <a:sym typeface="+mn-lt"/>
              </a:rPr>
              <a:t>20/06/20</a:t>
            </a:r>
            <a:r>
              <a:rPr lang="en-US" sz="1100" b="1" dirty="0">
                <a:solidFill>
                  <a:schemeClr val="bg1"/>
                </a:solidFill>
                <a:cs typeface="+mn-ea"/>
                <a:sym typeface="+mn-lt"/>
              </a:rPr>
              <a:t>XXX</a:t>
            </a:r>
            <a:endParaRPr lang="en-US" sz="1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TextBox 45"/>
          <p:cNvSpPr txBox="1"/>
          <p:nvPr/>
        </p:nvSpPr>
        <p:spPr>
          <a:xfrm>
            <a:off x="7609466" y="2043545"/>
            <a:ext cx="2248812" cy="419735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b="1" dirty="0">
                <a:solidFill>
                  <a:schemeClr val="bg1"/>
                </a:solidFill>
                <a:cs typeface="+mn-ea"/>
                <a:sym typeface="+mn-lt"/>
              </a:rPr>
              <a:t>TITLE HERE</a:t>
            </a:r>
            <a:endParaRPr lang="id-ID" sz="11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b="1" dirty="0">
                <a:solidFill>
                  <a:schemeClr val="bg1"/>
                </a:solidFill>
                <a:cs typeface="+mn-ea"/>
                <a:sym typeface="+mn-lt"/>
              </a:rPr>
              <a:t>20/06/20</a:t>
            </a:r>
            <a:r>
              <a:rPr lang="en-US" sz="1100" b="1" dirty="0">
                <a:solidFill>
                  <a:schemeClr val="bg1"/>
                </a:solidFill>
                <a:cs typeface="+mn-ea"/>
                <a:sym typeface="+mn-lt"/>
              </a:rPr>
              <a:t>XXX</a:t>
            </a:r>
            <a:endParaRPr lang="en-US" sz="1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50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1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3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360040" y="5005186"/>
            <a:ext cx="8727020" cy="836903"/>
            <a:chOff x="1757817" y="4216189"/>
            <a:chExt cx="8723312" cy="1115872"/>
          </a:xfrm>
        </p:grpSpPr>
        <p:sp>
          <p:nvSpPr>
            <p:cNvPr id="7" name="TextBox 42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/>
            <p:nvPr/>
          </p:nvSpPr>
          <p:spPr>
            <a:xfrm>
              <a:off x="1757817" y="4216189"/>
              <a:ext cx="3376612" cy="4514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请输入你的题目</a:t>
              </a:r>
              <a:endParaRPr lang="zh-CN" altLang="en-US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1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>
              <a:spLocks noChangeArrowheads="1"/>
            </p:cNvSpPr>
            <p:nvPr/>
          </p:nvSpPr>
          <p:spPr bwMode="auto">
            <a:xfrm>
              <a:off x="1757817" y="4880655"/>
              <a:ext cx="8723312" cy="45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  <a:endParaRPr lang="zh-CN" altLang="en-US" sz="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84457" y="861237"/>
            <a:ext cx="9635180" cy="3688691"/>
            <a:chOff x="1653042" y="1184955"/>
            <a:chExt cx="8705850" cy="3031594"/>
          </a:xfrm>
        </p:grpSpPr>
        <p:cxnSp>
          <p:nvCxnSpPr>
            <p:cNvPr id="10" name="直接连接符 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1821542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2227942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2677205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3094717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CxnSpPr/>
            <p:nvPr/>
          </p:nvCxnSpPr>
          <p:spPr>
            <a:xfrm>
              <a:off x="2014992" y="3551917"/>
              <a:ext cx="83407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任意多边形 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2362654" y="1500867"/>
              <a:ext cx="7804150" cy="1487488"/>
            </a:xfrm>
            <a:custGeom>
              <a:avLst/>
              <a:gdLst>
                <a:gd name="connsiteX0" fmla="*/ 0 w 7803931"/>
                <a:gd name="connsiteY0" fmla="*/ 620996 h 1487794"/>
                <a:gd name="connsiteX1" fmla="*/ 709448 w 7803931"/>
                <a:gd name="connsiteY1" fmla="*/ 1409272 h 1487794"/>
                <a:gd name="connsiteX2" fmla="*/ 1450427 w 7803931"/>
                <a:gd name="connsiteY2" fmla="*/ 952072 h 1487794"/>
                <a:gd name="connsiteX3" fmla="*/ 2112579 w 7803931"/>
                <a:gd name="connsiteY3" fmla="*/ 510637 h 1487794"/>
                <a:gd name="connsiteX4" fmla="*/ 2837793 w 7803931"/>
                <a:gd name="connsiteY4" fmla="*/ 841713 h 1487794"/>
                <a:gd name="connsiteX5" fmla="*/ 3610303 w 7803931"/>
                <a:gd name="connsiteY5" fmla="*/ 605230 h 1487794"/>
                <a:gd name="connsiteX6" fmla="*/ 4745420 w 7803931"/>
                <a:gd name="connsiteY6" fmla="*/ 21906 h 1487794"/>
                <a:gd name="connsiteX7" fmla="*/ 5423337 w 7803931"/>
                <a:gd name="connsiteY7" fmla="*/ 1456568 h 1487794"/>
                <a:gd name="connsiteX8" fmla="*/ 6321972 w 7803931"/>
                <a:gd name="connsiteY8" fmla="*/ 952072 h 1487794"/>
                <a:gd name="connsiteX9" fmla="*/ 7141779 w 7803931"/>
                <a:gd name="connsiteY9" fmla="*/ 274154 h 1487794"/>
                <a:gd name="connsiteX10" fmla="*/ 7803931 w 7803931"/>
                <a:gd name="connsiteY10" fmla="*/ 211092 h 148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3931" h="1487794">
                  <a:moveTo>
                    <a:pt x="0" y="620996"/>
                  </a:moveTo>
                  <a:cubicBezTo>
                    <a:pt x="233855" y="987544"/>
                    <a:pt x="467710" y="1354093"/>
                    <a:pt x="709448" y="1409272"/>
                  </a:cubicBezTo>
                  <a:cubicBezTo>
                    <a:pt x="951186" y="1464451"/>
                    <a:pt x="1216572" y="1101844"/>
                    <a:pt x="1450427" y="952072"/>
                  </a:cubicBezTo>
                  <a:cubicBezTo>
                    <a:pt x="1684282" y="802300"/>
                    <a:pt x="1881352" y="529030"/>
                    <a:pt x="2112579" y="510637"/>
                  </a:cubicBezTo>
                  <a:cubicBezTo>
                    <a:pt x="2343806" y="492244"/>
                    <a:pt x="2588172" y="825948"/>
                    <a:pt x="2837793" y="841713"/>
                  </a:cubicBezTo>
                  <a:cubicBezTo>
                    <a:pt x="3087414" y="857478"/>
                    <a:pt x="3292365" y="741864"/>
                    <a:pt x="3610303" y="605230"/>
                  </a:cubicBezTo>
                  <a:cubicBezTo>
                    <a:pt x="3928241" y="468596"/>
                    <a:pt x="4443248" y="-119984"/>
                    <a:pt x="4745420" y="21906"/>
                  </a:cubicBezTo>
                  <a:cubicBezTo>
                    <a:pt x="5047592" y="163796"/>
                    <a:pt x="5160578" y="1301540"/>
                    <a:pt x="5423337" y="1456568"/>
                  </a:cubicBezTo>
                  <a:cubicBezTo>
                    <a:pt x="5686096" y="1611596"/>
                    <a:pt x="6035565" y="1149141"/>
                    <a:pt x="6321972" y="952072"/>
                  </a:cubicBezTo>
                  <a:cubicBezTo>
                    <a:pt x="6608379" y="755003"/>
                    <a:pt x="6894786" y="397651"/>
                    <a:pt x="7141779" y="274154"/>
                  </a:cubicBezTo>
                  <a:cubicBezTo>
                    <a:pt x="7388772" y="150657"/>
                    <a:pt x="7596351" y="180874"/>
                    <a:pt x="7803931" y="211092"/>
                  </a:cubicBezTo>
                </a:path>
              </a:pathLst>
            </a:custGeom>
            <a:noFill/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53042" y="1184955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</a:t>
              </a:r>
              <a:endParaRPr lang="zh-CN" altLang="en-US" sz="1015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Box 1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53042" y="1621518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Box 2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2043792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TextBox 2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2462892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TextBox 2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2908980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Box 2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3328080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2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1668917" y="3737654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2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2248354" y="4012292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extBox 2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2940505" y="4012292"/>
              <a:ext cx="323851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3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3634242" y="4012292"/>
              <a:ext cx="323851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TextBox 3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4332742" y="4012292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Box 32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5005842" y="4012292"/>
              <a:ext cx="323851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TextBox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5726567" y="4012292"/>
              <a:ext cx="323851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6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TextBox 3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6404430" y="4012292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7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Box 3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7131504" y="4012292"/>
              <a:ext cx="323851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8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TextBox 37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7810954" y="4012292"/>
              <a:ext cx="322263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9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TextBox 3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8425317" y="4012292"/>
              <a:ext cx="542925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10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TextBox 3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9077779" y="4012292"/>
              <a:ext cx="542925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11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TextBox 4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 txBox="1">
              <a:spLocks noChangeArrowheads="1"/>
            </p:cNvSpPr>
            <p:nvPr/>
          </p:nvSpPr>
          <p:spPr bwMode="auto">
            <a:xfrm>
              <a:off x="9815967" y="4012292"/>
              <a:ext cx="542925" cy="204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015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12</a:t>
              </a:r>
              <a:endParaRPr lang="zh-CN" altLang="en-US" sz="1015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椭圆 3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2311854" y="2062842"/>
              <a:ext cx="107950" cy="107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3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3048454" y="2850242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36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3742192" y="2408917"/>
              <a:ext cx="107950" cy="10795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椭圆 37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4412117" y="1989817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椭圆 38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5113792" y="2300967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9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5786892" y="2097767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椭圆 40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6529842" y="1642155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41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7187067" y="1567542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椭圆 42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7850642" y="2904217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椭圆 43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8588829" y="2416855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椭圆 44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9257167" y="1853292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椭圆 45" descr="e7d195523061f1c0dc4eb095ef98a80d432ab5f5ac2fa1ec9A04093C40641F0917DB5F0ACB951B229F3670423540916292DB116844AAB0F00FEFF6E8E4293DAC5FD3F90415D8F35813B35A693A33C33F3D5BFF0641E6EC05FF3B6B060D1EC04DC2D230E8A87D1D448B0A553D838968DF7BEA939F8BB8F3F855678524924E43D5FEBF582B0A19BD3EEB16E580BB28A190"/>
            <p:cNvSpPr/>
            <p:nvPr/>
          </p:nvSpPr>
          <p:spPr>
            <a:xfrm>
              <a:off x="10100129" y="1681842"/>
              <a:ext cx="107950" cy="10795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01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50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1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2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3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椭圆 74"/>
          <p:cNvSpPr/>
          <p:nvPr/>
        </p:nvSpPr>
        <p:spPr>
          <a:xfrm>
            <a:off x="711875" y="302475"/>
            <a:ext cx="3301902" cy="3301902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635069" y="4478842"/>
            <a:ext cx="1939722" cy="4026796"/>
            <a:chOff x="11310678" y="5484773"/>
            <a:chExt cx="2665090" cy="5532633"/>
          </a:xfrm>
        </p:grpSpPr>
        <p:sp>
          <p:nvSpPr>
            <p:cNvPr id="14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1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17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18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19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20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21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22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23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24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25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26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27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28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29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30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31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66268" y="3190086"/>
            <a:ext cx="2168525" cy="4501782"/>
            <a:chOff x="11310678" y="5484773"/>
            <a:chExt cx="2665090" cy="5532633"/>
          </a:xfrm>
        </p:grpSpPr>
        <p:sp>
          <p:nvSpPr>
            <p:cNvPr id="33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36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39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0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1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2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3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4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5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6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7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8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9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0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1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2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3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26269" y="4478842"/>
            <a:ext cx="1939722" cy="4026796"/>
            <a:chOff x="11310678" y="5484773"/>
            <a:chExt cx="2665090" cy="5532633"/>
          </a:xfrm>
        </p:grpSpPr>
        <p:sp>
          <p:nvSpPr>
            <p:cNvPr id="55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7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8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9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0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1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2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3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4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5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6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7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8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9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70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71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72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561563" y="2158266"/>
            <a:ext cx="4904428" cy="6247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3530"/>
              </a:lnSpc>
            </a:pPr>
            <a:r>
              <a:rPr lang="zh-CN" altLang="en-US" sz="6600" b="1" spc="100" dirty="0">
                <a:solidFill>
                  <a:srgbClr val="523A2C"/>
                </a:solidFill>
                <a:cs typeface="+mn-ea"/>
                <a:sym typeface="+mn-lt"/>
              </a:rPr>
              <a:t>活动场地</a:t>
            </a:r>
            <a:endParaRPr lang="zh-CN" altLang="en-US" sz="6600" b="1" spc="100" dirty="0">
              <a:solidFill>
                <a:srgbClr val="523A2C"/>
              </a:solidFill>
              <a:cs typeface="+mn-ea"/>
              <a:sym typeface="+mn-lt"/>
            </a:endParaRPr>
          </a:p>
        </p:txBody>
      </p:sp>
      <p:pic>
        <p:nvPicPr>
          <p:cNvPr id="7" name="图片占位符 6" descr="C:\Users\yj\Desktop\office-3126597_960_720.jpgoffice-3126597_960_720"/>
          <p:cNvPicPr>
            <a:picLocks noGrp="1" noChangeAspect="1"/>
          </p:cNvPicPr>
          <p:nvPr>
            <p:ph type="pic" sz="quarter" idx="57"/>
          </p:nvPr>
        </p:nvPicPr>
        <p:blipFill>
          <a:blip r:embed="rId1"/>
          <a:srcRect r="61332"/>
          <a:stretch>
            <a:fillRect/>
          </a:stretch>
        </p:blipFill>
        <p:spPr>
          <a:xfrm>
            <a:off x="9775190" y="5074285"/>
            <a:ext cx="1692275" cy="2912745"/>
          </a:xfrm>
        </p:spPr>
      </p:pic>
      <p:pic>
        <p:nvPicPr>
          <p:cNvPr id="6" name="图片占位符 5" descr="C:\Users\yj\Desktop\booklet-3397145_960_720.jpgbooklet-3397145_960_720"/>
          <p:cNvPicPr>
            <a:picLocks noGrp="1" noChangeAspect="1"/>
          </p:cNvPicPr>
          <p:nvPr/>
        </p:nvPicPr>
        <p:blipFill>
          <a:blip r:embed="rId2"/>
          <a:srcRect l="31720" r="30397"/>
          <a:stretch>
            <a:fillRect/>
          </a:stretch>
        </p:blipFill>
        <p:spPr>
          <a:xfrm>
            <a:off x="4667885" y="5035550"/>
            <a:ext cx="1654810" cy="2950845"/>
          </a:xfrm>
          <a:prstGeom prst="rect">
            <a:avLst/>
          </a:prstGeom>
          <a:effectLst/>
        </p:spPr>
      </p:pic>
      <p:pic>
        <p:nvPicPr>
          <p:cNvPr id="8" name="图片占位符 7" descr="C:\Users\yj\Desktop\laptop-3335722_960_720.jpglaptop-3335722_960_720"/>
          <p:cNvPicPr>
            <a:picLocks noGrp="1" noChangeAspect="1"/>
          </p:cNvPicPr>
          <p:nvPr/>
        </p:nvPicPr>
        <p:blipFill>
          <a:blip r:embed="rId3"/>
          <a:srcRect r="62647"/>
          <a:stretch>
            <a:fillRect/>
          </a:stretch>
        </p:blipFill>
        <p:spPr>
          <a:xfrm>
            <a:off x="7120255" y="3855720"/>
            <a:ext cx="1858645" cy="3255645"/>
          </a:xfrm>
          <a:prstGeom prst="rect">
            <a:avLst/>
          </a:prstGeom>
          <a:effectLst/>
        </p:spPr>
      </p:pic>
      <p:sp>
        <p:nvSpPr>
          <p:cNvPr id="76" name="Subtitle 2"/>
          <p:cNvSpPr txBox="1"/>
          <p:nvPr/>
        </p:nvSpPr>
        <p:spPr>
          <a:xfrm>
            <a:off x="6329124" y="646410"/>
            <a:ext cx="5108800" cy="136015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rgbClr val="523A2C"/>
                </a:solidFill>
                <a:latin typeface="+mn-lt"/>
                <a:cs typeface="+mn-ea"/>
                <a:sym typeface="+mn-lt"/>
              </a:rPr>
              <a:t>Investment generally results in acquiring an asset, also called an investment. If the asset is available at a price worth investing, it is normally expected either to generate income, or to appreciate in value, so that it can be sold at a higher price invest Investment generally results.</a:t>
            </a:r>
            <a:endParaRPr lang="en-US" sz="1400" dirty="0">
              <a:solidFill>
                <a:srgbClr val="523A2C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1308784" y="3415793"/>
            <a:ext cx="414118" cy="414118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bldLvl="0" animBg="1"/>
      <p:bldP spid="73" grpId="0"/>
      <p:bldP spid="7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desktop-2325627_960_720"/>
          <p:cNvPicPr>
            <a:picLocks noChangeAspect="1"/>
          </p:cNvPicPr>
          <p:nvPr/>
        </p:nvPicPr>
        <p:blipFill>
          <a:blip r:embed="rId1"/>
          <a:srcRect l="132" t="203" r="73627" b="-203"/>
          <a:stretch>
            <a:fillRect/>
          </a:stretch>
        </p:blipFill>
        <p:spPr>
          <a:xfrm rot="10800000">
            <a:off x="9257665" y="-10795"/>
            <a:ext cx="3008630" cy="687959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3138805" y="943610"/>
            <a:ext cx="566801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Life is a journey, not the destination, but the scenery along the should be and the mood at the view.</a:t>
            </a:r>
            <a:endParaRPr sz="10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01565" y="175260"/>
            <a:ext cx="20269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目录</a:t>
            </a:r>
            <a:endParaRPr lang="zh-CN" altLang="en-US" sz="4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1450975" y="1678305"/>
            <a:ext cx="5299075" cy="1383030"/>
            <a:chOff x="1686" y="3120"/>
            <a:chExt cx="8345" cy="2178"/>
          </a:xfrm>
        </p:grpSpPr>
        <p:grpSp>
          <p:nvGrpSpPr>
            <p:cNvPr id="44" name="组合 43"/>
            <p:cNvGrpSpPr/>
            <p:nvPr/>
          </p:nvGrpSpPr>
          <p:grpSpPr>
            <a:xfrm>
              <a:off x="1686" y="3120"/>
              <a:ext cx="7156" cy="2178"/>
              <a:chOff x="1641" y="2575"/>
              <a:chExt cx="7156" cy="2178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641" y="2575"/>
                <a:ext cx="7157" cy="21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23900" dist="38100" dir="2700000" sx="104000" sy="104000" algn="tl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641" y="3328"/>
                <a:ext cx="1406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01</a:t>
                </a:r>
                <a:endParaRPr lang="en-US" altLang="zh-CN"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3273" y="3265"/>
                <a:ext cx="516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your title</a:t>
                </a:r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3319" y="4503"/>
              <a:ext cx="6713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lnSpc>
                  <a:spcPct val="1000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And I've waited longer for you than I've waited for any woman.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450975" y="3320415"/>
            <a:ext cx="5298440" cy="1220470"/>
            <a:chOff x="1686" y="5706"/>
            <a:chExt cx="8344" cy="1922"/>
          </a:xfrm>
        </p:grpSpPr>
        <p:grpSp>
          <p:nvGrpSpPr>
            <p:cNvPr id="45" name="组合 44"/>
            <p:cNvGrpSpPr/>
            <p:nvPr/>
          </p:nvGrpSpPr>
          <p:grpSpPr>
            <a:xfrm>
              <a:off x="1686" y="5706"/>
              <a:ext cx="7156" cy="1922"/>
              <a:chOff x="1641" y="5161"/>
              <a:chExt cx="7156" cy="192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1641" y="5161"/>
                <a:ext cx="7157" cy="1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23900" dist="38100" dir="2700000" sx="104000" sy="104000" algn="tl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641" y="5742"/>
                <a:ext cx="1406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02</a:t>
                </a:r>
                <a:endParaRPr lang="en-US" altLang="zh-CN"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3273" y="5548"/>
                <a:ext cx="516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your title</a:t>
                </a:r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3318" y="6786"/>
              <a:ext cx="6713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lnSpc>
                  <a:spcPct val="100000"/>
                </a:lnSpc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And I've waited longer for you than I've waited for any woman.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781800" y="1678305"/>
            <a:ext cx="5299075" cy="1383030"/>
            <a:chOff x="10081" y="3120"/>
            <a:chExt cx="8345" cy="2178"/>
          </a:xfrm>
        </p:grpSpPr>
        <p:grpSp>
          <p:nvGrpSpPr>
            <p:cNvPr id="46" name="组合 45"/>
            <p:cNvGrpSpPr/>
            <p:nvPr/>
          </p:nvGrpSpPr>
          <p:grpSpPr>
            <a:xfrm>
              <a:off x="10081" y="3120"/>
              <a:ext cx="7157" cy="2178"/>
              <a:chOff x="1641" y="2575"/>
              <a:chExt cx="7157" cy="2178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1641" y="2575"/>
                <a:ext cx="7157" cy="21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23900" dist="38100" dir="2700000" sx="104000" sy="104000" algn="tl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1641" y="3328"/>
                <a:ext cx="1406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03</a:t>
                </a:r>
                <a:endParaRPr lang="en-US" altLang="zh-CN"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文本框 48"/>
              <p:cNvSpPr txBox="1"/>
              <p:nvPr/>
            </p:nvSpPr>
            <p:spPr>
              <a:xfrm>
                <a:off x="3273" y="3265"/>
                <a:ext cx="516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your title</a:t>
                </a:r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0" name="文本框 49"/>
            <p:cNvSpPr txBox="1"/>
            <p:nvPr/>
          </p:nvSpPr>
          <p:spPr>
            <a:xfrm>
              <a:off x="11714" y="4503"/>
              <a:ext cx="6713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lnSpc>
                  <a:spcPct val="100000"/>
                </a:lnSpc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And I've waited longer for you than I've waited for any woman.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781800" y="3320415"/>
            <a:ext cx="5298440" cy="1220470"/>
            <a:chOff x="10081" y="5706"/>
            <a:chExt cx="8344" cy="1922"/>
          </a:xfrm>
        </p:grpSpPr>
        <p:grpSp>
          <p:nvGrpSpPr>
            <p:cNvPr id="51" name="组合 50"/>
            <p:cNvGrpSpPr/>
            <p:nvPr/>
          </p:nvGrpSpPr>
          <p:grpSpPr>
            <a:xfrm>
              <a:off x="10081" y="5706"/>
              <a:ext cx="7157" cy="1922"/>
              <a:chOff x="1641" y="5161"/>
              <a:chExt cx="7157" cy="1922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1641" y="5161"/>
                <a:ext cx="7157" cy="19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23900" dist="38100" dir="2700000" sx="104000" sy="104000" algn="tl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641" y="5742"/>
                <a:ext cx="1406" cy="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36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04</a:t>
                </a:r>
                <a:endParaRPr lang="en-US" altLang="zh-CN" sz="36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3273" y="5548"/>
                <a:ext cx="516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your title</a:t>
                </a:r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11713" y="6786"/>
              <a:ext cx="6713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auto">
                <a:lnSpc>
                  <a:spcPct val="100000"/>
                </a:lnSpc>
              </a:pPr>
              <a:r>
                <a:rPr lang="zh-CN" altLang="en-US" sz="10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And I've waited longer for you than I've waited for any woman.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任意多边形 3"/>
          <p:cNvSpPr/>
          <p:nvPr/>
        </p:nvSpPr>
        <p:spPr>
          <a:xfrm>
            <a:off x="-44450" y="3751580"/>
            <a:ext cx="11379835" cy="3117215"/>
          </a:xfrm>
          <a:custGeom>
            <a:avLst/>
            <a:gdLst>
              <a:gd name="connsiteX0" fmla="*/ 86 w 17906"/>
              <a:gd name="connsiteY0" fmla="*/ 4909 h 4909"/>
              <a:gd name="connsiteX1" fmla="*/ 0 w 17906"/>
              <a:gd name="connsiteY1" fmla="*/ 0 h 4909"/>
              <a:gd name="connsiteX2" fmla="*/ 17904 w 17906"/>
              <a:gd name="connsiteY2" fmla="*/ 4883 h 4909"/>
              <a:gd name="connsiteX3" fmla="*/ 12156 w 17906"/>
              <a:gd name="connsiteY3" fmla="*/ 4883 h 4909"/>
              <a:gd name="connsiteX4" fmla="*/ 86 w 17906"/>
              <a:gd name="connsiteY4" fmla="*/ 4909 h 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07" h="4909">
                <a:moveTo>
                  <a:pt x="86" y="4909"/>
                </a:moveTo>
                <a:lnTo>
                  <a:pt x="0" y="0"/>
                </a:lnTo>
                <a:cubicBezTo>
                  <a:pt x="972" y="3883"/>
                  <a:pt x="18156" y="87"/>
                  <a:pt x="17904" y="4883"/>
                </a:cubicBezTo>
                <a:lnTo>
                  <a:pt x="12156" y="4883"/>
                </a:lnTo>
                <a:lnTo>
                  <a:pt x="86" y="4909"/>
                </a:lnTo>
                <a:close/>
              </a:path>
            </a:pathLst>
          </a:custGeom>
          <a:solidFill>
            <a:srgbClr val="8EC5BA"/>
          </a:solidFill>
          <a:ln>
            <a:noFill/>
          </a:ln>
          <a:effectLst>
            <a:outerShdw blurRad="431800" dist="1143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同心圆 9"/>
          <p:cNvSpPr/>
          <p:nvPr/>
        </p:nvSpPr>
        <p:spPr>
          <a:xfrm>
            <a:off x="5569585" y="5441315"/>
            <a:ext cx="333375" cy="33337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6781800" y="6311265"/>
            <a:ext cx="238125" cy="23812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同心圆 12"/>
          <p:cNvSpPr/>
          <p:nvPr/>
        </p:nvSpPr>
        <p:spPr>
          <a:xfrm>
            <a:off x="11097260" y="6493510"/>
            <a:ext cx="238125" cy="23812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同心圆 13"/>
          <p:cNvSpPr/>
          <p:nvPr/>
        </p:nvSpPr>
        <p:spPr>
          <a:xfrm>
            <a:off x="9870440" y="6311265"/>
            <a:ext cx="238125" cy="23812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图文框 18"/>
          <p:cNvSpPr/>
          <p:nvPr/>
        </p:nvSpPr>
        <p:spPr>
          <a:xfrm>
            <a:off x="4591050" y="6549390"/>
            <a:ext cx="200025" cy="200025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图文框 19"/>
          <p:cNvSpPr/>
          <p:nvPr/>
        </p:nvSpPr>
        <p:spPr>
          <a:xfrm rot="3180000">
            <a:off x="7858760" y="5534660"/>
            <a:ext cx="200025" cy="200025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图文框 20"/>
          <p:cNvSpPr/>
          <p:nvPr/>
        </p:nvSpPr>
        <p:spPr>
          <a:xfrm rot="3180000">
            <a:off x="2649855" y="5474335"/>
            <a:ext cx="166370" cy="166370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同心圆 28"/>
          <p:cNvSpPr/>
          <p:nvPr/>
        </p:nvSpPr>
        <p:spPr>
          <a:xfrm>
            <a:off x="789305" y="5441315"/>
            <a:ext cx="233045" cy="23304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1884045" y="6260465"/>
            <a:ext cx="233045" cy="23304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2"/>
          <p:cNvSpPr txBox="1"/>
          <p:nvPr/>
        </p:nvSpPr>
        <p:spPr>
          <a:xfrm>
            <a:off x="7527481" y="4922608"/>
            <a:ext cx="3601304" cy="42489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+mn-lt"/>
                <a:cs typeface="+mn-ea"/>
                <a:sym typeface="+mn-lt"/>
              </a:rPr>
              <a:t>Investment generally results in acquiring an asset, also called an investment. If the asset is available at a price worth</a:t>
            </a:r>
            <a:endParaRPr lang="en-US" sz="850" dirty="0">
              <a:solidFill>
                <a:srgbClr val="523A2C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99692" y="4576472"/>
            <a:ext cx="1087157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cs typeface="+mn-ea"/>
                <a:sym typeface="+mn-lt"/>
              </a:rPr>
              <a:t>Also called investment</a:t>
            </a:r>
            <a:endParaRPr lang="en-US" sz="1000" dirty="0">
              <a:solidFill>
                <a:srgbClr val="523A2C"/>
              </a:solidFill>
              <a:cs typeface="+mn-ea"/>
              <a:sym typeface="+mn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664713" y="4608583"/>
            <a:ext cx="561144" cy="56114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Subtitle 2"/>
          <p:cNvSpPr txBox="1"/>
          <p:nvPr/>
        </p:nvSpPr>
        <p:spPr>
          <a:xfrm>
            <a:off x="7527481" y="3518782"/>
            <a:ext cx="3601304" cy="42489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325"/>
              </a:lnSpc>
            </a:pPr>
            <a:r>
              <a:rPr lang="en-US" sz="850" dirty="0">
                <a:solidFill>
                  <a:srgbClr val="523A2C"/>
                </a:solidFill>
                <a:latin typeface="+mn-lt"/>
                <a:cs typeface="+mn-ea"/>
                <a:sym typeface="+mn-lt"/>
              </a:rPr>
              <a:t>Investment generally results in acquiring an asset, also called an investment. If the asset is available at a price worth</a:t>
            </a:r>
            <a:endParaRPr lang="en-US" sz="850" dirty="0">
              <a:solidFill>
                <a:srgbClr val="523A2C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599692" y="3172646"/>
            <a:ext cx="1087157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000" dirty="0">
                <a:solidFill>
                  <a:srgbClr val="523A2C"/>
                </a:solidFill>
                <a:cs typeface="+mn-ea"/>
                <a:sym typeface="+mn-lt"/>
              </a:rPr>
              <a:t>Also called investment</a:t>
            </a:r>
            <a:endParaRPr lang="en-US" sz="1000" dirty="0">
              <a:solidFill>
                <a:srgbClr val="523A2C"/>
              </a:solidFill>
              <a:cs typeface="+mn-ea"/>
              <a:sym typeface="+mn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664713" y="3204757"/>
            <a:ext cx="561144" cy="56114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1" name="Shape 2629"/>
          <p:cNvSpPr/>
          <p:nvPr/>
        </p:nvSpPr>
        <p:spPr>
          <a:xfrm>
            <a:off x="6810371" y="3356946"/>
            <a:ext cx="279405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32" name="Shape 2840"/>
          <p:cNvSpPr/>
          <p:nvPr/>
        </p:nvSpPr>
        <p:spPr>
          <a:xfrm>
            <a:off x="6805621" y="4762188"/>
            <a:ext cx="279328" cy="253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520"/>
                </a:moveTo>
                <a:lnTo>
                  <a:pt x="982" y="20520"/>
                </a:lnTo>
                <a:lnTo>
                  <a:pt x="982" y="14040"/>
                </a:lnTo>
                <a:lnTo>
                  <a:pt x="6907" y="14040"/>
                </a:lnTo>
                <a:cubicBezTo>
                  <a:pt x="7149" y="16170"/>
                  <a:pt x="8798" y="17820"/>
                  <a:pt x="10800" y="17820"/>
                </a:cubicBezTo>
                <a:cubicBezTo>
                  <a:pt x="12802" y="17820"/>
                  <a:pt x="14451" y="16170"/>
                  <a:pt x="14693" y="14040"/>
                </a:cubicBezTo>
                <a:lnTo>
                  <a:pt x="20618" y="14040"/>
                </a:lnTo>
                <a:cubicBezTo>
                  <a:pt x="20618" y="14040"/>
                  <a:pt x="20618" y="20520"/>
                  <a:pt x="20618" y="20520"/>
                </a:cubicBezTo>
                <a:close/>
                <a:moveTo>
                  <a:pt x="21544" y="13261"/>
                </a:moveTo>
                <a:lnTo>
                  <a:pt x="21548" y="13259"/>
                </a:lnTo>
                <a:lnTo>
                  <a:pt x="16639" y="2459"/>
                </a:lnTo>
                <a:lnTo>
                  <a:pt x="16635" y="2461"/>
                </a:lnTo>
                <a:cubicBezTo>
                  <a:pt x="16554" y="2284"/>
                  <a:pt x="16392" y="2160"/>
                  <a:pt x="16200" y="2160"/>
                </a:cubicBezTo>
                <a:lnTo>
                  <a:pt x="15709" y="2160"/>
                </a:lnTo>
                <a:cubicBezTo>
                  <a:pt x="15438" y="2160"/>
                  <a:pt x="15218" y="2402"/>
                  <a:pt x="15218" y="2700"/>
                </a:cubicBezTo>
                <a:cubicBezTo>
                  <a:pt x="15218" y="2999"/>
                  <a:pt x="15438" y="3240"/>
                  <a:pt x="15709" y="3240"/>
                </a:cubicBezTo>
                <a:lnTo>
                  <a:pt x="15897" y="3240"/>
                </a:lnTo>
                <a:lnTo>
                  <a:pt x="20315" y="12960"/>
                </a:lnTo>
                <a:lnTo>
                  <a:pt x="14236" y="12960"/>
                </a:lnTo>
                <a:cubicBezTo>
                  <a:pt x="13965" y="12960"/>
                  <a:pt x="13745" y="13202"/>
                  <a:pt x="13745" y="13500"/>
                </a:cubicBezTo>
                <a:cubicBezTo>
                  <a:pt x="13745" y="15290"/>
                  <a:pt x="12426" y="16740"/>
                  <a:pt x="10800" y="16740"/>
                </a:cubicBezTo>
                <a:cubicBezTo>
                  <a:pt x="9173" y="16740"/>
                  <a:pt x="7855" y="15290"/>
                  <a:pt x="7855" y="13500"/>
                </a:cubicBezTo>
                <a:cubicBezTo>
                  <a:pt x="7855" y="13202"/>
                  <a:pt x="7635" y="12960"/>
                  <a:pt x="7364" y="12960"/>
                </a:cubicBezTo>
                <a:lnTo>
                  <a:pt x="1285" y="12960"/>
                </a:lnTo>
                <a:lnTo>
                  <a:pt x="5703" y="3240"/>
                </a:lnTo>
                <a:lnTo>
                  <a:pt x="5891" y="3240"/>
                </a:lnTo>
                <a:cubicBezTo>
                  <a:pt x="6162" y="3240"/>
                  <a:pt x="6382" y="2999"/>
                  <a:pt x="6382" y="2700"/>
                </a:cubicBezTo>
                <a:cubicBezTo>
                  <a:pt x="6382" y="2402"/>
                  <a:pt x="6162" y="2160"/>
                  <a:pt x="5891" y="2160"/>
                </a:cubicBezTo>
                <a:lnTo>
                  <a:pt x="5400" y="2160"/>
                </a:lnTo>
                <a:cubicBezTo>
                  <a:pt x="5208" y="2160"/>
                  <a:pt x="5046" y="2284"/>
                  <a:pt x="4966" y="2461"/>
                </a:cubicBezTo>
                <a:lnTo>
                  <a:pt x="4961" y="2459"/>
                </a:lnTo>
                <a:lnTo>
                  <a:pt x="52" y="13259"/>
                </a:lnTo>
                <a:lnTo>
                  <a:pt x="57" y="13261"/>
                </a:lnTo>
                <a:cubicBezTo>
                  <a:pt x="23" y="13334"/>
                  <a:pt x="0" y="13413"/>
                  <a:pt x="0" y="13500"/>
                </a:cubicBezTo>
                <a:lnTo>
                  <a:pt x="0" y="21060"/>
                </a:lnTo>
                <a:cubicBezTo>
                  <a:pt x="0" y="21359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59"/>
                  <a:pt x="21600" y="21060"/>
                </a:cubicBezTo>
                <a:lnTo>
                  <a:pt x="21600" y="13500"/>
                </a:lnTo>
                <a:cubicBezTo>
                  <a:pt x="21600" y="13413"/>
                  <a:pt x="21577" y="13334"/>
                  <a:pt x="21544" y="13261"/>
                </a:cubicBezTo>
                <a:moveTo>
                  <a:pt x="7855" y="4320"/>
                </a:moveTo>
                <a:cubicBezTo>
                  <a:pt x="7990" y="4320"/>
                  <a:pt x="8113" y="4260"/>
                  <a:pt x="8202" y="4162"/>
                </a:cubicBezTo>
                <a:lnTo>
                  <a:pt x="10309" y="1844"/>
                </a:lnTo>
                <a:lnTo>
                  <a:pt x="10309" y="12420"/>
                </a:lnTo>
                <a:cubicBezTo>
                  <a:pt x="10309" y="12719"/>
                  <a:pt x="10529" y="12960"/>
                  <a:pt x="10800" y="12960"/>
                </a:cubicBezTo>
                <a:cubicBezTo>
                  <a:pt x="11071" y="12960"/>
                  <a:pt x="11291" y="12719"/>
                  <a:pt x="11291" y="12420"/>
                </a:cubicBezTo>
                <a:lnTo>
                  <a:pt x="11291" y="1844"/>
                </a:lnTo>
                <a:lnTo>
                  <a:pt x="13398" y="4162"/>
                </a:lnTo>
                <a:cubicBezTo>
                  <a:pt x="13487" y="4260"/>
                  <a:pt x="13610" y="4320"/>
                  <a:pt x="13745" y="4320"/>
                </a:cubicBezTo>
                <a:cubicBezTo>
                  <a:pt x="14017" y="4320"/>
                  <a:pt x="14236" y="4079"/>
                  <a:pt x="14236" y="3780"/>
                </a:cubicBezTo>
                <a:cubicBezTo>
                  <a:pt x="14236" y="3631"/>
                  <a:pt x="14181" y="3497"/>
                  <a:pt x="14093" y="3398"/>
                </a:cubicBezTo>
                <a:lnTo>
                  <a:pt x="11147" y="158"/>
                </a:lnTo>
                <a:cubicBezTo>
                  <a:pt x="11058" y="61"/>
                  <a:pt x="10936" y="0"/>
                  <a:pt x="10800" y="0"/>
                </a:cubicBezTo>
                <a:cubicBezTo>
                  <a:pt x="10664" y="0"/>
                  <a:pt x="10542" y="61"/>
                  <a:pt x="10453" y="158"/>
                </a:cubicBezTo>
                <a:lnTo>
                  <a:pt x="7507" y="3398"/>
                </a:lnTo>
                <a:cubicBezTo>
                  <a:pt x="7419" y="3497"/>
                  <a:pt x="7364" y="3631"/>
                  <a:pt x="7364" y="3780"/>
                </a:cubicBezTo>
                <a:cubicBezTo>
                  <a:pt x="7364" y="4079"/>
                  <a:pt x="7583" y="4320"/>
                  <a:pt x="7855" y="43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21614" y="1476633"/>
            <a:ext cx="3458588" cy="81047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830"/>
              </a:lnSpc>
            </a:pPr>
            <a:r>
              <a:rPr lang="en-US" sz="2700" b="1" spc="100" dirty="0">
                <a:solidFill>
                  <a:srgbClr val="523A2C"/>
                </a:solidFill>
                <a:cs typeface="+mn-ea"/>
                <a:sym typeface="+mn-lt"/>
              </a:rPr>
              <a:t>Features available </a:t>
            </a:r>
            <a:endParaRPr lang="en-US" sz="2700" b="1" spc="100" dirty="0">
              <a:solidFill>
                <a:srgbClr val="523A2C"/>
              </a:solidFill>
              <a:cs typeface="+mn-ea"/>
              <a:sym typeface="+mn-lt"/>
            </a:endParaRPr>
          </a:p>
          <a:p>
            <a:pPr>
              <a:lnSpc>
                <a:spcPts val="2830"/>
              </a:lnSpc>
            </a:pPr>
            <a:r>
              <a:rPr lang="en-US" sz="2700" b="1" spc="100" dirty="0">
                <a:solidFill>
                  <a:srgbClr val="523A2C"/>
                </a:solidFill>
                <a:cs typeface="+mn-ea"/>
                <a:sym typeface="+mn-lt"/>
              </a:rPr>
              <a:t>only </a:t>
            </a:r>
            <a:r>
              <a:rPr lang="en-US" sz="2700" b="1" spc="100" dirty="0" err="1">
                <a:solidFill>
                  <a:srgbClr val="523A2C"/>
                </a:solidFill>
                <a:cs typeface="+mn-ea"/>
                <a:sym typeface="+mn-lt"/>
              </a:rPr>
              <a:t>atthe</a:t>
            </a:r>
            <a:r>
              <a:rPr lang="en-US" sz="2700" b="1" spc="100" dirty="0">
                <a:solidFill>
                  <a:srgbClr val="523A2C"/>
                </a:solidFill>
                <a:cs typeface="+mn-ea"/>
                <a:sym typeface="+mn-lt"/>
              </a:rPr>
              <a:t> store </a:t>
            </a:r>
            <a:endParaRPr lang="en-US" sz="2700" b="1" spc="100" dirty="0">
              <a:solidFill>
                <a:srgbClr val="523A2C"/>
              </a:solidFill>
              <a:cs typeface="+mn-ea"/>
              <a:sym typeface="+mn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83101" y="2709456"/>
            <a:ext cx="5018357" cy="2888809"/>
            <a:chOff x="5898415" y="1976415"/>
            <a:chExt cx="5654530" cy="3255020"/>
          </a:xfrm>
        </p:grpSpPr>
        <p:sp>
          <p:nvSpPr>
            <p:cNvPr id="38" name="Freeform 45"/>
            <p:cNvSpPr/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3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4" name="Freeform 51"/>
            <p:cNvSpPr/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5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6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7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8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49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0" name="Freeform 58"/>
            <p:cNvSpPr/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</p:grpSp>
      <p:pic>
        <p:nvPicPr>
          <p:cNvPr id="5" name="图片占位符 4" descr="C:\Users\yj\Desktop\office-3126597_960_720.jpgoffice-3126597_960_720"/>
          <p:cNvPicPr>
            <a:picLocks noGrp="1" noChangeAspect="1"/>
          </p:cNvPicPr>
          <p:nvPr>
            <p:ph type="pic" sz="quarter" idx="50"/>
          </p:nvPr>
        </p:nvPicPr>
        <p:blipFill>
          <a:blip r:embed="rId1"/>
          <a:srcRect/>
          <a:stretch>
            <a:fillRect/>
          </a:stretch>
        </p:blipFill>
        <p:spPr>
          <a:xfrm>
            <a:off x="1421488" y="2892508"/>
            <a:ext cx="3587750" cy="2388274"/>
          </a:xfrm>
        </p:spPr>
      </p:pic>
      <p:pic>
        <p:nvPicPr>
          <p:cNvPr id="6" name="图片占位符 5"/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2" r="18522"/>
          <a:stretch>
            <a:fillRect/>
          </a:stretch>
        </p:blipFill>
        <p:spPr>
          <a:xfrm>
            <a:off x="4893345" y="3955042"/>
            <a:ext cx="893111" cy="1556374"/>
          </a:xfrm>
          <a:prstGeom prst="rect">
            <a:avLst/>
          </a:prstGeom>
          <a:effectLst/>
        </p:spPr>
      </p:pic>
      <p:grpSp>
        <p:nvGrpSpPr>
          <p:cNvPr id="51" name="Group 50"/>
          <p:cNvGrpSpPr/>
          <p:nvPr/>
        </p:nvGrpSpPr>
        <p:grpSpPr>
          <a:xfrm>
            <a:off x="4818461" y="3639704"/>
            <a:ext cx="1041569" cy="2162261"/>
            <a:chOff x="11310678" y="5484773"/>
            <a:chExt cx="2665090" cy="5532633"/>
          </a:xfrm>
        </p:grpSpPr>
        <p:sp>
          <p:nvSpPr>
            <p:cNvPr id="52" name="Freeform 59"/>
            <p:cNvSpPr/>
            <p:nvPr/>
          </p:nvSpPr>
          <p:spPr bwMode="auto">
            <a:xfrm>
              <a:off x="11310678" y="5484773"/>
              <a:ext cx="2665090" cy="5532633"/>
            </a:xfrm>
            <a:custGeom>
              <a:avLst/>
              <a:gdLst>
                <a:gd name="T0" fmla="*/ 411 w 411"/>
                <a:gd name="T1" fmla="*/ 811 h 853"/>
                <a:gd name="T2" fmla="*/ 370 w 411"/>
                <a:gd name="T3" fmla="*/ 853 h 853"/>
                <a:gd name="T4" fmla="*/ 42 w 411"/>
                <a:gd name="T5" fmla="*/ 853 h 853"/>
                <a:gd name="T6" fmla="*/ 0 w 411"/>
                <a:gd name="T7" fmla="*/ 811 h 853"/>
                <a:gd name="T8" fmla="*/ 0 w 411"/>
                <a:gd name="T9" fmla="*/ 42 h 853"/>
                <a:gd name="T10" fmla="*/ 42 w 411"/>
                <a:gd name="T11" fmla="*/ 0 h 853"/>
                <a:gd name="T12" fmla="*/ 370 w 411"/>
                <a:gd name="T13" fmla="*/ 0 h 853"/>
                <a:gd name="T14" fmla="*/ 411 w 411"/>
                <a:gd name="T15" fmla="*/ 42 h 853"/>
                <a:gd name="T16" fmla="*/ 411 w 411"/>
                <a:gd name="T17" fmla="*/ 811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1" h="853">
                  <a:moveTo>
                    <a:pt x="411" y="811"/>
                  </a:moveTo>
                  <a:cubicBezTo>
                    <a:pt x="411" y="834"/>
                    <a:pt x="392" y="853"/>
                    <a:pt x="370" y="853"/>
                  </a:cubicBezTo>
                  <a:cubicBezTo>
                    <a:pt x="42" y="853"/>
                    <a:pt x="42" y="853"/>
                    <a:pt x="42" y="853"/>
                  </a:cubicBezTo>
                  <a:cubicBezTo>
                    <a:pt x="19" y="853"/>
                    <a:pt x="0" y="834"/>
                    <a:pt x="0" y="81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2" y="0"/>
                    <a:pt x="411" y="19"/>
                    <a:pt x="411" y="42"/>
                  </a:cubicBezTo>
                  <a:lnTo>
                    <a:pt x="411" y="8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4" name="Oval 61"/>
            <p:cNvSpPr>
              <a:spLocks noChangeArrowheads="1"/>
            </p:cNvSpPr>
            <p:nvPr/>
          </p:nvSpPr>
          <p:spPr bwMode="auto">
            <a:xfrm>
              <a:off x="12607558" y="5750705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5" name="Oval 62"/>
            <p:cNvSpPr>
              <a:spLocks noChangeArrowheads="1"/>
            </p:cNvSpPr>
            <p:nvPr/>
          </p:nvSpPr>
          <p:spPr bwMode="auto">
            <a:xfrm>
              <a:off x="12633495" y="5776649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6" name="Oval 63"/>
            <p:cNvSpPr>
              <a:spLocks noChangeArrowheads="1"/>
            </p:cNvSpPr>
            <p:nvPr/>
          </p:nvSpPr>
          <p:spPr bwMode="auto">
            <a:xfrm>
              <a:off x="12607558" y="5744216"/>
              <a:ext cx="77812" cy="7783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7" name="Oval 64"/>
            <p:cNvSpPr>
              <a:spLocks noChangeArrowheads="1"/>
            </p:cNvSpPr>
            <p:nvPr/>
          </p:nvSpPr>
          <p:spPr bwMode="auto">
            <a:xfrm>
              <a:off x="12633495" y="5770161"/>
              <a:ext cx="19455" cy="194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8" name="Oval 65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59" name="Oval 66"/>
            <p:cNvSpPr>
              <a:spLocks noChangeArrowheads="1"/>
            </p:cNvSpPr>
            <p:nvPr/>
          </p:nvSpPr>
          <p:spPr bwMode="auto">
            <a:xfrm>
              <a:off x="12620526" y="5757189"/>
              <a:ext cx="51875" cy="5188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0" name="Oval 67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1" name="Oval 68"/>
            <p:cNvSpPr>
              <a:spLocks noChangeArrowheads="1"/>
            </p:cNvSpPr>
            <p:nvPr/>
          </p:nvSpPr>
          <p:spPr bwMode="auto">
            <a:xfrm>
              <a:off x="12633495" y="5770161"/>
              <a:ext cx="25937" cy="2594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2" name="Freeform 69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3" name="Freeform 70"/>
            <p:cNvSpPr/>
            <p:nvPr/>
          </p:nvSpPr>
          <p:spPr bwMode="auto">
            <a:xfrm>
              <a:off x="12639982" y="5776649"/>
              <a:ext cx="6486" cy="6488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4" name="Oval 71"/>
            <p:cNvSpPr>
              <a:spLocks noChangeArrowheads="1"/>
            </p:cNvSpPr>
            <p:nvPr/>
          </p:nvSpPr>
          <p:spPr bwMode="auto">
            <a:xfrm>
              <a:off x="12432481" y="10433658"/>
              <a:ext cx="421488" cy="42159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5" name="Freeform 72"/>
            <p:cNvSpPr/>
            <p:nvPr/>
          </p:nvSpPr>
          <p:spPr bwMode="auto">
            <a:xfrm>
              <a:off x="12536231" y="10537435"/>
              <a:ext cx="213987" cy="214043"/>
            </a:xfrm>
            <a:custGeom>
              <a:avLst/>
              <a:gdLst>
                <a:gd name="T0" fmla="*/ 31 w 33"/>
                <a:gd name="T1" fmla="*/ 22 h 33"/>
                <a:gd name="T2" fmla="*/ 29 w 33"/>
                <a:gd name="T3" fmla="*/ 22 h 33"/>
                <a:gd name="T4" fmla="*/ 22 w 33"/>
                <a:gd name="T5" fmla="*/ 29 h 33"/>
                <a:gd name="T6" fmla="*/ 11 w 33"/>
                <a:gd name="T7" fmla="*/ 29 h 33"/>
                <a:gd name="T8" fmla="*/ 4 w 33"/>
                <a:gd name="T9" fmla="*/ 22 h 33"/>
                <a:gd name="T10" fmla="*/ 4 w 33"/>
                <a:gd name="T11" fmla="*/ 11 h 33"/>
                <a:gd name="T12" fmla="*/ 11 w 33"/>
                <a:gd name="T13" fmla="*/ 4 h 33"/>
                <a:gd name="T14" fmla="*/ 22 w 33"/>
                <a:gd name="T15" fmla="*/ 4 h 33"/>
                <a:gd name="T16" fmla="*/ 29 w 33"/>
                <a:gd name="T17" fmla="*/ 11 h 33"/>
                <a:gd name="T18" fmla="*/ 29 w 33"/>
                <a:gd name="T19" fmla="*/ 22 h 33"/>
                <a:gd name="T20" fmla="*/ 31 w 33"/>
                <a:gd name="T21" fmla="*/ 22 h 33"/>
                <a:gd name="T22" fmla="*/ 33 w 33"/>
                <a:gd name="T23" fmla="*/ 22 h 33"/>
                <a:gd name="T24" fmla="*/ 33 w 33"/>
                <a:gd name="T25" fmla="*/ 11 h 33"/>
                <a:gd name="T26" fmla="*/ 22 w 33"/>
                <a:gd name="T27" fmla="*/ 0 h 33"/>
                <a:gd name="T28" fmla="*/ 11 w 33"/>
                <a:gd name="T29" fmla="*/ 0 h 33"/>
                <a:gd name="T30" fmla="*/ 0 w 33"/>
                <a:gd name="T31" fmla="*/ 11 h 33"/>
                <a:gd name="T32" fmla="*/ 0 w 33"/>
                <a:gd name="T33" fmla="*/ 22 h 33"/>
                <a:gd name="T34" fmla="*/ 11 w 33"/>
                <a:gd name="T35" fmla="*/ 33 h 33"/>
                <a:gd name="T36" fmla="*/ 22 w 33"/>
                <a:gd name="T37" fmla="*/ 33 h 33"/>
                <a:gd name="T38" fmla="*/ 33 w 33"/>
                <a:gd name="T39" fmla="*/ 22 h 33"/>
                <a:gd name="T40" fmla="*/ 31 w 33"/>
                <a:gd name="T41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31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9" y="26"/>
                    <a:pt x="26" y="29"/>
                    <a:pt x="2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7" y="29"/>
                    <a:pt x="4" y="26"/>
                    <a:pt x="4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6" y="4"/>
                    <a:pt x="29" y="7"/>
                    <a:pt x="29" y="1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5"/>
                    <a:pt x="28" y="0"/>
                    <a:pt x="2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8"/>
                    <a:pt x="5" y="33"/>
                    <a:pt x="11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33"/>
                    <a:pt x="33" y="28"/>
                    <a:pt x="33" y="22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6" name="Rectangle 73"/>
            <p:cNvSpPr>
              <a:spLocks noChangeArrowheads="1"/>
            </p:cNvSpPr>
            <p:nvPr/>
          </p:nvSpPr>
          <p:spPr bwMode="auto">
            <a:xfrm>
              <a:off x="11505210" y="6302020"/>
              <a:ext cx="2282509" cy="40019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7" name="Freeform 75"/>
            <p:cNvSpPr/>
            <p:nvPr/>
          </p:nvSpPr>
          <p:spPr bwMode="auto">
            <a:xfrm>
              <a:off x="12445450" y="5938799"/>
              <a:ext cx="473364" cy="110266"/>
            </a:xfrm>
            <a:custGeom>
              <a:avLst/>
              <a:gdLst>
                <a:gd name="T0" fmla="*/ 8 w 73"/>
                <a:gd name="T1" fmla="*/ 17 h 17"/>
                <a:gd name="T2" fmla="*/ 0 w 73"/>
                <a:gd name="T3" fmla="*/ 9 h 17"/>
                <a:gd name="T4" fmla="*/ 8 w 73"/>
                <a:gd name="T5" fmla="*/ 0 h 17"/>
                <a:gd name="T6" fmla="*/ 65 w 73"/>
                <a:gd name="T7" fmla="*/ 0 h 17"/>
                <a:gd name="T8" fmla="*/ 73 w 73"/>
                <a:gd name="T9" fmla="*/ 9 h 17"/>
                <a:gd name="T10" fmla="*/ 65 w 73"/>
                <a:gd name="T11" fmla="*/ 17 h 17"/>
                <a:gd name="T12" fmla="*/ 8 w 73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0" y="0"/>
                    <a:pt x="73" y="4"/>
                    <a:pt x="73" y="9"/>
                  </a:cubicBezTo>
                  <a:cubicBezTo>
                    <a:pt x="73" y="13"/>
                    <a:pt x="70" y="17"/>
                    <a:pt x="65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8" name="Freeform 76"/>
            <p:cNvSpPr/>
            <p:nvPr/>
          </p:nvSpPr>
          <p:spPr bwMode="auto">
            <a:xfrm>
              <a:off x="12471388" y="5971232"/>
              <a:ext cx="421488" cy="45405"/>
            </a:xfrm>
            <a:custGeom>
              <a:avLst/>
              <a:gdLst>
                <a:gd name="T0" fmla="*/ 65 w 65"/>
                <a:gd name="T1" fmla="*/ 4 h 7"/>
                <a:gd name="T2" fmla="*/ 61 w 65"/>
                <a:gd name="T3" fmla="*/ 7 h 7"/>
                <a:gd name="T4" fmla="*/ 4 w 65"/>
                <a:gd name="T5" fmla="*/ 7 h 7"/>
                <a:gd name="T6" fmla="*/ 0 w 65"/>
                <a:gd name="T7" fmla="*/ 4 h 7"/>
                <a:gd name="T8" fmla="*/ 4 w 65"/>
                <a:gd name="T9" fmla="*/ 0 h 7"/>
                <a:gd name="T10" fmla="*/ 61 w 65"/>
                <a:gd name="T11" fmla="*/ 0 h 7"/>
                <a:gd name="T12" fmla="*/ 65 w 65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5" y="4"/>
                  </a:moveTo>
                  <a:cubicBezTo>
                    <a:pt x="65" y="6"/>
                    <a:pt x="63" y="7"/>
                    <a:pt x="6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5" y="2"/>
                    <a:pt x="65" y="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  <p:sp>
          <p:nvSpPr>
            <p:cNvPr id="69" name="Oval 77"/>
            <p:cNvSpPr>
              <a:spLocks noChangeArrowheads="1"/>
            </p:cNvSpPr>
            <p:nvPr/>
          </p:nvSpPr>
          <p:spPr bwMode="auto">
            <a:xfrm>
              <a:off x="12289824" y="5958259"/>
              <a:ext cx="71331" cy="713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endParaRPr lang="id-ID" sz="900"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70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1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2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3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 animBg="1"/>
      <p:bldP spid="28" grpId="0"/>
      <p:bldP spid="29" grpId="0"/>
      <p:bldP spid="30" grpId="0" animBg="1"/>
      <p:bldP spid="31" grpId="0" animBg="1"/>
      <p:bldP spid="32" grpId="0" animBg="1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/>
          <p:nvPr/>
        </p:nvSpPr>
        <p:spPr>
          <a:xfrm>
            <a:off x="929641" y="3853267"/>
            <a:ext cx="1429697" cy="9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Teardrop 12"/>
          <p:cNvSpPr/>
          <p:nvPr/>
        </p:nvSpPr>
        <p:spPr>
          <a:xfrm rot="18900000">
            <a:off x="2427508" y="3736346"/>
            <a:ext cx="329154" cy="32915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2" name="Rectangle 13"/>
          <p:cNvSpPr/>
          <p:nvPr/>
        </p:nvSpPr>
        <p:spPr>
          <a:xfrm>
            <a:off x="2836746" y="3853265"/>
            <a:ext cx="1142916" cy="9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Teardrop 14"/>
          <p:cNvSpPr/>
          <p:nvPr/>
        </p:nvSpPr>
        <p:spPr>
          <a:xfrm rot="8100000">
            <a:off x="4047833" y="3726988"/>
            <a:ext cx="329154" cy="32915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4" name="Rectangle 17"/>
          <p:cNvSpPr/>
          <p:nvPr/>
        </p:nvSpPr>
        <p:spPr>
          <a:xfrm>
            <a:off x="4445156" y="3853265"/>
            <a:ext cx="1906263" cy="9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Teardrop 18"/>
          <p:cNvSpPr/>
          <p:nvPr/>
        </p:nvSpPr>
        <p:spPr>
          <a:xfrm rot="18900000">
            <a:off x="6429544" y="3726988"/>
            <a:ext cx="329154" cy="32915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6" name="Rectangle 19"/>
          <p:cNvSpPr/>
          <p:nvPr/>
        </p:nvSpPr>
        <p:spPr>
          <a:xfrm>
            <a:off x="6839851" y="3853265"/>
            <a:ext cx="1142914" cy="9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Teardrop 20"/>
          <p:cNvSpPr/>
          <p:nvPr/>
        </p:nvSpPr>
        <p:spPr>
          <a:xfrm rot="8100000">
            <a:off x="8050937" y="3726992"/>
            <a:ext cx="329154" cy="32915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8" name="Rectangle 21"/>
          <p:cNvSpPr/>
          <p:nvPr/>
        </p:nvSpPr>
        <p:spPr>
          <a:xfrm>
            <a:off x="8448261" y="3853269"/>
            <a:ext cx="1262996" cy="9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6F6F6"/>
              </a:solidFill>
              <a:cs typeface="+mn-ea"/>
              <a:sym typeface="+mn-lt"/>
            </a:endParaRPr>
          </a:p>
        </p:txBody>
      </p:sp>
      <p:sp>
        <p:nvSpPr>
          <p:cNvPr id="64" name="Teardrop 25"/>
          <p:cNvSpPr/>
          <p:nvPr/>
        </p:nvSpPr>
        <p:spPr>
          <a:xfrm rot="18900000">
            <a:off x="9779427" y="3726989"/>
            <a:ext cx="329154" cy="32915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6" name="Rectangle 29"/>
          <p:cNvSpPr/>
          <p:nvPr/>
        </p:nvSpPr>
        <p:spPr>
          <a:xfrm>
            <a:off x="10210708" y="3853269"/>
            <a:ext cx="1018759" cy="9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6F6F6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05102" y="2494002"/>
            <a:ext cx="2373347" cy="76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rgbClr val="0A1428"/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44650" y="2141855"/>
            <a:ext cx="1893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rgbClr val="0A1428"/>
                </a:solidFill>
                <a:cs typeface="+mn-ea"/>
                <a:sym typeface="+mn-lt"/>
              </a:rPr>
              <a:t>单击此处输入标题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26257" y="4632682"/>
            <a:ext cx="2373347" cy="76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rgbClr val="0A1428"/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65805" y="4280535"/>
            <a:ext cx="1893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rgbClr val="0A1428"/>
                </a:solidFill>
                <a:cs typeface="+mn-ea"/>
                <a:sym typeface="+mn-lt"/>
              </a:rPr>
              <a:t>单击此处输入标题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08142" y="2494002"/>
            <a:ext cx="2373347" cy="76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rgbClr val="0A1428"/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47690" y="2141855"/>
            <a:ext cx="1893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rgbClr val="0A1428"/>
                </a:solidFill>
                <a:cs typeface="+mn-ea"/>
                <a:sym typeface="+mn-lt"/>
              </a:rPr>
              <a:t>单击此处输入标题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29297" y="4632682"/>
            <a:ext cx="2373347" cy="76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rgbClr val="0A1428"/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68845" y="4280535"/>
            <a:ext cx="1893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rgbClr val="0A1428"/>
                </a:solidFill>
                <a:cs typeface="+mn-ea"/>
                <a:sym typeface="+mn-lt"/>
              </a:rPr>
              <a:t>单击此处输入标题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757132" y="2494002"/>
            <a:ext cx="2373347" cy="76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000">
                <a:solidFill>
                  <a:srgbClr val="0A1428"/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96680" y="2141855"/>
            <a:ext cx="18935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>
                <a:solidFill>
                  <a:srgbClr val="0A1428"/>
                </a:solidFill>
                <a:cs typeface="+mn-ea"/>
                <a:sym typeface="+mn-lt"/>
              </a:rPr>
              <a:t>单击此处输入标题</a:t>
            </a:r>
            <a:endParaRPr lang="zh-CN" altLang="en-US" sz="1400" b="1" dirty="0">
              <a:solidFill>
                <a:srgbClr val="0A1428"/>
              </a:solidFill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39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0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2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64" grpId="0" bldLvl="0" animBg="1"/>
      <p:bldP spid="66" grpId="0" bldLvl="0" animBg="1"/>
      <p:bldP spid="20" grpId="0"/>
      <p:bldP spid="21" grpId="0"/>
      <p:bldP spid="3" grpId="0"/>
      <p:bldP spid="8" grpId="0"/>
      <p:bldP spid="9" grpId="0"/>
      <p:bldP spid="10" grpId="0"/>
      <p:bldP spid="11" grpId="0"/>
      <p:bldP spid="12" grpId="0"/>
      <p:bldP spid="1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desktop-2325627_960_720"/>
          <p:cNvPicPr>
            <a:picLocks noChangeAspect="1"/>
          </p:cNvPicPr>
          <p:nvPr/>
        </p:nvPicPr>
        <p:blipFill>
          <a:blip r:embed="rId1"/>
          <a:srcRect l="57648"/>
          <a:stretch>
            <a:fillRect/>
          </a:stretch>
        </p:blipFill>
        <p:spPr>
          <a:xfrm rot="10800000">
            <a:off x="-34290" y="-10795"/>
            <a:ext cx="4855845" cy="6879590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>
          <a:xfrm rot="10800000">
            <a:off x="1683385" y="-34925"/>
            <a:ext cx="10518140" cy="4880610"/>
          </a:xfrm>
          <a:custGeom>
            <a:avLst/>
            <a:gdLst>
              <a:gd name="connsiteX0" fmla="*/ 0 w 16564"/>
              <a:gd name="connsiteY0" fmla="*/ 7639 h 7686"/>
              <a:gd name="connsiteX1" fmla="*/ 18 w 16564"/>
              <a:gd name="connsiteY1" fmla="*/ 0 h 7686"/>
              <a:gd name="connsiteX2" fmla="*/ 16564 w 16564"/>
              <a:gd name="connsiteY2" fmla="*/ 7686 h 7686"/>
              <a:gd name="connsiteX3" fmla="*/ 0 w 16564"/>
              <a:gd name="connsiteY3" fmla="*/ 7639 h 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4" h="7686">
                <a:moveTo>
                  <a:pt x="0" y="7639"/>
                </a:moveTo>
                <a:lnTo>
                  <a:pt x="18" y="0"/>
                </a:lnTo>
                <a:cubicBezTo>
                  <a:pt x="86" y="6864"/>
                  <a:pt x="16382" y="1205"/>
                  <a:pt x="16564" y="7686"/>
                </a:cubicBezTo>
                <a:lnTo>
                  <a:pt x="0" y="7639"/>
                </a:lnTo>
                <a:close/>
              </a:path>
            </a:pathLst>
          </a:custGeom>
          <a:solidFill>
            <a:srgbClr val="8EC5BA"/>
          </a:solidFill>
          <a:ln>
            <a:noFill/>
          </a:ln>
          <a:effectLst>
            <a:outerShdw blurRad="431800" dist="1143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40020" y="3267075"/>
            <a:ext cx="2649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感谢您的观看！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438140" y="4958080"/>
            <a:ext cx="1847215" cy="438150"/>
          </a:xfrm>
          <a:prstGeom prst="roundRect">
            <a:avLst/>
          </a:prstGeom>
          <a:solidFill>
            <a:srgbClr val="8EC5BA"/>
          </a:solidFill>
          <a:ln>
            <a:noFill/>
          </a:ln>
          <a:effectLst>
            <a:outerShdw blurRad="165100" dist="152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161405" y="5831840"/>
            <a:ext cx="647700" cy="6477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06400" dist="50800" sx="104000" sy="104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6485255" y="5972175"/>
            <a:ext cx="0" cy="367665"/>
          </a:xfrm>
          <a:prstGeom prst="straightConnector1">
            <a:avLst/>
          </a:prstGeom>
          <a:ln>
            <a:solidFill>
              <a:srgbClr val="8EC5B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同心圆 9"/>
          <p:cNvSpPr/>
          <p:nvPr/>
        </p:nvSpPr>
        <p:spPr>
          <a:xfrm>
            <a:off x="6543675" y="438785"/>
            <a:ext cx="333375" cy="33337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10947400" y="534035"/>
            <a:ext cx="238125" cy="23812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9121775" y="1642110"/>
            <a:ext cx="238125" cy="23812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同心圆 12"/>
          <p:cNvSpPr/>
          <p:nvPr/>
        </p:nvSpPr>
        <p:spPr>
          <a:xfrm>
            <a:off x="11668125" y="1816735"/>
            <a:ext cx="238125" cy="23812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同心圆 13"/>
          <p:cNvSpPr/>
          <p:nvPr/>
        </p:nvSpPr>
        <p:spPr>
          <a:xfrm>
            <a:off x="11906250" y="3181985"/>
            <a:ext cx="238125" cy="23812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图文框 18"/>
          <p:cNvSpPr/>
          <p:nvPr/>
        </p:nvSpPr>
        <p:spPr>
          <a:xfrm>
            <a:off x="7181850" y="1376680"/>
            <a:ext cx="200025" cy="200025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图文框 19"/>
          <p:cNvSpPr/>
          <p:nvPr/>
        </p:nvSpPr>
        <p:spPr>
          <a:xfrm rot="3180000">
            <a:off x="10598150" y="1945005"/>
            <a:ext cx="200025" cy="200025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图文框 20"/>
          <p:cNvSpPr/>
          <p:nvPr/>
        </p:nvSpPr>
        <p:spPr>
          <a:xfrm rot="3180000">
            <a:off x="5644515" y="1176655"/>
            <a:ext cx="166370" cy="166370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图文框 21"/>
          <p:cNvSpPr/>
          <p:nvPr/>
        </p:nvSpPr>
        <p:spPr>
          <a:xfrm rot="3180000">
            <a:off x="8470265" y="572135"/>
            <a:ext cx="166370" cy="166370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图文框 22"/>
          <p:cNvSpPr/>
          <p:nvPr/>
        </p:nvSpPr>
        <p:spPr>
          <a:xfrm rot="18660000">
            <a:off x="4116070" y="264795"/>
            <a:ext cx="151130" cy="151130"/>
          </a:xfrm>
          <a:prstGeom prst="frame">
            <a:avLst>
              <a:gd name="adj1" fmla="val 24126"/>
            </a:avLst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9605645" y="772160"/>
            <a:ext cx="952500" cy="2260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65100" dist="1524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719945" y="772160"/>
            <a:ext cx="7239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07D765"/>
                </a:solidFill>
                <a:cs typeface="+mn-ea"/>
                <a:sym typeface="+mn-lt"/>
              </a:rPr>
              <a:t>LOGO</a:t>
            </a:r>
            <a:endParaRPr lang="en-US" altLang="zh-CN" sz="1000">
              <a:solidFill>
                <a:srgbClr val="07D765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842000" y="5054600"/>
            <a:ext cx="128651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solidFill>
                  <a:schemeClr val="bg1"/>
                </a:solidFill>
                <a:cs typeface="+mn-ea"/>
                <a:sym typeface="+mn-lt"/>
              </a:rPr>
              <a:t>汇报人：</a:t>
            </a:r>
            <a:r>
              <a:rPr lang="en-US" altLang="zh-CN" sz="1000">
                <a:solidFill>
                  <a:schemeClr val="bg1"/>
                </a:solidFill>
                <a:cs typeface="+mn-ea"/>
                <a:sym typeface="+mn-lt"/>
              </a:rPr>
              <a:t>xxx</a:t>
            </a:r>
            <a:endParaRPr lang="en-US" altLang="zh-CN" sz="1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75710" y="4109085"/>
            <a:ext cx="51720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Life is a journey, not the destination, but the scenery along the should be and the mood at the view.</a:t>
            </a:r>
            <a:endParaRPr sz="16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同心圆 28"/>
          <p:cNvSpPr/>
          <p:nvPr/>
        </p:nvSpPr>
        <p:spPr>
          <a:xfrm>
            <a:off x="2817495" y="910590"/>
            <a:ext cx="233045" cy="23304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同心圆 29"/>
          <p:cNvSpPr/>
          <p:nvPr/>
        </p:nvSpPr>
        <p:spPr>
          <a:xfrm>
            <a:off x="4084955" y="1360170"/>
            <a:ext cx="233045" cy="233045"/>
          </a:xfrm>
          <a:prstGeom prst="donut">
            <a:avLst/>
          </a:prstGeom>
          <a:solidFill>
            <a:srgbClr val="BBD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-570865" y="-972185"/>
            <a:ext cx="3353435" cy="3966210"/>
          </a:xfrm>
          <a:custGeom>
            <a:avLst/>
            <a:gdLst>
              <a:gd name="connsiteX0" fmla="*/ 486 w 6855"/>
              <a:gd name="connsiteY0" fmla="*/ 5251 h 8108"/>
              <a:gd name="connsiteX1" fmla="*/ 1945 w 6855"/>
              <a:gd name="connsiteY1" fmla="*/ 1373 h 8108"/>
              <a:gd name="connsiteX2" fmla="*/ 6625 w 6855"/>
              <a:gd name="connsiteY2" fmla="*/ 5100 h 8108"/>
              <a:gd name="connsiteX3" fmla="*/ 486 w 6855"/>
              <a:gd name="connsiteY3" fmla="*/ 5251 h 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6" h="8108">
                <a:moveTo>
                  <a:pt x="486" y="5251"/>
                </a:moveTo>
                <a:cubicBezTo>
                  <a:pt x="-808" y="2326"/>
                  <a:pt x="763" y="2236"/>
                  <a:pt x="1945" y="1373"/>
                </a:cubicBezTo>
                <a:cubicBezTo>
                  <a:pt x="7148" y="-1468"/>
                  <a:pt x="7171" y="259"/>
                  <a:pt x="6625" y="5100"/>
                </a:cubicBezTo>
                <a:cubicBezTo>
                  <a:pt x="5624" y="9532"/>
                  <a:pt x="2147" y="8622"/>
                  <a:pt x="486" y="5251"/>
                </a:cubicBezTo>
                <a:close/>
              </a:path>
            </a:pathLst>
          </a:custGeom>
          <a:solidFill>
            <a:srgbClr val="8EC5BA"/>
          </a:solidFill>
          <a:ln>
            <a:noFill/>
          </a:ln>
          <a:effectLst>
            <a:outerShdw blurRad="431800" dist="1143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9889490" y="3801745"/>
            <a:ext cx="3353435" cy="3966210"/>
          </a:xfrm>
          <a:custGeom>
            <a:avLst/>
            <a:gdLst>
              <a:gd name="connsiteX0" fmla="*/ 486 w 6855"/>
              <a:gd name="connsiteY0" fmla="*/ 5251 h 8108"/>
              <a:gd name="connsiteX1" fmla="*/ 1945 w 6855"/>
              <a:gd name="connsiteY1" fmla="*/ 1373 h 8108"/>
              <a:gd name="connsiteX2" fmla="*/ 6625 w 6855"/>
              <a:gd name="connsiteY2" fmla="*/ 5100 h 8108"/>
              <a:gd name="connsiteX3" fmla="*/ 486 w 6855"/>
              <a:gd name="connsiteY3" fmla="*/ 5251 h 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6" h="8108">
                <a:moveTo>
                  <a:pt x="486" y="5251"/>
                </a:moveTo>
                <a:cubicBezTo>
                  <a:pt x="-808" y="2326"/>
                  <a:pt x="763" y="2236"/>
                  <a:pt x="1945" y="1373"/>
                </a:cubicBezTo>
                <a:cubicBezTo>
                  <a:pt x="7148" y="-1468"/>
                  <a:pt x="7171" y="259"/>
                  <a:pt x="6625" y="5100"/>
                </a:cubicBezTo>
                <a:cubicBezTo>
                  <a:pt x="5624" y="9532"/>
                  <a:pt x="2147" y="8622"/>
                  <a:pt x="486" y="5251"/>
                </a:cubicBezTo>
                <a:close/>
              </a:path>
            </a:pathLst>
          </a:custGeom>
          <a:solidFill>
            <a:srgbClr val="8EC5BA"/>
          </a:solidFill>
          <a:ln>
            <a:noFill/>
          </a:ln>
          <a:effectLst>
            <a:outerShdw blurRad="431800" dist="1143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同心圆 34"/>
          <p:cNvSpPr/>
          <p:nvPr/>
        </p:nvSpPr>
        <p:spPr>
          <a:xfrm>
            <a:off x="5908675" y="1731010"/>
            <a:ext cx="375920" cy="382270"/>
          </a:xfrm>
          <a:prstGeom prst="donut">
            <a:avLst/>
          </a:prstGeom>
          <a:solidFill>
            <a:srgbClr val="8EC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同心圆 35"/>
          <p:cNvSpPr/>
          <p:nvPr/>
        </p:nvSpPr>
        <p:spPr>
          <a:xfrm>
            <a:off x="6490335" y="1793240"/>
            <a:ext cx="273050" cy="273050"/>
          </a:xfrm>
          <a:prstGeom prst="donut">
            <a:avLst/>
          </a:prstGeom>
          <a:solidFill>
            <a:srgbClr val="8EC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同心圆 36"/>
          <p:cNvSpPr/>
          <p:nvPr/>
        </p:nvSpPr>
        <p:spPr>
          <a:xfrm>
            <a:off x="5419725" y="1793240"/>
            <a:ext cx="273050" cy="273050"/>
          </a:xfrm>
          <a:prstGeom prst="donut">
            <a:avLst/>
          </a:prstGeom>
          <a:solidFill>
            <a:srgbClr val="8EC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493260" y="3801745"/>
            <a:ext cx="4542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输入您的标题</a:t>
            </a:r>
            <a:endParaRPr lang="zh-CN" altLang="en-US" sz="36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730625" y="4541520"/>
            <a:ext cx="4731385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949825" y="2626360"/>
            <a:ext cx="2292350" cy="72898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PART.01</a:t>
            </a:r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/>
      <p:bldP spid="39" grpId="0"/>
      <p:bldP spid="39" grpId="1"/>
      <p:bldP spid="4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17270" y="2162810"/>
            <a:ext cx="3017520" cy="192024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87240" y="2162810"/>
            <a:ext cx="3017520" cy="192024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12760" y="2162810"/>
            <a:ext cx="3017520" cy="192024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25830" y="4203700"/>
            <a:ext cx="2911475" cy="65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95800" y="4203700"/>
            <a:ext cx="2911475" cy="65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92745" y="4203700"/>
            <a:ext cx="2911475" cy="658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200000"/>
              </a:lnSpc>
            </a:pPr>
            <a:r>
              <a:rPr lang="zh-CN" altLang="en-US" sz="10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19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26"/>
          <p:cNvSpPr/>
          <p:nvPr/>
        </p:nvSpPr>
        <p:spPr>
          <a:xfrm>
            <a:off x="9350287" y="1753268"/>
            <a:ext cx="1123570" cy="1123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Freeform 28"/>
          <p:cNvSpPr>
            <a:spLocks noEditPoints="1"/>
          </p:cNvSpPr>
          <p:nvPr/>
        </p:nvSpPr>
        <p:spPr bwMode="auto">
          <a:xfrm>
            <a:off x="9706538" y="2030714"/>
            <a:ext cx="411068" cy="568679"/>
          </a:xfrm>
          <a:custGeom>
            <a:avLst/>
            <a:gdLst>
              <a:gd name="T0" fmla="*/ 143 w 168"/>
              <a:gd name="T1" fmla="*/ 65 h 232"/>
              <a:gd name="T2" fmla="*/ 113 w 168"/>
              <a:gd name="T3" fmla="*/ 38 h 232"/>
              <a:gd name="T4" fmla="*/ 141 w 168"/>
              <a:gd name="T5" fmla="*/ 38 h 232"/>
              <a:gd name="T6" fmla="*/ 147 w 168"/>
              <a:gd name="T7" fmla="*/ 33 h 232"/>
              <a:gd name="T8" fmla="*/ 154 w 168"/>
              <a:gd name="T9" fmla="*/ 5 h 232"/>
              <a:gd name="T10" fmla="*/ 155 w 168"/>
              <a:gd name="T11" fmla="*/ 0 h 232"/>
              <a:gd name="T12" fmla="*/ 13 w 168"/>
              <a:gd name="T13" fmla="*/ 0 h 232"/>
              <a:gd name="T14" fmla="*/ 14 w 168"/>
              <a:gd name="T15" fmla="*/ 5 h 232"/>
              <a:gd name="T16" fmla="*/ 21 w 168"/>
              <a:gd name="T17" fmla="*/ 33 h 232"/>
              <a:gd name="T18" fmla="*/ 27 w 168"/>
              <a:gd name="T19" fmla="*/ 38 h 232"/>
              <a:gd name="T20" fmla="*/ 55 w 168"/>
              <a:gd name="T21" fmla="*/ 38 h 232"/>
              <a:gd name="T22" fmla="*/ 25 w 168"/>
              <a:gd name="T23" fmla="*/ 65 h 232"/>
              <a:gd name="T24" fmla="*/ 15 w 168"/>
              <a:gd name="T25" fmla="*/ 132 h 232"/>
              <a:gd name="T26" fmla="*/ 84 w 168"/>
              <a:gd name="T27" fmla="*/ 232 h 232"/>
              <a:gd name="T28" fmla="*/ 153 w 168"/>
              <a:gd name="T29" fmla="*/ 132 h 232"/>
              <a:gd name="T30" fmla="*/ 143 w 168"/>
              <a:gd name="T31" fmla="*/ 65 h 232"/>
              <a:gd name="T32" fmla="*/ 134 w 168"/>
              <a:gd name="T33" fmla="*/ 119 h 232"/>
              <a:gd name="T34" fmla="*/ 93 w 168"/>
              <a:gd name="T35" fmla="*/ 177 h 232"/>
              <a:gd name="T36" fmla="*/ 93 w 168"/>
              <a:gd name="T37" fmla="*/ 134 h 232"/>
              <a:gd name="T38" fmla="*/ 97 w 168"/>
              <a:gd name="T39" fmla="*/ 126 h 232"/>
              <a:gd name="T40" fmla="*/ 102 w 168"/>
              <a:gd name="T41" fmla="*/ 114 h 232"/>
              <a:gd name="T42" fmla="*/ 84 w 168"/>
              <a:gd name="T43" fmla="*/ 96 h 232"/>
              <a:gd name="T44" fmla="*/ 66 w 168"/>
              <a:gd name="T45" fmla="*/ 114 h 232"/>
              <a:gd name="T46" fmla="*/ 71 w 168"/>
              <a:gd name="T47" fmla="*/ 126 h 232"/>
              <a:gd name="T48" fmla="*/ 74 w 168"/>
              <a:gd name="T49" fmla="*/ 134 h 232"/>
              <a:gd name="T50" fmla="*/ 74 w 168"/>
              <a:gd name="T51" fmla="*/ 177 h 232"/>
              <a:gd name="T52" fmla="*/ 34 w 168"/>
              <a:gd name="T53" fmla="*/ 119 h 232"/>
              <a:gd name="T54" fmla="*/ 40 w 168"/>
              <a:gd name="T55" fmla="*/ 83 h 232"/>
              <a:gd name="T56" fmla="*/ 84 w 168"/>
              <a:gd name="T57" fmla="*/ 44 h 232"/>
              <a:gd name="T58" fmla="*/ 127 w 168"/>
              <a:gd name="T59" fmla="*/ 82 h 232"/>
              <a:gd name="T60" fmla="*/ 128 w 168"/>
              <a:gd name="T61" fmla="*/ 83 h 232"/>
              <a:gd name="T62" fmla="*/ 134 w 168"/>
              <a:gd name="T63" fmla="*/ 11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" h="232">
                <a:moveTo>
                  <a:pt x="143" y="65"/>
                </a:moveTo>
                <a:cubicBezTo>
                  <a:pt x="113" y="38"/>
                  <a:pt x="113" y="38"/>
                  <a:pt x="113" y="38"/>
                </a:cubicBezTo>
                <a:cubicBezTo>
                  <a:pt x="141" y="38"/>
                  <a:pt x="141" y="38"/>
                  <a:pt x="141" y="38"/>
                </a:cubicBezTo>
                <a:cubicBezTo>
                  <a:pt x="143" y="38"/>
                  <a:pt x="146" y="36"/>
                  <a:pt x="147" y="33"/>
                </a:cubicBezTo>
                <a:cubicBezTo>
                  <a:pt x="154" y="5"/>
                  <a:pt x="154" y="5"/>
                  <a:pt x="154" y="5"/>
                </a:cubicBezTo>
                <a:cubicBezTo>
                  <a:pt x="155" y="0"/>
                  <a:pt x="155" y="0"/>
                  <a:pt x="15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5"/>
                  <a:pt x="14" y="5"/>
                  <a:pt x="14" y="5"/>
                </a:cubicBezTo>
                <a:cubicBezTo>
                  <a:pt x="21" y="33"/>
                  <a:pt x="21" y="33"/>
                  <a:pt x="21" y="33"/>
                </a:cubicBezTo>
                <a:cubicBezTo>
                  <a:pt x="22" y="36"/>
                  <a:pt x="24" y="38"/>
                  <a:pt x="27" y="38"/>
                </a:cubicBezTo>
                <a:cubicBezTo>
                  <a:pt x="55" y="38"/>
                  <a:pt x="55" y="38"/>
                  <a:pt x="55" y="38"/>
                </a:cubicBezTo>
                <a:cubicBezTo>
                  <a:pt x="25" y="65"/>
                  <a:pt x="25" y="65"/>
                  <a:pt x="25" y="65"/>
                </a:cubicBezTo>
                <a:cubicBezTo>
                  <a:pt x="5" y="81"/>
                  <a:pt x="0" y="111"/>
                  <a:pt x="15" y="132"/>
                </a:cubicBezTo>
                <a:cubicBezTo>
                  <a:pt x="84" y="232"/>
                  <a:pt x="84" y="232"/>
                  <a:pt x="84" y="232"/>
                </a:cubicBezTo>
                <a:cubicBezTo>
                  <a:pt x="153" y="132"/>
                  <a:pt x="153" y="132"/>
                  <a:pt x="153" y="132"/>
                </a:cubicBezTo>
                <a:cubicBezTo>
                  <a:pt x="168" y="111"/>
                  <a:pt x="163" y="81"/>
                  <a:pt x="143" y="65"/>
                </a:cubicBezTo>
                <a:close/>
                <a:moveTo>
                  <a:pt x="134" y="119"/>
                </a:moveTo>
                <a:cubicBezTo>
                  <a:pt x="93" y="177"/>
                  <a:pt x="93" y="177"/>
                  <a:pt x="93" y="177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93" y="131"/>
                  <a:pt x="95" y="128"/>
                  <a:pt x="97" y="126"/>
                </a:cubicBezTo>
                <a:cubicBezTo>
                  <a:pt x="100" y="123"/>
                  <a:pt x="102" y="119"/>
                  <a:pt x="102" y="114"/>
                </a:cubicBezTo>
                <a:cubicBezTo>
                  <a:pt x="102" y="104"/>
                  <a:pt x="94" y="96"/>
                  <a:pt x="84" y="96"/>
                </a:cubicBezTo>
                <a:cubicBezTo>
                  <a:pt x="74" y="96"/>
                  <a:pt x="66" y="104"/>
                  <a:pt x="66" y="114"/>
                </a:cubicBezTo>
                <a:cubicBezTo>
                  <a:pt x="66" y="119"/>
                  <a:pt x="68" y="123"/>
                  <a:pt x="71" y="126"/>
                </a:cubicBezTo>
                <a:cubicBezTo>
                  <a:pt x="73" y="128"/>
                  <a:pt x="74" y="131"/>
                  <a:pt x="74" y="134"/>
                </a:cubicBezTo>
                <a:cubicBezTo>
                  <a:pt x="74" y="177"/>
                  <a:pt x="74" y="177"/>
                  <a:pt x="74" y="177"/>
                </a:cubicBezTo>
                <a:cubicBezTo>
                  <a:pt x="34" y="119"/>
                  <a:pt x="34" y="119"/>
                  <a:pt x="34" y="119"/>
                </a:cubicBezTo>
                <a:cubicBezTo>
                  <a:pt x="26" y="108"/>
                  <a:pt x="29" y="91"/>
                  <a:pt x="40" y="83"/>
                </a:cubicBezTo>
                <a:cubicBezTo>
                  <a:pt x="84" y="44"/>
                  <a:pt x="84" y="44"/>
                  <a:pt x="84" y="44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8" y="83"/>
                  <a:pt x="128" y="83"/>
                  <a:pt x="128" y="83"/>
                </a:cubicBezTo>
                <a:cubicBezTo>
                  <a:pt x="139" y="91"/>
                  <a:pt x="142" y="108"/>
                  <a:pt x="134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Oval 28"/>
          <p:cNvSpPr/>
          <p:nvPr/>
        </p:nvSpPr>
        <p:spPr>
          <a:xfrm>
            <a:off x="6824827" y="1753268"/>
            <a:ext cx="1123570" cy="1123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Freeform 58"/>
          <p:cNvSpPr>
            <a:spLocks noEditPoints="1"/>
          </p:cNvSpPr>
          <p:nvPr/>
        </p:nvSpPr>
        <p:spPr bwMode="auto">
          <a:xfrm>
            <a:off x="7091623" y="2041363"/>
            <a:ext cx="589979" cy="547380"/>
          </a:xfrm>
          <a:custGeom>
            <a:avLst/>
            <a:gdLst>
              <a:gd name="T0" fmla="*/ 142 w 241"/>
              <a:gd name="T1" fmla="*/ 137 h 224"/>
              <a:gd name="T2" fmla="*/ 150 w 241"/>
              <a:gd name="T3" fmla="*/ 97 h 224"/>
              <a:gd name="T4" fmla="*/ 132 w 241"/>
              <a:gd name="T5" fmla="*/ 115 h 224"/>
              <a:gd name="T6" fmla="*/ 110 w 241"/>
              <a:gd name="T7" fmla="*/ 115 h 224"/>
              <a:gd name="T8" fmla="*/ 110 w 241"/>
              <a:gd name="T9" fmla="*/ 92 h 224"/>
              <a:gd name="T10" fmla="*/ 127 w 241"/>
              <a:gd name="T11" fmla="*/ 74 h 224"/>
              <a:gd name="T12" fmla="*/ 88 w 241"/>
              <a:gd name="T13" fmla="*/ 83 h 224"/>
              <a:gd name="T14" fmla="*/ 78 w 241"/>
              <a:gd name="T15" fmla="*/ 120 h 224"/>
              <a:gd name="T16" fmla="*/ 3 w 241"/>
              <a:gd name="T17" fmla="*/ 195 h 224"/>
              <a:gd name="T18" fmla="*/ 3 w 241"/>
              <a:gd name="T19" fmla="*/ 206 h 224"/>
              <a:gd name="T20" fmla="*/ 19 w 241"/>
              <a:gd name="T21" fmla="*/ 222 h 224"/>
              <a:gd name="T22" fmla="*/ 25 w 241"/>
              <a:gd name="T23" fmla="*/ 224 h 224"/>
              <a:gd name="T24" fmla="*/ 30 w 241"/>
              <a:gd name="T25" fmla="*/ 222 h 224"/>
              <a:gd name="T26" fmla="*/ 105 w 241"/>
              <a:gd name="T27" fmla="*/ 147 h 224"/>
              <a:gd name="T28" fmla="*/ 142 w 241"/>
              <a:gd name="T29" fmla="*/ 137 h 224"/>
              <a:gd name="T30" fmla="*/ 27 w 241"/>
              <a:gd name="T31" fmla="*/ 206 h 224"/>
              <a:gd name="T32" fmla="*/ 19 w 241"/>
              <a:gd name="T33" fmla="*/ 206 h 224"/>
              <a:gd name="T34" fmla="*/ 19 w 241"/>
              <a:gd name="T35" fmla="*/ 198 h 224"/>
              <a:gd name="T36" fmla="*/ 27 w 241"/>
              <a:gd name="T37" fmla="*/ 198 h 224"/>
              <a:gd name="T38" fmla="*/ 27 w 241"/>
              <a:gd name="T39" fmla="*/ 206 h 224"/>
              <a:gd name="T40" fmla="*/ 236 w 241"/>
              <a:gd name="T41" fmla="*/ 0 h 224"/>
              <a:gd name="T42" fmla="*/ 19 w 241"/>
              <a:gd name="T43" fmla="*/ 0 h 224"/>
              <a:gd name="T44" fmla="*/ 14 w 241"/>
              <a:gd name="T45" fmla="*/ 5 h 224"/>
              <a:gd name="T46" fmla="*/ 14 w 241"/>
              <a:gd name="T47" fmla="*/ 171 h 224"/>
              <a:gd name="T48" fmla="*/ 38 w 241"/>
              <a:gd name="T49" fmla="*/ 147 h 224"/>
              <a:gd name="T50" fmla="*/ 38 w 241"/>
              <a:gd name="T51" fmla="*/ 48 h 224"/>
              <a:gd name="T52" fmla="*/ 217 w 241"/>
              <a:gd name="T53" fmla="*/ 48 h 224"/>
              <a:gd name="T54" fmla="*/ 217 w 241"/>
              <a:gd name="T55" fmla="*/ 170 h 224"/>
              <a:gd name="T56" fmla="*/ 95 w 241"/>
              <a:gd name="T57" fmla="*/ 170 h 224"/>
              <a:gd name="T58" fmla="*/ 72 w 241"/>
              <a:gd name="T59" fmla="*/ 193 h 224"/>
              <a:gd name="T60" fmla="*/ 222 w 241"/>
              <a:gd name="T61" fmla="*/ 193 h 224"/>
              <a:gd name="T62" fmla="*/ 241 w 241"/>
              <a:gd name="T63" fmla="*/ 175 h 224"/>
              <a:gd name="T64" fmla="*/ 241 w 241"/>
              <a:gd name="T65" fmla="*/ 5 h 224"/>
              <a:gd name="T66" fmla="*/ 236 w 241"/>
              <a:gd name="T67" fmla="*/ 0 h 224"/>
              <a:gd name="T68" fmla="*/ 47 w 241"/>
              <a:gd name="T69" fmla="*/ 32 h 224"/>
              <a:gd name="T70" fmla="*/ 39 w 241"/>
              <a:gd name="T71" fmla="*/ 24 h 224"/>
              <a:gd name="T72" fmla="*/ 47 w 241"/>
              <a:gd name="T73" fmla="*/ 15 h 224"/>
              <a:gd name="T74" fmla="*/ 55 w 241"/>
              <a:gd name="T75" fmla="*/ 24 h 224"/>
              <a:gd name="T76" fmla="*/ 47 w 241"/>
              <a:gd name="T77" fmla="*/ 32 h 224"/>
              <a:gd name="T78" fmla="*/ 77 w 241"/>
              <a:gd name="T79" fmla="*/ 32 h 224"/>
              <a:gd name="T80" fmla="*/ 69 w 241"/>
              <a:gd name="T81" fmla="*/ 24 h 224"/>
              <a:gd name="T82" fmla="*/ 77 w 241"/>
              <a:gd name="T83" fmla="*/ 15 h 224"/>
              <a:gd name="T84" fmla="*/ 85 w 241"/>
              <a:gd name="T85" fmla="*/ 24 h 224"/>
              <a:gd name="T86" fmla="*/ 77 w 241"/>
              <a:gd name="T87" fmla="*/ 3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1" h="224">
                <a:moveTo>
                  <a:pt x="142" y="137"/>
                </a:moveTo>
                <a:cubicBezTo>
                  <a:pt x="153" y="126"/>
                  <a:pt x="155" y="110"/>
                  <a:pt x="150" y="97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26" y="121"/>
                  <a:pt x="116" y="121"/>
                  <a:pt x="110" y="115"/>
                </a:cubicBezTo>
                <a:cubicBezTo>
                  <a:pt x="104" y="108"/>
                  <a:pt x="104" y="98"/>
                  <a:pt x="110" y="92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14" y="70"/>
                  <a:pt x="99" y="73"/>
                  <a:pt x="88" y="83"/>
                </a:cubicBezTo>
                <a:cubicBezTo>
                  <a:pt x="78" y="93"/>
                  <a:pt x="75" y="107"/>
                  <a:pt x="78" y="120"/>
                </a:cubicBezTo>
                <a:cubicBezTo>
                  <a:pt x="3" y="195"/>
                  <a:pt x="3" y="195"/>
                  <a:pt x="3" y="195"/>
                </a:cubicBezTo>
                <a:cubicBezTo>
                  <a:pt x="0" y="198"/>
                  <a:pt x="0" y="203"/>
                  <a:pt x="3" y="206"/>
                </a:cubicBezTo>
                <a:cubicBezTo>
                  <a:pt x="19" y="222"/>
                  <a:pt x="19" y="222"/>
                  <a:pt x="19" y="222"/>
                </a:cubicBezTo>
                <a:cubicBezTo>
                  <a:pt x="21" y="223"/>
                  <a:pt x="23" y="224"/>
                  <a:pt x="25" y="224"/>
                </a:cubicBezTo>
                <a:cubicBezTo>
                  <a:pt x="27" y="224"/>
                  <a:pt x="29" y="223"/>
                  <a:pt x="30" y="222"/>
                </a:cubicBezTo>
                <a:cubicBezTo>
                  <a:pt x="105" y="147"/>
                  <a:pt x="105" y="147"/>
                  <a:pt x="105" y="147"/>
                </a:cubicBezTo>
                <a:cubicBezTo>
                  <a:pt x="118" y="150"/>
                  <a:pt x="132" y="147"/>
                  <a:pt x="142" y="137"/>
                </a:cubicBezTo>
                <a:close/>
                <a:moveTo>
                  <a:pt x="27" y="206"/>
                </a:moveTo>
                <a:cubicBezTo>
                  <a:pt x="25" y="208"/>
                  <a:pt x="21" y="208"/>
                  <a:pt x="19" y="206"/>
                </a:cubicBezTo>
                <a:cubicBezTo>
                  <a:pt x="17" y="204"/>
                  <a:pt x="17" y="200"/>
                  <a:pt x="19" y="198"/>
                </a:cubicBezTo>
                <a:cubicBezTo>
                  <a:pt x="21" y="195"/>
                  <a:pt x="25" y="195"/>
                  <a:pt x="27" y="198"/>
                </a:cubicBezTo>
                <a:cubicBezTo>
                  <a:pt x="30" y="200"/>
                  <a:pt x="30" y="204"/>
                  <a:pt x="27" y="206"/>
                </a:cubicBezTo>
                <a:close/>
                <a:moveTo>
                  <a:pt x="236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0"/>
                  <a:pt x="14" y="2"/>
                  <a:pt x="14" y="5"/>
                </a:cubicBezTo>
                <a:cubicBezTo>
                  <a:pt x="14" y="171"/>
                  <a:pt x="14" y="171"/>
                  <a:pt x="14" y="171"/>
                </a:cubicBezTo>
                <a:cubicBezTo>
                  <a:pt x="38" y="147"/>
                  <a:pt x="38" y="147"/>
                  <a:pt x="38" y="147"/>
                </a:cubicBezTo>
                <a:cubicBezTo>
                  <a:pt x="38" y="48"/>
                  <a:pt x="38" y="48"/>
                  <a:pt x="38" y="48"/>
                </a:cubicBezTo>
                <a:cubicBezTo>
                  <a:pt x="217" y="48"/>
                  <a:pt x="217" y="48"/>
                  <a:pt x="217" y="48"/>
                </a:cubicBezTo>
                <a:cubicBezTo>
                  <a:pt x="217" y="170"/>
                  <a:pt x="217" y="170"/>
                  <a:pt x="217" y="170"/>
                </a:cubicBezTo>
                <a:cubicBezTo>
                  <a:pt x="95" y="170"/>
                  <a:pt x="95" y="170"/>
                  <a:pt x="95" y="170"/>
                </a:cubicBezTo>
                <a:cubicBezTo>
                  <a:pt x="72" y="193"/>
                  <a:pt x="72" y="193"/>
                  <a:pt x="72" y="193"/>
                </a:cubicBezTo>
                <a:cubicBezTo>
                  <a:pt x="222" y="193"/>
                  <a:pt x="222" y="193"/>
                  <a:pt x="222" y="193"/>
                </a:cubicBezTo>
                <a:cubicBezTo>
                  <a:pt x="233" y="193"/>
                  <a:pt x="241" y="185"/>
                  <a:pt x="241" y="175"/>
                </a:cubicBezTo>
                <a:cubicBezTo>
                  <a:pt x="241" y="5"/>
                  <a:pt x="241" y="5"/>
                  <a:pt x="241" y="5"/>
                </a:cubicBezTo>
                <a:cubicBezTo>
                  <a:pt x="241" y="2"/>
                  <a:pt x="239" y="0"/>
                  <a:pt x="236" y="0"/>
                </a:cubicBezTo>
                <a:close/>
                <a:moveTo>
                  <a:pt x="47" y="32"/>
                </a:moveTo>
                <a:cubicBezTo>
                  <a:pt x="42" y="32"/>
                  <a:pt x="39" y="28"/>
                  <a:pt x="39" y="24"/>
                </a:cubicBezTo>
                <a:cubicBezTo>
                  <a:pt x="39" y="19"/>
                  <a:pt x="42" y="15"/>
                  <a:pt x="47" y="15"/>
                </a:cubicBezTo>
                <a:cubicBezTo>
                  <a:pt x="52" y="15"/>
                  <a:pt x="55" y="19"/>
                  <a:pt x="55" y="24"/>
                </a:cubicBezTo>
                <a:cubicBezTo>
                  <a:pt x="55" y="28"/>
                  <a:pt x="52" y="32"/>
                  <a:pt x="47" y="32"/>
                </a:cubicBezTo>
                <a:close/>
                <a:moveTo>
                  <a:pt x="77" y="32"/>
                </a:moveTo>
                <a:cubicBezTo>
                  <a:pt x="72" y="32"/>
                  <a:pt x="69" y="28"/>
                  <a:pt x="69" y="24"/>
                </a:cubicBezTo>
                <a:cubicBezTo>
                  <a:pt x="69" y="19"/>
                  <a:pt x="72" y="15"/>
                  <a:pt x="77" y="15"/>
                </a:cubicBezTo>
                <a:cubicBezTo>
                  <a:pt x="81" y="15"/>
                  <a:pt x="85" y="19"/>
                  <a:pt x="85" y="24"/>
                </a:cubicBezTo>
                <a:cubicBezTo>
                  <a:pt x="85" y="28"/>
                  <a:pt x="81" y="32"/>
                  <a:pt x="77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Oval 30"/>
          <p:cNvSpPr/>
          <p:nvPr/>
        </p:nvSpPr>
        <p:spPr>
          <a:xfrm>
            <a:off x="4402691" y="1753268"/>
            <a:ext cx="1123570" cy="1123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Freeform 59"/>
          <p:cNvSpPr>
            <a:spLocks noEditPoints="1"/>
          </p:cNvSpPr>
          <p:nvPr/>
        </p:nvSpPr>
        <p:spPr bwMode="auto">
          <a:xfrm>
            <a:off x="4685461" y="2075441"/>
            <a:ext cx="558029" cy="479224"/>
          </a:xfrm>
          <a:custGeom>
            <a:avLst/>
            <a:gdLst>
              <a:gd name="T0" fmla="*/ 223 w 228"/>
              <a:gd name="T1" fmla="*/ 0 h 196"/>
              <a:gd name="T2" fmla="*/ 210 w 228"/>
              <a:gd name="T3" fmla="*/ 0 h 196"/>
              <a:gd name="T4" fmla="*/ 205 w 228"/>
              <a:gd name="T5" fmla="*/ 5 h 196"/>
              <a:gd name="T6" fmla="*/ 205 w 228"/>
              <a:gd name="T7" fmla="*/ 10 h 196"/>
              <a:gd name="T8" fmla="*/ 20 w 228"/>
              <a:gd name="T9" fmla="*/ 42 h 196"/>
              <a:gd name="T10" fmla="*/ 20 w 228"/>
              <a:gd name="T11" fmla="*/ 40 h 196"/>
              <a:gd name="T12" fmla="*/ 15 w 228"/>
              <a:gd name="T13" fmla="*/ 35 h 196"/>
              <a:gd name="T14" fmla="*/ 5 w 228"/>
              <a:gd name="T15" fmla="*/ 35 h 196"/>
              <a:gd name="T16" fmla="*/ 0 w 228"/>
              <a:gd name="T17" fmla="*/ 40 h 196"/>
              <a:gd name="T18" fmla="*/ 0 w 228"/>
              <a:gd name="T19" fmla="*/ 45 h 196"/>
              <a:gd name="T20" fmla="*/ 0 w 228"/>
              <a:gd name="T21" fmla="*/ 135 h 196"/>
              <a:gd name="T22" fmla="*/ 0 w 228"/>
              <a:gd name="T23" fmla="*/ 140 h 196"/>
              <a:gd name="T24" fmla="*/ 5 w 228"/>
              <a:gd name="T25" fmla="*/ 145 h 196"/>
              <a:gd name="T26" fmla="*/ 15 w 228"/>
              <a:gd name="T27" fmla="*/ 145 h 196"/>
              <a:gd name="T28" fmla="*/ 20 w 228"/>
              <a:gd name="T29" fmla="*/ 140 h 196"/>
              <a:gd name="T30" fmla="*/ 20 w 228"/>
              <a:gd name="T31" fmla="*/ 138 h 196"/>
              <a:gd name="T32" fmla="*/ 70 w 228"/>
              <a:gd name="T33" fmla="*/ 147 h 196"/>
              <a:gd name="T34" fmla="*/ 70 w 228"/>
              <a:gd name="T35" fmla="*/ 148 h 196"/>
              <a:gd name="T36" fmla="*/ 117 w 228"/>
              <a:gd name="T37" fmla="*/ 196 h 196"/>
              <a:gd name="T38" fmla="*/ 162 w 228"/>
              <a:gd name="T39" fmla="*/ 162 h 196"/>
              <a:gd name="T40" fmla="*/ 205 w 228"/>
              <a:gd name="T41" fmla="*/ 170 h 196"/>
              <a:gd name="T42" fmla="*/ 205 w 228"/>
              <a:gd name="T43" fmla="*/ 175 h 196"/>
              <a:gd name="T44" fmla="*/ 210 w 228"/>
              <a:gd name="T45" fmla="*/ 180 h 196"/>
              <a:gd name="T46" fmla="*/ 223 w 228"/>
              <a:gd name="T47" fmla="*/ 180 h 196"/>
              <a:gd name="T48" fmla="*/ 228 w 228"/>
              <a:gd name="T49" fmla="*/ 175 h 196"/>
              <a:gd name="T50" fmla="*/ 228 w 228"/>
              <a:gd name="T51" fmla="*/ 5 h 196"/>
              <a:gd name="T52" fmla="*/ 223 w 228"/>
              <a:gd name="T53" fmla="*/ 0 h 196"/>
              <a:gd name="T54" fmla="*/ 117 w 228"/>
              <a:gd name="T55" fmla="*/ 177 h 196"/>
              <a:gd name="T56" fmla="*/ 89 w 228"/>
              <a:gd name="T57" fmla="*/ 150 h 196"/>
              <a:gd name="T58" fmla="*/ 143 w 228"/>
              <a:gd name="T59" fmla="*/ 159 h 196"/>
              <a:gd name="T60" fmla="*/ 117 w 228"/>
              <a:gd name="T61" fmla="*/ 177 h 196"/>
              <a:gd name="T62" fmla="*/ 199 w 228"/>
              <a:gd name="T63" fmla="*/ 53 h 196"/>
              <a:gd name="T64" fmla="*/ 31 w 228"/>
              <a:gd name="T65" fmla="*/ 76 h 196"/>
              <a:gd name="T66" fmla="*/ 30 w 228"/>
              <a:gd name="T67" fmla="*/ 76 h 196"/>
              <a:gd name="T68" fmla="*/ 23 w 228"/>
              <a:gd name="T69" fmla="*/ 70 h 196"/>
              <a:gd name="T70" fmla="*/ 29 w 228"/>
              <a:gd name="T71" fmla="*/ 62 h 196"/>
              <a:gd name="T72" fmla="*/ 197 w 228"/>
              <a:gd name="T73" fmla="*/ 39 h 196"/>
              <a:gd name="T74" fmla="*/ 205 w 228"/>
              <a:gd name="T75" fmla="*/ 45 h 196"/>
              <a:gd name="T76" fmla="*/ 199 w 228"/>
              <a:gd name="T77" fmla="*/ 53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8" h="196">
                <a:moveTo>
                  <a:pt x="223" y="0"/>
                </a:moveTo>
                <a:cubicBezTo>
                  <a:pt x="210" y="0"/>
                  <a:pt x="210" y="0"/>
                  <a:pt x="210" y="0"/>
                </a:cubicBezTo>
                <a:cubicBezTo>
                  <a:pt x="207" y="0"/>
                  <a:pt x="205" y="2"/>
                  <a:pt x="205" y="5"/>
                </a:cubicBezTo>
                <a:cubicBezTo>
                  <a:pt x="205" y="10"/>
                  <a:pt x="205" y="10"/>
                  <a:pt x="205" y="1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7"/>
                  <a:pt x="18" y="35"/>
                  <a:pt x="1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2" y="35"/>
                  <a:pt x="0" y="37"/>
                  <a:pt x="0" y="4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5"/>
                  <a:pt x="5" y="145"/>
                </a:cubicBezTo>
                <a:cubicBezTo>
                  <a:pt x="15" y="145"/>
                  <a:pt x="15" y="145"/>
                  <a:pt x="15" y="145"/>
                </a:cubicBezTo>
                <a:cubicBezTo>
                  <a:pt x="18" y="145"/>
                  <a:pt x="20" y="143"/>
                  <a:pt x="20" y="14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70" y="147"/>
                  <a:pt x="70" y="147"/>
                  <a:pt x="70" y="147"/>
                </a:cubicBezTo>
                <a:cubicBezTo>
                  <a:pt x="70" y="147"/>
                  <a:pt x="70" y="148"/>
                  <a:pt x="70" y="148"/>
                </a:cubicBezTo>
                <a:cubicBezTo>
                  <a:pt x="70" y="175"/>
                  <a:pt x="91" y="196"/>
                  <a:pt x="117" y="196"/>
                </a:cubicBezTo>
                <a:cubicBezTo>
                  <a:pt x="138" y="196"/>
                  <a:pt x="156" y="182"/>
                  <a:pt x="162" y="162"/>
                </a:cubicBezTo>
                <a:cubicBezTo>
                  <a:pt x="205" y="170"/>
                  <a:pt x="205" y="170"/>
                  <a:pt x="205" y="170"/>
                </a:cubicBezTo>
                <a:cubicBezTo>
                  <a:pt x="205" y="175"/>
                  <a:pt x="205" y="175"/>
                  <a:pt x="205" y="175"/>
                </a:cubicBezTo>
                <a:cubicBezTo>
                  <a:pt x="205" y="178"/>
                  <a:pt x="207" y="180"/>
                  <a:pt x="210" y="180"/>
                </a:cubicBezTo>
                <a:cubicBezTo>
                  <a:pt x="223" y="180"/>
                  <a:pt x="223" y="180"/>
                  <a:pt x="223" y="180"/>
                </a:cubicBezTo>
                <a:cubicBezTo>
                  <a:pt x="226" y="180"/>
                  <a:pt x="228" y="178"/>
                  <a:pt x="228" y="175"/>
                </a:cubicBezTo>
                <a:cubicBezTo>
                  <a:pt x="228" y="5"/>
                  <a:pt x="228" y="5"/>
                  <a:pt x="228" y="5"/>
                </a:cubicBezTo>
                <a:cubicBezTo>
                  <a:pt x="228" y="2"/>
                  <a:pt x="226" y="0"/>
                  <a:pt x="223" y="0"/>
                </a:cubicBezTo>
                <a:moveTo>
                  <a:pt x="117" y="177"/>
                </a:moveTo>
                <a:cubicBezTo>
                  <a:pt x="102" y="177"/>
                  <a:pt x="90" y="165"/>
                  <a:pt x="89" y="15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39" y="170"/>
                  <a:pt x="129" y="177"/>
                  <a:pt x="117" y="177"/>
                </a:cubicBezTo>
                <a:moveTo>
                  <a:pt x="199" y="53"/>
                </a:moveTo>
                <a:cubicBezTo>
                  <a:pt x="31" y="76"/>
                  <a:pt x="31" y="76"/>
                  <a:pt x="31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6" y="76"/>
                  <a:pt x="23" y="73"/>
                  <a:pt x="23" y="70"/>
                </a:cubicBezTo>
                <a:cubicBezTo>
                  <a:pt x="22" y="66"/>
                  <a:pt x="25" y="62"/>
                  <a:pt x="29" y="62"/>
                </a:cubicBezTo>
                <a:cubicBezTo>
                  <a:pt x="197" y="39"/>
                  <a:pt x="197" y="39"/>
                  <a:pt x="197" y="39"/>
                </a:cubicBezTo>
                <a:cubicBezTo>
                  <a:pt x="201" y="38"/>
                  <a:pt x="204" y="41"/>
                  <a:pt x="205" y="45"/>
                </a:cubicBezTo>
                <a:cubicBezTo>
                  <a:pt x="205" y="49"/>
                  <a:pt x="203" y="52"/>
                  <a:pt x="199" y="5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Oval 32"/>
          <p:cNvSpPr/>
          <p:nvPr/>
        </p:nvSpPr>
        <p:spPr>
          <a:xfrm>
            <a:off x="1901211" y="1772183"/>
            <a:ext cx="1123570" cy="11235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Freeform 24"/>
          <p:cNvSpPr>
            <a:spLocks noEditPoints="1"/>
          </p:cNvSpPr>
          <p:nvPr/>
        </p:nvSpPr>
        <p:spPr bwMode="auto">
          <a:xfrm>
            <a:off x="2169073" y="2001707"/>
            <a:ext cx="587847" cy="664522"/>
          </a:xfrm>
          <a:custGeom>
            <a:avLst/>
            <a:gdLst>
              <a:gd name="T0" fmla="*/ 62 w 240"/>
              <a:gd name="T1" fmla="*/ 49 h 272"/>
              <a:gd name="T2" fmla="*/ 35 w 240"/>
              <a:gd name="T3" fmla="*/ 35 h 272"/>
              <a:gd name="T4" fmla="*/ 49 w 240"/>
              <a:gd name="T5" fmla="*/ 62 h 272"/>
              <a:gd name="T6" fmla="*/ 62 w 240"/>
              <a:gd name="T7" fmla="*/ 62 h 272"/>
              <a:gd name="T8" fmla="*/ 9 w 240"/>
              <a:gd name="T9" fmla="*/ 111 h 272"/>
              <a:gd name="T10" fmla="*/ 9 w 240"/>
              <a:gd name="T11" fmla="*/ 130 h 272"/>
              <a:gd name="T12" fmla="*/ 38 w 240"/>
              <a:gd name="T13" fmla="*/ 120 h 272"/>
              <a:gd name="T14" fmla="*/ 120 w 240"/>
              <a:gd name="T15" fmla="*/ 38 h 272"/>
              <a:gd name="T16" fmla="*/ 129 w 240"/>
              <a:gd name="T17" fmla="*/ 10 h 272"/>
              <a:gd name="T18" fmla="*/ 111 w 240"/>
              <a:gd name="T19" fmla="*/ 10 h 272"/>
              <a:gd name="T20" fmla="*/ 120 w 240"/>
              <a:gd name="T21" fmla="*/ 38 h 272"/>
              <a:gd name="T22" fmla="*/ 107 w 240"/>
              <a:gd name="T23" fmla="*/ 272 h 272"/>
              <a:gd name="T24" fmla="*/ 153 w 240"/>
              <a:gd name="T25" fmla="*/ 253 h 272"/>
              <a:gd name="T26" fmla="*/ 87 w 240"/>
              <a:gd name="T27" fmla="*/ 244 h 272"/>
              <a:gd name="T28" fmla="*/ 205 w 240"/>
              <a:gd name="T29" fmla="*/ 35 h 272"/>
              <a:gd name="T30" fmla="*/ 178 w 240"/>
              <a:gd name="T31" fmla="*/ 49 h 272"/>
              <a:gd name="T32" fmla="*/ 185 w 240"/>
              <a:gd name="T33" fmla="*/ 65 h 272"/>
              <a:gd name="T34" fmla="*/ 205 w 240"/>
              <a:gd name="T35" fmla="*/ 49 h 272"/>
              <a:gd name="T36" fmla="*/ 120 w 240"/>
              <a:gd name="T37" fmla="*/ 49 h 272"/>
              <a:gd name="T38" fmla="*/ 61 w 240"/>
              <a:gd name="T39" fmla="*/ 156 h 272"/>
              <a:gd name="T40" fmla="*/ 78 w 240"/>
              <a:gd name="T41" fmla="*/ 186 h 272"/>
              <a:gd name="T42" fmla="*/ 75 w 240"/>
              <a:gd name="T43" fmla="*/ 199 h 272"/>
              <a:gd name="T44" fmla="*/ 69 w 240"/>
              <a:gd name="T45" fmla="*/ 229 h 272"/>
              <a:gd name="T46" fmla="*/ 166 w 240"/>
              <a:gd name="T47" fmla="*/ 235 h 272"/>
              <a:gd name="T48" fmla="*/ 171 w 240"/>
              <a:gd name="T49" fmla="*/ 204 h 272"/>
              <a:gd name="T50" fmla="*/ 162 w 240"/>
              <a:gd name="T51" fmla="*/ 199 h 272"/>
              <a:gd name="T52" fmla="*/ 178 w 240"/>
              <a:gd name="T53" fmla="*/ 158 h 272"/>
              <a:gd name="T54" fmla="*/ 120 w 240"/>
              <a:gd name="T55" fmla="*/ 49 h 272"/>
              <a:gd name="T56" fmla="*/ 117 w 240"/>
              <a:gd name="T57" fmla="*/ 136 h 272"/>
              <a:gd name="T58" fmla="*/ 120 w 240"/>
              <a:gd name="T59" fmla="*/ 170 h 272"/>
              <a:gd name="T60" fmla="*/ 143 w 240"/>
              <a:gd name="T61" fmla="*/ 186 h 272"/>
              <a:gd name="T62" fmla="*/ 127 w 240"/>
              <a:gd name="T63" fmla="*/ 199 h 272"/>
              <a:gd name="T64" fmla="*/ 141 w 240"/>
              <a:gd name="T65" fmla="*/ 136 h 272"/>
              <a:gd name="T66" fmla="*/ 141 w 240"/>
              <a:gd name="T67" fmla="*/ 107 h 272"/>
              <a:gd name="T68" fmla="*/ 125 w 240"/>
              <a:gd name="T69" fmla="*/ 127 h 272"/>
              <a:gd name="T70" fmla="*/ 111 w 240"/>
              <a:gd name="T71" fmla="*/ 111 h 272"/>
              <a:gd name="T72" fmla="*/ 85 w 240"/>
              <a:gd name="T73" fmla="*/ 122 h 272"/>
              <a:gd name="T74" fmla="*/ 107 w 240"/>
              <a:gd name="T75" fmla="*/ 136 h 272"/>
              <a:gd name="T76" fmla="*/ 97 w 240"/>
              <a:gd name="T77" fmla="*/ 199 h 272"/>
              <a:gd name="T78" fmla="*/ 78 w 240"/>
              <a:gd name="T79" fmla="*/ 147 h 272"/>
              <a:gd name="T80" fmla="*/ 77 w 240"/>
              <a:gd name="T81" fmla="*/ 146 h 272"/>
              <a:gd name="T82" fmla="*/ 120 w 240"/>
              <a:gd name="T83" fmla="*/ 68 h 272"/>
              <a:gd name="T84" fmla="*/ 162 w 240"/>
              <a:gd name="T85" fmla="*/ 147 h 272"/>
              <a:gd name="T86" fmla="*/ 138 w 240"/>
              <a:gd name="T87" fmla="*/ 117 h 272"/>
              <a:gd name="T88" fmla="*/ 147 w 240"/>
              <a:gd name="T89" fmla="*/ 122 h 272"/>
              <a:gd name="T90" fmla="*/ 135 w 240"/>
              <a:gd name="T91" fmla="*/ 127 h 272"/>
              <a:gd name="T92" fmla="*/ 100 w 240"/>
              <a:gd name="T93" fmla="*/ 127 h 272"/>
              <a:gd name="T94" fmla="*/ 100 w 240"/>
              <a:gd name="T95" fmla="*/ 116 h 272"/>
              <a:gd name="T96" fmla="*/ 107 w 240"/>
              <a:gd name="T97" fmla="*/ 127 h 272"/>
              <a:gd name="T98" fmla="*/ 212 w 240"/>
              <a:gd name="T99" fmla="*/ 111 h 272"/>
              <a:gd name="T100" fmla="*/ 212 w 240"/>
              <a:gd name="T101" fmla="*/ 130 h 272"/>
              <a:gd name="T102" fmla="*/ 240 w 240"/>
              <a:gd name="T103" fmla="*/ 12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0" h="272">
                <a:moveTo>
                  <a:pt x="62" y="62"/>
                </a:moveTo>
                <a:cubicBezTo>
                  <a:pt x="66" y="58"/>
                  <a:pt x="66" y="52"/>
                  <a:pt x="62" y="49"/>
                </a:cubicBezTo>
                <a:cubicBezTo>
                  <a:pt x="49" y="35"/>
                  <a:pt x="49" y="35"/>
                  <a:pt x="49" y="35"/>
                </a:cubicBezTo>
                <a:cubicBezTo>
                  <a:pt x="45" y="32"/>
                  <a:pt x="39" y="32"/>
                  <a:pt x="35" y="35"/>
                </a:cubicBezTo>
                <a:cubicBezTo>
                  <a:pt x="32" y="39"/>
                  <a:pt x="32" y="45"/>
                  <a:pt x="35" y="49"/>
                </a:cubicBezTo>
                <a:cubicBezTo>
                  <a:pt x="49" y="62"/>
                  <a:pt x="49" y="62"/>
                  <a:pt x="49" y="62"/>
                </a:cubicBezTo>
                <a:cubicBezTo>
                  <a:pt x="50" y="64"/>
                  <a:pt x="53" y="65"/>
                  <a:pt x="55" y="65"/>
                </a:cubicBezTo>
                <a:cubicBezTo>
                  <a:pt x="58" y="65"/>
                  <a:pt x="60" y="64"/>
                  <a:pt x="62" y="62"/>
                </a:cubicBezTo>
                <a:moveTo>
                  <a:pt x="28" y="111"/>
                </a:moveTo>
                <a:cubicBezTo>
                  <a:pt x="9" y="111"/>
                  <a:pt x="9" y="111"/>
                  <a:pt x="9" y="111"/>
                </a:cubicBezTo>
                <a:cubicBezTo>
                  <a:pt x="4" y="111"/>
                  <a:pt x="0" y="115"/>
                  <a:pt x="0" y="120"/>
                </a:cubicBezTo>
                <a:cubicBezTo>
                  <a:pt x="0" y="125"/>
                  <a:pt x="4" y="130"/>
                  <a:pt x="9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34" y="130"/>
                  <a:pt x="38" y="125"/>
                  <a:pt x="38" y="120"/>
                </a:cubicBezTo>
                <a:cubicBezTo>
                  <a:pt x="38" y="115"/>
                  <a:pt x="34" y="111"/>
                  <a:pt x="28" y="111"/>
                </a:cubicBezTo>
                <a:moveTo>
                  <a:pt x="120" y="38"/>
                </a:moveTo>
                <a:cubicBezTo>
                  <a:pt x="125" y="38"/>
                  <a:pt x="129" y="34"/>
                  <a:pt x="129" y="29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9" y="4"/>
                  <a:pt x="125" y="0"/>
                  <a:pt x="120" y="0"/>
                </a:cubicBezTo>
                <a:cubicBezTo>
                  <a:pt x="115" y="0"/>
                  <a:pt x="111" y="4"/>
                  <a:pt x="111" y="10"/>
                </a:cubicBezTo>
                <a:cubicBezTo>
                  <a:pt x="111" y="29"/>
                  <a:pt x="111" y="29"/>
                  <a:pt x="111" y="29"/>
                </a:cubicBezTo>
                <a:cubicBezTo>
                  <a:pt x="111" y="34"/>
                  <a:pt x="115" y="38"/>
                  <a:pt x="120" y="38"/>
                </a:cubicBezTo>
                <a:moveTo>
                  <a:pt x="87" y="253"/>
                </a:moveTo>
                <a:cubicBezTo>
                  <a:pt x="87" y="264"/>
                  <a:pt x="96" y="272"/>
                  <a:pt x="107" y="272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44" y="272"/>
                  <a:pt x="153" y="264"/>
                  <a:pt x="153" y="253"/>
                </a:cubicBezTo>
                <a:cubicBezTo>
                  <a:pt x="153" y="244"/>
                  <a:pt x="153" y="244"/>
                  <a:pt x="153" y="244"/>
                </a:cubicBezTo>
                <a:cubicBezTo>
                  <a:pt x="87" y="244"/>
                  <a:pt x="87" y="244"/>
                  <a:pt x="87" y="244"/>
                </a:cubicBezTo>
                <a:cubicBezTo>
                  <a:pt x="87" y="253"/>
                  <a:pt x="87" y="253"/>
                  <a:pt x="87" y="253"/>
                </a:cubicBezTo>
                <a:close/>
                <a:moveTo>
                  <a:pt x="205" y="35"/>
                </a:moveTo>
                <a:cubicBezTo>
                  <a:pt x="201" y="32"/>
                  <a:pt x="195" y="32"/>
                  <a:pt x="192" y="35"/>
                </a:cubicBezTo>
                <a:cubicBezTo>
                  <a:pt x="178" y="49"/>
                  <a:pt x="178" y="49"/>
                  <a:pt x="178" y="49"/>
                </a:cubicBezTo>
                <a:cubicBezTo>
                  <a:pt x="174" y="52"/>
                  <a:pt x="174" y="58"/>
                  <a:pt x="178" y="62"/>
                </a:cubicBezTo>
                <a:cubicBezTo>
                  <a:pt x="180" y="64"/>
                  <a:pt x="182" y="65"/>
                  <a:pt x="185" y="65"/>
                </a:cubicBezTo>
                <a:cubicBezTo>
                  <a:pt x="187" y="65"/>
                  <a:pt x="190" y="64"/>
                  <a:pt x="192" y="62"/>
                </a:cubicBezTo>
                <a:cubicBezTo>
                  <a:pt x="205" y="49"/>
                  <a:pt x="205" y="49"/>
                  <a:pt x="205" y="49"/>
                </a:cubicBezTo>
                <a:cubicBezTo>
                  <a:pt x="209" y="45"/>
                  <a:pt x="209" y="39"/>
                  <a:pt x="205" y="35"/>
                </a:cubicBezTo>
                <a:moveTo>
                  <a:pt x="120" y="49"/>
                </a:moveTo>
                <a:cubicBezTo>
                  <a:pt x="81" y="49"/>
                  <a:pt x="50" y="80"/>
                  <a:pt x="50" y="118"/>
                </a:cubicBezTo>
                <a:cubicBezTo>
                  <a:pt x="50" y="132"/>
                  <a:pt x="54" y="145"/>
                  <a:pt x="61" y="156"/>
                </a:cubicBezTo>
                <a:cubicBezTo>
                  <a:pt x="62" y="157"/>
                  <a:pt x="62" y="158"/>
                  <a:pt x="62" y="158"/>
                </a:cubicBezTo>
                <a:cubicBezTo>
                  <a:pt x="75" y="176"/>
                  <a:pt x="78" y="182"/>
                  <a:pt x="78" y="186"/>
                </a:cubicBezTo>
                <a:cubicBezTo>
                  <a:pt x="78" y="199"/>
                  <a:pt x="78" y="199"/>
                  <a:pt x="78" y="199"/>
                </a:cubicBezTo>
                <a:cubicBezTo>
                  <a:pt x="75" y="199"/>
                  <a:pt x="75" y="199"/>
                  <a:pt x="75" y="199"/>
                </a:cubicBezTo>
                <a:cubicBezTo>
                  <a:pt x="71" y="199"/>
                  <a:pt x="69" y="200"/>
                  <a:pt x="69" y="204"/>
                </a:cubicBezTo>
                <a:cubicBezTo>
                  <a:pt x="69" y="229"/>
                  <a:pt x="69" y="229"/>
                  <a:pt x="69" y="229"/>
                </a:cubicBezTo>
                <a:cubicBezTo>
                  <a:pt x="69" y="233"/>
                  <a:pt x="71" y="235"/>
                  <a:pt x="75" y="235"/>
                </a:cubicBezTo>
                <a:cubicBezTo>
                  <a:pt x="166" y="235"/>
                  <a:pt x="166" y="235"/>
                  <a:pt x="166" y="235"/>
                </a:cubicBezTo>
                <a:cubicBezTo>
                  <a:pt x="169" y="235"/>
                  <a:pt x="171" y="233"/>
                  <a:pt x="171" y="229"/>
                </a:cubicBezTo>
                <a:cubicBezTo>
                  <a:pt x="171" y="204"/>
                  <a:pt x="171" y="204"/>
                  <a:pt x="171" y="204"/>
                </a:cubicBezTo>
                <a:cubicBezTo>
                  <a:pt x="171" y="200"/>
                  <a:pt x="169" y="199"/>
                  <a:pt x="166" y="199"/>
                </a:cubicBezTo>
                <a:cubicBezTo>
                  <a:pt x="162" y="199"/>
                  <a:pt x="162" y="199"/>
                  <a:pt x="162" y="199"/>
                </a:cubicBezTo>
                <a:cubicBezTo>
                  <a:pt x="162" y="186"/>
                  <a:pt x="162" y="186"/>
                  <a:pt x="162" y="186"/>
                </a:cubicBezTo>
                <a:cubicBezTo>
                  <a:pt x="162" y="183"/>
                  <a:pt x="163" y="178"/>
                  <a:pt x="178" y="158"/>
                </a:cubicBezTo>
                <a:cubicBezTo>
                  <a:pt x="186" y="146"/>
                  <a:pt x="190" y="133"/>
                  <a:pt x="190" y="118"/>
                </a:cubicBezTo>
                <a:cubicBezTo>
                  <a:pt x="190" y="80"/>
                  <a:pt x="159" y="49"/>
                  <a:pt x="120" y="49"/>
                </a:cubicBezTo>
                <a:moveTo>
                  <a:pt x="120" y="170"/>
                </a:moveTo>
                <a:cubicBezTo>
                  <a:pt x="117" y="136"/>
                  <a:pt x="117" y="136"/>
                  <a:pt x="117" y="136"/>
                </a:cubicBezTo>
                <a:cubicBezTo>
                  <a:pt x="124" y="136"/>
                  <a:pt x="124" y="136"/>
                  <a:pt x="124" y="136"/>
                </a:cubicBezTo>
                <a:lnTo>
                  <a:pt x="120" y="170"/>
                </a:lnTo>
                <a:close/>
                <a:moveTo>
                  <a:pt x="162" y="147"/>
                </a:moveTo>
                <a:cubicBezTo>
                  <a:pt x="147" y="168"/>
                  <a:pt x="143" y="176"/>
                  <a:pt x="143" y="186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27" y="199"/>
                  <a:pt x="127" y="199"/>
                  <a:pt x="127" y="199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9" y="136"/>
                  <a:pt x="156" y="130"/>
                  <a:pt x="156" y="122"/>
                </a:cubicBezTo>
                <a:cubicBezTo>
                  <a:pt x="156" y="113"/>
                  <a:pt x="149" y="107"/>
                  <a:pt x="141" y="107"/>
                </a:cubicBezTo>
                <a:cubicBezTo>
                  <a:pt x="137" y="107"/>
                  <a:pt x="134" y="108"/>
                  <a:pt x="131" y="111"/>
                </a:cubicBezTo>
                <a:cubicBezTo>
                  <a:pt x="127" y="115"/>
                  <a:pt x="125" y="122"/>
                  <a:pt x="125" y="127"/>
                </a:cubicBezTo>
                <a:cubicBezTo>
                  <a:pt x="116" y="127"/>
                  <a:pt x="116" y="127"/>
                  <a:pt x="116" y="127"/>
                </a:cubicBezTo>
                <a:cubicBezTo>
                  <a:pt x="116" y="122"/>
                  <a:pt x="115" y="116"/>
                  <a:pt x="111" y="111"/>
                </a:cubicBezTo>
                <a:cubicBezTo>
                  <a:pt x="108" y="108"/>
                  <a:pt x="104" y="107"/>
                  <a:pt x="100" y="107"/>
                </a:cubicBezTo>
                <a:cubicBezTo>
                  <a:pt x="92" y="107"/>
                  <a:pt x="85" y="113"/>
                  <a:pt x="85" y="122"/>
                </a:cubicBezTo>
                <a:cubicBezTo>
                  <a:pt x="85" y="130"/>
                  <a:pt x="92" y="136"/>
                  <a:pt x="100" y="136"/>
                </a:cubicBezTo>
                <a:cubicBezTo>
                  <a:pt x="107" y="136"/>
                  <a:pt x="107" y="136"/>
                  <a:pt x="107" y="136"/>
                </a:cubicBezTo>
                <a:cubicBezTo>
                  <a:pt x="114" y="199"/>
                  <a:pt x="114" y="199"/>
                  <a:pt x="114" y="199"/>
                </a:cubicBezTo>
                <a:cubicBezTo>
                  <a:pt x="97" y="199"/>
                  <a:pt x="97" y="199"/>
                  <a:pt x="97" y="199"/>
                </a:cubicBezTo>
                <a:cubicBezTo>
                  <a:pt x="97" y="186"/>
                  <a:pt x="97" y="186"/>
                  <a:pt x="97" y="186"/>
                </a:cubicBezTo>
                <a:cubicBezTo>
                  <a:pt x="97" y="177"/>
                  <a:pt x="93" y="168"/>
                  <a:pt x="78" y="147"/>
                </a:cubicBezTo>
                <a:cubicBezTo>
                  <a:pt x="78" y="147"/>
                  <a:pt x="78" y="147"/>
                  <a:pt x="78" y="147"/>
                </a:cubicBezTo>
                <a:cubicBezTo>
                  <a:pt x="77" y="146"/>
                  <a:pt x="77" y="146"/>
                  <a:pt x="77" y="146"/>
                </a:cubicBezTo>
                <a:cubicBezTo>
                  <a:pt x="71" y="138"/>
                  <a:pt x="68" y="128"/>
                  <a:pt x="68" y="118"/>
                </a:cubicBezTo>
                <a:cubicBezTo>
                  <a:pt x="68" y="91"/>
                  <a:pt x="92" y="68"/>
                  <a:pt x="120" y="68"/>
                </a:cubicBezTo>
                <a:cubicBezTo>
                  <a:pt x="148" y="68"/>
                  <a:pt x="172" y="91"/>
                  <a:pt x="172" y="118"/>
                </a:cubicBezTo>
                <a:cubicBezTo>
                  <a:pt x="172" y="129"/>
                  <a:pt x="168" y="139"/>
                  <a:pt x="162" y="147"/>
                </a:cubicBezTo>
                <a:moveTo>
                  <a:pt x="135" y="127"/>
                </a:moveTo>
                <a:cubicBezTo>
                  <a:pt x="135" y="124"/>
                  <a:pt x="136" y="119"/>
                  <a:pt x="138" y="117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4" y="116"/>
                  <a:pt x="147" y="119"/>
                  <a:pt x="147" y="122"/>
                </a:cubicBezTo>
                <a:cubicBezTo>
                  <a:pt x="147" y="125"/>
                  <a:pt x="144" y="127"/>
                  <a:pt x="141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07" y="127"/>
                </a:moveTo>
                <a:cubicBezTo>
                  <a:pt x="100" y="127"/>
                  <a:pt x="100" y="127"/>
                  <a:pt x="100" y="127"/>
                </a:cubicBezTo>
                <a:cubicBezTo>
                  <a:pt x="97" y="127"/>
                  <a:pt x="94" y="125"/>
                  <a:pt x="94" y="122"/>
                </a:cubicBezTo>
                <a:cubicBezTo>
                  <a:pt x="94" y="119"/>
                  <a:pt x="97" y="116"/>
                  <a:pt x="100" y="116"/>
                </a:cubicBezTo>
                <a:cubicBezTo>
                  <a:pt x="102" y="116"/>
                  <a:pt x="103" y="117"/>
                  <a:pt x="104" y="118"/>
                </a:cubicBezTo>
                <a:cubicBezTo>
                  <a:pt x="106" y="120"/>
                  <a:pt x="107" y="124"/>
                  <a:pt x="107" y="127"/>
                </a:cubicBezTo>
                <a:moveTo>
                  <a:pt x="231" y="111"/>
                </a:moveTo>
                <a:cubicBezTo>
                  <a:pt x="212" y="111"/>
                  <a:pt x="212" y="111"/>
                  <a:pt x="212" y="111"/>
                </a:cubicBezTo>
                <a:cubicBezTo>
                  <a:pt x="206" y="111"/>
                  <a:pt x="202" y="115"/>
                  <a:pt x="202" y="120"/>
                </a:cubicBezTo>
                <a:cubicBezTo>
                  <a:pt x="202" y="125"/>
                  <a:pt x="206" y="130"/>
                  <a:pt x="212" y="130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6" y="130"/>
                  <a:pt x="240" y="125"/>
                  <a:pt x="240" y="120"/>
                </a:cubicBezTo>
                <a:cubicBezTo>
                  <a:pt x="240" y="115"/>
                  <a:pt x="236" y="111"/>
                  <a:pt x="231" y="1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Rectangle 34"/>
          <p:cNvSpPr/>
          <p:nvPr/>
        </p:nvSpPr>
        <p:spPr>
          <a:xfrm>
            <a:off x="2170286" y="3110482"/>
            <a:ext cx="5854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工作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Rectangle 35"/>
          <p:cNvSpPr/>
          <p:nvPr/>
        </p:nvSpPr>
        <p:spPr>
          <a:xfrm>
            <a:off x="4653333" y="3094773"/>
            <a:ext cx="622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工作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Rectangle 36"/>
          <p:cNvSpPr/>
          <p:nvPr/>
        </p:nvSpPr>
        <p:spPr>
          <a:xfrm>
            <a:off x="7073064" y="3090752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工作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Rectangle 37"/>
          <p:cNvSpPr/>
          <p:nvPr/>
        </p:nvSpPr>
        <p:spPr>
          <a:xfrm>
            <a:off x="9599328" y="3096282"/>
            <a:ext cx="625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工作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4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TextBox 38"/>
          <p:cNvSpPr txBox="1"/>
          <p:nvPr/>
        </p:nvSpPr>
        <p:spPr>
          <a:xfrm>
            <a:off x="1420954" y="3888400"/>
            <a:ext cx="4485654" cy="56682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sit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consetetur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sadipscing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diam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nonumy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eirmod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tempor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invidunt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labore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aliquyam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erat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diam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voluptua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At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vero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accusam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Freeform 77"/>
          <p:cNvSpPr/>
          <p:nvPr/>
        </p:nvSpPr>
        <p:spPr bwMode="auto">
          <a:xfrm>
            <a:off x="995820" y="3961371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rgbClr val="8DCCB0"/>
              </a:solidFill>
              <a:cs typeface="+mn-ea"/>
              <a:sym typeface="+mn-lt"/>
            </a:endParaRPr>
          </a:p>
        </p:txBody>
      </p:sp>
      <p:sp>
        <p:nvSpPr>
          <p:cNvPr id="64" name="TextBox 40"/>
          <p:cNvSpPr txBox="1"/>
          <p:nvPr/>
        </p:nvSpPr>
        <p:spPr>
          <a:xfrm>
            <a:off x="1420954" y="4850109"/>
            <a:ext cx="4485654" cy="56682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Consetetur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sadipscing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diam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nonumy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eirmod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tempor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invidunt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labore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aliquyam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erat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diam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voluptua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At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vero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accusam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Freeform 77"/>
          <p:cNvSpPr/>
          <p:nvPr/>
        </p:nvSpPr>
        <p:spPr bwMode="auto">
          <a:xfrm>
            <a:off x="995820" y="4923080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rgbClr val="EA534F"/>
              </a:solidFill>
              <a:cs typeface="+mn-ea"/>
              <a:sym typeface="+mn-lt"/>
            </a:endParaRPr>
          </a:p>
        </p:txBody>
      </p:sp>
      <p:sp>
        <p:nvSpPr>
          <p:cNvPr id="66" name="TextBox 42"/>
          <p:cNvSpPr txBox="1"/>
          <p:nvPr/>
        </p:nvSpPr>
        <p:spPr>
          <a:xfrm>
            <a:off x="6824827" y="3888400"/>
            <a:ext cx="4485654" cy="56682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Lorem ipsum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sit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amet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consetetur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sadipscing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elitr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vero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accusam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At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vero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accusam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justo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duo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dolores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ea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rebum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Stet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clita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kasd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gubergren</a:t>
            </a:r>
            <a:r>
              <a: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Freeform 77"/>
          <p:cNvSpPr/>
          <p:nvPr/>
        </p:nvSpPr>
        <p:spPr bwMode="auto">
          <a:xfrm>
            <a:off x="6399693" y="3961371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rgbClr val="EA534F"/>
              </a:solidFill>
              <a:cs typeface="+mn-ea"/>
              <a:sym typeface="+mn-lt"/>
            </a:endParaRPr>
          </a:p>
        </p:txBody>
      </p:sp>
      <p:sp>
        <p:nvSpPr>
          <p:cNvPr id="68" name="TextBox 44"/>
          <p:cNvSpPr txBox="1"/>
          <p:nvPr/>
        </p:nvSpPr>
        <p:spPr>
          <a:xfrm>
            <a:off x="6824827" y="4850109"/>
            <a:ext cx="4485654" cy="566822"/>
          </a:xfrm>
          <a:prstGeom prst="rect">
            <a:avLst/>
          </a:prstGeom>
          <a:solidFill>
            <a:srgbClr val="F5F5F5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dolore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aliquyam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erat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diam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voluptua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vero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accusam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at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vero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accusam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justo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duo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dolores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ea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rebum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Stet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clita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kasd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gubergren</a:t>
            </a:r>
            <a:r>
              <a:rPr lang="id-ID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At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vero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1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eos</a:t>
            </a: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et.</a:t>
            </a:r>
            <a:endParaRPr lang="en-GB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Freeform 77"/>
          <p:cNvSpPr/>
          <p:nvPr/>
        </p:nvSpPr>
        <p:spPr bwMode="auto">
          <a:xfrm>
            <a:off x="6399693" y="4923080"/>
            <a:ext cx="324127" cy="274609"/>
          </a:xfrm>
          <a:custGeom>
            <a:avLst/>
            <a:gdLst>
              <a:gd name="T0" fmla="*/ 179 w 188"/>
              <a:gd name="T1" fmla="*/ 10 h 159"/>
              <a:gd name="T2" fmla="*/ 145 w 188"/>
              <a:gd name="T3" fmla="*/ 10 h 159"/>
              <a:gd name="T4" fmla="*/ 65 w 188"/>
              <a:gd name="T5" fmla="*/ 90 h 159"/>
              <a:gd name="T6" fmla="*/ 43 w 188"/>
              <a:gd name="T7" fmla="*/ 69 h 159"/>
              <a:gd name="T8" fmla="*/ 9 w 188"/>
              <a:gd name="T9" fmla="*/ 69 h 159"/>
              <a:gd name="T10" fmla="*/ 9 w 188"/>
              <a:gd name="T11" fmla="*/ 103 h 159"/>
              <a:gd name="T12" fmla="*/ 65 w 188"/>
              <a:gd name="T13" fmla="*/ 159 h 159"/>
              <a:gd name="T14" fmla="*/ 179 w 188"/>
              <a:gd name="T15" fmla="*/ 44 h 159"/>
              <a:gd name="T16" fmla="*/ 179 w 188"/>
              <a:gd name="T17" fmla="*/ 1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159">
                <a:moveTo>
                  <a:pt x="179" y="10"/>
                </a:moveTo>
                <a:cubicBezTo>
                  <a:pt x="170" y="0"/>
                  <a:pt x="154" y="0"/>
                  <a:pt x="145" y="10"/>
                </a:cubicBezTo>
                <a:cubicBezTo>
                  <a:pt x="65" y="90"/>
                  <a:pt x="65" y="90"/>
                  <a:pt x="65" y="90"/>
                </a:cubicBezTo>
                <a:cubicBezTo>
                  <a:pt x="43" y="69"/>
                  <a:pt x="43" y="69"/>
                  <a:pt x="43" y="69"/>
                </a:cubicBezTo>
                <a:cubicBezTo>
                  <a:pt x="34" y="59"/>
                  <a:pt x="19" y="59"/>
                  <a:pt x="9" y="69"/>
                </a:cubicBezTo>
                <a:cubicBezTo>
                  <a:pt x="0" y="78"/>
                  <a:pt x="0" y="94"/>
                  <a:pt x="9" y="103"/>
                </a:cubicBezTo>
                <a:cubicBezTo>
                  <a:pt x="65" y="159"/>
                  <a:pt x="65" y="159"/>
                  <a:pt x="65" y="159"/>
                </a:cubicBezTo>
                <a:cubicBezTo>
                  <a:pt x="179" y="44"/>
                  <a:pt x="179" y="44"/>
                  <a:pt x="179" y="44"/>
                </a:cubicBezTo>
                <a:cubicBezTo>
                  <a:pt x="188" y="35"/>
                  <a:pt x="188" y="19"/>
                  <a:pt x="179" y="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endParaRPr lang="en-GB" sz="1050">
              <a:solidFill>
                <a:srgbClr val="EA534F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12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4"/>
          <p:cNvSpPr/>
          <p:nvPr/>
        </p:nvSpPr>
        <p:spPr>
          <a:xfrm>
            <a:off x="1616788" y="2722303"/>
            <a:ext cx="908473" cy="131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8DCCB0"/>
              </a:solidFill>
              <a:cs typeface="+mn-ea"/>
              <a:sym typeface="+mn-lt"/>
            </a:endParaRPr>
          </a:p>
        </p:txBody>
      </p:sp>
      <p:sp>
        <p:nvSpPr>
          <p:cNvPr id="34" name="Text Placeholder 7"/>
          <p:cNvSpPr txBox="1"/>
          <p:nvPr/>
        </p:nvSpPr>
        <p:spPr>
          <a:xfrm>
            <a:off x="1501140" y="2974340"/>
            <a:ext cx="3074035" cy="909955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en-GB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活动策划</a:t>
            </a:r>
            <a:endParaRPr lang="zh-CN" altLang="en-GB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5" name="TextBox 23"/>
          <p:cNvSpPr txBox="1"/>
          <p:nvPr/>
        </p:nvSpPr>
        <p:spPr>
          <a:xfrm>
            <a:off x="1500929" y="4214233"/>
            <a:ext cx="5663682" cy="6524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Consetetur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sadipscing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elitr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,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sed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diam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nonumy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eirmod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tempor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invidunt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ut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labore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et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dolore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magna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aliquyam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erat</a:t>
            </a:r>
            <a:r>
              <a:rPr lang="id-ID" sz="1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 flipH="1">
            <a:off x="7790815" y="1504950"/>
            <a:ext cx="4369435" cy="5465445"/>
            <a:chOff x="6301306" y="324923"/>
            <a:chExt cx="5223425" cy="6533077"/>
          </a:xfrm>
        </p:grpSpPr>
        <p:pic>
          <p:nvPicPr>
            <p:cNvPr id="32" name="Picture Placeholder 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" b="94"/>
            <a:stretch>
              <a:fillRect/>
            </a:stretch>
          </p:blipFill>
          <p:spPr>
            <a:xfrm>
              <a:off x="6301306" y="324923"/>
              <a:ext cx="5223425" cy="6533077"/>
            </a:xfrm>
            <a:prstGeom prst="rect">
              <a:avLst/>
            </a:prstGeom>
          </p:spPr>
        </p:pic>
        <p:pic>
          <p:nvPicPr>
            <p:cNvPr id="36" name="图片占位符 2" descr="C:\Users\yj\Desktop\booklet-3397145_960_720.jpgbooklet-3397145_960_720"/>
            <p:cNvPicPr>
              <a:picLocks noChangeAspect="1"/>
            </p:cNvPicPr>
            <p:nvPr/>
          </p:nvPicPr>
          <p:blipFill>
            <a:blip r:embed="rId2"/>
            <a:srcRect l="29142" r="33436"/>
            <a:stretch>
              <a:fillRect/>
            </a:stretch>
          </p:blipFill>
          <p:spPr>
            <a:xfrm>
              <a:off x="8282622" y="1043970"/>
              <a:ext cx="2390775" cy="4257675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19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814000" y="1310522"/>
            <a:ext cx="8767696" cy="4639393"/>
            <a:chOff x="1814000" y="1310522"/>
            <a:chExt cx="8767696" cy="4639393"/>
          </a:xfrm>
        </p:grpSpPr>
        <p:sp>
          <p:nvSpPr>
            <p:cNvPr id="40" name="speed"/>
            <p:cNvSpPr txBox="1">
              <a:spLocks noChangeArrowheads="1"/>
            </p:cNvSpPr>
            <p:nvPr/>
          </p:nvSpPr>
          <p:spPr bwMode="auto">
            <a:xfrm>
              <a:off x="6656401" y="1310522"/>
              <a:ext cx="3925295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公司计划</a:t>
              </a:r>
              <a:endPara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6656401" y="1616312"/>
              <a:ext cx="3925295" cy="463846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Powerpoint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offers word processing, outlining, drawing, graphing, and presentation management tools- all designed to be easy to use and learn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speed"/>
            <p:cNvSpPr txBox="1">
              <a:spLocks noChangeArrowheads="1"/>
            </p:cNvSpPr>
            <p:nvPr/>
          </p:nvSpPr>
          <p:spPr bwMode="auto">
            <a:xfrm>
              <a:off x="1828011" y="2524116"/>
              <a:ext cx="3925295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pPr algn="r"/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人员安排</a:t>
              </a:r>
              <a:endPara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Rectangle 3"/>
            <p:cNvSpPr txBox="1">
              <a:spLocks noChangeArrowheads="1"/>
            </p:cNvSpPr>
            <p:nvPr/>
          </p:nvSpPr>
          <p:spPr bwMode="auto">
            <a:xfrm>
              <a:off x="1828011" y="2829906"/>
              <a:ext cx="3925295" cy="463846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>
                <a:defRPr/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Powerpoint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offers word processing, outlining, drawing, graphing, and presentation management tools- all designed to be easy to use and learn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speed"/>
            <p:cNvSpPr txBox="1">
              <a:spLocks noChangeArrowheads="1"/>
            </p:cNvSpPr>
            <p:nvPr/>
          </p:nvSpPr>
          <p:spPr bwMode="auto">
            <a:xfrm>
              <a:off x="6656401" y="3824825"/>
              <a:ext cx="3925295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工作计划</a:t>
              </a:r>
              <a:endPara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>
              <a:off x="6656401" y="4130615"/>
              <a:ext cx="3925295" cy="463846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defRPr/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Powerpoint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offers word processing, outlining, drawing, graphing, and presentation management tools- all designed to be easy to use and learn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speed"/>
            <p:cNvSpPr txBox="1">
              <a:spLocks noChangeArrowheads="1"/>
            </p:cNvSpPr>
            <p:nvPr/>
          </p:nvSpPr>
          <p:spPr bwMode="auto">
            <a:xfrm>
              <a:off x="1814000" y="5100243"/>
              <a:ext cx="3925295" cy="343813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90000" tIns="46800" rIns="90000" bIns="4680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1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5pPr>
              <a:lvl6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6pPr>
              <a:lvl7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7pPr>
              <a:lvl8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8pPr>
              <a:lvl9pPr>
                <a:defRPr kumimoji="1">
                  <a:latin typeface="Gulim" panose="020B0600000101010101" pitchFamily="50" charset="-127"/>
                  <a:ea typeface="Gulim" panose="020B0600000101010101" pitchFamily="50" charset="-127"/>
                </a:defRPr>
              </a:lvl9pPr>
            </a:lstStyle>
            <a:p>
              <a:pPr algn="r"/>
              <a:r>
                <a:rPr lang="zh-CN" altLang="en-US" sz="1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工作总结</a:t>
              </a:r>
              <a:endPara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1814000" y="5406033"/>
              <a:ext cx="3925295" cy="463846"/>
            </a:xfrm>
            <a:prstGeom prst="rect">
              <a:avLst/>
            </a:prstGeom>
          </p:spPr>
          <p:txBody>
            <a:bodyPr wrap="square" lIns="90000" tIns="46800" rIns="90000" bIns="46800" anchor="t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>
                <a:defRPr/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Powerpoint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offers word processing, outlining, drawing, graphing, and presentation management tools- all designed to be easy to use and learn</a:t>
              </a:r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808510" y="5087115"/>
              <a:ext cx="862800" cy="862800"/>
              <a:chOff x="5808510" y="5087115"/>
              <a:chExt cx="862800" cy="862800"/>
            </a:xfrm>
          </p:grpSpPr>
          <p:sp>
            <p:nvSpPr>
              <p:cNvPr id="38" name="Oval 68"/>
              <p:cNvSpPr/>
              <p:nvPr/>
            </p:nvSpPr>
            <p:spPr>
              <a:xfrm>
                <a:off x="5808510" y="5087115"/>
                <a:ext cx="862800" cy="862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0" name="Group 69"/>
              <p:cNvGrpSpPr/>
              <p:nvPr/>
            </p:nvGrpSpPr>
            <p:grpSpPr>
              <a:xfrm>
                <a:off x="6028291" y="5281615"/>
                <a:ext cx="423238" cy="473800"/>
                <a:chOff x="10166350" y="5273676"/>
                <a:chExt cx="823912" cy="922338"/>
              </a:xfrm>
            </p:grpSpPr>
            <p:sp>
              <p:nvSpPr>
                <p:cNvPr id="51" name="Freeform 172"/>
                <p:cNvSpPr/>
                <p:nvPr/>
              </p:nvSpPr>
              <p:spPr bwMode="auto">
                <a:xfrm>
                  <a:off x="10380662" y="5734051"/>
                  <a:ext cx="292100" cy="198438"/>
                </a:xfrm>
                <a:custGeom>
                  <a:avLst/>
                  <a:gdLst>
                    <a:gd name="T0" fmla="*/ 184 w 184"/>
                    <a:gd name="T1" fmla="*/ 88 h 125"/>
                    <a:gd name="T2" fmla="*/ 166 w 184"/>
                    <a:gd name="T3" fmla="*/ 88 h 125"/>
                    <a:gd name="T4" fmla="*/ 166 w 184"/>
                    <a:gd name="T5" fmla="*/ 88 h 125"/>
                    <a:gd name="T6" fmla="*/ 163 w 184"/>
                    <a:gd name="T7" fmla="*/ 88 h 125"/>
                    <a:gd name="T8" fmla="*/ 131 w 184"/>
                    <a:gd name="T9" fmla="*/ 88 h 125"/>
                    <a:gd name="T10" fmla="*/ 138 w 184"/>
                    <a:gd name="T11" fmla="*/ 60 h 125"/>
                    <a:gd name="T12" fmla="*/ 138 w 184"/>
                    <a:gd name="T13" fmla="*/ 29 h 125"/>
                    <a:gd name="T14" fmla="*/ 138 w 184"/>
                    <a:gd name="T15" fmla="*/ 29 h 125"/>
                    <a:gd name="T16" fmla="*/ 138 w 184"/>
                    <a:gd name="T17" fmla="*/ 23 h 125"/>
                    <a:gd name="T18" fmla="*/ 137 w 184"/>
                    <a:gd name="T19" fmla="*/ 18 h 125"/>
                    <a:gd name="T20" fmla="*/ 134 w 184"/>
                    <a:gd name="T21" fmla="*/ 12 h 125"/>
                    <a:gd name="T22" fmla="*/ 131 w 184"/>
                    <a:gd name="T23" fmla="*/ 9 h 125"/>
                    <a:gd name="T24" fmla="*/ 126 w 184"/>
                    <a:gd name="T25" fmla="*/ 5 h 125"/>
                    <a:gd name="T26" fmla="*/ 122 w 184"/>
                    <a:gd name="T27" fmla="*/ 3 h 125"/>
                    <a:gd name="T28" fmla="*/ 116 w 184"/>
                    <a:gd name="T29" fmla="*/ 0 h 125"/>
                    <a:gd name="T30" fmla="*/ 110 w 184"/>
                    <a:gd name="T31" fmla="*/ 0 h 125"/>
                    <a:gd name="T32" fmla="*/ 101 w 184"/>
                    <a:gd name="T33" fmla="*/ 0 h 125"/>
                    <a:gd name="T34" fmla="*/ 101 w 184"/>
                    <a:gd name="T35" fmla="*/ 0 h 125"/>
                    <a:gd name="T36" fmla="*/ 100 w 184"/>
                    <a:gd name="T37" fmla="*/ 0 h 125"/>
                    <a:gd name="T38" fmla="*/ 100 w 184"/>
                    <a:gd name="T39" fmla="*/ 43 h 125"/>
                    <a:gd name="T40" fmla="*/ 89 w 184"/>
                    <a:gd name="T41" fmla="*/ 58 h 125"/>
                    <a:gd name="T42" fmla="*/ 49 w 184"/>
                    <a:gd name="T43" fmla="*/ 103 h 125"/>
                    <a:gd name="T44" fmla="*/ 49 w 184"/>
                    <a:gd name="T45" fmla="*/ 103 h 125"/>
                    <a:gd name="T46" fmla="*/ 42 w 184"/>
                    <a:gd name="T47" fmla="*/ 113 h 125"/>
                    <a:gd name="T48" fmla="*/ 37 w 184"/>
                    <a:gd name="T49" fmla="*/ 125 h 125"/>
                    <a:gd name="T50" fmla="*/ 0 w 184"/>
                    <a:gd name="T51" fmla="*/ 125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84" h="125">
                      <a:moveTo>
                        <a:pt x="184" y="88"/>
                      </a:moveTo>
                      <a:lnTo>
                        <a:pt x="166" y="88"/>
                      </a:lnTo>
                      <a:lnTo>
                        <a:pt x="166" y="88"/>
                      </a:lnTo>
                      <a:lnTo>
                        <a:pt x="163" y="88"/>
                      </a:lnTo>
                      <a:lnTo>
                        <a:pt x="131" y="88"/>
                      </a:lnTo>
                      <a:lnTo>
                        <a:pt x="138" y="60"/>
                      </a:lnTo>
                      <a:lnTo>
                        <a:pt x="138" y="29"/>
                      </a:lnTo>
                      <a:lnTo>
                        <a:pt x="138" y="29"/>
                      </a:lnTo>
                      <a:lnTo>
                        <a:pt x="138" y="23"/>
                      </a:lnTo>
                      <a:lnTo>
                        <a:pt x="137" y="18"/>
                      </a:lnTo>
                      <a:lnTo>
                        <a:pt x="134" y="12"/>
                      </a:lnTo>
                      <a:lnTo>
                        <a:pt x="131" y="9"/>
                      </a:lnTo>
                      <a:lnTo>
                        <a:pt x="126" y="5"/>
                      </a:lnTo>
                      <a:lnTo>
                        <a:pt x="122" y="3"/>
                      </a:lnTo>
                      <a:lnTo>
                        <a:pt x="116" y="0"/>
                      </a:lnTo>
                      <a:lnTo>
                        <a:pt x="110" y="0"/>
                      </a:lnTo>
                      <a:lnTo>
                        <a:pt x="101" y="0"/>
                      </a:lnTo>
                      <a:lnTo>
                        <a:pt x="101" y="0"/>
                      </a:lnTo>
                      <a:lnTo>
                        <a:pt x="100" y="0"/>
                      </a:lnTo>
                      <a:lnTo>
                        <a:pt x="100" y="43"/>
                      </a:lnTo>
                      <a:lnTo>
                        <a:pt x="89" y="58"/>
                      </a:lnTo>
                      <a:lnTo>
                        <a:pt x="49" y="103"/>
                      </a:lnTo>
                      <a:lnTo>
                        <a:pt x="49" y="103"/>
                      </a:lnTo>
                      <a:lnTo>
                        <a:pt x="42" y="113"/>
                      </a:lnTo>
                      <a:lnTo>
                        <a:pt x="37" y="125"/>
                      </a:lnTo>
                      <a:lnTo>
                        <a:pt x="0" y="125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173"/>
                <p:cNvSpPr/>
                <p:nvPr/>
              </p:nvSpPr>
              <p:spPr bwMode="auto">
                <a:xfrm>
                  <a:off x="10414000" y="6122988"/>
                  <a:ext cx="225425" cy="30163"/>
                </a:xfrm>
                <a:custGeom>
                  <a:avLst/>
                  <a:gdLst>
                    <a:gd name="T0" fmla="*/ 0 w 142"/>
                    <a:gd name="T1" fmla="*/ 0 h 19"/>
                    <a:gd name="T2" fmla="*/ 24 w 142"/>
                    <a:gd name="T3" fmla="*/ 0 h 19"/>
                    <a:gd name="T4" fmla="*/ 24 w 142"/>
                    <a:gd name="T5" fmla="*/ 0 h 19"/>
                    <a:gd name="T6" fmla="*/ 31 w 142"/>
                    <a:gd name="T7" fmla="*/ 9 h 19"/>
                    <a:gd name="T8" fmla="*/ 42 w 142"/>
                    <a:gd name="T9" fmla="*/ 15 h 19"/>
                    <a:gd name="T10" fmla="*/ 52 w 142"/>
                    <a:gd name="T11" fmla="*/ 19 h 19"/>
                    <a:gd name="T12" fmla="*/ 64 w 142"/>
                    <a:gd name="T13" fmla="*/ 19 h 19"/>
                    <a:gd name="T14" fmla="*/ 96 w 142"/>
                    <a:gd name="T15" fmla="*/ 19 h 19"/>
                    <a:gd name="T16" fmla="*/ 142 w 142"/>
                    <a:gd name="T17" fmla="*/ 1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2" h="19">
                      <a:moveTo>
                        <a:pt x="0" y="0"/>
                      </a:move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31" y="9"/>
                      </a:lnTo>
                      <a:lnTo>
                        <a:pt x="42" y="15"/>
                      </a:lnTo>
                      <a:lnTo>
                        <a:pt x="52" y="19"/>
                      </a:lnTo>
                      <a:lnTo>
                        <a:pt x="64" y="19"/>
                      </a:lnTo>
                      <a:lnTo>
                        <a:pt x="96" y="19"/>
                      </a:lnTo>
                      <a:lnTo>
                        <a:pt x="142" y="19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174"/>
                <p:cNvSpPr/>
                <p:nvPr/>
              </p:nvSpPr>
              <p:spPr bwMode="auto">
                <a:xfrm>
                  <a:off x="10639425" y="5497513"/>
                  <a:ext cx="350837" cy="314325"/>
                </a:xfrm>
                <a:custGeom>
                  <a:avLst/>
                  <a:gdLst>
                    <a:gd name="T0" fmla="*/ 0 w 221"/>
                    <a:gd name="T1" fmla="*/ 109 h 198"/>
                    <a:gd name="T2" fmla="*/ 0 w 221"/>
                    <a:gd name="T3" fmla="*/ 157 h 198"/>
                    <a:gd name="T4" fmla="*/ 138 w 221"/>
                    <a:gd name="T5" fmla="*/ 157 h 198"/>
                    <a:gd name="T6" fmla="*/ 138 w 221"/>
                    <a:gd name="T7" fmla="*/ 198 h 198"/>
                    <a:gd name="T8" fmla="*/ 180 w 221"/>
                    <a:gd name="T9" fmla="*/ 157 h 198"/>
                    <a:gd name="T10" fmla="*/ 221 w 221"/>
                    <a:gd name="T11" fmla="*/ 157 h 198"/>
                    <a:gd name="T12" fmla="*/ 221 w 221"/>
                    <a:gd name="T13" fmla="*/ 0 h 198"/>
                    <a:gd name="T14" fmla="*/ 67 w 221"/>
                    <a:gd name="T15" fmla="*/ 0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21" h="198">
                      <a:moveTo>
                        <a:pt x="0" y="109"/>
                      </a:moveTo>
                      <a:lnTo>
                        <a:pt x="0" y="157"/>
                      </a:lnTo>
                      <a:lnTo>
                        <a:pt x="138" y="157"/>
                      </a:lnTo>
                      <a:lnTo>
                        <a:pt x="138" y="198"/>
                      </a:lnTo>
                      <a:lnTo>
                        <a:pt x="180" y="157"/>
                      </a:lnTo>
                      <a:lnTo>
                        <a:pt x="221" y="157"/>
                      </a:lnTo>
                      <a:lnTo>
                        <a:pt x="221" y="0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175"/>
                <p:cNvSpPr/>
                <p:nvPr/>
              </p:nvSpPr>
              <p:spPr bwMode="auto">
                <a:xfrm>
                  <a:off x="10188575" y="5273676"/>
                  <a:ext cx="552450" cy="493713"/>
                </a:xfrm>
                <a:custGeom>
                  <a:avLst/>
                  <a:gdLst>
                    <a:gd name="T0" fmla="*/ 348 w 348"/>
                    <a:gd name="T1" fmla="*/ 0 h 311"/>
                    <a:gd name="T2" fmla="*/ 0 w 348"/>
                    <a:gd name="T3" fmla="*/ 0 h 311"/>
                    <a:gd name="T4" fmla="*/ 0 w 348"/>
                    <a:gd name="T5" fmla="*/ 246 h 311"/>
                    <a:gd name="T6" fmla="*/ 65 w 348"/>
                    <a:gd name="T7" fmla="*/ 246 h 311"/>
                    <a:gd name="T8" fmla="*/ 130 w 348"/>
                    <a:gd name="T9" fmla="*/ 311 h 311"/>
                    <a:gd name="T10" fmla="*/ 130 w 348"/>
                    <a:gd name="T11" fmla="*/ 246 h 311"/>
                    <a:gd name="T12" fmla="*/ 348 w 348"/>
                    <a:gd name="T13" fmla="*/ 246 h 311"/>
                    <a:gd name="T14" fmla="*/ 348 w 348"/>
                    <a:gd name="T15" fmla="*/ 0 h 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8" h="311">
                      <a:moveTo>
                        <a:pt x="348" y="0"/>
                      </a:moveTo>
                      <a:lnTo>
                        <a:pt x="0" y="0"/>
                      </a:lnTo>
                      <a:lnTo>
                        <a:pt x="0" y="246"/>
                      </a:lnTo>
                      <a:lnTo>
                        <a:pt x="65" y="246"/>
                      </a:lnTo>
                      <a:lnTo>
                        <a:pt x="130" y="311"/>
                      </a:lnTo>
                      <a:lnTo>
                        <a:pt x="130" y="246"/>
                      </a:lnTo>
                      <a:lnTo>
                        <a:pt x="348" y="246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76"/>
                <p:cNvSpPr/>
                <p:nvPr/>
              </p:nvSpPr>
              <p:spPr bwMode="auto">
                <a:xfrm>
                  <a:off x="10466387" y="5875338"/>
                  <a:ext cx="123825" cy="155575"/>
                </a:xfrm>
                <a:custGeom>
                  <a:avLst/>
                  <a:gdLst>
                    <a:gd name="T0" fmla="*/ 74 w 78"/>
                    <a:gd name="T1" fmla="*/ 0 h 98"/>
                    <a:gd name="T2" fmla="*/ 74 w 78"/>
                    <a:gd name="T3" fmla="*/ 0 h 98"/>
                    <a:gd name="T4" fmla="*/ 77 w 78"/>
                    <a:gd name="T5" fmla="*/ 11 h 98"/>
                    <a:gd name="T6" fmla="*/ 78 w 78"/>
                    <a:gd name="T7" fmla="*/ 23 h 98"/>
                    <a:gd name="T8" fmla="*/ 78 w 78"/>
                    <a:gd name="T9" fmla="*/ 35 h 98"/>
                    <a:gd name="T10" fmla="*/ 75 w 78"/>
                    <a:gd name="T11" fmla="*/ 46 h 98"/>
                    <a:gd name="T12" fmla="*/ 75 w 78"/>
                    <a:gd name="T13" fmla="*/ 46 h 98"/>
                    <a:gd name="T14" fmla="*/ 71 w 78"/>
                    <a:gd name="T15" fmla="*/ 58 h 98"/>
                    <a:gd name="T16" fmla="*/ 63 w 78"/>
                    <a:gd name="T17" fmla="*/ 70 h 98"/>
                    <a:gd name="T18" fmla="*/ 54 w 78"/>
                    <a:gd name="T19" fmla="*/ 81 h 98"/>
                    <a:gd name="T20" fmla="*/ 46 w 78"/>
                    <a:gd name="T21" fmla="*/ 88 h 98"/>
                    <a:gd name="T22" fmla="*/ 35 w 78"/>
                    <a:gd name="T23" fmla="*/ 94 h 98"/>
                    <a:gd name="T24" fmla="*/ 23 w 78"/>
                    <a:gd name="T25" fmla="*/ 97 h 98"/>
                    <a:gd name="T26" fmla="*/ 11 w 78"/>
                    <a:gd name="T27" fmla="*/ 98 h 98"/>
                    <a:gd name="T28" fmla="*/ 0 w 78"/>
                    <a:gd name="T29" fmla="*/ 95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98">
                      <a:moveTo>
                        <a:pt x="74" y="0"/>
                      </a:moveTo>
                      <a:lnTo>
                        <a:pt x="74" y="0"/>
                      </a:lnTo>
                      <a:lnTo>
                        <a:pt x="77" y="11"/>
                      </a:lnTo>
                      <a:lnTo>
                        <a:pt x="78" y="23"/>
                      </a:lnTo>
                      <a:lnTo>
                        <a:pt x="78" y="35"/>
                      </a:lnTo>
                      <a:lnTo>
                        <a:pt x="75" y="46"/>
                      </a:lnTo>
                      <a:lnTo>
                        <a:pt x="75" y="46"/>
                      </a:lnTo>
                      <a:lnTo>
                        <a:pt x="71" y="58"/>
                      </a:lnTo>
                      <a:lnTo>
                        <a:pt x="63" y="70"/>
                      </a:lnTo>
                      <a:lnTo>
                        <a:pt x="54" y="81"/>
                      </a:lnTo>
                      <a:lnTo>
                        <a:pt x="46" y="88"/>
                      </a:lnTo>
                      <a:lnTo>
                        <a:pt x="35" y="94"/>
                      </a:lnTo>
                      <a:lnTo>
                        <a:pt x="23" y="97"/>
                      </a:lnTo>
                      <a:lnTo>
                        <a:pt x="11" y="98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77"/>
                <p:cNvSpPr/>
                <p:nvPr/>
              </p:nvSpPr>
              <p:spPr bwMode="auto">
                <a:xfrm>
                  <a:off x="10598150" y="5870576"/>
                  <a:ext cx="168275" cy="71438"/>
                </a:xfrm>
                <a:custGeom>
                  <a:avLst/>
                  <a:gdLst>
                    <a:gd name="T0" fmla="*/ 106 w 106"/>
                    <a:gd name="T1" fmla="*/ 23 h 45"/>
                    <a:gd name="T2" fmla="*/ 106 w 106"/>
                    <a:gd name="T3" fmla="*/ 23 h 45"/>
                    <a:gd name="T4" fmla="*/ 106 w 106"/>
                    <a:gd name="T5" fmla="*/ 27 h 45"/>
                    <a:gd name="T6" fmla="*/ 105 w 106"/>
                    <a:gd name="T7" fmla="*/ 32 h 45"/>
                    <a:gd name="T8" fmla="*/ 101 w 106"/>
                    <a:gd name="T9" fmla="*/ 39 h 45"/>
                    <a:gd name="T10" fmla="*/ 93 w 106"/>
                    <a:gd name="T11" fmla="*/ 43 h 45"/>
                    <a:gd name="T12" fmla="*/ 89 w 106"/>
                    <a:gd name="T13" fmla="*/ 45 h 45"/>
                    <a:gd name="T14" fmla="*/ 84 w 106"/>
                    <a:gd name="T15" fmla="*/ 45 h 45"/>
                    <a:gd name="T16" fmla="*/ 22 w 106"/>
                    <a:gd name="T17" fmla="*/ 45 h 45"/>
                    <a:gd name="T18" fmla="*/ 22 w 106"/>
                    <a:gd name="T19" fmla="*/ 45 h 45"/>
                    <a:gd name="T20" fmla="*/ 17 w 106"/>
                    <a:gd name="T21" fmla="*/ 45 h 45"/>
                    <a:gd name="T22" fmla="*/ 13 w 106"/>
                    <a:gd name="T23" fmla="*/ 43 h 45"/>
                    <a:gd name="T24" fmla="*/ 7 w 106"/>
                    <a:gd name="T25" fmla="*/ 39 h 45"/>
                    <a:gd name="T26" fmla="*/ 1 w 106"/>
                    <a:gd name="T27" fmla="*/ 32 h 45"/>
                    <a:gd name="T28" fmla="*/ 0 w 106"/>
                    <a:gd name="T29" fmla="*/ 27 h 45"/>
                    <a:gd name="T30" fmla="*/ 0 w 106"/>
                    <a:gd name="T31" fmla="*/ 23 h 45"/>
                    <a:gd name="T32" fmla="*/ 0 w 106"/>
                    <a:gd name="T33" fmla="*/ 23 h 45"/>
                    <a:gd name="T34" fmla="*/ 0 w 106"/>
                    <a:gd name="T35" fmla="*/ 23 h 45"/>
                    <a:gd name="T36" fmla="*/ 0 w 106"/>
                    <a:gd name="T37" fmla="*/ 18 h 45"/>
                    <a:gd name="T38" fmla="*/ 1 w 106"/>
                    <a:gd name="T39" fmla="*/ 15 h 45"/>
                    <a:gd name="T40" fmla="*/ 7 w 106"/>
                    <a:gd name="T41" fmla="*/ 8 h 45"/>
                    <a:gd name="T42" fmla="*/ 13 w 106"/>
                    <a:gd name="T43" fmla="*/ 3 h 45"/>
                    <a:gd name="T44" fmla="*/ 17 w 106"/>
                    <a:gd name="T45" fmla="*/ 2 h 45"/>
                    <a:gd name="T46" fmla="*/ 22 w 106"/>
                    <a:gd name="T47" fmla="*/ 0 h 45"/>
                    <a:gd name="T48" fmla="*/ 84 w 106"/>
                    <a:gd name="T49" fmla="*/ 0 h 45"/>
                    <a:gd name="T50" fmla="*/ 84 w 106"/>
                    <a:gd name="T51" fmla="*/ 0 h 45"/>
                    <a:gd name="T52" fmla="*/ 89 w 106"/>
                    <a:gd name="T53" fmla="*/ 2 h 45"/>
                    <a:gd name="T54" fmla="*/ 93 w 106"/>
                    <a:gd name="T55" fmla="*/ 3 h 45"/>
                    <a:gd name="T56" fmla="*/ 101 w 106"/>
                    <a:gd name="T57" fmla="*/ 8 h 45"/>
                    <a:gd name="T58" fmla="*/ 105 w 106"/>
                    <a:gd name="T59" fmla="*/ 15 h 45"/>
                    <a:gd name="T60" fmla="*/ 106 w 106"/>
                    <a:gd name="T61" fmla="*/ 18 h 45"/>
                    <a:gd name="T62" fmla="*/ 106 w 106"/>
                    <a:gd name="T63" fmla="*/ 23 h 45"/>
                    <a:gd name="T64" fmla="*/ 106 w 106"/>
                    <a:gd name="T65" fmla="*/ 2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6" h="45">
                      <a:moveTo>
                        <a:pt x="106" y="23"/>
                      </a:moveTo>
                      <a:lnTo>
                        <a:pt x="106" y="23"/>
                      </a:lnTo>
                      <a:lnTo>
                        <a:pt x="106" y="27"/>
                      </a:lnTo>
                      <a:lnTo>
                        <a:pt x="105" y="32"/>
                      </a:lnTo>
                      <a:lnTo>
                        <a:pt x="101" y="39"/>
                      </a:lnTo>
                      <a:lnTo>
                        <a:pt x="93" y="43"/>
                      </a:lnTo>
                      <a:lnTo>
                        <a:pt x="89" y="45"/>
                      </a:lnTo>
                      <a:lnTo>
                        <a:pt x="84" y="45"/>
                      </a:lnTo>
                      <a:lnTo>
                        <a:pt x="22" y="45"/>
                      </a:lnTo>
                      <a:lnTo>
                        <a:pt x="22" y="45"/>
                      </a:lnTo>
                      <a:lnTo>
                        <a:pt x="17" y="45"/>
                      </a:lnTo>
                      <a:lnTo>
                        <a:pt x="13" y="43"/>
                      </a:lnTo>
                      <a:lnTo>
                        <a:pt x="7" y="39"/>
                      </a:lnTo>
                      <a:lnTo>
                        <a:pt x="1" y="32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7" y="8"/>
                      </a:lnTo>
                      <a:lnTo>
                        <a:pt x="13" y="3"/>
                      </a:lnTo>
                      <a:lnTo>
                        <a:pt x="17" y="2"/>
                      </a:lnTo>
                      <a:lnTo>
                        <a:pt x="22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9" y="2"/>
                      </a:lnTo>
                      <a:lnTo>
                        <a:pt x="93" y="3"/>
                      </a:lnTo>
                      <a:lnTo>
                        <a:pt x="101" y="8"/>
                      </a:lnTo>
                      <a:lnTo>
                        <a:pt x="105" y="15"/>
                      </a:lnTo>
                      <a:lnTo>
                        <a:pt x="106" y="18"/>
                      </a:lnTo>
                      <a:lnTo>
                        <a:pt x="106" y="23"/>
                      </a:lnTo>
                      <a:lnTo>
                        <a:pt x="106" y="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78"/>
                <p:cNvSpPr/>
                <p:nvPr/>
              </p:nvSpPr>
              <p:spPr bwMode="auto">
                <a:xfrm>
                  <a:off x="10579100" y="5942013"/>
                  <a:ext cx="169862" cy="69850"/>
                </a:xfrm>
                <a:custGeom>
                  <a:avLst/>
                  <a:gdLst>
                    <a:gd name="T0" fmla="*/ 107 w 107"/>
                    <a:gd name="T1" fmla="*/ 22 h 44"/>
                    <a:gd name="T2" fmla="*/ 107 w 107"/>
                    <a:gd name="T3" fmla="*/ 22 h 44"/>
                    <a:gd name="T4" fmla="*/ 107 w 107"/>
                    <a:gd name="T5" fmla="*/ 27 h 44"/>
                    <a:gd name="T6" fmla="*/ 105 w 107"/>
                    <a:gd name="T7" fmla="*/ 31 h 44"/>
                    <a:gd name="T8" fmla="*/ 101 w 107"/>
                    <a:gd name="T9" fmla="*/ 39 h 44"/>
                    <a:gd name="T10" fmla="*/ 93 w 107"/>
                    <a:gd name="T11" fmla="*/ 43 h 44"/>
                    <a:gd name="T12" fmla="*/ 89 w 107"/>
                    <a:gd name="T13" fmla="*/ 44 h 44"/>
                    <a:gd name="T14" fmla="*/ 84 w 107"/>
                    <a:gd name="T15" fmla="*/ 44 h 44"/>
                    <a:gd name="T16" fmla="*/ 22 w 107"/>
                    <a:gd name="T17" fmla="*/ 44 h 44"/>
                    <a:gd name="T18" fmla="*/ 22 w 107"/>
                    <a:gd name="T19" fmla="*/ 44 h 44"/>
                    <a:gd name="T20" fmla="*/ 18 w 107"/>
                    <a:gd name="T21" fmla="*/ 44 h 44"/>
                    <a:gd name="T22" fmla="*/ 13 w 107"/>
                    <a:gd name="T23" fmla="*/ 43 h 44"/>
                    <a:gd name="T24" fmla="*/ 7 w 107"/>
                    <a:gd name="T25" fmla="*/ 39 h 44"/>
                    <a:gd name="T26" fmla="*/ 1 w 107"/>
                    <a:gd name="T27" fmla="*/ 31 h 44"/>
                    <a:gd name="T28" fmla="*/ 0 w 107"/>
                    <a:gd name="T29" fmla="*/ 27 h 44"/>
                    <a:gd name="T30" fmla="*/ 0 w 107"/>
                    <a:gd name="T31" fmla="*/ 22 h 44"/>
                    <a:gd name="T32" fmla="*/ 0 w 107"/>
                    <a:gd name="T33" fmla="*/ 22 h 44"/>
                    <a:gd name="T34" fmla="*/ 0 w 107"/>
                    <a:gd name="T35" fmla="*/ 22 h 44"/>
                    <a:gd name="T36" fmla="*/ 0 w 107"/>
                    <a:gd name="T37" fmla="*/ 18 h 44"/>
                    <a:gd name="T38" fmla="*/ 1 w 107"/>
                    <a:gd name="T39" fmla="*/ 15 h 44"/>
                    <a:gd name="T40" fmla="*/ 7 w 107"/>
                    <a:gd name="T41" fmla="*/ 7 h 44"/>
                    <a:gd name="T42" fmla="*/ 13 w 107"/>
                    <a:gd name="T43" fmla="*/ 3 h 44"/>
                    <a:gd name="T44" fmla="*/ 18 w 107"/>
                    <a:gd name="T45" fmla="*/ 1 h 44"/>
                    <a:gd name="T46" fmla="*/ 22 w 107"/>
                    <a:gd name="T47" fmla="*/ 0 h 44"/>
                    <a:gd name="T48" fmla="*/ 84 w 107"/>
                    <a:gd name="T49" fmla="*/ 0 h 44"/>
                    <a:gd name="T50" fmla="*/ 84 w 107"/>
                    <a:gd name="T51" fmla="*/ 0 h 44"/>
                    <a:gd name="T52" fmla="*/ 89 w 107"/>
                    <a:gd name="T53" fmla="*/ 1 h 44"/>
                    <a:gd name="T54" fmla="*/ 93 w 107"/>
                    <a:gd name="T55" fmla="*/ 3 h 44"/>
                    <a:gd name="T56" fmla="*/ 101 w 107"/>
                    <a:gd name="T57" fmla="*/ 7 h 44"/>
                    <a:gd name="T58" fmla="*/ 105 w 107"/>
                    <a:gd name="T59" fmla="*/ 15 h 44"/>
                    <a:gd name="T60" fmla="*/ 107 w 107"/>
                    <a:gd name="T61" fmla="*/ 18 h 44"/>
                    <a:gd name="T62" fmla="*/ 107 w 107"/>
                    <a:gd name="T63" fmla="*/ 22 h 44"/>
                    <a:gd name="T64" fmla="*/ 107 w 107"/>
                    <a:gd name="T65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7" h="44">
                      <a:moveTo>
                        <a:pt x="107" y="22"/>
                      </a:moveTo>
                      <a:lnTo>
                        <a:pt x="107" y="22"/>
                      </a:lnTo>
                      <a:lnTo>
                        <a:pt x="107" y="27"/>
                      </a:lnTo>
                      <a:lnTo>
                        <a:pt x="105" y="31"/>
                      </a:lnTo>
                      <a:lnTo>
                        <a:pt x="101" y="39"/>
                      </a:lnTo>
                      <a:lnTo>
                        <a:pt x="93" y="43"/>
                      </a:lnTo>
                      <a:lnTo>
                        <a:pt x="89" y="44"/>
                      </a:lnTo>
                      <a:lnTo>
                        <a:pt x="84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8" y="44"/>
                      </a:lnTo>
                      <a:lnTo>
                        <a:pt x="13" y="43"/>
                      </a:lnTo>
                      <a:lnTo>
                        <a:pt x="7" y="39"/>
                      </a:lnTo>
                      <a:lnTo>
                        <a:pt x="1" y="31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7" y="7"/>
                      </a:lnTo>
                      <a:lnTo>
                        <a:pt x="13" y="3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9" y="1"/>
                      </a:lnTo>
                      <a:lnTo>
                        <a:pt x="93" y="3"/>
                      </a:lnTo>
                      <a:lnTo>
                        <a:pt x="101" y="7"/>
                      </a:lnTo>
                      <a:lnTo>
                        <a:pt x="105" y="15"/>
                      </a:lnTo>
                      <a:lnTo>
                        <a:pt x="107" y="18"/>
                      </a:lnTo>
                      <a:lnTo>
                        <a:pt x="107" y="22"/>
                      </a:lnTo>
                      <a:lnTo>
                        <a:pt x="107" y="2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79"/>
                <p:cNvSpPr/>
                <p:nvPr/>
              </p:nvSpPr>
              <p:spPr bwMode="auto">
                <a:xfrm>
                  <a:off x="10569575" y="6011863"/>
                  <a:ext cx="169862" cy="71438"/>
                </a:xfrm>
                <a:custGeom>
                  <a:avLst/>
                  <a:gdLst>
                    <a:gd name="T0" fmla="*/ 107 w 107"/>
                    <a:gd name="T1" fmla="*/ 23 h 45"/>
                    <a:gd name="T2" fmla="*/ 107 w 107"/>
                    <a:gd name="T3" fmla="*/ 23 h 45"/>
                    <a:gd name="T4" fmla="*/ 107 w 107"/>
                    <a:gd name="T5" fmla="*/ 27 h 45"/>
                    <a:gd name="T6" fmla="*/ 105 w 107"/>
                    <a:gd name="T7" fmla="*/ 32 h 45"/>
                    <a:gd name="T8" fmla="*/ 101 w 107"/>
                    <a:gd name="T9" fmla="*/ 39 h 45"/>
                    <a:gd name="T10" fmla="*/ 93 w 107"/>
                    <a:gd name="T11" fmla="*/ 43 h 45"/>
                    <a:gd name="T12" fmla="*/ 89 w 107"/>
                    <a:gd name="T13" fmla="*/ 45 h 45"/>
                    <a:gd name="T14" fmla="*/ 84 w 107"/>
                    <a:gd name="T15" fmla="*/ 45 h 45"/>
                    <a:gd name="T16" fmla="*/ 22 w 107"/>
                    <a:gd name="T17" fmla="*/ 45 h 45"/>
                    <a:gd name="T18" fmla="*/ 22 w 107"/>
                    <a:gd name="T19" fmla="*/ 45 h 45"/>
                    <a:gd name="T20" fmla="*/ 18 w 107"/>
                    <a:gd name="T21" fmla="*/ 45 h 45"/>
                    <a:gd name="T22" fmla="*/ 13 w 107"/>
                    <a:gd name="T23" fmla="*/ 43 h 45"/>
                    <a:gd name="T24" fmla="*/ 7 w 107"/>
                    <a:gd name="T25" fmla="*/ 39 h 45"/>
                    <a:gd name="T26" fmla="*/ 1 w 107"/>
                    <a:gd name="T27" fmla="*/ 32 h 45"/>
                    <a:gd name="T28" fmla="*/ 0 w 107"/>
                    <a:gd name="T29" fmla="*/ 27 h 45"/>
                    <a:gd name="T30" fmla="*/ 0 w 107"/>
                    <a:gd name="T31" fmla="*/ 23 h 45"/>
                    <a:gd name="T32" fmla="*/ 0 w 107"/>
                    <a:gd name="T33" fmla="*/ 23 h 45"/>
                    <a:gd name="T34" fmla="*/ 0 w 107"/>
                    <a:gd name="T35" fmla="*/ 23 h 45"/>
                    <a:gd name="T36" fmla="*/ 0 w 107"/>
                    <a:gd name="T37" fmla="*/ 18 h 45"/>
                    <a:gd name="T38" fmla="*/ 1 w 107"/>
                    <a:gd name="T39" fmla="*/ 15 h 45"/>
                    <a:gd name="T40" fmla="*/ 7 w 107"/>
                    <a:gd name="T41" fmla="*/ 8 h 45"/>
                    <a:gd name="T42" fmla="*/ 13 w 107"/>
                    <a:gd name="T43" fmla="*/ 3 h 45"/>
                    <a:gd name="T44" fmla="*/ 18 w 107"/>
                    <a:gd name="T45" fmla="*/ 2 h 45"/>
                    <a:gd name="T46" fmla="*/ 22 w 107"/>
                    <a:gd name="T47" fmla="*/ 0 h 45"/>
                    <a:gd name="T48" fmla="*/ 84 w 107"/>
                    <a:gd name="T49" fmla="*/ 0 h 45"/>
                    <a:gd name="T50" fmla="*/ 84 w 107"/>
                    <a:gd name="T51" fmla="*/ 0 h 45"/>
                    <a:gd name="T52" fmla="*/ 89 w 107"/>
                    <a:gd name="T53" fmla="*/ 2 h 45"/>
                    <a:gd name="T54" fmla="*/ 93 w 107"/>
                    <a:gd name="T55" fmla="*/ 3 h 45"/>
                    <a:gd name="T56" fmla="*/ 101 w 107"/>
                    <a:gd name="T57" fmla="*/ 8 h 45"/>
                    <a:gd name="T58" fmla="*/ 105 w 107"/>
                    <a:gd name="T59" fmla="*/ 15 h 45"/>
                    <a:gd name="T60" fmla="*/ 107 w 107"/>
                    <a:gd name="T61" fmla="*/ 18 h 45"/>
                    <a:gd name="T62" fmla="*/ 107 w 107"/>
                    <a:gd name="T63" fmla="*/ 23 h 45"/>
                    <a:gd name="T64" fmla="*/ 107 w 107"/>
                    <a:gd name="T65" fmla="*/ 2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7" h="45">
                      <a:moveTo>
                        <a:pt x="107" y="23"/>
                      </a:moveTo>
                      <a:lnTo>
                        <a:pt x="107" y="23"/>
                      </a:lnTo>
                      <a:lnTo>
                        <a:pt x="107" y="27"/>
                      </a:lnTo>
                      <a:lnTo>
                        <a:pt x="105" y="32"/>
                      </a:lnTo>
                      <a:lnTo>
                        <a:pt x="101" y="39"/>
                      </a:lnTo>
                      <a:lnTo>
                        <a:pt x="93" y="43"/>
                      </a:lnTo>
                      <a:lnTo>
                        <a:pt x="89" y="45"/>
                      </a:lnTo>
                      <a:lnTo>
                        <a:pt x="84" y="45"/>
                      </a:lnTo>
                      <a:lnTo>
                        <a:pt x="22" y="45"/>
                      </a:lnTo>
                      <a:lnTo>
                        <a:pt x="22" y="45"/>
                      </a:lnTo>
                      <a:lnTo>
                        <a:pt x="18" y="45"/>
                      </a:lnTo>
                      <a:lnTo>
                        <a:pt x="13" y="43"/>
                      </a:lnTo>
                      <a:lnTo>
                        <a:pt x="7" y="39"/>
                      </a:lnTo>
                      <a:lnTo>
                        <a:pt x="1" y="32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7" y="8"/>
                      </a:lnTo>
                      <a:lnTo>
                        <a:pt x="13" y="3"/>
                      </a:lnTo>
                      <a:lnTo>
                        <a:pt x="18" y="2"/>
                      </a:lnTo>
                      <a:lnTo>
                        <a:pt x="22" y="0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89" y="2"/>
                      </a:lnTo>
                      <a:lnTo>
                        <a:pt x="93" y="3"/>
                      </a:lnTo>
                      <a:lnTo>
                        <a:pt x="101" y="8"/>
                      </a:lnTo>
                      <a:lnTo>
                        <a:pt x="105" y="15"/>
                      </a:lnTo>
                      <a:lnTo>
                        <a:pt x="107" y="18"/>
                      </a:lnTo>
                      <a:lnTo>
                        <a:pt x="107" y="23"/>
                      </a:lnTo>
                      <a:lnTo>
                        <a:pt x="107" y="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180"/>
                <p:cNvSpPr/>
                <p:nvPr/>
              </p:nvSpPr>
              <p:spPr bwMode="auto">
                <a:xfrm>
                  <a:off x="10569575" y="6083301"/>
                  <a:ext cx="141287" cy="69850"/>
                </a:xfrm>
                <a:custGeom>
                  <a:avLst/>
                  <a:gdLst>
                    <a:gd name="T0" fmla="*/ 89 w 89"/>
                    <a:gd name="T1" fmla="*/ 22 h 44"/>
                    <a:gd name="T2" fmla="*/ 89 w 89"/>
                    <a:gd name="T3" fmla="*/ 22 h 44"/>
                    <a:gd name="T4" fmla="*/ 89 w 89"/>
                    <a:gd name="T5" fmla="*/ 27 h 44"/>
                    <a:gd name="T6" fmla="*/ 87 w 89"/>
                    <a:gd name="T7" fmla="*/ 31 h 44"/>
                    <a:gd name="T8" fmla="*/ 83 w 89"/>
                    <a:gd name="T9" fmla="*/ 39 h 44"/>
                    <a:gd name="T10" fmla="*/ 75 w 89"/>
                    <a:gd name="T11" fmla="*/ 43 h 44"/>
                    <a:gd name="T12" fmla="*/ 71 w 89"/>
                    <a:gd name="T13" fmla="*/ 44 h 44"/>
                    <a:gd name="T14" fmla="*/ 67 w 89"/>
                    <a:gd name="T15" fmla="*/ 44 h 44"/>
                    <a:gd name="T16" fmla="*/ 22 w 89"/>
                    <a:gd name="T17" fmla="*/ 44 h 44"/>
                    <a:gd name="T18" fmla="*/ 22 w 89"/>
                    <a:gd name="T19" fmla="*/ 44 h 44"/>
                    <a:gd name="T20" fmla="*/ 18 w 89"/>
                    <a:gd name="T21" fmla="*/ 44 h 44"/>
                    <a:gd name="T22" fmla="*/ 13 w 89"/>
                    <a:gd name="T23" fmla="*/ 43 h 44"/>
                    <a:gd name="T24" fmla="*/ 7 w 89"/>
                    <a:gd name="T25" fmla="*/ 39 h 44"/>
                    <a:gd name="T26" fmla="*/ 1 w 89"/>
                    <a:gd name="T27" fmla="*/ 31 h 44"/>
                    <a:gd name="T28" fmla="*/ 0 w 89"/>
                    <a:gd name="T29" fmla="*/ 27 h 44"/>
                    <a:gd name="T30" fmla="*/ 0 w 89"/>
                    <a:gd name="T31" fmla="*/ 22 h 44"/>
                    <a:gd name="T32" fmla="*/ 0 w 89"/>
                    <a:gd name="T33" fmla="*/ 22 h 44"/>
                    <a:gd name="T34" fmla="*/ 0 w 89"/>
                    <a:gd name="T35" fmla="*/ 22 h 44"/>
                    <a:gd name="T36" fmla="*/ 0 w 89"/>
                    <a:gd name="T37" fmla="*/ 18 h 44"/>
                    <a:gd name="T38" fmla="*/ 1 w 89"/>
                    <a:gd name="T39" fmla="*/ 15 h 44"/>
                    <a:gd name="T40" fmla="*/ 7 w 89"/>
                    <a:gd name="T41" fmla="*/ 7 h 44"/>
                    <a:gd name="T42" fmla="*/ 13 w 89"/>
                    <a:gd name="T43" fmla="*/ 3 h 44"/>
                    <a:gd name="T44" fmla="*/ 18 w 89"/>
                    <a:gd name="T45" fmla="*/ 1 h 44"/>
                    <a:gd name="T46" fmla="*/ 22 w 89"/>
                    <a:gd name="T47" fmla="*/ 0 h 44"/>
                    <a:gd name="T48" fmla="*/ 67 w 89"/>
                    <a:gd name="T49" fmla="*/ 0 h 44"/>
                    <a:gd name="T50" fmla="*/ 67 w 89"/>
                    <a:gd name="T51" fmla="*/ 0 h 44"/>
                    <a:gd name="T52" fmla="*/ 71 w 89"/>
                    <a:gd name="T53" fmla="*/ 1 h 44"/>
                    <a:gd name="T54" fmla="*/ 75 w 89"/>
                    <a:gd name="T55" fmla="*/ 3 h 44"/>
                    <a:gd name="T56" fmla="*/ 83 w 89"/>
                    <a:gd name="T57" fmla="*/ 7 h 44"/>
                    <a:gd name="T58" fmla="*/ 87 w 89"/>
                    <a:gd name="T59" fmla="*/ 15 h 44"/>
                    <a:gd name="T60" fmla="*/ 89 w 89"/>
                    <a:gd name="T61" fmla="*/ 18 h 44"/>
                    <a:gd name="T62" fmla="*/ 89 w 89"/>
                    <a:gd name="T63" fmla="*/ 22 h 44"/>
                    <a:gd name="T64" fmla="*/ 89 w 89"/>
                    <a:gd name="T65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9" h="44">
                      <a:moveTo>
                        <a:pt x="89" y="22"/>
                      </a:moveTo>
                      <a:lnTo>
                        <a:pt x="89" y="22"/>
                      </a:lnTo>
                      <a:lnTo>
                        <a:pt x="89" y="27"/>
                      </a:lnTo>
                      <a:lnTo>
                        <a:pt x="87" y="31"/>
                      </a:lnTo>
                      <a:lnTo>
                        <a:pt x="83" y="39"/>
                      </a:lnTo>
                      <a:lnTo>
                        <a:pt x="75" y="43"/>
                      </a:lnTo>
                      <a:lnTo>
                        <a:pt x="71" y="44"/>
                      </a:lnTo>
                      <a:lnTo>
                        <a:pt x="67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8" y="44"/>
                      </a:lnTo>
                      <a:lnTo>
                        <a:pt x="13" y="43"/>
                      </a:lnTo>
                      <a:lnTo>
                        <a:pt x="7" y="39"/>
                      </a:lnTo>
                      <a:lnTo>
                        <a:pt x="1" y="31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18"/>
                      </a:lnTo>
                      <a:lnTo>
                        <a:pt x="1" y="15"/>
                      </a:lnTo>
                      <a:lnTo>
                        <a:pt x="7" y="7"/>
                      </a:lnTo>
                      <a:lnTo>
                        <a:pt x="13" y="3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67" y="0"/>
                      </a:lnTo>
                      <a:lnTo>
                        <a:pt x="67" y="0"/>
                      </a:lnTo>
                      <a:lnTo>
                        <a:pt x="71" y="1"/>
                      </a:lnTo>
                      <a:lnTo>
                        <a:pt x="75" y="3"/>
                      </a:lnTo>
                      <a:lnTo>
                        <a:pt x="83" y="7"/>
                      </a:lnTo>
                      <a:lnTo>
                        <a:pt x="87" y="15"/>
                      </a:lnTo>
                      <a:lnTo>
                        <a:pt x="89" y="18"/>
                      </a:lnTo>
                      <a:lnTo>
                        <a:pt x="89" y="22"/>
                      </a:lnTo>
                      <a:lnTo>
                        <a:pt x="89" y="2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181"/>
                <p:cNvSpPr/>
                <p:nvPr/>
              </p:nvSpPr>
              <p:spPr bwMode="auto">
                <a:xfrm>
                  <a:off x="10371137" y="5918201"/>
                  <a:ext cx="53975" cy="244475"/>
                </a:xfrm>
                <a:custGeom>
                  <a:avLst/>
                  <a:gdLst>
                    <a:gd name="T0" fmla="*/ 0 w 34"/>
                    <a:gd name="T1" fmla="*/ 0 h 154"/>
                    <a:gd name="T2" fmla="*/ 34 w 34"/>
                    <a:gd name="T3" fmla="*/ 0 h 154"/>
                    <a:gd name="T4" fmla="*/ 34 w 34"/>
                    <a:gd name="T5" fmla="*/ 154 h 154"/>
                    <a:gd name="T6" fmla="*/ 0 w 34"/>
                    <a:gd name="T7" fmla="*/ 15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" h="154"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154"/>
                      </a:lnTo>
                      <a:lnTo>
                        <a:pt x="0" y="154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182"/>
                <p:cNvSpPr/>
                <p:nvPr/>
              </p:nvSpPr>
              <p:spPr bwMode="auto">
                <a:xfrm>
                  <a:off x="10302875" y="6126163"/>
                  <a:ext cx="41275" cy="36513"/>
                </a:xfrm>
                <a:custGeom>
                  <a:avLst/>
                  <a:gdLst>
                    <a:gd name="T0" fmla="*/ 26 w 26"/>
                    <a:gd name="T1" fmla="*/ 12 h 23"/>
                    <a:gd name="T2" fmla="*/ 26 w 26"/>
                    <a:gd name="T3" fmla="*/ 12 h 23"/>
                    <a:gd name="T4" fmla="*/ 24 w 26"/>
                    <a:gd name="T5" fmla="*/ 16 h 23"/>
                    <a:gd name="T6" fmla="*/ 23 w 26"/>
                    <a:gd name="T7" fmla="*/ 20 h 23"/>
                    <a:gd name="T8" fmla="*/ 18 w 26"/>
                    <a:gd name="T9" fmla="*/ 23 h 23"/>
                    <a:gd name="T10" fmla="*/ 14 w 26"/>
                    <a:gd name="T11" fmla="*/ 23 h 23"/>
                    <a:gd name="T12" fmla="*/ 14 w 26"/>
                    <a:gd name="T13" fmla="*/ 23 h 23"/>
                    <a:gd name="T14" fmla="*/ 8 w 26"/>
                    <a:gd name="T15" fmla="*/ 23 h 23"/>
                    <a:gd name="T16" fmla="*/ 5 w 26"/>
                    <a:gd name="T17" fmla="*/ 20 h 23"/>
                    <a:gd name="T18" fmla="*/ 2 w 26"/>
                    <a:gd name="T19" fmla="*/ 16 h 23"/>
                    <a:gd name="T20" fmla="*/ 0 w 26"/>
                    <a:gd name="T21" fmla="*/ 12 h 23"/>
                    <a:gd name="T22" fmla="*/ 0 w 26"/>
                    <a:gd name="T23" fmla="*/ 12 h 23"/>
                    <a:gd name="T24" fmla="*/ 2 w 26"/>
                    <a:gd name="T25" fmla="*/ 7 h 23"/>
                    <a:gd name="T26" fmla="*/ 5 w 26"/>
                    <a:gd name="T27" fmla="*/ 3 h 23"/>
                    <a:gd name="T28" fmla="*/ 8 w 26"/>
                    <a:gd name="T29" fmla="*/ 0 h 23"/>
                    <a:gd name="T30" fmla="*/ 14 w 26"/>
                    <a:gd name="T31" fmla="*/ 0 h 23"/>
                    <a:gd name="T32" fmla="*/ 14 w 26"/>
                    <a:gd name="T33" fmla="*/ 0 h 23"/>
                    <a:gd name="T34" fmla="*/ 18 w 26"/>
                    <a:gd name="T35" fmla="*/ 0 h 23"/>
                    <a:gd name="T36" fmla="*/ 23 w 26"/>
                    <a:gd name="T37" fmla="*/ 3 h 23"/>
                    <a:gd name="T38" fmla="*/ 24 w 26"/>
                    <a:gd name="T39" fmla="*/ 7 h 23"/>
                    <a:gd name="T40" fmla="*/ 26 w 26"/>
                    <a:gd name="T41" fmla="*/ 12 h 23"/>
                    <a:gd name="T42" fmla="*/ 26 w 26"/>
                    <a:gd name="T43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6" h="23">
                      <a:moveTo>
                        <a:pt x="26" y="12"/>
                      </a:moveTo>
                      <a:lnTo>
                        <a:pt x="26" y="12"/>
                      </a:lnTo>
                      <a:lnTo>
                        <a:pt x="24" y="16"/>
                      </a:lnTo>
                      <a:lnTo>
                        <a:pt x="23" y="20"/>
                      </a:lnTo>
                      <a:lnTo>
                        <a:pt x="18" y="23"/>
                      </a:lnTo>
                      <a:lnTo>
                        <a:pt x="14" y="23"/>
                      </a:lnTo>
                      <a:lnTo>
                        <a:pt x="14" y="23"/>
                      </a:lnTo>
                      <a:lnTo>
                        <a:pt x="8" y="23"/>
                      </a:lnTo>
                      <a:lnTo>
                        <a:pt x="5" y="20"/>
                      </a:lnTo>
                      <a:lnTo>
                        <a:pt x="2" y="1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3" y="3"/>
                      </a:lnTo>
                      <a:lnTo>
                        <a:pt x="24" y="7"/>
                      </a:lnTo>
                      <a:lnTo>
                        <a:pt x="26" y="12"/>
                      </a:lnTo>
                      <a:lnTo>
                        <a:pt x="26" y="1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183"/>
                <p:cNvSpPr/>
                <p:nvPr/>
              </p:nvSpPr>
              <p:spPr bwMode="auto">
                <a:xfrm>
                  <a:off x="10166350" y="5918201"/>
                  <a:ext cx="212725" cy="277813"/>
                </a:xfrm>
                <a:custGeom>
                  <a:avLst/>
                  <a:gdLst>
                    <a:gd name="T0" fmla="*/ 0 w 134"/>
                    <a:gd name="T1" fmla="*/ 0 h 175"/>
                    <a:gd name="T2" fmla="*/ 134 w 134"/>
                    <a:gd name="T3" fmla="*/ 0 h 175"/>
                    <a:gd name="T4" fmla="*/ 134 w 134"/>
                    <a:gd name="T5" fmla="*/ 175 h 175"/>
                    <a:gd name="T6" fmla="*/ 0 w 134"/>
                    <a:gd name="T7" fmla="*/ 175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4" h="175">
                      <a:moveTo>
                        <a:pt x="0" y="0"/>
                      </a:moveTo>
                      <a:lnTo>
                        <a:pt x="134" y="0"/>
                      </a:lnTo>
                      <a:lnTo>
                        <a:pt x="134" y="175"/>
                      </a:lnTo>
                      <a:lnTo>
                        <a:pt x="0" y="175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Line 184"/>
                <p:cNvSpPr>
                  <a:spLocks noChangeShapeType="1"/>
                </p:cNvSpPr>
                <p:nvPr/>
              </p:nvSpPr>
              <p:spPr bwMode="auto">
                <a:xfrm>
                  <a:off x="10298112" y="5411788"/>
                  <a:ext cx="33020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Line 185"/>
                <p:cNvSpPr>
                  <a:spLocks noChangeShapeType="1"/>
                </p:cNvSpPr>
                <p:nvPr/>
              </p:nvSpPr>
              <p:spPr bwMode="auto">
                <a:xfrm>
                  <a:off x="10298112" y="5470526"/>
                  <a:ext cx="33020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Line 186"/>
                <p:cNvSpPr>
                  <a:spLocks noChangeShapeType="1"/>
                </p:cNvSpPr>
                <p:nvPr/>
              </p:nvSpPr>
              <p:spPr bwMode="auto">
                <a:xfrm>
                  <a:off x="10298112" y="5529263"/>
                  <a:ext cx="33020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/>
            <p:cNvGrpSpPr/>
            <p:nvPr/>
          </p:nvGrpSpPr>
          <p:grpSpPr>
            <a:xfrm>
              <a:off x="5775007" y="3811799"/>
              <a:ext cx="862800" cy="862800"/>
              <a:chOff x="5775007" y="3811799"/>
              <a:chExt cx="862800" cy="862800"/>
            </a:xfrm>
          </p:grpSpPr>
          <p:sp>
            <p:nvSpPr>
              <p:cNvPr id="39" name="Oval 87"/>
              <p:cNvSpPr/>
              <p:nvPr/>
            </p:nvSpPr>
            <p:spPr>
              <a:xfrm>
                <a:off x="5775007" y="3811799"/>
                <a:ext cx="862800" cy="862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9" name="Group 86"/>
              <p:cNvGrpSpPr/>
              <p:nvPr/>
            </p:nvGrpSpPr>
            <p:grpSpPr>
              <a:xfrm>
                <a:off x="5958498" y="4017308"/>
                <a:ext cx="495818" cy="451782"/>
                <a:chOff x="7245350" y="3721101"/>
                <a:chExt cx="965200" cy="879475"/>
              </a:xfrm>
            </p:grpSpPr>
            <p:sp>
              <p:nvSpPr>
                <p:cNvPr id="90" name="Line 146"/>
                <p:cNvSpPr>
                  <a:spLocks noChangeShapeType="1"/>
                </p:cNvSpPr>
                <p:nvPr/>
              </p:nvSpPr>
              <p:spPr bwMode="auto">
                <a:xfrm>
                  <a:off x="7816850" y="4206876"/>
                  <a:ext cx="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147"/>
                <p:cNvSpPr/>
                <p:nvPr/>
              </p:nvSpPr>
              <p:spPr bwMode="auto">
                <a:xfrm>
                  <a:off x="7332662" y="3721101"/>
                  <a:ext cx="598487" cy="598488"/>
                </a:xfrm>
                <a:custGeom>
                  <a:avLst/>
                  <a:gdLst>
                    <a:gd name="T0" fmla="*/ 322 w 377"/>
                    <a:gd name="T1" fmla="*/ 57 h 377"/>
                    <a:gd name="T2" fmla="*/ 292 w 377"/>
                    <a:gd name="T3" fmla="*/ 33 h 377"/>
                    <a:gd name="T4" fmla="*/ 259 w 377"/>
                    <a:gd name="T5" fmla="*/ 15 h 377"/>
                    <a:gd name="T6" fmla="*/ 225 w 377"/>
                    <a:gd name="T7" fmla="*/ 5 h 377"/>
                    <a:gd name="T8" fmla="*/ 188 w 377"/>
                    <a:gd name="T9" fmla="*/ 0 h 377"/>
                    <a:gd name="T10" fmla="*/ 169 w 377"/>
                    <a:gd name="T11" fmla="*/ 2 h 377"/>
                    <a:gd name="T12" fmla="*/ 133 w 377"/>
                    <a:gd name="T13" fmla="*/ 9 h 377"/>
                    <a:gd name="T14" fmla="*/ 99 w 377"/>
                    <a:gd name="T15" fmla="*/ 23 h 377"/>
                    <a:gd name="T16" fmla="*/ 68 w 377"/>
                    <a:gd name="T17" fmla="*/ 43 h 377"/>
                    <a:gd name="T18" fmla="*/ 55 w 377"/>
                    <a:gd name="T19" fmla="*/ 57 h 377"/>
                    <a:gd name="T20" fmla="*/ 31 w 377"/>
                    <a:gd name="T21" fmla="*/ 85 h 377"/>
                    <a:gd name="T22" fmla="*/ 13 w 377"/>
                    <a:gd name="T23" fmla="*/ 118 h 377"/>
                    <a:gd name="T24" fmla="*/ 3 w 377"/>
                    <a:gd name="T25" fmla="*/ 153 h 377"/>
                    <a:gd name="T26" fmla="*/ 0 w 377"/>
                    <a:gd name="T27" fmla="*/ 189 h 377"/>
                    <a:gd name="T28" fmla="*/ 1 w 377"/>
                    <a:gd name="T29" fmla="*/ 208 h 377"/>
                    <a:gd name="T30" fmla="*/ 9 w 377"/>
                    <a:gd name="T31" fmla="*/ 245 h 377"/>
                    <a:gd name="T32" fmla="*/ 22 w 377"/>
                    <a:gd name="T33" fmla="*/ 279 h 377"/>
                    <a:gd name="T34" fmla="*/ 43 w 377"/>
                    <a:gd name="T35" fmla="*/ 309 h 377"/>
                    <a:gd name="T36" fmla="*/ 68 w 377"/>
                    <a:gd name="T37" fmla="*/ 334 h 377"/>
                    <a:gd name="T38" fmla="*/ 98 w 377"/>
                    <a:gd name="T39" fmla="*/ 355 h 377"/>
                    <a:gd name="T40" fmla="*/ 132 w 377"/>
                    <a:gd name="T41" fmla="*/ 370 h 377"/>
                    <a:gd name="T42" fmla="*/ 169 w 377"/>
                    <a:gd name="T43" fmla="*/ 377 h 377"/>
                    <a:gd name="T44" fmla="*/ 188 w 377"/>
                    <a:gd name="T45" fmla="*/ 377 h 377"/>
                    <a:gd name="T46" fmla="*/ 225 w 377"/>
                    <a:gd name="T47" fmla="*/ 374 h 377"/>
                    <a:gd name="T48" fmla="*/ 261 w 377"/>
                    <a:gd name="T49" fmla="*/ 364 h 377"/>
                    <a:gd name="T50" fmla="*/ 292 w 377"/>
                    <a:gd name="T51" fmla="*/ 346 h 377"/>
                    <a:gd name="T52" fmla="*/ 322 w 377"/>
                    <a:gd name="T53" fmla="*/ 322 h 377"/>
                    <a:gd name="T54" fmla="*/ 334 w 377"/>
                    <a:gd name="T55" fmla="*/ 309 h 377"/>
                    <a:gd name="T56" fmla="*/ 354 w 377"/>
                    <a:gd name="T57" fmla="*/ 278 h 377"/>
                    <a:gd name="T58" fmla="*/ 368 w 377"/>
                    <a:gd name="T59" fmla="*/ 244 h 377"/>
                    <a:gd name="T60" fmla="*/ 375 w 377"/>
                    <a:gd name="T61" fmla="*/ 208 h 377"/>
                    <a:gd name="T62" fmla="*/ 377 w 377"/>
                    <a:gd name="T63" fmla="*/ 189 h 377"/>
                    <a:gd name="T64" fmla="*/ 372 w 377"/>
                    <a:gd name="T65" fmla="*/ 152 h 377"/>
                    <a:gd name="T66" fmla="*/ 362 w 377"/>
                    <a:gd name="T67" fmla="*/ 118 h 377"/>
                    <a:gd name="T68" fmla="*/ 345 w 377"/>
                    <a:gd name="T69" fmla="*/ 85 h 377"/>
                    <a:gd name="T70" fmla="*/ 322 w 377"/>
                    <a:gd name="T71" fmla="*/ 57 h 3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77" h="377">
                      <a:moveTo>
                        <a:pt x="322" y="57"/>
                      </a:moveTo>
                      <a:lnTo>
                        <a:pt x="322" y="57"/>
                      </a:lnTo>
                      <a:lnTo>
                        <a:pt x="307" y="43"/>
                      </a:lnTo>
                      <a:lnTo>
                        <a:pt x="292" y="33"/>
                      </a:lnTo>
                      <a:lnTo>
                        <a:pt x="277" y="23"/>
                      </a:lnTo>
                      <a:lnTo>
                        <a:pt x="259" y="15"/>
                      </a:lnTo>
                      <a:lnTo>
                        <a:pt x="243" y="9"/>
                      </a:lnTo>
                      <a:lnTo>
                        <a:pt x="225" y="5"/>
                      </a:lnTo>
                      <a:lnTo>
                        <a:pt x="206" y="2"/>
                      </a:lnTo>
                      <a:lnTo>
                        <a:pt x="188" y="0"/>
                      </a:lnTo>
                      <a:lnTo>
                        <a:pt x="188" y="0"/>
                      </a:lnTo>
                      <a:lnTo>
                        <a:pt x="169" y="2"/>
                      </a:lnTo>
                      <a:lnTo>
                        <a:pt x="151" y="5"/>
                      </a:lnTo>
                      <a:lnTo>
                        <a:pt x="133" y="9"/>
                      </a:lnTo>
                      <a:lnTo>
                        <a:pt x="116" y="15"/>
                      </a:lnTo>
                      <a:lnTo>
                        <a:pt x="99" y="23"/>
                      </a:lnTo>
                      <a:lnTo>
                        <a:pt x="83" y="33"/>
                      </a:lnTo>
                      <a:lnTo>
                        <a:pt x="68" y="43"/>
                      </a:lnTo>
                      <a:lnTo>
                        <a:pt x="55" y="57"/>
                      </a:lnTo>
                      <a:lnTo>
                        <a:pt x="55" y="57"/>
                      </a:lnTo>
                      <a:lnTo>
                        <a:pt x="41" y="70"/>
                      </a:lnTo>
                      <a:lnTo>
                        <a:pt x="31" y="85"/>
                      </a:lnTo>
                      <a:lnTo>
                        <a:pt x="22" y="101"/>
                      </a:lnTo>
                      <a:lnTo>
                        <a:pt x="13" y="118"/>
                      </a:lnTo>
                      <a:lnTo>
                        <a:pt x="7" y="135"/>
                      </a:lnTo>
                      <a:lnTo>
                        <a:pt x="3" y="153"/>
                      </a:lnTo>
                      <a:lnTo>
                        <a:pt x="0" y="171"/>
                      </a:lnTo>
                      <a:lnTo>
                        <a:pt x="0" y="189"/>
                      </a:lnTo>
                      <a:lnTo>
                        <a:pt x="0" y="189"/>
                      </a:lnTo>
                      <a:lnTo>
                        <a:pt x="1" y="208"/>
                      </a:lnTo>
                      <a:lnTo>
                        <a:pt x="3" y="227"/>
                      </a:lnTo>
                      <a:lnTo>
                        <a:pt x="9" y="245"/>
                      </a:lnTo>
                      <a:lnTo>
                        <a:pt x="15" y="263"/>
                      </a:lnTo>
                      <a:lnTo>
                        <a:pt x="22" y="279"/>
                      </a:lnTo>
                      <a:lnTo>
                        <a:pt x="33" y="294"/>
                      </a:lnTo>
                      <a:lnTo>
                        <a:pt x="43" y="309"/>
                      </a:lnTo>
                      <a:lnTo>
                        <a:pt x="55" y="322"/>
                      </a:lnTo>
                      <a:lnTo>
                        <a:pt x="68" y="334"/>
                      </a:lnTo>
                      <a:lnTo>
                        <a:pt x="83" y="346"/>
                      </a:lnTo>
                      <a:lnTo>
                        <a:pt x="98" y="355"/>
                      </a:lnTo>
                      <a:lnTo>
                        <a:pt x="116" y="362"/>
                      </a:lnTo>
                      <a:lnTo>
                        <a:pt x="132" y="370"/>
                      </a:lnTo>
                      <a:lnTo>
                        <a:pt x="150" y="374"/>
                      </a:lnTo>
                      <a:lnTo>
                        <a:pt x="169" y="377"/>
                      </a:lnTo>
                      <a:lnTo>
                        <a:pt x="188" y="377"/>
                      </a:lnTo>
                      <a:lnTo>
                        <a:pt x="188" y="377"/>
                      </a:lnTo>
                      <a:lnTo>
                        <a:pt x="208" y="377"/>
                      </a:lnTo>
                      <a:lnTo>
                        <a:pt x="225" y="374"/>
                      </a:lnTo>
                      <a:lnTo>
                        <a:pt x="243" y="370"/>
                      </a:lnTo>
                      <a:lnTo>
                        <a:pt x="261" y="364"/>
                      </a:lnTo>
                      <a:lnTo>
                        <a:pt x="277" y="355"/>
                      </a:lnTo>
                      <a:lnTo>
                        <a:pt x="292" y="346"/>
                      </a:lnTo>
                      <a:lnTo>
                        <a:pt x="308" y="334"/>
                      </a:lnTo>
                      <a:lnTo>
                        <a:pt x="322" y="322"/>
                      </a:lnTo>
                      <a:lnTo>
                        <a:pt x="322" y="322"/>
                      </a:lnTo>
                      <a:lnTo>
                        <a:pt x="334" y="309"/>
                      </a:lnTo>
                      <a:lnTo>
                        <a:pt x="345" y="294"/>
                      </a:lnTo>
                      <a:lnTo>
                        <a:pt x="354" y="278"/>
                      </a:lnTo>
                      <a:lnTo>
                        <a:pt x="362" y="261"/>
                      </a:lnTo>
                      <a:lnTo>
                        <a:pt x="368" y="244"/>
                      </a:lnTo>
                      <a:lnTo>
                        <a:pt x="372" y="226"/>
                      </a:lnTo>
                      <a:lnTo>
                        <a:pt x="375" y="208"/>
                      </a:lnTo>
                      <a:lnTo>
                        <a:pt x="377" y="189"/>
                      </a:lnTo>
                      <a:lnTo>
                        <a:pt x="377" y="189"/>
                      </a:lnTo>
                      <a:lnTo>
                        <a:pt x="375" y="171"/>
                      </a:lnTo>
                      <a:lnTo>
                        <a:pt x="372" y="152"/>
                      </a:lnTo>
                      <a:lnTo>
                        <a:pt x="368" y="134"/>
                      </a:lnTo>
                      <a:lnTo>
                        <a:pt x="362" y="118"/>
                      </a:lnTo>
                      <a:lnTo>
                        <a:pt x="354" y="101"/>
                      </a:lnTo>
                      <a:lnTo>
                        <a:pt x="345" y="85"/>
                      </a:lnTo>
                      <a:lnTo>
                        <a:pt x="334" y="70"/>
                      </a:lnTo>
                      <a:lnTo>
                        <a:pt x="322" y="57"/>
                      </a:lnTo>
                      <a:lnTo>
                        <a:pt x="322" y="57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2" name="Freeform 148"/>
                <p:cNvSpPr/>
                <p:nvPr/>
              </p:nvSpPr>
              <p:spPr bwMode="auto">
                <a:xfrm>
                  <a:off x="7388225" y="3778251"/>
                  <a:ext cx="485775" cy="487363"/>
                </a:xfrm>
                <a:custGeom>
                  <a:avLst/>
                  <a:gdLst>
                    <a:gd name="T0" fmla="*/ 261 w 306"/>
                    <a:gd name="T1" fmla="*/ 261 h 307"/>
                    <a:gd name="T2" fmla="*/ 238 w 306"/>
                    <a:gd name="T3" fmla="*/ 280 h 307"/>
                    <a:gd name="T4" fmla="*/ 211 w 306"/>
                    <a:gd name="T5" fmla="*/ 295 h 307"/>
                    <a:gd name="T6" fmla="*/ 183 w 306"/>
                    <a:gd name="T7" fmla="*/ 304 h 307"/>
                    <a:gd name="T8" fmla="*/ 153 w 306"/>
                    <a:gd name="T9" fmla="*/ 307 h 307"/>
                    <a:gd name="T10" fmla="*/ 137 w 306"/>
                    <a:gd name="T11" fmla="*/ 306 h 307"/>
                    <a:gd name="T12" fmla="*/ 107 w 306"/>
                    <a:gd name="T13" fmla="*/ 300 h 307"/>
                    <a:gd name="T14" fmla="*/ 81 w 306"/>
                    <a:gd name="T15" fmla="*/ 288 h 307"/>
                    <a:gd name="T16" fmla="*/ 55 w 306"/>
                    <a:gd name="T17" fmla="*/ 271 h 307"/>
                    <a:gd name="T18" fmla="*/ 35 w 306"/>
                    <a:gd name="T19" fmla="*/ 251 h 307"/>
                    <a:gd name="T20" fmla="*/ 18 w 306"/>
                    <a:gd name="T21" fmla="*/ 227 h 307"/>
                    <a:gd name="T22" fmla="*/ 6 w 306"/>
                    <a:gd name="T23" fmla="*/ 199 h 307"/>
                    <a:gd name="T24" fmla="*/ 0 w 306"/>
                    <a:gd name="T25" fmla="*/ 169 h 307"/>
                    <a:gd name="T26" fmla="*/ 0 w 306"/>
                    <a:gd name="T27" fmla="*/ 153 h 307"/>
                    <a:gd name="T28" fmla="*/ 3 w 306"/>
                    <a:gd name="T29" fmla="*/ 123 h 307"/>
                    <a:gd name="T30" fmla="*/ 11 w 306"/>
                    <a:gd name="T31" fmla="*/ 95 h 307"/>
                    <a:gd name="T32" fmla="*/ 26 w 306"/>
                    <a:gd name="T33" fmla="*/ 68 h 307"/>
                    <a:gd name="T34" fmla="*/ 45 w 306"/>
                    <a:gd name="T35" fmla="*/ 45 h 307"/>
                    <a:gd name="T36" fmla="*/ 55 w 306"/>
                    <a:gd name="T37" fmla="*/ 36 h 307"/>
                    <a:gd name="T38" fmla="*/ 81 w 306"/>
                    <a:gd name="T39" fmla="*/ 18 h 307"/>
                    <a:gd name="T40" fmla="*/ 109 w 306"/>
                    <a:gd name="T41" fmla="*/ 7 h 307"/>
                    <a:gd name="T42" fmla="*/ 138 w 306"/>
                    <a:gd name="T43" fmla="*/ 2 h 307"/>
                    <a:gd name="T44" fmla="*/ 153 w 306"/>
                    <a:gd name="T45" fmla="*/ 0 h 307"/>
                    <a:gd name="T46" fmla="*/ 183 w 306"/>
                    <a:gd name="T47" fmla="*/ 3 h 307"/>
                    <a:gd name="T48" fmla="*/ 211 w 306"/>
                    <a:gd name="T49" fmla="*/ 12 h 307"/>
                    <a:gd name="T50" fmla="*/ 238 w 306"/>
                    <a:gd name="T51" fmla="*/ 25 h 307"/>
                    <a:gd name="T52" fmla="*/ 261 w 306"/>
                    <a:gd name="T53" fmla="*/ 45 h 307"/>
                    <a:gd name="T54" fmla="*/ 272 w 306"/>
                    <a:gd name="T55" fmla="*/ 56 h 307"/>
                    <a:gd name="T56" fmla="*/ 288 w 306"/>
                    <a:gd name="T57" fmla="*/ 82 h 307"/>
                    <a:gd name="T58" fmla="*/ 300 w 306"/>
                    <a:gd name="T59" fmla="*/ 108 h 307"/>
                    <a:gd name="T60" fmla="*/ 306 w 306"/>
                    <a:gd name="T61" fmla="*/ 138 h 307"/>
                    <a:gd name="T62" fmla="*/ 306 w 306"/>
                    <a:gd name="T63" fmla="*/ 153 h 307"/>
                    <a:gd name="T64" fmla="*/ 303 w 306"/>
                    <a:gd name="T65" fmla="*/ 184 h 307"/>
                    <a:gd name="T66" fmla="*/ 294 w 306"/>
                    <a:gd name="T67" fmla="*/ 212 h 307"/>
                    <a:gd name="T68" fmla="*/ 281 w 306"/>
                    <a:gd name="T69" fmla="*/ 237 h 307"/>
                    <a:gd name="T70" fmla="*/ 261 w 306"/>
                    <a:gd name="T71" fmla="*/ 261 h 3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6" h="307">
                      <a:moveTo>
                        <a:pt x="261" y="261"/>
                      </a:moveTo>
                      <a:lnTo>
                        <a:pt x="261" y="261"/>
                      </a:lnTo>
                      <a:lnTo>
                        <a:pt x="250" y="271"/>
                      </a:lnTo>
                      <a:lnTo>
                        <a:pt x="238" y="280"/>
                      </a:lnTo>
                      <a:lnTo>
                        <a:pt x="226" y="288"/>
                      </a:lnTo>
                      <a:lnTo>
                        <a:pt x="211" y="295"/>
                      </a:lnTo>
                      <a:lnTo>
                        <a:pt x="198" y="300"/>
                      </a:lnTo>
                      <a:lnTo>
                        <a:pt x="183" y="304"/>
                      </a:lnTo>
                      <a:lnTo>
                        <a:pt x="168" y="306"/>
                      </a:lnTo>
                      <a:lnTo>
                        <a:pt x="153" y="307"/>
                      </a:lnTo>
                      <a:lnTo>
                        <a:pt x="153" y="307"/>
                      </a:lnTo>
                      <a:lnTo>
                        <a:pt x="137" y="306"/>
                      </a:lnTo>
                      <a:lnTo>
                        <a:pt x="122" y="304"/>
                      </a:lnTo>
                      <a:lnTo>
                        <a:pt x="107" y="300"/>
                      </a:lnTo>
                      <a:lnTo>
                        <a:pt x="94" y="295"/>
                      </a:lnTo>
                      <a:lnTo>
                        <a:pt x="81" y="288"/>
                      </a:lnTo>
                      <a:lnTo>
                        <a:pt x="67" y="280"/>
                      </a:lnTo>
                      <a:lnTo>
                        <a:pt x="55" y="271"/>
                      </a:lnTo>
                      <a:lnTo>
                        <a:pt x="45" y="261"/>
                      </a:lnTo>
                      <a:lnTo>
                        <a:pt x="35" y="251"/>
                      </a:lnTo>
                      <a:lnTo>
                        <a:pt x="26" y="239"/>
                      </a:lnTo>
                      <a:lnTo>
                        <a:pt x="18" y="227"/>
                      </a:lnTo>
                      <a:lnTo>
                        <a:pt x="12" y="214"/>
                      </a:lnTo>
                      <a:lnTo>
                        <a:pt x="6" y="199"/>
                      </a:lnTo>
                      <a:lnTo>
                        <a:pt x="3" y="184"/>
                      </a:lnTo>
                      <a:lnTo>
                        <a:pt x="0" y="169"/>
                      </a:lnTo>
                      <a:lnTo>
                        <a:pt x="0" y="153"/>
                      </a:lnTo>
                      <a:lnTo>
                        <a:pt x="0" y="153"/>
                      </a:lnTo>
                      <a:lnTo>
                        <a:pt x="0" y="138"/>
                      </a:lnTo>
                      <a:lnTo>
                        <a:pt x="3" y="123"/>
                      </a:lnTo>
                      <a:lnTo>
                        <a:pt x="6" y="108"/>
                      </a:lnTo>
                      <a:lnTo>
                        <a:pt x="11" y="95"/>
                      </a:lnTo>
                      <a:lnTo>
                        <a:pt x="18" y="82"/>
                      </a:lnTo>
                      <a:lnTo>
                        <a:pt x="26" y="68"/>
                      </a:lnTo>
                      <a:lnTo>
                        <a:pt x="35" y="56"/>
                      </a:lnTo>
                      <a:lnTo>
                        <a:pt x="45" y="45"/>
                      </a:lnTo>
                      <a:lnTo>
                        <a:pt x="45" y="45"/>
                      </a:lnTo>
                      <a:lnTo>
                        <a:pt x="55" y="36"/>
                      </a:lnTo>
                      <a:lnTo>
                        <a:pt x="69" y="25"/>
                      </a:lnTo>
                      <a:lnTo>
                        <a:pt x="81" y="18"/>
                      </a:lnTo>
                      <a:lnTo>
                        <a:pt x="94" y="12"/>
                      </a:lnTo>
                      <a:lnTo>
                        <a:pt x="109" y="7"/>
                      </a:lnTo>
                      <a:lnTo>
                        <a:pt x="124" y="3"/>
                      </a:lnTo>
                      <a:lnTo>
                        <a:pt x="138" y="2"/>
                      </a:lnTo>
                      <a:lnTo>
                        <a:pt x="153" y="0"/>
                      </a:lnTo>
                      <a:lnTo>
                        <a:pt x="153" y="0"/>
                      </a:lnTo>
                      <a:lnTo>
                        <a:pt x="168" y="2"/>
                      </a:lnTo>
                      <a:lnTo>
                        <a:pt x="183" y="3"/>
                      </a:lnTo>
                      <a:lnTo>
                        <a:pt x="198" y="6"/>
                      </a:lnTo>
                      <a:lnTo>
                        <a:pt x="211" y="12"/>
                      </a:lnTo>
                      <a:lnTo>
                        <a:pt x="224" y="18"/>
                      </a:lnTo>
                      <a:lnTo>
                        <a:pt x="238" y="25"/>
                      </a:lnTo>
                      <a:lnTo>
                        <a:pt x="250" y="34"/>
                      </a:lnTo>
                      <a:lnTo>
                        <a:pt x="261" y="45"/>
                      </a:lnTo>
                      <a:lnTo>
                        <a:pt x="261" y="45"/>
                      </a:lnTo>
                      <a:lnTo>
                        <a:pt x="272" y="56"/>
                      </a:lnTo>
                      <a:lnTo>
                        <a:pt x="281" y="68"/>
                      </a:lnTo>
                      <a:lnTo>
                        <a:pt x="288" y="82"/>
                      </a:lnTo>
                      <a:lnTo>
                        <a:pt x="294" y="95"/>
                      </a:lnTo>
                      <a:lnTo>
                        <a:pt x="300" y="108"/>
                      </a:lnTo>
                      <a:lnTo>
                        <a:pt x="303" y="123"/>
                      </a:lnTo>
                      <a:lnTo>
                        <a:pt x="306" y="138"/>
                      </a:lnTo>
                      <a:lnTo>
                        <a:pt x="306" y="153"/>
                      </a:lnTo>
                      <a:lnTo>
                        <a:pt x="306" y="153"/>
                      </a:lnTo>
                      <a:lnTo>
                        <a:pt x="306" y="169"/>
                      </a:lnTo>
                      <a:lnTo>
                        <a:pt x="303" y="184"/>
                      </a:lnTo>
                      <a:lnTo>
                        <a:pt x="300" y="197"/>
                      </a:lnTo>
                      <a:lnTo>
                        <a:pt x="294" y="212"/>
                      </a:lnTo>
                      <a:lnTo>
                        <a:pt x="288" y="225"/>
                      </a:lnTo>
                      <a:lnTo>
                        <a:pt x="281" y="237"/>
                      </a:lnTo>
                      <a:lnTo>
                        <a:pt x="272" y="251"/>
                      </a:lnTo>
                      <a:lnTo>
                        <a:pt x="261" y="261"/>
                      </a:lnTo>
                      <a:lnTo>
                        <a:pt x="261" y="261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Freeform 149"/>
                <p:cNvSpPr/>
                <p:nvPr/>
              </p:nvSpPr>
              <p:spPr bwMode="auto">
                <a:xfrm>
                  <a:off x="7815262" y="4203701"/>
                  <a:ext cx="88900" cy="92075"/>
                </a:xfrm>
                <a:custGeom>
                  <a:avLst/>
                  <a:gdLst>
                    <a:gd name="T0" fmla="*/ 56 w 56"/>
                    <a:gd name="T1" fmla="*/ 24 h 58"/>
                    <a:gd name="T2" fmla="*/ 56 w 56"/>
                    <a:gd name="T3" fmla="*/ 24 h 58"/>
                    <a:gd name="T4" fmla="*/ 33 w 56"/>
                    <a:gd name="T5" fmla="*/ 0 h 58"/>
                    <a:gd name="T6" fmla="*/ 33 w 56"/>
                    <a:gd name="T7" fmla="*/ 0 h 58"/>
                    <a:gd name="T8" fmla="*/ 18 w 56"/>
                    <a:gd name="T9" fmla="*/ 18 h 58"/>
                    <a:gd name="T10" fmla="*/ 18 w 56"/>
                    <a:gd name="T11" fmla="*/ 18 h 58"/>
                    <a:gd name="T12" fmla="*/ 0 w 56"/>
                    <a:gd name="T13" fmla="*/ 35 h 58"/>
                    <a:gd name="T14" fmla="*/ 0 w 56"/>
                    <a:gd name="T15" fmla="*/ 35 h 58"/>
                    <a:gd name="T16" fmla="*/ 24 w 56"/>
                    <a:gd name="T1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58">
                      <a:moveTo>
                        <a:pt x="56" y="24"/>
                      </a:moveTo>
                      <a:lnTo>
                        <a:pt x="56" y="24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18" y="18"/>
                      </a:lnTo>
                      <a:lnTo>
                        <a:pt x="18" y="18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24" y="58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4" name="Freeform 150"/>
                <p:cNvSpPr/>
                <p:nvPr/>
              </p:nvSpPr>
              <p:spPr bwMode="auto">
                <a:xfrm>
                  <a:off x="7834312" y="4222751"/>
                  <a:ext cx="355600" cy="355600"/>
                </a:xfrm>
                <a:custGeom>
                  <a:avLst/>
                  <a:gdLst>
                    <a:gd name="T0" fmla="*/ 224 w 224"/>
                    <a:gd name="T1" fmla="*/ 171 h 224"/>
                    <a:gd name="T2" fmla="*/ 169 w 224"/>
                    <a:gd name="T3" fmla="*/ 224 h 224"/>
                    <a:gd name="T4" fmla="*/ 0 w 224"/>
                    <a:gd name="T5" fmla="*/ 55 h 224"/>
                    <a:gd name="T6" fmla="*/ 53 w 224"/>
                    <a:gd name="T7" fmla="*/ 0 h 224"/>
                    <a:gd name="T8" fmla="*/ 224 w 224"/>
                    <a:gd name="T9" fmla="*/ 171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4" h="224">
                      <a:moveTo>
                        <a:pt x="224" y="171"/>
                      </a:moveTo>
                      <a:lnTo>
                        <a:pt x="169" y="224"/>
                      </a:lnTo>
                      <a:lnTo>
                        <a:pt x="0" y="55"/>
                      </a:lnTo>
                      <a:lnTo>
                        <a:pt x="53" y="0"/>
                      </a:lnTo>
                      <a:lnTo>
                        <a:pt x="224" y="171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5" name="Freeform 151"/>
                <p:cNvSpPr/>
                <p:nvPr/>
              </p:nvSpPr>
              <p:spPr bwMode="auto">
                <a:xfrm>
                  <a:off x="7834312" y="4222751"/>
                  <a:ext cx="117475" cy="117475"/>
                </a:xfrm>
                <a:custGeom>
                  <a:avLst/>
                  <a:gdLst>
                    <a:gd name="T0" fmla="*/ 74 w 74"/>
                    <a:gd name="T1" fmla="*/ 20 h 74"/>
                    <a:gd name="T2" fmla="*/ 19 w 74"/>
                    <a:gd name="T3" fmla="*/ 74 h 74"/>
                    <a:gd name="T4" fmla="*/ 0 w 74"/>
                    <a:gd name="T5" fmla="*/ 55 h 74"/>
                    <a:gd name="T6" fmla="*/ 53 w 74"/>
                    <a:gd name="T7" fmla="*/ 0 h 74"/>
                    <a:gd name="T8" fmla="*/ 74 w 74"/>
                    <a:gd name="T9" fmla="*/ 2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4" h="74">
                      <a:moveTo>
                        <a:pt x="74" y="20"/>
                      </a:moveTo>
                      <a:lnTo>
                        <a:pt x="19" y="74"/>
                      </a:lnTo>
                      <a:lnTo>
                        <a:pt x="0" y="55"/>
                      </a:lnTo>
                      <a:lnTo>
                        <a:pt x="53" y="0"/>
                      </a:lnTo>
                      <a:lnTo>
                        <a:pt x="74" y="2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152"/>
                <p:cNvSpPr/>
                <p:nvPr/>
              </p:nvSpPr>
              <p:spPr bwMode="auto">
                <a:xfrm>
                  <a:off x="8102600" y="4494213"/>
                  <a:ext cx="107950" cy="106363"/>
                </a:xfrm>
                <a:custGeom>
                  <a:avLst/>
                  <a:gdLst>
                    <a:gd name="T0" fmla="*/ 68 w 68"/>
                    <a:gd name="T1" fmla="*/ 12 h 67"/>
                    <a:gd name="T2" fmla="*/ 68 w 68"/>
                    <a:gd name="T3" fmla="*/ 12 h 67"/>
                    <a:gd name="T4" fmla="*/ 67 w 68"/>
                    <a:gd name="T5" fmla="*/ 24 h 67"/>
                    <a:gd name="T6" fmla="*/ 64 w 68"/>
                    <a:gd name="T7" fmla="*/ 34 h 67"/>
                    <a:gd name="T8" fmla="*/ 58 w 68"/>
                    <a:gd name="T9" fmla="*/ 43 h 67"/>
                    <a:gd name="T10" fmla="*/ 52 w 68"/>
                    <a:gd name="T11" fmla="*/ 50 h 67"/>
                    <a:gd name="T12" fmla="*/ 43 w 68"/>
                    <a:gd name="T13" fmla="*/ 58 h 67"/>
                    <a:gd name="T14" fmla="*/ 34 w 68"/>
                    <a:gd name="T15" fmla="*/ 62 h 67"/>
                    <a:gd name="T16" fmla="*/ 24 w 68"/>
                    <a:gd name="T17" fmla="*/ 65 h 67"/>
                    <a:gd name="T18" fmla="*/ 13 w 68"/>
                    <a:gd name="T19" fmla="*/ 67 h 67"/>
                    <a:gd name="T20" fmla="*/ 13 w 68"/>
                    <a:gd name="T21" fmla="*/ 67 h 67"/>
                    <a:gd name="T22" fmla="*/ 0 w 68"/>
                    <a:gd name="T23" fmla="*/ 53 h 67"/>
                    <a:gd name="T24" fmla="*/ 0 w 68"/>
                    <a:gd name="T25" fmla="*/ 53 h 67"/>
                    <a:gd name="T26" fmla="*/ 55 w 68"/>
                    <a:gd name="T27" fmla="*/ 0 h 67"/>
                    <a:gd name="T28" fmla="*/ 55 w 68"/>
                    <a:gd name="T29" fmla="*/ 0 h 67"/>
                    <a:gd name="T30" fmla="*/ 68 w 68"/>
                    <a:gd name="T31" fmla="*/ 12 h 67"/>
                    <a:gd name="T32" fmla="*/ 68 w 68"/>
                    <a:gd name="T33" fmla="*/ 12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8" h="67">
                      <a:moveTo>
                        <a:pt x="68" y="12"/>
                      </a:moveTo>
                      <a:lnTo>
                        <a:pt x="68" y="12"/>
                      </a:lnTo>
                      <a:lnTo>
                        <a:pt x="67" y="24"/>
                      </a:lnTo>
                      <a:lnTo>
                        <a:pt x="64" y="34"/>
                      </a:lnTo>
                      <a:lnTo>
                        <a:pt x="58" y="43"/>
                      </a:lnTo>
                      <a:lnTo>
                        <a:pt x="52" y="50"/>
                      </a:lnTo>
                      <a:lnTo>
                        <a:pt x="43" y="58"/>
                      </a:lnTo>
                      <a:lnTo>
                        <a:pt x="34" y="62"/>
                      </a:lnTo>
                      <a:lnTo>
                        <a:pt x="24" y="65"/>
                      </a:lnTo>
                      <a:lnTo>
                        <a:pt x="13" y="67"/>
                      </a:lnTo>
                      <a:lnTo>
                        <a:pt x="13" y="67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55" y="0"/>
                      </a:lnTo>
                      <a:lnTo>
                        <a:pt x="55" y="0"/>
                      </a:lnTo>
                      <a:lnTo>
                        <a:pt x="68" y="12"/>
                      </a:lnTo>
                      <a:lnTo>
                        <a:pt x="68" y="12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153"/>
                <p:cNvSpPr/>
                <p:nvPr/>
              </p:nvSpPr>
              <p:spPr bwMode="auto">
                <a:xfrm>
                  <a:off x="7259637" y="3871913"/>
                  <a:ext cx="927100" cy="485775"/>
                </a:xfrm>
                <a:custGeom>
                  <a:avLst/>
                  <a:gdLst>
                    <a:gd name="T0" fmla="*/ 0 w 584"/>
                    <a:gd name="T1" fmla="*/ 252 h 306"/>
                    <a:gd name="T2" fmla="*/ 86 w 584"/>
                    <a:gd name="T3" fmla="*/ 306 h 306"/>
                    <a:gd name="T4" fmla="*/ 234 w 584"/>
                    <a:gd name="T5" fmla="*/ 95 h 306"/>
                    <a:gd name="T6" fmla="*/ 477 w 584"/>
                    <a:gd name="T7" fmla="*/ 125 h 306"/>
                    <a:gd name="T8" fmla="*/ 584 w 584"/>
                    <a:gd name="T9" fmla="*/ 0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4" h="306">
                      <a:moveTo>
                        <a:pt x="0" y="252"/>
                      </a:moveTo>
                      <a:lnTo>
                        <a:pt x="86" y="306"/>
                      </a:lnTo>
                      <a:lnTo>
                        <a:pt x="234" y="95"/>
                      </a:lnTo>
                      <a:lnTo>
                        <a:pt x="477" y="125"/>
                      </a:lnTo>
                      <a:lnTo>
                        <a:pt x="584" y="0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54"/>
                <p:cNvSpPr/>
                <p:nvPr/>
              </p:nvSpPr>
              <p:spPr bwMode="auto">
                <a:xfrm>
                  <a:off x="7615237" y="3997326"/>
                  <a:ext cx="47625" cy="4762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5 h 30"/>
                    <a:gd name="T4" fmla="*/ 28 w 30"/>
                    <a:gd name="T5" fmla="*/ 21 h 30"/>
                    <a:gd name="T6" fmla="*/ 25 w 30"/>
                    <a:gd name="T7" fmla="*/ 25 h 30"/>
                    <a:gd name="T8" fmla="*/ 21 w 30"/>
                    <a:gd name="T9" fmla="*/ 30 h 30"/>
                    <a:gd name="T10" fmla="*/ 15 w 30"/>
                    <a:gd name="T11" fmla="*/ 30 h 30"/>
                    <a:gd name="T12" fmla="*/ 15 w 30"/>
                    <a:gd name="T13" fmla="*/ 30 h 30"/>
                    <a:gd name="T14" fmla="*/ 9 w 30"/>
                    <a:gd name="T15" fmla="*/ 30 h 30"/>
                    <a:gd name="T16" fmla="*/ 4 w 30"/>
                    <a:gd name="T17" fmla="*/ 25 h 30"/>
                    <a:gd name="T18" fmla="*/ 0 w 30"/>
                    <a:gd name="T19" fmla="*/ 21 h 30"/>
                    <a:gd name="T20" fmla="*/ 0 w 30"/>
                    <a:gd name="T21" fmla="*/ 15 h 30"/>
                    <a:gd name="T22" fmla="*/ 0 w 30"/>
                    <a:gd name="T23" fmla="*/ 15 h 30"/>
                    <a:gd name="T24" fmla="*/ 0 w 30"/>
                    <a:gd name="T25" fmla="*/ 10 h 30"/>
                    <a:gd name="T26" fmla="*/ 4 w 30"/>
                    <a:gd name="T27" fmla="*/ 4 h 30"/>
                    <a:gd name="T28" fmla="*/ 9 w 30"/>
                    <a:gd name="T29" fmla="*/ 1 h 30"/>
                    <a:gd name="T30" fmla="*/ 15 w 30"/>
                    <a:gd name="T31" fmla="*/ 0 h 30"/>
                    <a:gd name="T32" fmla="*/ 15 w 30"/>
                    <a:gd name="T33" fmla="*/ 0 h 30"/>
                    <a:gd name="T34" fmla="*/ 21 w 30"/>
                    <a:gd name="T35" fmla="*/ 1 h 30"/>
                    <a:gd name="T36" fmla="*/ 25 w 30"/>
                    <a:gd name="T37" fmla="*/ 4 h 30"/>
                    <a:gd name="T38" fmla="*/ 28 w 30"/>
                    <a:gd name="T39" fmla="*/ 10 h 30"/>
                    <a:gd name="T40" fmla="*/ 30 w 30"/>
                    <a:gd name="T41" fmla="*/ 15 h 30"/>
                    <a:gd name="T42" fmla="*/ 30 w 30"/>
                    <a:gd name="T4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5"/>
                      </a:lnTo>
                      <a:lnTo>
                        <a:pt x="28" y="21"/>
                      </a:lnTo>
                      <a:lnTo>
                        <a:pt x="25" y="25"/>
                      </a:lnTo>
                      <a:lnTo>
                        <a:pt x="21" y="30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9" y="30"/>
                      </a:lnTo>
                      <a:lnTo>
                        <a:pt x="4" y="25"/>
                      </a:lnTo>
                      <a:lnTo>
                        <a:pt x="0" y="2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0"/>
                      </a:lnTo>
                      <a:lnTo>
                        <a:pt x="4" y="4"/>
                      </a:lnTo>
                      <a:lnTo>
                        <a:pt x="9" y="1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1" y="1"/>
                      </a:lnTo>
                      <a:lnTo>
                        <a:pt x="25" y="4"/>
                      </a:lnTo>
                      <a:lnTo>
                        <a:pt x="28" y="10"/>
                      </a:lnTo>
                      <a:lnTo>
                        <a:pt x="30" y="15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55"/>
                <p:cNvSpPr/>
                <p:nvPr/>
              </p:nvSpPr>
              <p:spPr bwMode="auto">
                <a:xfrm>
                  <a:off x="7372350" y="4333876"/>
                  <a:ext cx="47625" cy="4762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5 h 30"/>
                    <a:gd name="T4" fmla="*/ 28 w 30"/>
                    <a:gd name="T5" fmla="*/ 21 h 30"/>
                    <a:gd name="T6" fmla="*/ 25 w 30"/>
                    <a:gd name="T7" fmla="*/ 25 h 30"/>
                    <a:gd name="T8" fmla="*/ 21 w 30"/>
                    <a:gd name="T9" fmla="*/ 28 h 30"/>
                    <a:gd name="T10" fmla="*/ 15 w 30"/>
                    <a:gd name="T11" fmla="*/ 30 h 30"/>
                    <a:gd name="T12" fmla="*/ 15 w 30"/>
                    <a:gd name="T13" fmla="*/ 30 h 30"/>
                    <a:gd name="T14" fmla="*/ 9 w 30"/>
                    <a:gd name="T15" fmla="*/ 28 h 30"/>
                    <a:gd name="T16" fmla="*/ 5 w 30"/>
                    <a:gd name="T17" fmla="*/ 25 h 30"/>
                    <a:gd name="T18" fmla="*/ 2 w 30"/>
                    <a:gd name="T19" fmla="*/ 21 h 30"/>
                    <a:gd name="T20" fmla="*/ 0 w 30"/>
                    <a:gd name="T21" fmla="*/ 15 h 30"/>
                    <a:gd name="T22" fmla="*/ 0 w 30"/>
                    <a:gd name="T23" fmla="*/ 15 h 30"/>
                    <a:gd name="T24" fmla="*/ 2 w 30"/>
                    <a:gd name="T25" fmla="*/ 9 h 30"/>
                    <a:gd name="T26" fmla="*/ 5 w 30"/>
                    <a:gd name="T27" fmla="*/ 4 h 30"/>
                    <a:gd name="T28" fmla="*/ 9 w 30"/>
                    <a:gd name="T29" fmla="*/ 2 h 30"/>
                    <a:gd name="T30" fmla="*/ 15 w 30"/>
                    <a:gd name="T31" fmla="*/ 0 h 30"/>
                    <a:gd name="T32" fmla="*/ 15 w 30"/>
                    <a:gd name="T33" fmla="*/ 0 h 30"/>
                    <a:gd name="T34" fmla="*/ 21 w 30"/>
                    <a:gd name="T35" fmla="*/ 2 h 30"/>
                    <a:gd name="T36" fmla="*/ 25 w 30"/>
                    <a:gd name="T37" fmla="*/ 4 h 30"/>
                    <a:gd name="T38" fmla="*/ 28 w 30"/>
                    <a:gd name="T39" fmla="*/ 9 h 30"/>
                    <a:gd name="T40" fmla="*/ 30 w 30"/>
                    <a:gd name="T41" fmla="*/ 15 h 30"/>
                    <a:gd name="T42" fmla="*/ 30 w 30"/>
                    <a:gd name="T4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5"/>
                      </a:lnTo>
                      <a:lnTo>
                        <a:pt x="28" y="21"/>
                      </a:lnTo>
                      <a:lnTo>
                        <a:pt x="25" y="25"/>
                      </a:lnTo>
                      <a:lnTo>
                        <a:pt x="21" y="28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9" y="28"/>
                      </a:lnTo>
                      <a:lnTo>
                        <a:pt x="5" y="25"/>
                      </a:lnTo>
                      <a:lnTo>
                        <a:pt x="2" y="2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9"/>
                      </a:lnTo>
                      <a:lnTo>
                        <a:pt x="5" y="4"/>
                      </a:lnTo>
                      <a:lnTo>
                        <a:pt x="9" y="2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1" y="2"/>
                      </a:lnTo>
                      <a:lnTo>
                        <a:pt x="25" y="4"/>
                      </a:lnTo>
                      <a:lnTo>
                        <a:pt x="28" y="9"/>
                      </a:lnTo>
                      <a:lnTo>
                        <a:pt x="30" y="15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56"/>
                <p:cNvSpPr/>
                <p:nvPr/>
              </p:nvSpPr>
              <p:spPr bwMode="auto">
                <a:xfrm>
                  <a:off x="7245350" y="4254501"/>
                  <a:ext cx="47625" cy="46038"/>
                </a:xfrm>
                <a:custGeom>
                  <a:avLst/>
                  <a:gdLst>
                    <a:gd name="T0" fmla="*/ 30 w 30"/>
                    <a:gd name="T1" fmla="*/ 14 h 29"/>
                    <a:gd name="T2" fmla="*/ 30 w 30"/>
                    <a:gd name="T3" fmla="*/ 14 h 29"/>
                    <a:gd name="T4" fmla="*/ 28 w 30"/>
                    <a:gd name="T5" fmla="*/ 20 h 29"/>
                    <a:gd name="T6" fmla="*/ 25 w 30"/>
                    <a:gd name="T7" fmla="*/ 25 h 29"/>
                    <a:gd name="T8" fmla="*/ 21 w 30"/>
                    <a:gd name="T9" fmla="*/ 28 h 29"/>
                    <a:gd name="T10" fmla="*/ 15 w 30"/>
                    <a:gd name="T11" fmla="*/ 29 h 29"/>
                    <a:gd name="T12" fmla="*/ 15 w 30"/>
                    <a:gd name="T13" fmla="*/ 29 h 29"/>
                    <a:gd name="T14" fmla="*/ 9 w 30"/>
                    <a:gd name="T15" fmla="*/ 28 h 29"/>
                    <a:gd name="T16" fmla="*/ 4 w 30"/>
                    <a:gd name="T17" fmla="*/ 25 h 29"/>
                    <a:gd name="T18" fmla="*/ 2 w 30"/>
                    <a:gd name="T19" fmla="*/ 20 h 29"/>
                    <a:gd name="T20" fmla="*/ 0 w 30"/>
                    <a:gd name="T21" fmla="*/ 14 h 29"/>
                    <a:gd name="T22" fmla="*/ 0 w 30"/>
                    <a:gd name="T23" fmla="*/ 14 h 29"/>
                    <a:gd name="T24" fmla="*/ 2 w 30"/>
                    <a:gd name="T25" fmla="*/ 9 h 29"/>
                    <a:gd name="T26" fmla="*/ 4 w 30"/>
                    <a:gd name="T27" fmla="*/ 4 h 29"/>
                    <a:gd name="T28" fmla="*/ 9 w 30"/>
                    <a:gd name="T29" fmla="*/ 1 h 29"/>
                    <a:gd name="T30" fmla="*/ 15 w 30"/>
                    <a:gd name="T31" fmla="*/ 0 h 29"/>
                    <a:gd name="T32" fmla="*/ 15 w 30"/>
                    <a:gd name="T33" fmla="*/ 0 h 29"/>
                    <a:gd name="T34" fmla="*/ 21 w 30"/>
                    <a:gd name="T35" fmla="*/ 1 h 29"/>
                    <a:gd name="T36" fmla="*/ 25 w 30"/>
                    <a:gd name="T37" fmla="*/ 4 h 29"/>
                    <a:gd name="T38" fmla="*/ 28 w 30"/>
                    <a:gd name="T39" fmla="*/ 9 h 29"/>
                    <a:gd name="T40" fmla="*/ 30 w 30"/>
                    <a:gd name="T41" fmla="*/ 14 h 29"/>
                    <a:gd name="T42" fmla="*/ 30 w 30"/>
                    <a:gd name="T43" fmla="*/ 1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29">
                      <a:moveTo>
                        <a:pt x="30" y="14"/>
                      </a:moveTo>
                      <a:lnTo>
                        <a:pt x="30" y="14"/>
                      </a:lnTo>
                      <a:lnTo>
                        <a:pt x="28" y="20"/>
                      </a:lnTo>
                      <a:lnTo>
                        <a:pt x="25" y="25"/>
                      </a:lnTo>
                      <a:lnTo>
                        <a:pt x="21" y="28"/>
                      </a:lnTo>
                      <a:lnTo>
                        <a:pt x="15" y="29"/>
                      </a:lnTo>
                      <a:lnTo>
                        <a:pt x="15" y="29"/>
                      </a:lnTo>
                      <a:lnTo>
                        <a:pt x="9" y="28"/>
                      </a:lnTo>
                      <a:lnTo>
                        <a:pt x="4" y="25"/>
                      </a:lnTo>
                      <a:lnTo>
                        <a:pt x="2" y="20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9"/>
                      </a:lnTo>
                      <a:lnTo>
                        <a:pt x="4" y="4"/>
                      </a:lnTo>
                      <a:lnTo>
                        <a:pt x="9" y="1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1" y="1"/>
                      </a:lnTo>
                      <a:lnTo>
                        <a:pt x="25" y="4"/>
                      </a:lnTo>
                      <a:lnTo>
                        <a:pt x="28" y="9"/>
                      </a:lnTo>
                      <a:lnTo>
                        <a:pt x="30" y="14"/>
                      </a:lnTo>
                      <a:lnTo>
                        <a:pt x="30" y="14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57"/>
                <p:cNvSpPr/>
                <p:nvPr/>
              </p:nvSpPr>
              <p:spPr bwMode="auto">
                <a:xfrm>
                  <a:off x="7994650" y="4046538"/>
                  <a:ext cx="46037" cy="47625"/>
                </a:xfrm>
                <a:custGeom>
                  <a:avLst/>
                  <a:gdLst>
                    <a:gd name="T0" fmla="*/ 29 w 29"/>
                    <a:gd name="T1" fmla="*/ 15 h 30"/>
                    <a:gd name="T2" fmla="*/ 29 w 29"/>
                    <a:gd name="T3" fmla="*/ 15 h 30"/>
                    <a:gd name="T4" fmla="*/ 28 w 29"/>
                    <a:gd name="T5" fmla="*/ 21 h 30"/>
                    <a:gd name="T6" fmla="*/ 25 w 29"/>
                    <a:gd name="T7" fmla="*/ 25 h 30"/>
                    <a:gd name="T8" fmla="*/ 20 w 29"/>
                    <a:gd name="T9" fmla="*/ 28 h 30"/>
                    <a:gd name="T10" fmla="*/ 14 w 29"/>
                    <a:gd name="T11" fmla="*/ 30 h 30"/>
                    <a:gd name="T12" fmla="*/ 14 w 29"/>
                    <a:gd name="T13" fmla="*/ 30 h 30"/>
                    <a:gd name="T14" fmla="*/ 8 w 29"/>
                    <a:gd name="T15" fmla="*/ 28 h 30"/>
                    <a:gd name="T16" fmla="*/ 4 w 29"/>
                    <a:gd name="T17" fmla="*/ 25 h 30"/>
                    <a:gd name="T18" fmla="*/ 1 w 29"/>
                    <a:gd name="T19" fmla="*/ 21 h 30"/>
                    <a:gd name="T20" fmla="*/ 0 w 29"/>
                    <a:gd name="T21" fmla="*/ 15 h 30"/>
                    <a:gd name="T22" fmla="*/ 0 w 29"/>
                    <a:gd name="T23" fmla="*/ 15 h 30"/>
                    <a:gd name="T24" fmla="*/ 1 w 29"/>
                    <a:gd name="T25" fmla="*/ 9 h 30"/>
                    <a:gd name="T26" fmla="*/ 4 w 29"/>
                    <a:gd name="T27" fmla="*/ 5 h 30"/>
                    <a:gd name="T28" fmla="*/ 8 w 29"/>
                    <a:gd name="T29" fmla="*/ 2 h 30"/>
                    <a:gd name="T30" fmla="*/ 14 w 29"/>
                    <a:gd name="T31" fmla="*/ 0 h 30"/>
                    <a:gd name="T32" fmla="*/ 14 w 29"/>
                    <a:gd name="T33" fmla="*/ 0 h 30"/>
                    <a:gd name="T34" fmla="*/ 20 w 29"/>
                    <a:gd name="T35" fmla="*/ 2 h 30"/>
                    <a:gd name="T36" fmla="*/ 25 w 29"/>
                    <a:gd name="T37" fmla="*/ 5 h 30"/>
                    <a:gd name="T38" fmla="*/ 28 w 29"/>
                    <a:gd name="T39" fmla="*/ 9 h 30"/>
                    <a:gd name="T40" fmla="*/ 29 w 29"/>
                    <a:gd name="T41" fmla="*/ 15 h 30"/>
                    <a:gd name="T42" fmla="*/ 29 w 29"/>
                    <a:gd name="T4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9" h="30">
                      <a:moveTo>
                        <a:pt x="29" y="15"/>
                      </a:moveTo>
                      <a:lnTo>
                        <a:pt x="29" y="15"/>
                      </a:lnTo>
                      <a:lnTo>
                        <a:pt x="28" y="21"/>
                      </a:lnTo>
                      <a:lnTo>
                        <a:pt x="25" y="25"/>
                      </a:lnTo>
                      <a:lnTo>
                        <a:pt x="20" y="2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8" y="28"/>
                      </a:lnTo>
                      <a:lnTo>
                        <a:pt x="4" y="25"/>
                      </a:lnTo>
                      <a:lnTo>
                        <a:pt x="1" y="2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9"/>
                      </a:lnTo>
                      <a:lnTo>
                        <a:pt x="4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20" y="2"/>
                      </a:lnTo>
                      <a:lnTo>
                        <a:pt x="25" y="5"/>
                      </a:lnTo>
                      <a:lnTo>
                        <a:pt x="28" y="9"/>
                      </a:lnTo>
                      <a:lnTo>
                        <a:pt x="29" y="15"/>
                      </a:lnTo>
                      <a:lnTo>
                        <a:pt x="29" y="15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2" name="Freeform 158"/>
                <p:cNvSpPr/>
                <p:nvPr/>
              </p:nvSpPr>
              <p:spPr bwMode="auto">
                <a:xfrm>
                  <a:off x="8158162" y="3857626"/>
                  <a:ext cx="47625" cy="47625"/>
                </a:xfrm>
                <a:custGeom>
                  <a:avLst/>
                  <a:gdLst>
                    <a:gd name="T0" fmla="*/ 30 w 30"/>
                    <a:gd name="T1" fmla="*/ 15 h 30"/>
                    <a:gd name="T2" fmla="*/ 30 w 30"/>
                    <a:gd name="T3" fmla="*/ 15 h 30"/>
                    <a:gd name="T4" fmla="*/ 29 w 30"/>
                    <a:gd name="T5" fmla="*/ 20 h 30"/>
                    <a:gd name="T6" fmla="*/ 26 w 30"/>
                    <a:gd name="T7" fmla="*/ 26 h 30"/>
                    <a:gd name="T8" fmla="*/ 21 w 30"/>
                    <a:gd name="T9" fmla="*/ 29 h 30"/>
                    <a:gd name="T10" fmla="*/ 15 w 30"/>
                    <a:gd name="T11" fmla="*/ 30 h 30"/>
                    <a:gd name="T12" fmla="*/ 15 w 30"/>
                    <a:gd name="T13" fmla="*/ 30 h 30"/>
                    <a:gd name="T14" fmla="*/ 9 w 30"/>
                    <a:gd name="T15" fmla="*/ 29 h 30"/>
                    <a:gd name="T16" fmla="*/ 5 w 30"/>
                    <a:gd name="T17" fmla="*/ 26 h 30"/>
                    <a:gd name="T18" fmla="*/ 2 w 30"/>
                    <a:gd name="T19" fmla="*/ 20 h 30"/>
                    <a:gd name="T20" fmla="*/ 0 w 30"/>
                    <a:gd name="T21" fmla="*/ 15 h 30"/>
                    <a:gd name="T22" fmla="*/ 0 w 30"/>
                    <a:gd name="T23" fmla="*/ 15 h 30"/>
                    <a:gd name="T24" fmla="*/ 2 w 30"/>
                    <a:gd name="T25" fmla="*/ 9 h 30"/>
                    <a:gd name="T26" fmla="*/ 5 w 30"/>
                    <a:gd name="T27" fmla="*/ 3 h 30"/>
                    <a:gd name="T28" fmla="*/ 9 w 30"/>
                    <a:gd name="T29" fmla="*/ 0 h 30"/>
                    <a:gd name="T30" fmla="*/ 15 w 30"/>
                    <a:gd name="T31" fmla="*/ 0 h 30"/>
                    <a:gd name="T32" fmla="*/ 15 w 30"/>
                    <a:gd name="T33" fmla="*/ 0 h 30"/>
                    <a:gd name="T34" fmla="*/ 21 w 30"/>
                    <a:gd name="T35" fmla="*/ 0 h 30"/>
                    <a:gd name="T36" fmla="*/ 26 w 30"/>
                    <a:gd name="T37" fmla="*/ 3 h 30"/>
                    <a:gd name="T38" fmla="*/ 29 w 30"/>
                    <a:gd name="T39" fmla="*/ 9 h 30"/>
                    <a:gd name="T40" fmla="*/ 30 w 30"/>
                    <a:gd name="T41" fmla="*/ 15 h 30"/>
                    <a:gd name="T42" fmla="*/ 30 w 30"/>
                    <a:gd name="T4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0" h="30">
                      <a:moveTo>
                        <a:pt x="30" y="15"/>
                      </a:moveTo>
                      <a:lnTo>
                        <a:pt x="30" y="15"/>
                      </a:lnTo>
                      <a:lnTo>
                        <a:pt x="29" y="20"/>
                      </a:lnTo>
                      <a:lnTo>
                        <a:pt x="26" y="26"/>
                      </a:lnTo>
                      <a:lnTo>
                        <a:pt x="21" y="29"/>
                      </a:lnTo>
                      <a:lnTo>
                        <a:pt x="15" y="30"/>
                      </a:lnTo>
                      <a:lnTo>
                        <a:pt x="15" y="30"/>
                      </a:lnTo>
                      <a:lnTo>
                        <a:pt x="9" y="29"/>
                      </a:lnTo>
                      <a:lnTo>
                        <a:pt x="5" y="26"/>
                      </a:lnTo>
                      <a:lnTo>
                        <a:pt x="2" y="2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9"/>
                      </a:lnTo>
                      <a:lnTo>
                        <a:pt x="5" y="3"/>
                      </a:lnTo>
                      <a:lnTo>
                        <a:pt x="9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6" y="3"/>
                      </a:lnTo>
                      <a:lnTo>
                        <a:pt x="29" y="9"/>
                      </a:lnTo>
                      <a:lnTo>
                        <a:pt x="30" y="15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" name="组合 2"/>
            <p:cNvGrpSpPr/>
            <p:nvPr/>
          </p:nvGrpSpPr>
          <p:grpSpPr>
            <a:xfrm>
              <a:off x="5775007" y="2564384"/>
              <a:ext cx="862800" cy="862800"/>
              <a:chOff x="5775007" y="2564384"/>
              <a:chExt cx="862800" cy="862800"/>
            </a:xfrm>
          </p:grpSpPr>
          <p:sp>
            <p:nvSpPr>
              <p:cNvPr id="33" name="Oval 103"/>
              <p:cNvSpPr/>
              <p:nvPr/>
            </p:nvSpPr>
            <p:spPr>
              <a:xfrm>
                <a:off x="5775007" y="2564384"/>
                <a:ext cx="862800" cy="862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3" name="Group 102"/>
              <p:cNvGrpSpPr/>
              <p:nvPr/>
            </p:nvGrpSpPr>
            <p:grpSpPr>
              <a:xfrm>
                <a:off x="5974401" y="2758885"/>
                <a:ext cx="464012" cy="473798"/>
                <a:chOff x="8702675" y="5268913"/>
                <a:chExt cx="903287" cy="922338"/>
              </a:xfrm>
            </p:grpSpPr>
            <p:sp>
              <p:nvSpPr>
                <p:cNvPr id="104" name="Freeform 306"/>
                <p:cNvSpPr/>
                <p:nvPr/>
              </p:nvSpPr>
              <p:spPr bwMode="auto">
                <a:xfrm>
                  <a:off x="9029700" y="5395913"/>
                  <a:ext cx="247650" cy="195263"/>
                </a:xfrm>
                <a:custGeom>
                  <a:avLst/>
                  <a:gdLst>
                    <a:gd name="T0" fmla="*/ 156 w 156"/>
                    <a:gd name="T1" fmla="*/ 123 h 123"/>
                    <a:gd name="T2" fmla="*/ 156 w 156"/>
                    <a:gd name="T3" fmla="*/ 123 h 123"/>
                    <a:gd name="T4" fmla="*/ 156 w 156"/>
                    <a:gd name="T5" fmla="*/ 37 h 123"/>
                    <a:gd name="T6" fmla="*/ 156 w 156"/>
                    <a:gd name="T7" fmla="*/ 37 h 123"/>
                    <a:gd name="T8" fmla="*/ 154 w 156"/>
                    <a:gd name="T9" fmla="*/ 28 h 123"/>
                    <a:gd name="T10" fmla="*/ 151 w 156"/>
                    <a:gd name="T11" fmla="*/ 19 h 123"/>
                    <a:gd name="T12" fmla="*/ 144 w 156"/>
                    <a:gd name="T13" fmla="*/ 13 h 123"/>
                    <a:gd name="T14" fmla="*/ 136 w 156"/>
                    <a:gd name="T15" fmla="*/ 9 h 123"/>
                    <a:gd name="T16" fmla="*/ 136 w 156"/>
                    <a:gd name="T17" fmla="*/ 9 h 123"/>
                    <a:gd name="T18" fmla="*/ 122 w 156"/>
                    <a:gd name="T19" fmla="*/ 6 h 123"/>
                    <a:gd name="T20" fmla="*/ 108 w 156"/>
                    <a:gd name="T21" fmla="*/ 3 h 123"/>
                    <a:gd name="T22" fmla="*/ 93 w 156"/>
                    <a:gd name="T23" fmla="*/ 1 h 123"/>
                    <a:gd name="T24" fmla="*/ 79 w 156"/>
                    <a:gd name="T25" fmla="*/ 0 h 123"/>
                    <a:gd name="T26" fmla="*/ 64 w 156"/>
                    <a:gd name="T27" fmla="*/ 1 h 123"/>
                    <a:gd name="T28" fmla="*/ 49 w 156"/>
                    <a:gd name="T29" fmla="*/ 3 h 123"/>
                    <a:gd name="T30" fmla="*/ 34 w 156"/>
                    <a:gd name="T31" fmla="*/ 6 h 123"/>
                    <a:gd name="T32" fmla="*/ 19 w 156"/>
                    <a:gd name="T33" fmla="*/ 9 h 123"/>
                    <a:gd name="T34" fmla="*/ 19 w 156"/>
                    <a:gd name="T35" fmla="*/ 9 h 123"/>
                    <a:gd name="T36" fmla="*/ 12 w 156"/>
                    <a:gd name="T37" fmla="*/ 13 h 123"/>
                    <a:gd name="T38" fmla="*/ 6 w 156"/>
                    <a:gd name="T39" fmla="*/ 19 h 123"/>
                    <a:gd name="T40" fmla="*/ 2 w 156"/>
                    <a:gd name="T41" fmla="*/ 28 h 123"/>
                    <a:gd name="T42" fmla="*/ 0 w 156"/>
                    <a:gd name="T43" fmla="*/ 37 h 123"/>
                    <a:gd name="T44" fmla="*/ 0 w 156"/>
                    <a:gd name="T45" fmla="*/ 37 h 123"/>
                    <a:gd name="T46" fmla="*/ 0 w 156"/>
                    <a:gd name="T47" fmla="*/ 123 h 123"/>
                    <a:gd name="T48" fmla="*/ 156 w 156"/>
                    <a:gd name="T4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6" h="123">
                      <a:moveTo>
                        <a:pt x="156" y="123"/>
                      </a:moveTo>
                      <a:lnTo>
                        <a:pt x="156" y="123"/>
                      </a:lnTo>
                      <a:lnTo>
                        <a:pt x="156" y="37"/>
                      </a:lnTo>
                      <a:lnTo>
                        <a:pt x="156" y="37"/>
                      </a:lnTo>
                      <a:lnTo>
                        <a:pt x="154" y="28"/>
                      </a:lnTo>
                      <a:lnTo>
                        <a:pt x="151" y="19"/>
                      </a:lnTo>
                      <a:lnTo>
                        <a:pt x="144" y="13"/>
                      </a:lnTo>
                      <a:lnTo>
                        <a:pt x="136" y="9"/>
                      </a:lnTo>
                      <a:lnTo>
                        <a:pt x="136" y="9"/>
                      </a:lnTo>
                      <a:lnTo>
                        <a:pt x="122" y="6"/>
                      </a:lnTo>
                      <a:lnTo>
                        <a:pt x="108" y="3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4" y="1"/>
                      </a:lnTo>
                      <a:lnTo>
                        <a:pt x="49" y="3"/>
                      </a:lnTo>
                      <a:lnTo>
                        <a:pt x="34" y="6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2" y="13"/>
                      </a:lnTo>
                      <a:lnTo>
                        <a:pt x="6" y="19"/>
                      </a:lnTo>
                      <a:lnTo>
                        <a:pt x="2" y="28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123"/>
                      </a:lnTo>
                      <a:lnTo>
                        <a:pt x="156" y="1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307"/>
                <p:cNvSpPr/>
                <p:nvPr/>
              </p:nvSpPr>
              <p:spPr bwMode="auto">
                <a:xfrm>
                  <a:off x="9091613" y="5268913"/>
                  <a:ext cx="123825" cy="123825"/>
                </a:xfrm>
                <a:custGeom>
                  <a:avLst/>
                  <a:gdLst>
                    <a:gd name="T0" fmla="*/ 78 w 78"/>
                    <a:gd name="T1" fmla="*/ 40 h 78"/>
                    <a:gd name="T2" fmla="*/ 78 w 78"/>
                    <a:gd name="T3" fmla="*/ 40 h 78"/>
                    <a:gd name="T4" fmla="*/ 78 w 78"/>
                    <a:gd name="T5" fmla="*/ 47 h 78"/>
                    <a:gd name="T6" fmla="*/ 75 w 78"/>
                    <a:gd name="T7" fmla="*/ 55 h 78"/>
                    <a:gd name="T8" fmla="*/ 72 w 78"/>
                    <a:gd name="T9" fmla="*/ 62 h 78"/>
                    <a:gd name="T10" fmla="*/ 68 w 78"/>
                    <a:gd name="T11" fmla="*/ 68 h 78"/>
                    <a:gd name="T12" fmla="*/ 62 w 78"/>
                    <a:gd name="T13" fmla="*/ 72 h 78"/>
                    <a:gd name="T14" fmla="*/ 54 w 78"/>
                    <a:gd name="T15" fmla="*/ 75 h 78"/>
                    <a:gd name="T16" fmla="*/ 47 w 78"/>
                    <a:gd name="T17" fmla="*/ 78 h 78"/>
                    <a:gd name="T18" fmla="*/ 40 w 78"/>
                    <a:gd name="T19" fmla="*/ 78 h 78"/>
                    <a:gd name="T20" fmla="*/ 40 w 78"/>
                    <a:gd name="T21" fmla="*/ 78 h 78"/>
                    <a:gd name="T22" fmla="*/ 31 w 78"/>
                    <a:gd name="T23" fmla="*/ 78 h 78"/>
                    <a:gd name="T24" fmla="*/ 23 w 78"/>
                    <a:gd name="T25" fmla="*/ 75 h 78"/>
                    <a:gd name="T26" fmla="*/ 17 w 78"/>
                    <a:gd name="T27" fmla="*/ 72 h 78"/>
                    <a:gd name="T28" fmla="*/ 11 w 78"/>
                    <a:gd name="T29" fmla="*/ 68 h 78"/>
                    <a:gd name="T30" fmla="*/ 7 w 78"/>
                    <a:gd name="T31" fmla="*/ 62 h 78"/>
                    <a:gd name="T32" fmla="*/ 3 w 78"/>
                    <a:gd name="T33" fmla="*/ 55 h 78"/>
                    <a:gd name="T34" fmla="*/ 1 w 78"/>
                    <a:gd name="T35" fmla="*/ 47 h 78"/>
                    <a:gd name="T36" fmla="*/ 0 w 78"/>
                    <a:gd name="T37" fmla="*/ 40 h 78"/>
                    <a:gd name="T38" fmla="*/ 0 w 78"/>
                    <a:gd name="T39" fmla="*/ 40 h 78"/>
                    <a:gd name="T40" fmla="*/ 1 w 78"/>
                    <a:gd name="T41" fmla="*/ 31 h 78"/>
                    <a:gd name="T42" fmla="*/ 3 w 78"/>
                    <a:gd name="T43" fmla="*/ 24 h 78"/>
                    <a:gd name="T44" fmla="*/ 7 w 78"/>
                    <a:gd name="T45" fmla="*/ 18 h 78"/>
                    <a:gd name="T46" fmla="*/ 11 w 78"/>
                    <a:gd name="T47" fmla="*/ 12 h 78"/>
                    <a:gd name="T48" fmla="*/ 17 w 78"/>
                    <a:gd name="T49" fmla="*/ 7 h 78"/>
                    <a:gd name="T50" fmla="*/ 23 w 78"/>
                    <a:gd name="T51" fmla="*/ 3 h 78"/>
                    <a:gd name="T52" fmla="*/ 31 w 78"/>
                    <a:gd name="T53" fmla="*/ 1 h 78"/>
                    <a:gd name="T54" fmla="*/ 40 w 78"/>
                    <a:gd name="T55" fmla="*/ 0 h 78"/>
                    <a:gd name="T56" fmla="*/ 40 w 78"/>
                    <a:gd name="T57" fmla="*/ 0 h 78"/>
                    <a:gd name="T58" fmla="*/ 47 w 78"/>
                    <a:gd name="T59" fmla="*/ 1 h 78"/>
                    <a:gd name="T60" fmla="*/ 54 w 78"/>
                    <a:gd name="T61" fmla="*/ 3 h 78"/>
                    <a:gd name="T62" fmla="*/ 62 w 78"/>
                    <a:gd name="T63" fmla="*/ 7 h 78"/>
                    <a:gd name="T64" fmla="*/ 68 w 78"/>
                    <a:gd name="T65" fmla="*/ 12 h 78"/>
                    <a:gd name="T66" fmla="*/ 72 w 78"/>
                    <a:gd name="T67" fmla="*/ 18 h 78"/>
                    <a:gd name="T68" fmla="*/ 75 w 78"/>
                    <a:gd name="T69" fmla="*/ 24 h 78"/>
                    <a:gd name="T70" fmla="*/ 78 w 78"/>
                    <a:gd name="T71" fmla="*/ 31 h 78"/>
                    <a:gd name="T72" fmla="*/ 78 w 78"/>
                    <a:gd name="T73" fmla="*/ 40 h 78"/>
                    <a:gd name="T74" fmla="*/ 78 w 78"/>
                    <a:gd name="T75" fmla="*/ 4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8" h="78">
                      <a:moveTo>
                        <a:pt x="78" y="40"/>
                      </a:moveTo>
                      <a:lnTo>
                        <a:pt x="78" y="40"/>
                      </a:lnTo>
                      <a:lnTo>
                        <a:pt x="78" y="47"/>
                      </a:lnTo>
                      <a:lnTo>
                        <a:pt x="75" y="55"/>
                      </a:lnTo>
                      <a:lnTo>
                        <a:pt x="72" y="62"/>
                      </a:lnTo>
                      <a:lnTo>
                        <a:pt x="68" y="68"/>
                      </a:lnTo>
                      <a:lnTo>
                        <a:pt x="62" y="72"/>
                      </a:lnTo>
                      <a:lnTo>
                        <a:pt x="54" y="75"/>
                      </a:lnTo>
                      <a:lnTo>
                        <a:pt x="47" y="78"/>
                      </a:lnTo>
                      <a:lnTo>
                        <a:pt x="40" y="78"/>
                      </a:lnTo>
                      <a:lnTo>
                        <a:pt x="40" y="78"/>
                      </a:lnTo>
                      <a:lnTo>
                        <a:pt x="31" y="78"/>
                      </a:lnTo>
                      <a:lnTo>
                        <a:pt x="23" y="75"/>
                      </a:lnTo>
                      <a:lnTo>
                        <a:pt x="17" y="72"/>
                      </a:lnTo>
                      <a:lnTo>
                        <a:pt x="11" y="68"/>
                      </a:lnTo>
                      <a:lnTo>
                        <a:pt x="7" y="62"/>
                      </a:lnTo>
                      <a:lnTo>
                        <a:pt x="3" y="55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31"/>
                      </a:lnTo>
                      <a:lnTo>
                        <a:pt x="3" y="24"/>
                      </a:lnTo>
                      <a:lnTo>
                        <a:pt x="7" y="18"/>
                      </a:lnTo>
                      <a:lnTo>
                        <a:pt x="11" y="12"/>
                      </a:lnTo>
                      <a:lnTo>
                        <a:pt x="17" y="7"/>
                      </a:lnTo>
                      <a:lnTo>
                        <a:pt x="23" y="3"/>
                      </a:lnTo>
                      <a:lnTo>
                        <a:pt x="31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7" y="1"/>
                      </a:lnTo>
                      <a:lnTo>
                        <a:pt x="54" y="3"/>
                      </a:lnTo>
                      <a:lnTo>
                        <a:pt x="62" y="7"/>
                      </a:lnTo>
                      <a:lnTo>
                        <a:pt x="68" y="12"/>
                      </a:lnTo>
                      <a:lnTo>
                        <a:pt x="72" y="18"/>
                      </a:lnTo>
                      <a:lnTo>
                        <a:pt x="75" y="24"/>
                      </a:lnTo>
                      <a:lnTo>
                        <a:pt x="78" y="31"/>
                      </a:lnTo>
                      <a:lnTo>
                        <a:pt x="78" y="40"/>
                      </a:lnTo>
                      <a:lnTo>
                        <a:pt x="78" y="4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Line 308"/>
                <p:cNvSpPr>
                  <a:spLocks noChangeShapeType="1"/>
                </p:cNvSpPr>
                <p:nvPr/>
              </p:nvSpPr>
              <p:spPr bwMode="auto">
                <a:xfrm>
                  <a:off x="9086850" y="5464176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Line 309"/>
                <p:cNvSpPr>
                  <a:spLocks noChangeShapeType="1"/>
                </p:cNvSpPr>
                <p:nvPr/>
              </p:nvSpPr>
              <p:spPr bwMode="auto">
                <a:xfrm>
                  <a:off x="9220200" y="5464176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310"/>
                <p:cNvSpPr/>
                <p:nvPr/>
              </p:nvSpPr>
              <p:spPr bwMode="auto">
                <a:xfrm>
                  <a:off x="9029700" y="5995988"/>
                  <a:ext cx="247650" cy="195263"/>
                </a:xfrm>
                <a:custGeom>
                  <a:avLst/>
                  <a:gdLst>
                    <a:gd name="T0" fmla="*/ 156 w 156"/>
                    <a:gd name="T1" fmla="*/ 123 h 123"/>
                    <a:gd name="T2" fmla="*/ 156 w 156"/>
                    <a:gd name="T3" fmla="*/ 123 h 123"/>
                    <a:gd name="T4" fmla="*/ 156 w 156"/>
                    <a:gd name="T5" fmla="*/ 37 h 123"/>
                    <a:gd name="T6" fmla="*/ 156 w 156"/>
                    <a:gd name="T7" fmla="*/ 37 h 123"/>
                    <a:gd name="T8" fmla="*/ 154 w 156"/>
                    <a:gd name="T9" fmla="*/ 28 h 123"/>
                    <a:gd name="T10" fmla="*/ 151 w 156"/>
                    <a:gd name="T11" fmla="*/ 19 h 123"/>
                    <a:gd name="T12" fmla="*/ 144 w 156"/>
                    <a:gd name="T13" fmla="*/ 13 h 123"/>
                    <a:gd name="T14" fmla="*/ 136 w 156"/>
                    <a:gd name="T15" fmla="*/ 9 h 123"/>
                    <a:gd name="T16" fmla="*/ 136 w 156"/>
                    <a:gd name="T17" fmla="*/ 9 h 123"/>
                    <a:gd name="T18" fmla="*/ 122 w 156"/>
                    <a:gd name="T19" fmla="*/ 6 h 123"/>
                    <a:gd name="T20" fmla="*/ 108 w 156"/>
                    <a:gd name="T21" fmla="*/ 3 h 123"/>
                    <a:gd name="T22" fmla="*/ 93 w 156"/>
                    <a:gd name="T23" fmla="*/ 2 h 123"/>
                    <a:gd name="T24" fmla="*/ 79 w 156"/>
                    <a:gd name="T25" fmla="*/ 0 h 123"/>
                    <a:gd name="T26" fmla="*/ 64 w 156"/>
                    <a:gd name="T27" fmla="*/ 2 h 123"/>
                    <a:gd name="T28" fmla="*/ 49 w 156"/>
                    <a:gd name="T29" fmla="*/ 3 h 123"/>
                    <a:gd name="T30" fmla="*/ 34 w 156"/>
                    <a:gd name="T31" fmla="*/ 6 h 123"/>
                    <a:gd name="T32" fmla="*/ 19 w 156"/>
                    <a:gd name="T33" fmla="*/ 9 h 123"/>
                    <a:gd name="T34" fmla="*/ 19 w 156"/>
                    <a:gd name="T35" fmla="*/ 9 h 123"/>
                    <a:gd name="T36" fmla="*/ 12 w 156"/>
                    <a:gd name="T37" fmla="*/ 13 h 123"/>
                    <a:gd name="T38" fmla="*/ 6 w 156"/>
                    <a:gd name="T39" fmla="*/ 19 h 123"/>
                    <a:gd name="T40" fmla="*/ 2 w 156"/>
                    <a:gd name="T41" fmla="*/ 28 h 123"/>
                    <a:gd name="T42" fmla="*/ 0 w 156"/>
                    <a:gd name="T43" fmla="*/ 37 h 123"/>
                    <a:gd name="T44" fmla="*/ 0 w 156"/>
                    <a:gd name="T45" fmla="*/ 37 h 123"/>
                    <a:gd name="T46" fmla="*/ 0 w 156"/>
                    <a:gd name="T47" fmla="*/ 123 h 123"/>
                    <a:gd name="T48" fmla="*/ 156 w 156"/>
                    <a:gd name="T4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6" h="123">
                      <a:moveTo>
                        <a:pt x="156" y="123"/>
                      </a:moveTo>
                      <a:lnTo>
                        <a:pt x="156" y="123"/>
                      </a:lnTo>
                      <a:lnTo>
                        <a:pt x="156" y="37"/>
                      </a:lnTo>
                      <a:lnTo>
                        <a:pt x="156" y="37"/>
                      </a:lnTo>
                      <a:lnTo>
                        <a:pt x="154" y="28"/>
                      </a:lnTo>
                      <a:lnTo>
                        <a:pt x="151" y="19"/>
                      </a:lnTo>
                      <a:lnTo>
                        <a:pt x="144" y="13"/>
                      </a:lnTo>
                      <a:lnTo>
                        <a:pt x="136" y="9"/>
                      </a:lnTo>
                      <a:lnTo>
                        <a:pt x="136" y="9"/>
                      </a:lnTo>
                      <a:lnTo>
                        <a:pt x="122" y="6"/>
                      </a:lnTo>
                      <a:lnTo>
                        <a:pt x="108" y="3"/>
                      </a:lnTo>
                      <a:lnTo>
                        <a:pt x="93" y="2"/>
                      </a:lnTo>
                      <a:lnTo>
                        <a:pt x="79" y="0"/>
                      </a:lnTo>
                      <a:lnTo>
                        <a:pt x="64" y="2"/>
                      </a:lnTo>
                      <a:lnTo>
                        <a:pt x="49" y="3"/>
                      </a:lnTo>
                      <a:lnTo>
                        <a:pt x="34" y="6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2" y="13"/>
                      </a:lnTo>
                      <a:lnTo>
                        <a:pt x="6" y="19"/>
                      </a:lnTo>
                      <a:lnTo>
                        <a:pt x="2" y="28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123"/>
                      </a:lnTo>
                      <a:lnTo>
                        <a:pt x="156" y="1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311"/>
                <p:cNvSpPr/>
                <p:nvPr/>
              </p:nvSpPr>
              <p:spPr bwMode="auto">
                <a:xfrm>
                  <a:off x="9091613" y="5868988"/>
                  <a:ext cx="123825" cy="125413"/>
                </a:xfrm>
                <a:custGeom>
                  <a:avLst/>
                  <a:gdLst>
                    <a:gd name="T0" fmla="*/ 78 w 78"/>
                    <a:gd name="T1" fmla="*/ 40 h 79"/>
                    <a:gd name="T2" fmla="*/ 78 w 78"/>
                    <a:gd name="T3" fmla="*/ 40 h 79"/>
                    <a:gd name="T4" fmla="*/ 78 w 78"/>
                    <a:gd name="T5" fmla="*/ 47 h 79"/>
                    <a:gd name="T6" fmla="*/ 75 w 78"/>
                    <a:gd name="T7" fmla="*/ 55 h 79"/>
                    <a:gd name="T8" fmla="*/ 72 w 78"/>
                    <a:gd name="T9" fmla="*/ 62 h 79"/>
                    <a:gd name="T10" fmla="*/ 68 w 78"/>
                    <a:gd name="T11" fmla="*/ 68 h 79"/>
                    <a:gd name="T12" fmla="*/ 62 w 78"/>
                    <a:gd name="T13" fmla="*/ 73 h 79"/>
                    <a:gd name="T14" fmla="*/ 54 w 78"/>
                    <a:gd name="T15" fmla="*/ 76 h 79"/>
                    <a:gd name="T16" fmla="*/ 47 w 78"/>
                    <a:gd name="T17" fmla="*/ 79 h 79"/>
                    <a:gd name="T18" fmla="*/ 40 w 78"/>
                    <a:gd name="T19" fmla="*/ 79 h 79"/>
                    <a:gd name="T20" fmla="*/ 40 w 78"/>
                    <a:gd name="T21" fmla="*/ 79 h 79"/>
                    <a:gd name="T22" fmla="*/ 31 w 78"/>
                    <a:gd name="T23" fmla="*/ 79 h 79"/>
                    <a:gd name="T24" fmla="*/ 23 w 78"/>
                    <a:gd name="T25" fmla="*/ 76 h 79"/>
                    <a:gd name="T26" fmla="*/ 17 w 78"/>
                    <a:gd name="T27" fmla="*/ 73 h 79"/>
                    <a:gd name="T28" fmla="*/ 11 w 78"/>
                    <a:gd name="T29" fmla="*/ 68 h 79"/>
                    <a:gd name="T30" fmla="*/ 7 w 78"/>
                    <a:gd name="T31" fmla="*/ 62 h 79"/>
                    <a:gd name="T32" fmla="*/ 3 w 78"/>
                    <a:gd name="T33" fmla="*/ 55 h 79"/>
                    <a:gd name="T34" fmla="*/ 1 w 78"/>
                    <a:gd name="T35" fmla="*/ 47 h 79"/>
                    <a:gd name="T36" fmla="*/ 0 w 78"/>
                    <a:gd name="T37" fmla="*/ 40 h 79"/>
                    <a:gd name="T38" fmla="*/ 0 w 78"/>
                    <a:gd name="T39" fmla="*/ 40 h 79"/>
                    <a:gd name="T40" fmla="*/ 1 w 78"/>
                    <a:gd name="T41" fmla="*/ 31 h 79"/>
                    <a:gd name="T42" fmla="*/ 3 w 78"/>
                    <a:gd name="T43" fmla="*/ 24 h 79"/>
                    <a:gd name="T44" fmla="*/ 7 w 78"/>
                    <a:gd name="T45" fmla="*/ 18 h 79"/>
                    <a:gd name="T46" fmla="*/ 11 w 78"/>
                    <a:gd name="T47" fmla="*/ 12 h 79"/>
                    <a:gd name="T48" fmla="*/ 17 w 78"/>
                    <a:gd name="T49" fmla="*/ 7 h 79"/>
                    <a:gd name="T50" fmla="*/ 23 w 78"/>
                    <a:gd name="T51" fmla="*/ 3 h 79"/>
                    <a:gd name="T52" fmla="*/ 31 w 78"/>
                    <a:gd name="T53" fmla="*/ 1 h 79"/>
                    <a:gd name="T54" fmla="*/ 40 w 78"/>
                    <a:gd name="T55" fmla="*/ 0 h 79"/>
                    <a:gd name="T56" fmla="*/ 40 w 78"/>
                    <a:gd name="T57" fmla="*/ 0 h 79"/>
                    <a:gd name="T58" fmla="*/ 47 w 78"/>
                    <a:gd name="T59" fmla="*/ 1 h 79"/>
                    <a:gd name="T60" fmla="*/ 54 w 78"/>
                    <a:gd name="T61" fmla="*/ 3 h 79"/>
                    <a:gd name="T62" fmla="*/ 62 w 78"/>
                    <a:gd name="T63" fmla="*/ 7 h 79"/>
                    <a:gd name="T64" fmla="*/ 68 w 78"/>
                    <a:gd name="T65" fmla="*/ 12 h 79"/>
                    <a:gd name="T66" fmla="*/ 72 w 78"/>
                    <a:gd name="T67" fmla="*/ 18 h 79"/>
                    <a:gd name="T68" fmla="*/ 75 w 78"/>
                    <a:gd name="T69" fmla="*/ 24 h 79"/>
                    <a:gd name="T70" fmla="*/ 78 w 78"/>
                    <a:gd name="T71" fmla="*/ 31 h 79"/>
                    <a:gd name="T72" fmla="*/ 78 w 78"/>
                    <a:gd name="T73" fmla="*/ 40 h 79"/>
                    <a:gd name="T74" fmla="*/ 78 w 78"/>
                    <a:gd name="T75" fmla="*/ 4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78" h="79">
                      <a:moveTo>
                        <a:pt x="78" y="40"/>
                      </a:moveTo>
                      <a:lnTo>
                        <a:pt x="78" y="40"/>
                      </a:lnTo>
                      <a:lnTo>
                        <a:pt x="78" y="47"/>
                      </a:lnTo>
                      <a:lnTo>
                        <a:pt x="75" y="55"/>
                      </a:lnTo>
                      <a:lnTo>
                        <a:pt x="72" y="62"/>
                      </a:lnTo>
                      <a:lnTo>
                        <a:pt x="68" y="68"/>
                      </a:lnTo>
                      <a:lnTo>
                        <a:pt x="62" y="73"/>
                      </a:lnTo>
                      <a:lnTo>
                        <a:pt x="54" y="76"/>
                      </a:lnTo>
                      <a:lnTo>
                        <a:pt x="47" y="79"/>
                      </a:lnTo>
                      <a:lnTo>
                        <a:pt x="40" y="79"/>
                      </a:lnTo>
                      <a:lnTo>
                        <a:pt x="40" y="79"/>
                      </a:lnTo>
                      <a:lnTo>
                        <a:pt x="31" y="79"/>
                      </a:lnTo>
                      <a:lnTo>
                        <a:pt x="23" y="76"/>
                      </a:lnTo>
                      <a:lnTo>
                        <a:pt x="17" y="73"/>
                      </a:lnTo>
                      <a:lnTo>
                        <a:pt x="11" y="68"/>
                      </a:lnTo>
                      <a:lnTo>
                        <a:pt x="7" y="62"/>
                      </a:lnTo>
                      <a:lnTo>
                        <a:pt x="3" y="55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31"/>
                      </a:lnTo>
                      <a:lnTo>
                        <a:pt x="3" y="24"/>
                      </a:lnTo>
                      <a:lnTo>
                        <a:pt x="7" y="18"/>
                      </a:lnTo>
                      <a:lnTo>
                        <a:pt x="11" y="12"/>
                      </a:lnTo>
                      <a:lnTo>
                        <a:pt x="17" y="7"/>
                      </a:lnTo>
                      <a:lnTo>
                        <a:pt x="23" y="3"/>
                      </a:lnTo>
                      <a:lnTo>
                        <a:pt x="31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7" y="1"/>
                      </a:lnTo>
                      <a:lnTo>
                        <a:pt x="54" y="3"/>
                      </a:lnTo>
                      <a:lnTo>
                        <a:pt x="62" y="7"/>
                      </a:lnTo>
                      <a:lnTo>
                        <a:pt x="68" y="12"/>
                      </a:lnTo>
                      <a:lnTo>
                        <a:pt x="72" y="18"/>
                      </a:lnTo>
                      <a:lnTo>
                        <a:pt x="75" y="24"/>
                      </a:lnTo>
                      <a:lnTo>
                        <a:pt x="78" y="31"/>
                      </a:lnTo>
                      <a:lnTo>
                        <a:pt x="78" y="40"/>
                      </a:lnTo>
                      <a:lnTo>
                        <a:pt x="78" y="4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Line 312"/>
                <p:cNvSpPr>
                  <a:spLocks noChangeShapeType="1"/>
                </p:cNvSpPr>
                <p:nvPr/>
              </p:nvSpPr>
              <p:spPr bwMode="auto">
                <a:xfrm>
                  <a:off x="9086850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Line 313"/>
                <p:cNvSpPr>
                  <a:spLocks noChangeShapeType="1"/>
                </p:cNvSpPr>
                <p:nvPr/>
              </p:nvSpPr>
              <p:spPr bwMode="auto">
                <a:xfrm>
                  <a:off x="9220200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314"/>
                <p:cNvSpPr/>
                <p:nvPr/>
              </p:nvSpPr>
              <p:spPr bwMode="auto">
                <a:xfrm>
                  <a:off x="8702675" y="5995988"/>
                  <a:ext cx="247650" cy="195263"/>
                </a:xfrm>
                <a:custGeom>
                  <a:avLst/>
                  <a:gdLst>
                    <a:gd name="T0" fmla="*/ 156 w 156"/>
                    <a:gd name="T1" fmla="*/ 123 h 123"/>
                    <a:gd name="T2" fmla="*/ 156 w 156"/>
                    <a:gd name="T3" fmla="*/ 123 h 123"/>
                    <a:gd name="T4" fmla="*/ 156 w 156"/>
                    <a:gd name="T5" fmla="*/ 37 h 123"/>
                    <a:gd name="T6" fmla="*/ 156 w 156"/>
                    <a:gd name="T7" fmla="*/ 37 h 123"/>
                    <a:gd name="T8" fmla="*/ 154 w 156"/>
                    <a:gd name="T9" fmla="*/ 28 h 123"/>
                    <a:gd name="T10" fmla="*/ 150 w 156"/>
                    <a:gd name="T11" fmla="*/ 19 h 123"/>
                    <a:gd name="T12" fmla="*/ 144 w 156"/>
                    <a:gd name="T13" fmla="*/ 13 h 123"/>
                    <a:gd name="T14" fmla="*/ 136 w 156"/>
                    <a:gd name="T15" fmla="*/ 9 h 123"/>
                    <a:gd name="T16" fmla="*/ 136 w 156"/>
                    <a:gd name="T17" fmla="*/ 9 h 123"/>
                    <a:gd name="T18" fmla="*/ 122 w 156"/>
                    <a:gd name="T19" fmla="*/ 6 h 123"/>
                    <a:gd name="T20" fmla="*/ 107 w 156"/>
                    <a:gd name="T21" fmla="*/ 3 h 123"/>
                    <a:gd name="T22" fmla="*/ 92 w 156"/>
                    <a:gd name="T23" fmla="*/ 2 h 123"/>
                    <a:gd name="T24" fmla="*/ 77 w 156"/>
                    <a:gd name="T25" fmla="*/ 0 h 123"/>
                    <a:gd name="T26" fmla="*/ 62 w 156"/>
                    <a:gd name="T27" fmla="*/ 2 h 123"/>
                    <a:gd name="T28" fmla="*/ 47 w 156"/>
                    <a:gd name="T29" fmla="*/ 3 h 123"/>
                    <a:gd name="T30" fmla="*/ 34 w 156"/>
                    <a:gd name="T31" fmla="*/ 6 h 123"/>
                    <a:gd name="T32" fmla="*/ 19 w 156"/>
                    <a:gd name="T33" fmla="*/ 9 h 123"/>
                    <a:gd name="T34" fmla="*/ 19 w 156"/>
                    <a:gd name="T35" fmla="*/ 9 h 123"/>
                    <a:gd name="T36" fmla="*/ 12 w 156"/>
                    <a:gd name="T37" fmla="*/ 13 h 123"/>
                    <a:gd name="T38" fmla="*/ 4 w 156"/>
                    <a:gd name="T39" fmla="*/ 19 h 123"/>
                    <a:gd name="T40" fmla="*/ 1 w 156"/>
                    <a:gd name="T41" fmla="*/ 28 h 123"/>
                    <a:gd name="T42" fmla="*/ 0 w 156"/>
                    <a:gd name="T43" fmla="*/ 37 h 123"/>
                    <a:gd name="T44" fmla="*/ 0 w 156"/>
                    <a:gd name="T45" fmla="*/ 37 h 123"/>
                    <a:gd name="T46" fmla="*/ 0 w 156"/>
                    <a:gd name="T47" fmla="*/ 123 h 123"/>
                    <a:gd name="T48" fmla="*/ 156 w 156"/>
                    <a:gd name="T4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6" h="123">
                      <a:moveTo>
                        <a:pt x="156" y="123"/>
                      </a:moveTo>
                      <a:lnTo>
                        <a:pt x="156" y="123"/>
                      </a:lnTo>
                      <a:lnTo>
                        <a:pt x="156" y="37"/>
                      </a:lnTo>
                      <a:lnTo>
                        <a:pt x="156" y="37"/>
                      </a:lnTo>
                      <a:lnTo>
                        <a:pt x="154" y="28"/>
                      </a:lnTo>
                      <a:lnTo>
                        <a:pt x="150" y="19"/>
                      </a:lnTo>
                      <a:lnTo>
                        <a:pt x="144" y="13"/>
                      </a:lnTo>
                      <a:lnTo>
                        <a:pt x="136" y="9"/>
                      </a:lnTo>
                      <a:lnTo>
                        <a:pt x="136" y="9"/>
                      </a:lnTo>
                      <a:lnTo>
                        <a:pt x="122" y="6"/>
                      </a:lnTo>
                      <a:lnTo>
                        <a:pt x="107" y="3"/>
                      </a:lnTo>
                      <a:lnTo>
                        <a:pt x="92" y="2"/>
                      </a:lnTo>
                      <a:lnTo>
                        <a:pt x="77" y="0"/>
                      </a:lnTo>
                      <a:lnTo>
                        <a:pt x="62" y="2"/>
                      </a:lnTo>
                      <a:lnTo>
                        <a:pt x="47" y="3"/>
                      </a:lnTo>
                      <a:lnTo>
                        <a:pt x="34" y="6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2" y="13"/>
                      </a:lnTo>
                      <a:lnTo>
                        <a:pt x="4" y="19"/>
                      </a:lnTo>
                      <a:lnTo>
                        <a:pt x="1" y="28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123"/>
                      </a:lnTo>
                      <a:lnTo>
                        <a:pt x="156" y="1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 315"/>
                <p:cNvSpPr/>
                <p:nvPr/>
              </p:nvSpPr>
              <p:spPr bwMode="auto">
                <a:xfrm>
                  <a:off x="8761413" y="5868988"/>
                  <a:ext cx="127000" cy="125413"/>
                </a:xfrm>
                <a:custGeom>
                  <a:avLst/>
                  <a:gdLst>
                    <a:gd name="T0" fmla="*/ 80 w 80"/>
                    <a:gd name="T1" fmla="*/ 40 h 79"/>
                    <a:gd name="T2" fmla="*/ 80 w 80"/>
                    <a:gd name="T3" fmla="*/ 40 h 79"/>
                    <a:gd name="T4" fmla="*/ 79 w 80"/>
                    <a:gd name="T5" fmla="*/ 47 h 79"/>
                    <a:gd name="T6" fmla="*/ 77 w 80"/>
                    <a:gd name="T7" fmla="*/ 55 h 79"/>
                    <a:gd name="T8" fmla="*/ 73 w 80"/>
                    <a:gd name="T9" fmla="*/ 62 h 79"/>
                    <a:gd name="T10" fmla="*/ 68 w 80"/>
                    <a:gd name="T11" fmla="*/ 68 h 79"/>
                    <a:gd name="T12" fmla="*/ 62 w 80"/>
                    <a:gd name="T13" fmla="*/ 73 h 79"/>
                    <a:gd name="T14" fmla="*/ 56 w 80"/>
                    <a:gd name="T15" fmla="*/ 76 h 79"/>
                    <a:gd name="T16" fmla="*/ 49 w 80"/>
                    <a:gd name="T17" fmla="*/ 79 h 79"/>
                    <a:gd name="T18" fmla="*/ 40 w 80"/>
                    <a:gd name="T19" fmla="*/ 79 h 79"/>
                    <a:gd name="T20" fmla="*/ 40 w 80"/>
                    <a:gd name="T21" fmla="*/ 79 h 79"/>
                    <a:gd name="T22" fmla="*/ 33 w 80"/>
                    <a:gd name="T23" fmla="*/ 79 h 79"/>
                    <a:gd name="T24" fmla="*/ 25 w 80"/>
                    <a:gd name="T25" fmla="*/ 76 h 79"/>
                    <a:gd name="T26" fmla="*/ 18 w 80"/>
                    <a:gd name="T27" fmla="*/ 73 h 79"/>
                    <a:gd name="T28" fmla="*/ 12 w 80"/>
                    <a:gd name="T29" fmla="*/ 68 h 79"/>
                    <a:gd name="T30" fmla="*/ 7 w 80"/>
                    <a:gd name="T31" fmla="*/ 62 h 79"/>
                    <a:gd name="T32" fmla="*/ 4 w 80"/>
                    <a:gd name="T33" fmla="*/ 55 h 79"/>
                    <a:gd name="T34" fmla="*/ 1 w 80"/>
                    <a:gd name="T35" fmla="*/ 47 h 79"/>
                    <a:gd name="T36" fmla="*/ 0 w 80"/>
                    <a:gd name="T37" fmla="*/ 40 h 79"/>
                    <a:gd name="T38" fmla="*/ 0 w 80"/>
                    <a:gd name="T39" fmla="*/ 40 h 79"/>
                    <a:gd name="T40" fmla="*/ 1 w 80"/>
                    <a:gd name="T41" fmla="*/ 31 h 79"/>
                    <a:gd name="T42" fmla="*/ 4 w 80"/>
                    <a:gd name="T43" fmla="*/ 24 h 79"/>
                    <a:gd name="T44" fmla="*/ 7 w 80"/>
                    <a:gd name="T45" fmla="*/ 18 h 79"/>
                    <a:gd name="T46" fmla="*/ 12 w 80"/>
                    <a:gd name="T47" fmla="*/ 12 h 79"/>
                    <a:gd name="T48" fmla="*/ 18 w 80"/>
                    <a:gd name="T49" fmla="*/ 7 h 79"/>
                    <a:gd name="T50" fmla="*/ 25 w 80"/>
                    <a:gd name="T51" fmla="*/ 3 h 79"/>
                    <a:gd name="T52" fmla="*/ 33 w 80"/>
                    <a:gd name="T53" fmla="*/ 1 h 79"/>
                    <a:gd name="T54" fmla="*/ 40 w 80"/>
                    <a:gd name="T55" fmla="*/ 0 h 79"/>
                    <a:gd name="T56" fmla="*/ 40 w 80"/>
                    <a:gd name="T57" fmla="*/ 0 h 79"/>
                    <a:gd name="T58" fmla="*/ 49 w 80"/>
                    <a:gd name="T59" fmla="*/ 1 h 79"/>
                    <a:gd name="T60" fmla="*/ 56 w 80"/>
                    <a:gd name="T61" fmla="*/ 3 h 79"/>
                    <a:gd name="T62" fmla="*/ 62 w 80"/>
                    <a:gd name="T63" fmla="*/ 7 h 79"/>
                    <a:gd name="T64" fmla="*/ 68 w 80"/>
                    <a:gd name="T65" fmla="*/ 12 h 79"/>
                    <a:gd name="T66" fmla="*/ 73 w 80"/>
                    <a:gd name="T67" fmla="*/ 18 h 79"/>
                    <a:gd name="T68" fmla="*/ 77 w 80"/>
                    <a:gd name="T69" fmla="*/ 24 h 79"/>
                    <a:gd name="T70" fmla="*/ 79 w 80"/>
                    <a:gd name="T71" fmla="*/ 31 h 79"/>
                    <a:gd name="T72" fmla="*/ 80 w 80"/>
                    <a:gd name="T73" fmla="*/ 40 h 79"/>
                    <a:gd name="T74" fmla="*/ 80 w 80"/>
                    <a:gd name="T75" fmla="*/ 4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0" h="79">
                      <a:moveTo>
                        <a:pt x="80" y="40"/>
                      </a:moveTo>
                      <a:lnTo>
                        <a:pt x="80" y="40"/>
                      </a:lnTo>
                      <a:lnTo>
                        <a:pt x="79" y="47"/>
                      </a:lnTo>
                      <a:lnTo>
                        <a:pt x="77" y="55"/>
                      </a:lnTo>
                      <a:lnTo>
                        <a:pt x="73" y="62"/>
                      </a:lnTo>
                      <a:lnTo>
                        <a:pt x="68" y="68"/>
                      </a:lnTo>
                      <a:lnTo>
                        <a:pt x="62" y="73"/>
                      </a:lnTo>
                      <a:lnTo>
                        <a:pt x="56" y="76"/>
                      </a:lnTo>
                      <a:lnTo>
                        <a:pt x="49" y="79"/>
                      </a:lnTo>
                      <a:lnTo>
                        <a:pt x="40" y="79"/>
                      </a:lnTo>
                      <a:lnTo>
                        <a:pt x="40" y="79"/>
                      </a:lnTo>
                      <a:lnTo>
                        <a:pt x="33" y="79"/>
                      </a:lnTo>
                      <a:lnTo>
                        <a:pt x="25" y="76"/>
                      </a:lnTo>
                      <a:lnTo>
                        <a:pt x="18" y="73"/>
                      </a:lnTo>
                      <a:lnTo>
                        <a:pt x="12" y="68"/>
                      </a:lnTo>
                      <a:lnTo>
                        <a:pt x="7" y="62"/>
                      </a:lnTo>
                      <a:lnTo>
                        <a:pt x="4" y="55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31"/>
                      </a:lnTo>
                      <a:lnTo>
                        <a:pt x="4" y="24"/>
                      </a:lnTo>
                      <a:lnTo>
                        <a:pt x="7" y="18"/>
                      </a:lnTo>
                      <a:lnTo>
                        <a:pt x="12" y="12"/>
                      </a:lnTo>
                      <a:lnTo>
                        <a:pt x="18" y="7"/>
                      </a:lnTo>
                      <a:lnTo>
                        <a:pt x="25" y="3"/>
                      </a:lnTo>
                      <a:lnTo>
                        <a:pt x="33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9" y="1"/>
                      </a:lnTo>
                      <a:lnTo>
                        <a:pt x="56" y="3"/>
                      </a:lnTo>
                      <a:lnTo>
                        <a:pt x="62" y="7"/>
                      </a:lnTo>
                      <a:lnTo>
                        <a:pt x="68" y="12"/>
                      </a:lnTo>
                      <a:lnTo>
                        <a:pt x="73" y="18"/>
                      </a:lnTo>
                      <a:lnTo>
                        <a:pt x="77" y="24"/>
                      </a:lnTo>
                      <a:lnTo>
                        <a:pt x="79" y="31"/>
                      </a:lnTo>
                      <a:lnTo>
                        <a:pt x="80" y="40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Line 316"/>
                <p:cNvSpPr>
                  <a:spLocks noChangeShapeType="1"/>
                </p:cNvSpPr>
                <p:nvPr/>
              </p:nvSpPr>
              <p:spPr bwMode="auto">
                <a:xfrm>
                  <a:off x="8759825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Line 317"/>
                <p:cNvSpPr>
                  <a:spLocks noChangeShapeType="1"/>
                </p:cNvSpPr>
                <p:nvPr/>
              </p:nvSpPr>
              <p:spPr bwMode="auto">
                <a:xfrm>
                  <a:off x="8893175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318"/>
                <p:cNvSpPr/>
                <p:nvPr/>
              </p:nvSpPr>
              <p:spPr bwMode="auto">
                <a:xfrm>
                  <a:off x="9359900" y="5995988"/>
                  <a:ext cx="246062" cy="195263"/>
                </a:xfrm>
                <a:custGeom>
                  <a:avLst/>
                  <a:gdLst>
                    <a:gd name="T0" fmla="*/ 155 w 155"/>
                    <a:gd name="T1" fmla="*/ 123 h 123"/>
                    <a:gd name="T2" fmla="*/ 155 w 155"/>
                    <a:gd name="T3" fmla="*/ 123 h 123"/>
                    <a:gd name="T4" fmla="*/ 155 w 155"/>
                    <a:gd name="T5" fmla="*/ 37 h 123"/>
                    <a:gd name="T6" fmla="*/ 155 w 155"/>
                    <a:gd name="T7" fmla="*/ 37 h 123"/>
                    <a:gd name="T8" fmla="*/ 154 w 155"/>
                    <a:gd name="T9" fmla="*/ 28 h 123"/>
                    <a:gd name="T10" fmla="*/ 149 w 155"/>
                    <a:gd name="T11" fmla="*/ 19 h 123"/>
                    <a:gd name="T12" fmla="*/ 144 w 155"/>
                    <a:gd name="T13" fmla="*/ 13 h 123"/>
                    <a:gd name="T14" fmla="*/ 136 w 155"/>
                    <a:gd name="T15" fmla="*/ 9 h 123"/>
                    <a:gd name="T16" fmla="*/ 136 w 155"/>
                    <a:gd name="T17" fmla="*/ 9 h 123"/>
                    <a:gd name="T18" fmla="*/ 121 w 155"/>
                    <a:gd name="T19" fmla="*/ 6 h 123"/>
                    <a:gd name="T20" fmla="*/ 106 w 155"/>
                    <a:gd name="T21" fmla="*/ 3 h 123"/>
                    <a:gd name="T22" fmla="*/ 92 w 155"/>
                    <a:gd name="T23" fmla="*/ 2 h 123"/>
                    <a:gd name="T24" fmla="*/ 77 w 155"/>
                    <a:gd name="T25" fmla="*/ 0 h 123"/>
                    <a:gd name="T26" fmla="*/ 62 w 155"/>
                    <a:gd name="T27" fmla="*/ 2 h 123"/>
                    <a:gd name="T28" fmla="*/ 47 w 155"/>
                    <a:gd name="T29" fmla="*/ 3 h 123"/>
                    <a:gd name="T30" fmla="*/ 34 w 155"/>
                    <a:gd name="T31" fmla="*/ 6 h 123"/>
                    <a:gd name="T32" fmla="*/ 19 w 155"/>
                    <a:gd name="T33" fmla="*/ 9 h 123"/>
                    <a:gd name="T34" fmla="*/ 19 w 155"/>
                    <a:gd name="T35" fmla="*/ 9 h 123"/>
                    <a:gd name="T36" fmla="*/ 12 w 155"/>
                    <a:gd name="T37" fmla="*/ 13 h 123"/>
                    <a:gd name="T38" fmla="*/ 4 w 155"/>
                    <a:gd name="T39" fmla="*/ 19 h 123"/>
                    <a:gd name="T40" fmla="*/ 1 w 155"/>
                    <a:gd name="T41" fmla="*/ 28 h 123"/>
                    <a:gd name="T42" fmla="*/ 0 w 155"/>
                    <a:gd name="T43" fmla="*/ 37 h 123"/>
                    <a:gd name="T44" fmla="*/ 0 w 155"/>
                    <a:gd name="T45" fmla="*/ 37 h 123"/>
                    <a:gd name="T46" fmla="*/ 0 w 155"/>
                    <a:gd name="T47" fmla="*/ 123 h 123"/>
                    <a:gd name="T48" fmla="*/ 155 w 155"/>
                    <a:gd name="T49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5" h="123">
                      <a:moveTo>
                        <a:pt x="155" y="123"/>
                      </a:moveTo>
                      <a:lnTo>
                        <a:pt x="155" y="123"/>
                      </a:lnTo>
                      <a:lnTo>
                        <a:pt x="155" y="37"/>
                      </a:lnTo>
                      <a:lnTo>
                        <a:pt x="155" y="37"/>
                      </a:lnTo>
                      <a:lnTo>
                        <a:pt x="154" y="28"/>
                      </a:lnTo>
                      <a:lnTo>
                        <a:pt x="149" y="19"/>
                      </a:lnTo>
                      <a:lnTo>
                        <a:pt x="144" y="13"/>
                      </a:lnTo>
                      <a:lnTo>
                        <a:pt x="136" y="9"/>
                      </a:lnTo>
                      <a:lnTo>
                        <a:pt x="136" y="9"/>
                      </a:lnTo>
                      <a:lnTo>
                        <a:pt x="121" y="6"/>
                      </a:lnTo>
                      <a:lnTo>
                        <a:pt x="106" y="3"/>
                      </a:lnTo>
                      <a:lnTo>
                        <a:pt x="92" y="2"/>
                      </a:lnTo>
                      <a:lnTo>
                        <a:pt x="77" y="0"/>
                      </a:lnTo>
                      <a:lnTo>
                        <a:pt x="62" y="2"/>
                      </a:lnTo>
                      <a:lnTo>
                        <a:pt x="47" y="3"/>
                      </a:lnTo>
                      <a:lnTo>
                        <a:pt x="34" y="6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2" y="13"/>
                      </a:lnTo>
                      <a:lnTo>
                        <a:pt x="4" y="19"/>
                      </a:lnTo>
                      <a:lnTo>
                        <a:pt x="1" y="28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123"/>
                      </a:lnTo>
                      <a:lnTo>
                        <a:pt x="155" y="123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319"/>
                <p:cNvSpPr/>
                <p:nvPr/>
              </p:nvSpPr>
              <p:spPr bwMode="auto">
                <a:xfrm>
                  <a:off x="9418638" y="5868988"/>
                  <a:ext cx="127000" cy="125413"/>
                </a:xfrm>
                <a:custGeom>
                  <a:avLst/>
                  <a:gdLst>
                    <a:gd name="T0" fmla="*/ 80 w 80"/>
                    <a:gd name="T1" fmla="*/ 40 h 79"/>
                    <a:gd name="T2" fmla="*/ 80 w 80"/>
                    <a:gd name="T3" fmla="*/ 40 h 79"/>
                    <a:gd name="T4" fmla="*/ 78 w 80"/>
                    <a:gd name="T5" fmla="*/ 47 h 79"/>
                    <a:gd name="T6" fmla="*/ 77 w 80"/>
                    <a:gd name="T7" fmla="*/ 55 h 79"/>
                    <a:gd name="T8" fmla="*/ 72 w 80"/>
                    <a:gd name="T9" fmla="*/ 62 h 79"/>
                    <a:gd name="T10" fmla="*/ 68 w 80"/>
                    <a:gd name="T11" fmla="*/ 68 h 79"/>
                    <a:gd name="T12" fmla="*/ 62 w 80"/>
                    <a:gd name="T13" fmla="*/ 73 h 79"/>
                    <a:gd name="T14" fmla="*/ 56 w 80"/>
                    <a:gd name="T15" fmla="*/ 76 h 79"/>
                    <a:gd name="T16" fmla="*/ 49 w 80"/>
                    <a:gd name="T17" fmla="*/ 79 h 79"/>
                    <a:gd name="T18" fmla="*/ 40 w 80"/>
                    <a:gd name="T19" fmla="*/ 79 h 79"/>
                    <a:gd name="T20" fmla="*/ 40 w 80"/>
                    <a:gd name="T21" fmla="*/ 79 h 79"/>
                    <a:gd name="T22" fmla="*/ 32 w 80"/>
                    <a:gd name="T23" fmla="*/ 79 h 79"/>
                    <a:gd name="T24" fmla="*/ 25 w 80"/>
                    <a:gd name="T25" fmla="*/ 76 h 79"/>
                    <a:gd name="T26" fmla="*/ 18 w 80"/>
                    <a:gd name="T27" fmla="*/ 73 h 79"/>
                    <a:gd name="T28" fmla="*/ 12 w 80"/>
                    <a:gd name="T29" fmla="*/ 68 h 79"/>
                    <a:gd name="T30" fmla="*/ 7 w 80"/>
                    <a:gd name="T31" fmla="*/ 62 h 79"/>
                    <a:gd name="T32" fmla="*/ 4 w 80"/>
                    <a:gd name="T33" fmla="*/ 55 h 79"/>
                    <a:gd name="T34" fmla="*/ 1 w 80"/>
                    <a:gd name="T35" fmla="*/ 47 h 79"/>
                    <a:gd name="T36" fmla="*/ 0 w 80"/>
                    <a:gd name="T37" fmla="*/ 40 h 79"/>
                    <a:gd name="T38" fmla="*/ 0 w 80"/>
                    <a:gd name="T39" fmla="*/ 40 h 79"/>
                    <a:gd name="T40" fmla="*/ 1 w 80"/>
                    <a:gd name="T41" fmla="*/ 31 h 79"/>
                    <a:gd name="T42" fmla="*/ 4 w 80"/>
                    <a:gd name="T43" fmla="*/ 24 h 79"/>
                    <a:gd name="T44" fmla="*/ 7 w 80"/>
                    <a:gd name="T45" fmla="*/ 18 h 79"/>
                    <a:gd name="T46" fmla="*/ 12 w 80"/>
                    <a:gd name="T47" fmla="*/ 12 h 79"/>
                    <a:gd name="T48" fmla="*/ 18 w 80"/>
                    <a:gd name="T49" fmla="*/ 7 h 79"/>
                    <a:gd name="T50" fmla="*/ 25 w 80"/>
                    <a:gd name="T51" fmla="*/ 3 h 79"/>
                    <a:gd name="T52" fmla="*/ 32 w 80"/>
                    <a:gd name="T53" fmla="*/ 1 h 79"/>
                    <a:gd name="T54" fmla="*/ 40 w 80"/>
                    <a:gd name="T55" fmla="*/ 0 h 79"/>
                    <a:gd name="T56" fmla="*/ 40 w 80"/>
                    <a:gd name="T57" fmla="*/ 0 h 79"/>
                    <a:gd name="T58" fmla="*/ 49 w 80"/>
                    <a:gd name="T59" fmla="*/ 1 h 79"/>
                    <a:gd name="T60" fmla="*/ 56 w 80"/>
                    <a:gd name="T61" fmla="*/ 3 h 79"/>
                    <a:gd name="T62" fmla="*/ 62 w 80"/>
                    <a:gd name="T63" fmla="*/ 7 h 79"/>
                    <a:gd name="T64" fmla="*/ 68 w 80"/>
                    <a:gd name="T65" fmla="*/ 12 h 79"/>
                    <a:gd name="T66" fmla="*/ 72 w 80"/>
                    <a:gd name="T67" fmla="*/ 18 h 79"/>
                    <a:gd name="T68" fmla="*/ 77 w 80"/>
                    <a:gd name="T69" fmla="*/ 24 h 79"/>
                    <a:gd name="T70" fmla="*/ 78 w 80"/>
                    <a:gd name="T71" fmla="*/ 31 h 79"/>
                    <a:gd name="T72" fmla="*/ 80 w 80"/>
                    <a:gd name="T73" fmla="*/ 40 h 79"/>
                    <a:gd name="T74" fmla="*/ 80 w 80"/>
                    <a:gd name="T75" fmla="*/ 4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0" h="79">
                      <a:moveTo>
                        <a:pt x="80" y="40"/>
                      </a:moveTo>
                      <a:lnTo>
                        <a:pt x="80" y="40"/>
                      </a:lnTo>
                      <a:lnTo>
                        <a:pt x="78" y="47"/>
                      </a:lnTo>
                      <a:lnTo>
                        <a:pt x="77" y="55"/>
                      </a:lnTo>
                      <a:lnTo>
                        <a:pt x="72" y="62"/>
                      </a:lnTo>
                      <a:lnTo>
                        <a:pt x="68" y="68"/>
                      </a:lnTo>
                      <a:lnTo>
                        <a:pt x="62" y="73"/>
                      </a:lnTo>
                      <a:lnTo>
                        <a:pt x="56" y="76"/>
                      </a:lnTo>
                      <a:lnTo>
                        <a:pt x="49" y="79"/>
                      </a:lnTo>
                      <a:lnTo>
                        <a:pt x="40" y="79"/>
                      </a:lnTo>
                      <a:lnTo>
                        <a:pt x="40" y="79"/>
                      </a:lnTo>
                      <a:lnTo>
                        <a:pt x="32" y="79"/>
                      </a:lnTo>
                      <a:lnTo>
                        <a:pt x="25" y="76"/>
                      </a:lnTo>
                      <a:lnTo>
                        <a:pt x="18" y="73"/>
                      </a:lnTo>
                      <a:lnTo>
                        <a:pt x="12" y="68"/>
                      </a:lnTo>
                      <a:lnTo>
                        <a:pt x="7" y="62"/>
                      </a:lnTo>
                      <a:lnTo>
                        <a:pt x="4" y="55"/>
                      </a:lnTo>
                      <a:lnTo>
                        <a:pt x="1" y="47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1" y="31"/>
                      </a:lnTo>
                      <a:lnTo>
                        <a:pt x="4" y="24"/>
                      </a:lnTo>
                      <a:lnTo>
                        <a:pt x="7" y="18"/>
                      </a:lnTo>
                      <a:lnTo>
                        <a:pt x="12" y="12"/>
                      </a:lnTo>
                      <a:lnTo>
                        <a:pt x="18" y="7"/>
                      </a:lnTo>
                      <a:lnTo>
                        <a:pt x="25" y="3"/>
                      </a:lnTo>
                      <a:lnTo>
                        <a:pt x="32" y="1"/>
                      </a:lnTo>
                      <a:lnTo>
                        <a:pt x="40" y="0"/>
                      </a:lnTo>
                      <a:lnTo>
                        <a:pt x="40" y="0"/>
                      </a:lnTo>
                      <a:lnTo>
                        <a:pt x="49" y="1"/>
                      </a:lnTo>
                      <a:lnTo>
                        <a:pt x="56" y="3"/>
                      </a:lnTo>
                      <a:lnTo>
                        <a:pt x="62" y="7"/>
                      </a:lnTo>
                      <a:lnTo>
                        <a:pt x="68" y="12"/>
                      </a:lnTo>
                      <a:lnTo>
                        <a:pt x="72" y="18"/>
                      </a:lnTo>
                      <a:lnTo>
                        <a:pt x="77" y="24"/>
                      </a:lnTo>
                      <a:lnTo>
                        <a:pt x="78" y="31"/>
                      </a:lnTo>
                      <a:lnTo>
                        <a:pt x="80" y="40"/>
                      </a:lnTo>
                      <a:lnTo>
                        <a:pt x="80" y="4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Line 320"/>
                <p:cNvSpPr>
                  <a:spLocks noChangeShapeType="1"/>
                </p:cNvSpPr>
                <p:nvPr/>
              </p:nvSpPr>
              <p:spPr bwMode="auto">
                <a:xfrm>
                  <a:off x="9415463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Line 321"/>
                <p:cNvSpPr>
                  <a:spLocks noChangeShapeType="1"/>
                </p:cNvSpPr>
                <p:nvPr/>
              </p:nvSpPr>
              <p:spPr bwMode="auto">
                <a:xfrm>
                  <a:off x="9550400" y="6064251"/>
                  <a:ext cx="0" cy="125413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322"/>
                <p:cNvSpPr/>
                <p:nvPr/>
              </p:nvSpPr>
              <p:spPr bwMode="auto">
                <a:xfrm>
                  <a:off x="8818563" y="5703888"/>
                  <a:ext cx="669925" cy="101600"/>
                </a:xfrm>
                <a:custGeom>
                  <a:avLst/>
                  <a:gdLst>
                    <a:gd name="T0" fmla="*/ 0 w 422"/>
                    <a:gd name="T1" fmla="*/ 64 h 64"/>
                    <a:gd name="T2" fmla="*/ 0 w 422"/>
                    <a:gd name="T3" fmla="*/ 24 h 64"/>
                    <a:gd name="T4" fmla="*/ 0 w 422"/>
                    <a:gd name="T5" fmla="*/ 24 h 64"/>
                    <a:gd name="T6" fmla="*/ 1 w 422"/>
                    <a:gd name="T7" fmla="*/ 19 h 64"/>
                    <a:gd name="T8" fmla="*/ 1 w 422"/>
                    <a:gd name="T9" fmla="*/ 15 h 64"/>
                    <a:gd name="T10" fmla="*/ 7 w 422"/>
                    <a:gd name="T11" fmla="*/ 8 h 64"/>
                    <a:gd name="T12" fmla="*/ 14 w 422"/>
                    <a:gd name="T13" fmla="*/ 3 h 64"/>
                    <a:gd name="T14" fmla="*/ 19 w 422"/>
                    <a:gd name="T15" fmla="*/ 2 h 64"/>
                    <a:gd name="T16" fmla="*/ 23 w 422"/>
                    <a:gd name="T17" fmla="*/ 0 h 64"/>
                    <a:gd name="T18" fmla="*/ 398 w 422"/>
                    <a:gd name="T19" fmla="*/ 0 h 64"/>
                    <a:gd name="T20" fmla="*/ 398 w 422"/>
                    <a:gd name="T21" fmla="*/ 0 h 64"/>
                    <a:gd name="T22" fmla="*/ 403 w 422"/>
                    <a:gd name="T23" fmla="*/ 2 h 64"/>
                    <a:gd name="T24" fmla="*/ 407 w 422"/>
                    <a:gd name="T25" fmla="*/ 3 h 64"/>
                    <a:gd name="T26" fmla="*/ 416 w 422"/>
                    <a:gd name="T27" fmla="*/ 8 h 64"/>
                    <a:gd name="T28" fmla="*/ 421 w 422"/>
                    <a:gd name="T29" fmla="*/ 15 h 64"/>
                    <a:gd name="T30" fmla="*/ 422 w 422"/>
                    <a:gd name="T31" fmla="*/ 19 h 64"/>
                    <a:gd name="T32" fmla="*/ 422 w 422"/>
                    <a:gd name="T33" fmla="*/ 24 h 64"/>
                    <a:gd name="T34" fmla="*/ 422 w 422"/>
                    <a:gd name="T35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22" h="64">
                      <a:moveTo>
                        <a:pt x="0" y="64"/>
                      </a:move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" y="19"/>
                      </a:lnTo>
                      <a:lnTo>
                        <a:pt x="1" y="15"/>
                      </a:lnTo>
                      <a:lnTo>
                        <a:pt x="7" y="8"/>
                      </a:lnTo>
                      <a:lnTo>
                        <a:pt x="14" y="3"/>
                      </a:lnTo>
                      <a:lnTo>
                        <a:pt x="19" y="2"/>
                      </a:lnTo>
                      <a:lnTo>
                        <a:pt x="23" y="0"/>
                      </a:lnTo>
                      <a:lnTo>
                        <a:pt x="398" y="0"/>
                      </a:lnTo>
                      <a:lnTo>
                        <a:pt x="398" y="0"/>
                      </a:lnTo>
                      <a:lnTo>
                        <a:pt x="403" y="2"/>
                      </a:lnTo>
                      <a:lnTo>
                        <a:pt x="407" y="3"/>
                      </a:lnTo>
                      <a:lnTo>
                        <a:pt x="416" y="8"/>
                      </a:lnTo>
                      <a:lnTo>
                        <a:pt x="421" y="15"/>
                      </a:lnTo>
                      <a:lnTo>
                        <a:pt x="422" y="19"/>
                      </a:lnTo>
                      <a:lnTo>
                        <a:pt x="422" y="24"/>
                      </a:lnTo>
                      <a:lnTo>
                        <a:pt x="422" y="64"/>
                      </a:lnTo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Line 323"/>
                <p:cNvSpPr>
                  <a:spLocks noChangeShapeType="1"/>
                </p:cNvSpPr>
                <p:nvPr/>
              </p:nvSpPr>
              <p:spPr bwMode="auto">
                <a:xfrm flipV="1">
                  <a:off x="9155113" y="5630863"/>
                  <a:ext cx="0" cy="17145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" name="组合 1"/>
            <p:cNvGrpSpPr/>
            <p:nvPr/>
          </p:nvGrpSpPr>
          <p:grpSpPr>
            <a:xfrm>
              <a:off x="5775007" y="1315065"/>
              <a:ext cx="862800" cy="862800"/>
              <a:chOff x="5775007" y="1315065"/>
              <a:chExt cx="862800" cy="862800"/>
            </a:xfrm>
          </p:grpSpPr>
          <p:sp>
            <p:nvSpPr>
              <p:cNvPr id="37" name="Oval 124"/>
              <p:cNvSpPr/>
              <p:nvPr/>
            </p:nvSpPr>
            <p:spPr>
              <a:xfrm>
                <a:off x="5775007" y="1315065"/>
                <a:ext cx="862800" cy="862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22" name="Group 123"/>
              <p:cNvGrpSpPr/>
              <p:nvPr/>
            </p:nvGrpSpPr>
            <p:grpSpPr>
              <a:xfrm>
                <a:off x="6033931" y="1509974"/>
                <a:ext cx="344952" cy="472984"/>
                <a:chOff x="10282237" y="3676651"/>
                <a:chExt cx="671512" cy="920750"/>
              </a:xfrm>
            </p:grpSpPr>
            <p:sp>
              <p:nvSpPr>
                <p:cNvPr id="123" name="Freeform 159"/>
                <p:cNvSpPr/>
                <p:nvPr/>
              </p:nvSpPr>
              <p:spPr bwMode="auto">
                <a:xfrm>
                  <a:off x="10282237" y="3676651"/>
                  <a:ext cx="671512" cy="920750"/>
                </a:xfrm>
                <a:custGeom>
                  <a:avLst/>
                  <a:gdLst>
                    <a:gd name="T0" fmla="*/ 423 w 423"/>
                    <a:gd name="T1" fmla="*/ 574 h 580"/>
                    <a:gd name="T2" fmla="*/ 423 w 423"/>
                    <a:gd name="T3" fmla="*/ 574 h 580"/>
                    <a:gd name="T4" fmla="*/ 421 w 423"/>
                    <a:gd name="T5" fmla="*/ 576 h 580"/>
                    <a:gd name="T6" fmla="*/ 420 w 423"/>
                    <a:gd name="T7" fmla="*/ 579 h 580"/>
                    <a:gd name="T8" fmla="*/ 418 w 423"/>
                    <a:gd name="T9" fmla="*/ 580 h 580"/>
                    <a:gd name="T10" fmla="*/ 415 w 423"/>
                    <a:gd name="T11" fmla="*/ 580 h 580"/>
                    <a:gd name="T12" fmla="*/ 6 w 423"/>
                    <a:gd name="T13" fmla="*/ 580 h 580"/>
                    <a:gd name="T14" fmla="*/ 6 w 423"/>
                    <a:gd name="T15" fmla="*/ 580 h 580"/>
                    <a:gd name="T16" fmla="*/ 3 w 423"/>
                    <a:gd name="T17" fmla="*/ 580 h 580"/>
                    <a:gd name="T18" fmla="*/ 1 w 423"/>
                    <a:gd name="T19" fmla="*/ 579 h 580"/>
                    <a:gd name="T20" fmla="*/ 0 w 423"/>
                    <a:gd name="T21" fmla="*/ 576 h 580"/>
                    <a:gd name="T22" fmla="*/ 0 w 423"/>
                    <a:gd name="T23" fmla="*/ 574 h 580"/>
                    <a:gd name="T24" fmla="*/ 0 w 423"/>
                    <a:gd name="T25" fmla="*/ 6 h 580"/>
                    <a:gd name="T26" fmla="*/ 0 w 423"/>
                    <a:gd name="T27" fmla="*/ 6 h 580"/>
                    <a:gd name="T28" fmla="*/ 0 w 423"/>
                    <a:gd name="T29" fmla="*/ 3 h 580"/>
                    <a:gd name="T30" fmla="*/ 1 w 423"/>
                    <a:gd name="T31" fmla="*/ 2 h 580"/>
                    <a:gd name="T32" fmla="*/ 3 w 423"/>
                    <a:gd name="T33" fmla="*/ 0 h 580"/>
                    <a:gd name="T34" fmla="*/ 6 w 423"/>
                    <a:gd name="T35" fmla="*/ 0 h 580"/>
                    <a:gd name="T36" fmla="*/ 415 w 423"/>
                    <a:gd name="T37" fmla="*/ 0 h 580"/>
                    <a:gd name="T38" fmla="*/ 415 w 423"/>
                    <a:gd name="T39" fmla="*/ 0 h 580"/>
                    <a:gd name="T40" fmla="*/ 418 w 423"/>
                    <a:gd name="T41" fmla="*/ 0 h 580"/>
                    <a:gd name="T42" fmla="*/ 420 w 423"/>
                    <a:gd name="T43" fmla="*/ 2 h 580"/>
                    <a:gd name="T44" fmla="*/ 421 w 423"/>
                    <a:gd name="T45" fmla="*/ 3 h 580"/>
                    <a:gd name="T46" fmla="*/ 423 w 423"/>
                    <a:gd name="T47" fmla="*/ 6 h 580"/>
                    <a:gd name="T48" fmla="*/ 423 w 423"/>
                    <a:gd name="T49" fmla="*/ 574 h 5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423" h="580">
                      <a:moveTo>
                        <a:pt x="423" y="574"/>
                      </a:moveTo>
                      <a:lnTo>
                        <a:pt x="423" y="574"/>
                      </a:lnTo>
                      <a:lnTo>
                        <a:pt x="421" y="576"/>
                      </a:lnTo>
                      <a:lnTo>
                        <a:pt x="420" y="579"/>
                      </a:lnTo>
                      <a:lnTo>
                        <a:pt x="418" y="580"/>
                      </a:lnTo>
                      <a:lnTo>
                        <a:pt x="415" y="580"/>
                      </a:lnTo>
                      <a:lnTo>
                        <a:pt x="6" y="580"/>
                      </a:lnTo>
                      <a:lnTo>
                        <a:pt x="6" y="580"/>
                      </a:lnTo>
                      <a:lnTo>
                        <a:pt x="3" y="580"/>
                      </a:lnTo>
                      <a:lnTo>
                        <a:pt x="1" y="579"/>
                      </a:lnTo>
                      <a:lnTo>
                        <a:pt x="0" y="576"/>
                      </a:lnTo>
                      <a:lnTo>
                        <a:pt x="0" y="57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3"/>
                      </a:lnTo>
                      <a:lnTo>
                        <a:pt x="1" y="2"/>
                      </a:lnTo>
                      <a:lnTo>
                        <a:pt x="3" y="0"/>
                      </a:lnTo>
                      <a:lnTo>
                        <a:pt x="6" y="0"/>
                      </a:lnTo>
                      <a:lnTo>
                        <a:pt x="415" y="0"/>
                      </a:lnTo>
                      <a:lnTo>
                        <a:pt x="415" y="0"/>
                      </a:lnTo>
                      <a:lnTo>
                        <a:pt x="418" y="0"/>
                      </a:lnTo>
                      <a:lnTo>
                        <a:pt x="420" y="2"/>
                      </a:lnTo>
                      <a:lnTo>
                        <a:pt x="421" y="3"/>
                      </a:lnTo>
                      <a:lnTo>
                        <a:pt x="423" y="6"/>
                      </a:lnTo>
                      <a:lnTo>
                        <a:pt x="423" y="574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Rectangle 160"/>
                <p:cNvSpPr>
                  <a:spLocks noChangeArrowheads="1"/>
                </p:cNvSpPr>
                <p:nvPr/>
              </p:nvSpPr>
              <p:spPr bwMode="auto">
                <a:xfrm>
                  <a:off x="10374312" y="3813176"/>
                  <a:ext cx="487362" cy="115888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10374312" y="4017963"/>
                  <a:ext cx="0" cy="48260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10493375" y="4017963"/>
                  <a:ext cx="0" cy="384175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10617200" y="4017963"/>
                  <a:ext cx="0" cy="48260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10739437" y="4017963"/>
                  <a:ext cx="0" cy="48260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10861675" y="4017963"/>
                  <a:ext cx="0" cy="48260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Line 166"/>
                <p:cNvSpPr>
                  <a:spLocks noChangeShapeType="1"/>
                </p:cNvSpPr>
                <p:nvPr/>
              </p:nvSpPr>
              <p:spPr bwMode="auto">
                <a:xfrm>
                  <a:off x="10364787" y="4017963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Line 167"/>
                <p:cNvSpPr>
                  <a:spLocks noChangeShapeType="1"/>
                </p:cNvSpPr>
                <p:nvPr/>
              </p:nvSpPr>
              <p:spPr bwMode="auto">
                <a:xfrm>
                  <a:off x="10364787" y="4114801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Line 168"/>
                <p:cNvSpPr>
                  <a:spLocks noChangeShapeType="1"/>
                </p:cNvSpPr>
                <p:nvPr/>
              </p:nvSpPr>
              <p:spPr bwMode="auto">
                <a:xfrm>
                  <a:off x="10364787" y="4208463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Line 169"/>
                <p:cNvSpPr>
                  <a:spLocks noChangeShapeType="1"/>
                </p:cNvSpPr>
                <p:nvPr/>
              </p:nvSpPr>
              <p:spPr bwMode="auto">
                <a:xfrm>
                  <a:off x="10364787" y="4305301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Line 170"/>
                <p:cNvSpPr>
                  <a:spLocks noChangeShapeType="1"/>
                </p:cNvSpPr>
                <p:nvPr/>
              </p:nvSpPr>
              <p:spPr bwMode="auto">
                <a:xfrm>
                  <a:off x="10364787" y="4402138"/>
                  <a:ext cx="374650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Line 171"/>
                <p:cNvSpPr>
                  <a:spLocks noChangeShapeType="1"/>
                </p:cNvSpPr>
                <p:nvPr/>
              </p:nvSpPr>
              <p:spPr bwMode="auto">
                <a:xfrm>
                  <a:off x="10364787" y="4495801"/>
                  <a:ext cx="506412" cy="0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ko-KR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6140713" y="2274654"/>
              <a:ext cx="170400" cy="154874"/>
              <a:chOff x="6140713" y="2274654"/>
              <a:chExt cx="170400" cy="154874"/>
            </a:xfrm>
          </p:grpSpPr>
          <p:cxnSp>
            <p:nvCxnSpPr>
              <p:cNvPr id="136" name="Straight Connector 140"/>
              <p:cNvCxnSpPr/>
              <p:nvPr/>
            </p:nvCxnSpPr>
            <p:spPr>
              <a:xfrm rot="8100000">
                <a:off x="6156238" y="2351124"/>
                <a:ext cx="154875" cy="0"/>
              </a:xfrm>
              <a:prstGeom prst="line">
                <a:avLst/>
              </a:prstGeom>
              <a:ln w="25400">
                <a:solidFill>
                  <a:srgbClr val="8DC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44"/>
              <p:cNvCxnSpPr/>
              <p:nvPr/>
            </p:nvCxnSpPr>
            <p:spPr>
              <a:xfrm rot="8100000">
                <a:off x="6140713" y="2274654"/>
                <a:ext cx="0" cy="154874"/>
              </a:xfrm>
              <a:prstGeom prst="line">
                <a:avLst/>
              </a:prstGeom>
              <a:ln w="25400">
                <a:solidFill>
                  <a:srgbClr val="8DC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组合 8"/>
            <p:cNvGrpSpPr/>
            <p:nvPr/>
          </p:nvGrpSpPr>
          <p:grpSpPr>
            <a:xfrm>
              <a:off x="6140713" y="3532178"/>
              <a:ext cx="170400" cy="154874"/>
              <a:chOff x="6140713" y="3532178"/>
              <a:chExt cx="170400" cy="154874"/>
            </a:xfrm>
          </p:grpSpPr>
          <p:cxnSp>
            <p:nvCxnSpPr>
              <p:cNvPr id="138" name="Straight Connector 147"/>
              <p:cNvCxnSpPr/>
              <p:nvPr/>
            </p:nvCxnSpPr>
            <p:spPr>
              <a:xfrm rot="8100000">
                <a:off x="6156238" y="3608648"/>
                <a:ext cx="154875" cy="0"/>
              </a:xfrm>
              <a:prstGeom prst="line">
                <a:avLst/>
              </a:prstGeom>
              <a:ln w="25400">
                <a:solidFill>
                  <a:srgbClr val="8DC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48"/>
              <p:cNvCxnSpPr/>
              <p:nvPr/>
            </p:nvCxnSpPr>
            <p:spPr>
              <a:xfrm rot="8100000">
                <a:off x="6140713" y="3532178"/>
                <a:ext cx="0" cy="154874"/>
              </a:xfrm>
              <a:prstGeom prst="line">
                <a:avLst/>
              </a:prstGeom>
              <a:ln w="25400">
                <a:solidFill>
                  <a:srgbClr val="8DC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组合 10"/>
            <p:cNvGrpSpPr/>
            <p:nvPr/>
          </p:nvGrpSpPr>
          <p:grpSpPr>
            <a:xfrm>
              <a:off x="6140713" y="4812884"/>
              <a:ext cx="170398" cy="154874"/>
              <a:chOff x="6140713" y="4812884"/>
              <a:chExt cx="170398" cy="154874"/>
            </a:xfrm>
          </p:grpSpPr>
          <p:cxnSp>
            <p:nvCxnSpPr>
              <p:cNvPr id="140" name="Straight Connector 150"/>
              <p:cNvCxnSpPr/>
              <p:nvPr/>
            </p:nvCxnSpPr>
            <p:spPr>
              <a:xfrm rot="8100000">
                <a:off x="6156236" y="4889355"/>
                <a:ext cx="154875" cy="0"/>
              </a:xfrm>
              <a:prstGeom prst="line">
                <a:avLst/>
              </a:prstGeom>
              <a:ln w="25400">
                <a:solidFill>
                  <a:srgbClr val="8DC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51"/>
              <p:cNvCxnSpPr/>
              <p:nvPr/>
            </p:nvCxnSpPr>
            <p:spPr>
              <a:xfrm rot="8100000">
                <a:off x="6140713" y="4812884"/>
                <a:ext cx="0" cy="154874"/>
              </a:xfrm>
              <a:prstGeom prst="line">
                <a:avLst/>
              </a:prstGeom>
              <a:ln w="25400">
                <a:solidFill>
                  <a:srgbClr val="8DCCB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2" name="组合 141"/>
          <p:cNvGrpSpPr/>
          <p:nvPr/>
        </p:nvGrpSpPr>
        <p:grpSpPr>
          <a:xfrm>
            <a:off x="3995420" y="119380"/>
            <a:ext cx="3997325" cy="368300"/>
            <a:chOff x="6292" y="188"/>
            <a:chExt cx="6295" cy="580"/>
          </a:xfrm>
        </p:grpSpPr>
        <p:sp>
          <p:nvSpPr>
            <p:cNvPr id="143" name="同心圆 11"/>
            <p:cNvSpPr/>
            <p:nvPr/>
          </p:nvSpPr>
          <p:spPr>
            <a:xfrm>
              <a:off x="6292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4" name="同心圆 12"/>
            <p:cNvSpPr/>
            <p:nvPr/>
          </p:nvSpPr>
          <p:spPr>
            <a:xfrm>
              <a:off x="6906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5" name="同心圆 13"/>
            <p:cNvSpPr/>
            <p:nvPr/>
          </p:nvSpPr>
          <p:spPr>
            <a:xfrm>
              <a:off x="11658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6" name="同心圆 14"/>
            <p:cNvSpPr/>
            <p:nvPr/>
          </p:nvSpPr>
          <p:spPr>
            <a:xfrm>
              <a:off x="12269" y="319"/>
              <a:ext cx="318" cy="31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7634" y="188"/>
              <a:ext cx="347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输入您的标题</a:t>
              </a: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C:\Users\yj\Desktop\laptop-3335722_960_720.jpglaptop-3335722_960_720"/>
          <p:cNvPicPr>
            <a:picLocks noChangeAspect="1"/>
          </p:cNvPicPr>
          <p:nvPr/>
        </p:nvPicPr>
        <p:blipFill>
          <a:blip r:embed="rId1"/>
          <a:srcRect t="28038" b="23510"/>
          <a:stretch>
            <a:fillRect/>
          </a:stretch>
        </p:blipFill>
        <p:spPr>
          <a:xfrm>
            <a:off x="-2540" y="-3175"/>
            <a:ext cx="12197715" cy="3865880"/>
          </a:xfrm>
          <a:prstGeom prst="rect">
            <a:avLst/>
          </a:prstGeom>
        </p:spPr>
      </p:pic>
      <p:grpSp>
        <p:nvGrpSpPr>
          <p:cNvPr id="4" name="Group 12"/>
          <p:cNvGrpSpPr/>
          <p:nvPr/>
        </p:nvGrpSpPr>
        <p:grpSpPr>
          <a:xfrm>
            <a:off x="5555999" y="3140422"/>
            <a:ext cx="1080000" cy="1080000"/>
            <a:chOff x="5292331" y="4623513"/>
            <a:chExt cx="1080000" cy="1080000"/>
          </a:xfrm>
        </p:grpSpPr>
        <p:sp>
          <p:nvSpPr>
            <p:cNvPr id="5" name="Teardrop 11"/>
            <p:cNvSpPr>
              <a:spLocks noChangeAspect="1"/>
            </p:cNvSpPr>
            <p:nvPr/>
          </p:nvSpPr>
          <p:spPr>
            <a:xfrm rot="18960000">
              <a:off x="5292331" y="4623513"/>
              <a:ext cx="1080000" cy="1080000"/>
            </a:xfrm>
            <a:prstGeom prst="teardrop">
              <a:avLst>
                <a:gd name="adj" fmla="val 157569"/>
              </a:avLst>
            </a:prstGeom>
            <a:solidFill>
              <a:schemeClr val="accent1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Oval 10"/>
            <p:cNvSpPr>
              <a:spLocks noChangeAspect="1"/>
            </p:cNvSpPr>
            <p:nvPr/>
          </p:nvSpPr>
          <p:spPr>
            <a:xfrm>
              <a:off x="5400331" y="4731513"/>
              <a:ext cx="864000" cy="864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ysClr val="window" lastClr="FFFFFF">
                  <a:alpha val="7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Content Placeholder 2"/>
          <p:cNvSpPr txBox="1"/>
          <p:nvPr/>
        </p:nvSpPr>
        <p:spPr>
          <a:xfrm>
            <a:off x="763953" y="5402243"/>
            <a:ext cx="10664092" cy="10362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1F608B">
                  <a:lumMod val="75000"/>
                </a:srgbClr>
              </a:buClr>
            </a:pPr>
            <a:r>
              <a:rPr lang="zh-CN" altLang="en-US" sz="1400" dirty="0">
                <a:solidFill>
                  <a:srgbClr val="BFBFBF"/>
                </a:solidFill>
                <a:cs typeface="+mn-ea"/>
                <a:sym typeface="+mn-lt"/>
              </a:rPr>
              <a:t>标题数字等都可以通过点击和重新输入进行更改，顶部</a:t>
            </a:r>
            <a:r>
              <a:rPr lang="en-US" altLang="zh-CN" sz="1400" dirty="0">
                <a:solidFill>
                  <a:srgbClr val="BFBFBF"/>
                </a:solidFill>
                <a:cs typeface="+mn-ea"/>
                <a:sym typeface="+mn-lt"/>
              </a:rPr>
              <a:t>“</a:t>
            </a:r>
            <a:r>
              <a:rPr lang="zh-CN" altLang="en-US" sz="1400" dirty="0">
                <a:solidFill>
                  <a:srgbClr val="BFBFBF"/>
                </a:solidFill>
                <a:cs typeface="+mn-ea"/>
                <a:sym typeface="+mn-lt"/>
              </a:rPr>
              <a:t>开始</a:t>
            </a:r>
            <a:r>
              <a:rPr lang="en-US" altLang="zh-CN" sz="1400" dirty="0">
                <a:solidFill>
                  <a:srgbClr val="BFBFBF"/>
                </a:solidFill>
                <a:cs typeface="+mn-ea"/>
                <a:sym typeface="+mn-lt"/>
              </a:rPr>
              <a:t>”</a:t>
            </a:r>
            <a:r>
              <a:rPr lang="zh-CN" altLang="en-US" sz="1400" dirty="0">
                <a:solidFill>
                  <a:srgbClr val="BFBFBF"/>
                </a:solidFill>
                <a:cs typeface="+mn-ea"/>
                <a:sym typeface="+mn-lt"/>
              </a:rPr>
              <a:t>面板中可以对字体、字号、颜色、行距等进行修改。标题数字等都可以通过点击和重新输入进行更改，顶部</a:t>
            </a:r>
            <a:r>
              <a:rPr lang="en-US" altLang="zh-CN" sz="1400" dirty="0">
                <a:solidFill>
                  <a:srgbClr val="BFBFBF"/>
                </a:solidFill>
                <a:cs typeface="+mn-ea"/>
                <a:sym typeface="+mn-lt"/>
              </a:rPr>
              <a:t>“</a:t>
            </a:r>
            <a:r>
              <a:rPr lang="zh-CN" altLang="en-US" sz="1400" dirty="0">
                <a:solidFill>
                  <a:srgbClr val="BFBFBF"/>
                </a:solidFill>
                <a:cs typeface="+mn-ea"/>
                <a:sym typeface="+mn-lt"/>
              </a:rPr>
              <a:t>开始</a:t>
            </a:r>
            <a:r>
              <a:rPr lang="en-US" altLang="zh-CN" sz="1400" dirty="0">
                <a:solidFill>
                  <a:srgbClr val="BFBFBF"/>
                </a:solidFill>
                <a:cs typeface="+mn-ea"/>
                <a:sym typeface="+mn-lt"/>
              </a:rPr>
              <a:t>”</a:t>
            </a:r>
            <a:r>
              <a:rPr lang="zh-CN" altLang="en-US" sz="1400" dirty="0">
                <a:solidFill>
                  <a:srgbClr val="BFBFBF"/>
                </a:solidFill>
                <a:cs typeface="+mn-ea"/>
                <a:sym typeface="+mn-lt"/>
              </a:rPr>
              <a:t>面板中可以对字体、字号、颜色、行距等进行修改。</a:t>
            </a:r>
            <a:endParaRPr lang="zh-CN" altLang="en-US" sz="1400" dirty="0">
              <a:solidFill>
                <a:srgbClr val="BFBFBF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buClr>
                <a:srgbClr val="1F608B">
                  <a:lumMod val="75000"/>
                </a:srgbClr>
              </a:buClr>
            </a:pPr>
            <a:endParaRPr lang="en-US" sz="1400" dirty="0">
              <a:solidFill>
                <a:srgbClr val="BFBFBF"/>
              </a:solidFill>
              <a:cs typeface="+mn-ea"/>
              <a:sym typeface="+mn-lt"/>
            </a:endParaRPr>
          </a:p>
        </p:txBody>
      </p:sp>
      <p:sp>
        <p:nvSpPr>
          <p:cNvPr id="8" name="Content Placeholder 2"/>
          <p:cNvSpPr txBox="1"/>
          <p:nvPr/>
        </p:nvSpPr>
        <p:spPr>
          <a:xfrm>
            <a:off x="763953" y="4795090"/>
            <a:ext cx="10664092" cy="692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Clr>
                <a:srgbClr val="1F608B">
                  <a:lumMod val="75000"/>
                </a:srgbClr>
              </a:buClr>
            </a:pPr>
            <a:r>
              <a:rPr lang="zh-CN" sz="2800" b="1" spc="3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输入标题</a:t>
            </a:r>
            <a:endParaRPr lang="zh-CN" sz="2800" b="1" spc="300" dirty="0">
              <a:solidFill>
                <a:prstClr val="white">
                  <a:lumMod val="50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10" name="Group 19"/>
          <p:cNvGrpSpPr/>
          <p:nvPr/>
        </p:nvGrpSpPr>
        <p:grpSpPr>
          <a:xfrm>
            <a:off x="5828795" y="4629187"/>
            <a:ext cx="534408" cy="165606"/>
            <a:chOff x="10185009" y="4052544"/>
            <a:chExt cx="534408" cy="165606"/>
          </a:xfrm>
        </p:grpSpPr>
        <p:sp>
          <p:nvSpPr>
            <p:cNvPr id="11" name="Oval 16"/>
            <p:cNvSpPr/>
            <p:nvPr/>
          </p:nvSpPr>
          <p:spPr>
            <a:xfrm>
              <a:off x="10185009" y="4056150"/>
              <a:ext cx="162000" cy="162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17"/>
            <p:cNvSpPr/>
            <p:nvPr/>
          </p:nvSpPr>
          <p:spPr>
            <a:xfrm>
              <a:off x="10371213" y="4052544"/>
              <a:ext cx="162000" cy="162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Oval 18"/>
            <p:cNvSpPr/>
            <p:nvPr/>
          </p:nvSpPr>
          <p:spPr>
            <a:xfrm>
              <a:off x="10557417" y="4052544"/>
              <a:ext cx="162000" cy="162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-570865" y="-972185"/>
            <a:ext cx="3353435" cy="3966210"/>
          </a:xfrm>
          <a:custGeom>
            <a:avLst/>
            <a:gdLst>
              <a:gd name="connsiteX0" fmla="*/ 486 w 6855"/>
              <a:gd name="connsiteY0" fmla="*/ 5251 h 8108"/>
              <a:gd name="connsiteX1" fmla="*/ 1945 w 6855"/>
              <a:gd name="connsiteY1" fmla="*/ 1373 h 8108"/>
              <a:gd name="connsiteX2" fmla="*/ 6625 w 6855"/>
              <a:gd name="connsiteY2" fmla="*/ 5100 h 8108"/>
              <a:gd name="connsiteX3" fmla="*/ 486 w 6855"/>
              <a:gd name="connsiteY3" fmla="*/ 5251 h 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6" h="8108">
                <a:moveTo>
                  <a:pt x="486" y="5251"/>
                </a:moveTo>
                <a:cubicBezTo>
                  <a:pt x="-808" y="2326"/>
                  <a:pt x="763" y="2236"/>
                  <a:pt x="1945" y="1373"/>
                </a:cubicBezTo>
                <a:cubicBezTo>
                  <a:pt x="7148" y="-1468"/>
                  <a:pt x="7171" y="259"/>
                  <a:pt x="6625" y="5100"/>
                </a:cubicBezTo>
                <a:cubicBezTo>
                  <a:pt x="5624" y="9532"/>
                  <a:pt x="2147" y="8622"/>
                  <a:pt x="486" y="5251"/>
                </a:cubicBezTo>
                <a:close/>
              </a:path>
            </a:pathLst>
          </a:custGeom>
          <a:solidFill>
            <a:srgbClr val="8EC5BA"/>
          </a:solidFill>
          <a:ln>
            <a:noFill/>
          </a:ln>
          <a:effectLst>
            <a:outerShdw blurRad="431800" dist="1143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9889490" y="3801745"/>
            <a:ext cx="3353435" cy="3966210"/>
          </a:xfrm>
          <a:custGeom>
            <a:avLst/>
            <a:gdLst>
              <a:gd name="connsiteX0" fmla="*/ 486 w 6855"/>
              <a:gd name="connsiteY0" fmla="*/ 5251 h 8108"/>
              <a:gd name="connsiteX1" fmla="*/ 1945 w 6855"/>
              <a:gd name="connsiteY1" fmla="*/ 1373 h 8108"/>
              <a:gd name="connsiteX2" fmla="*/ 6625 w 6855"/>
              <a:gd name="connsiteY2" fmla="*/ 5100 h 8108"/>
              <a:gd name="connsiteX3" fmla="*/ 486 w 6855"/>
              <a:gd name="connsiteY3" fmla="*/ 5251 h 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6" h="8108">
                <a:moveTo>
                  <a:pt x="486" y="5251"/>
                </a:moveTo>
                <a:cubicBezTo>
                  <a:pt x="-808" y="2326"/>
                  <a:pt x="763" y="2236"/>
                  <a:pt x="1945" y="1373"/>
                </a:cubicBezTo>
                <a:cubicBezTo>
                  <a:pt x="7148" y="-1468"/>
                  <a:pt x="7171" y="259"/>
                  <a:pt x="6625" y="5100"/>
                </a:cubicBezTo>
                <a:cubicBezTo>
                  <a:pt x="5624" y="9532"/>
                  <a:pt x="2147" y="8622"/>
                  <a:pt x="486" y="5251"/>
                </a:cubicBezTo>
                <a:close/>
              </a:path>
            </a:pathLst>
          </a:custGeom>
          <a:solidFill>
            <a:srgbClr val="8EC5BA"/>
          </a:solidFill>
          <a:ln>
            <a:noFill/>
          </a:ln>
          <a:effectLst>
            <a:outerShdw blurRad="431800" dist="114300" dir="10800000" algn="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同心圆 34"/>
          <p:cNvSpPr/>
          <p:nvPr/>
        </p:nvSpPr>
        <p:spPr>
          <a:xfrm>
            <a:off x="5908675" y="1731010"/>
            <a:ext cx="375920" cy="382270"/>
          </a:xfrm>
          <a:prstGeom prst="donut">
            <a:avLst/>
          </a:prstGeom>
          <a:solidFill>
            <a:srgbClr val="8EC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同心圆 35"/>
          <p:cNvSpPr/>
          <p:nvPr/>
        </p:nvSpPr>
        <p:spPr>
          <a:xfrm>
            <a:off x="6490335" y="1793240"/>
            <a:ext cx="273050" cy="273050"/>
          </a:xfrm>
          <a:prstGeom prst="donut">
            <a:avLst/>
          </a:prstGeom>
          <a:solidFill>
            <a:srgbClr val="8EC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7" name="同心圆 36"/>
          <p:cNvSpPr/>
          <p:nvPr/>
        </p:nvSpPr>
        <p:spPr>
          <a:xfrm>
            <a:off x="5419725" y="1793240"/>
            <a:ext cx="273050" cy="273050"/>
          </a:xfrm>
          <a:prstGeom prst="donut">
            <a:avLst/>
          </a:prstGeom>
          <a:solidFill>
            <a:srgbClr val="8EC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493260" y="3801745"/>
            <a:ext cx="4542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输入您的标题</a:t>
            </a:r>
            <a:endParaRPr lang="zh-CN" altLang="en-US" sz="3600" b="1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3730625" y="4541520"/>
            <a:ext cx="4731385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love you more than I've ever loved any woman. And I've waited longer for you than I've waited for any woman.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949825" y="2626360"/>
            <a:ext cx="2292350" cy="72898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PART.02</a:t>
            </a:r>
            <a:endParaRPr lang="en-US" altLang="zh-CN" sz="32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3000">
        <p14:pan dir="u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/>
      <p:bldP spid="39" grpId="0"/>
      <p:bldP spid="39" grpId="1"/>
      <p:bldP spid="40" grpId="0" bldLvl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1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1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1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1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1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16.xml><?xml version="1.0" encoding="utf-8"?>
<p:tagLst xmlns:p="http://schemas.openxmlformats.org/presentationml/2006/main">
  <p:tag name="ISPRING_PRESENTATION_TITLE" val="清新绿色欧美风简约活动策划方案ppt模板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"/>
</p:tagLst>
</file>

<file path=ppt/tags/tag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"/>
</p:tagLst>
</file>

<file path=ppt/tags/tag9.xml><?xml version="1.0" encoding="utf-8"?>
<p:tagLst xmlns:p="http://schemas.openxmlformats.org/presentationml/2006/main">
  <p:tag name="ISLIDE.DIAGRAM" val="300f4786-f05c-4162-b989-771c7b50d468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8EC5BA"/>
      </a:accent1>
      <a:accent2>
        <a:srgbClr val="A0CDC1"/>
      </a:accent2>
      <a:accent3>
        <a:srgbClr val="8EB603"/>
      </a:accent3>
      <a:accent4>
        <a:srgbClr val="113E15"/>
      </a:accent4>
      <a:accent5>
        <a:srgbClr val="4472C4"/>
      </a:accent5>
      <a:accent6>
        <a:srgbClr val="6EAC46"/>
      </a:accent6>
      <a:hlink>
        <a:srgbClr val="0563C1"/>
      </a:hlink>
      <a:folHlink>
        <a:srgbClr val="954D72"/>
      </a:folHlink>
    </a:clrScheme>
    <a:fontScheme name="wef253rl">
      <a:majorFont>
        <a:latin typeface="Agency FB"/>
        <a:ea typeface="Microsoft YaHei"/>
        <a:cs typeface=""/>
      </a:majorFont>
      <a:minorFont>
        <a:latin typeface="Agency FB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EC5BA"/>
    </a:accent1>
    <a:accent2>
      <a:srgbClr val="A0CDC1"/>
    </a:accent2>
    <a:accent3>
      <a:srgbClr val="8EB603"/>
    </a:accent3>
    <a:accent4>
      <a:srgbClr val="113E15"/>
    </a:accent4>
    <a:accent5>
      <a:srgbClr val="4472C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EC5BA"/>
    </a:accent1>
    <a:accent2>
      <a:srgbClr val="A0CDC1"/>
    </a:accent2>
    <a:accent3>
      <a:srgbClr val="8EB603"/>
    </a:accent3>
    <a:accent4>
      <a:srgbClr val="113E15"/>
    </a:accent4>
    <a:accent5>
      <a:srgbClr val="4472C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EC5BA"/>
    </a:accent1>
    <a:accent2>
      <a:srgbClr val="A0CDC1"/>
    </a:accent2>
    <a:accent3>
      <a:srgbClr val="8EB603"/>
    </a:accent3>
    <a:accent4>
      <a:srgbClr val="113E15"/>
    </a:accent4>
    <a:accent5>
      <a:srgbClr val="4472C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EC5BA"/>
    </a:accent1>
    <a:accent2>
      <a:srgbClr val="A0CDC1"/>
    </a:accent2>
    <a:accent3>
      <a:srgbClr val="8EB603"/>
    </a:accent3>
    <a:accent4>
      <a:srgbClr val="113E15"/>
    </a:accent4>
    <a:accent5>
      <a:srgbClr val="4472C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EC5BA"/>
    </a:accent1>
    <a:accent2>
      <a:srgbClr val="A0CDC1"/>
    </a:accent2>
    <a:accent3>
      <a:srgbClr val="8EB603"/>
    </a:accent3>
    <a:accent4>
      <a:srgbClr val="113E15"/>
    </a:accent4>
    <a:accent5>
      <a:srgbClr val="4472C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EC5BA"/>
    </a:accent1>
    <a:accent2>
      <a:srgbClr val="A0CDC1"/>
    </a:accent2>
    <a:accent3>
      <a:srgbClr val="8EB603"/>
    </a:accent3>
    <a:accent4>
      <a:srgbClr val="113E15"/>
    </a:accent4>
    <a:accent5>
      <a:srgbClr val="4472C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EC5BA"/>
    </a:accent1>
    <a:accent2>
      <a:srgbClr val="A0CDC1"/>
    </a:accent2>
    <a:accent3>
      <a:srgbClr val="8EB603"/>
    </a:accent3>
    <a:accent4>
      <a:srgbClr val="113E15"/>
    </a:accent4>
    <a:accent5>
      <a:srgbClr val="4472C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EC5BA"/>
    </a:accent1>
    <a:accent2>
      <a:srgbClr val="A0CDC1"/>
    </a:accent2>
    <a:accent3>
      <a:srgbClr val="8EB603"/>
    </a:accent3>
    <a:accent4>
      <a:srgbClr val="113E15"/>
    </a:accent4>
    <a:accent5>
      <a:srgbClr val="4472C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EC5BA"/>
    </a:accent1>
    <a:accent2>
      <a:srgbClr val="A0CDC1"/>
    </a:accent2>
    <a:accent3>
      <a:srgbClr val="8EB603"/>
    </a:accent3>
    <a:accent4>
      <a:srgbClr val="113E15"/>
    </a:accent4>
    <a:accent5>
      <a:srgbClr val="4472C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EC5BA"/>
    </a:accent1>
    <a:accent2>
      <a:srgbClr val="A0CDC1"/>
    </a:accent2>
    <a:accent3>
      <a:srgbClr val="8EB603"/>
    </a:accent3>
    <a:accent4>
      <a:srgbClr val="113E15"/>
    </a:accent4>
    <a:accent5>
      <a:srgbClr val="4472C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EC5BA"/>
    </a:accent1>
    <a:accent2>
      <a:srgbClr val="A0CDC1"/>
    </a:accent2>
    <a:accent3>
      <a:srgbClr val="8EB603"/>
    </a:accent3>
    <a:accent4>
      <a:srgbClr val="113E15"/>
    </a:accent4>
    <a:accent5>
      <a:srgbClr val="4472C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EC5BA"/>
    </a:accent1>
    <a:accent2>
      <a:srgbClr val="A0CDC1"/>
    </a:accent2>
    <a:accent3>
      <a:srgbClr val="8EB603"/>
    </a:accent3>
    <a:accent4>
      <a:srgbClr val="113E15"/>
    </a:accent4>
    <a:accent5>
      <a:srgbClr val="4472C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EC5BA"/>
    </a:accent1>
    <a:accent2>
      <a:srgbClr val="A0CDC1"/>
    </a:accent2>
    <a:accent3>
      <a:srgbClr val="8EB603"/>
    </a:accent3>
    <a:accent4>
      <a:srgbClr val="113E15"/>
    </a:accent4>
    <a:accent5>
      <a:srgbClr val="4472C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EC5BA"/>
    </a:accent1>
    <a:accent2>
      <a:srgbClr val="A0CDC1"/>
    </a:accent2>
    <a:accent3>
      <a:srgbClr val="8EB603"/>
    </a:accent3>
    <a:accent4>
      <a:srgbClr val="113E15"/>
    </a:accent4>
    <a:accent5>
      <a:srgbClr val="4472C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EC5BA"/>
    </a:accent1>
    <a:accent2>
      <a:srgbClr val="A0CDC1"/>
    </a:accent2>
    <a:accent3>
      <a:srgbClr val="8EB603"/>
    </a:accent3>
    <a:accent4>
      <a:srgbClr val="113E15"/>
    </a:accent4>
    <a:accent5>
      <a:srgbClr val="4472C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EC5BA"/>
    </a:accent1>
    <a:accent2>
      <a:srgbClr val="A0CDC1"/>
    </a:accent2>
    <a:accent3>
      <a:srgbClr val="8EB603"/>
    </a:accent3>
    <a:accent4>
      <a:srgbClr val="113E15"/>
    </a:accent4>
    <a:accent5>
      <a:srgbClr val="4472C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EC5BA"/>
    </a:accent1>
    <a:accent2>
      <a:srgbClr val="A0CDC1"/>
    </a:accent2>
    <a:accent3>
      <a:srgbClr val="8EB603"/>
    </a:accent3>
    <a:accent4>
      <a:srgbClr val="113E15"/>
    </a:accent4>
    <a:accent5>
      <a:srgbClr val="4472C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EC5BA"/>
    </a:accent1>
    <a:accent2>
      <a:srgbClr val="A0CDC1"/>
    </a:accent2>
    <a:accent3>
      <a:srgbClr val="8EB603"/>
    </a:accent3>
    <a:accent4>
      <a:srgbClr val="113E15"/>
    </a:accent4>
    <a:accent5>
      <a:srgbClr val="4472C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EC5BA"/>
    </a:accent1>
    <a:accent2>
      <a:srgbClr val="A0CDC1"/>
    </a:accent2>
    <a:accent3>
      <a:srgbClr val="8EB603"/>
    </a:accent3>
    <a:accent4>
      <a:srgbClr val="113E15"/>
    </a:accent4>
    <a:accent5>
      <a:srgbClr val="4472C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EC5BA"/>
    </a:accent1>
    <a:accent2>
      <a:srgbClr val="A0CDC1"/>
    </a:accent2>
    <a:accent3>
      <a:srgbClr val="8EB603"/>
    </a:accent3>
    <a:accent4>
      <a:srgbClr val="113E15"/>
    </a:accent4>
    <a:accent5>
      <a:srgbClr val="4472C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EC5BA"/>
    </a:accent1>
    <a:accent2>
      <a:srgbClr val="A0CDC1"/>
    </a:accent2>
    <a:accent3>
      <a:srgbClr val="8EB603"/>
    </a:accent3>
    <a:accent4>
      <a:srgbClr val="113E15"/>
    </a:accent4>
    <a:accent5>
      <a:srgbClr val="4472C4"/>
    </a:accent5>
    <a:accent6>
      <a:srgbClr val="6EAC46"/>
    </a:accent6>
    <a:hlink>
      <a:srgbClr val="0563C1"/>
    </a:hlink>
    <a:folHlink>
      <a:srgbClr val="954D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8EC5BA"/>
    </a:accent1>
    <a:accent2>
      <a:srgbClr val="A0CDC1"/>
    </a:accent2>
    <a:accent3>
      <a:srgbClr val="8EB603"/>
    </a:accent3>
    <a:accent4>
      <a:srgbClr val="113E15"/>
    </a:accent4>
    <a:accent5>
      <a:srgbClr val="4472C4"/>
    </a:accent5>
    <a:accent6>
      <a:srgbClr val="6EAC46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7613</Words>
  <Application>WPS 演示</Application>
  <PresentationFormat>宽屏</PresentationFormat>
  <Paragraphs>339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5" baseType="lpstr">
      <vt:lpstr>Arial</vt:lpstr>
      <vt:lpstr>宋体</vt:lpstr>
      <vt:lpstr>Wingdings</vt:lpstr>
      <vt:lpstr>黑体</vt:lpstr>
      <vt:lpstr>Calibri</vt:lpstr>
      <vt:lpstr>微软雅黑</vt:lpstr>
      <vt:lpstr>Lato</vt:lpstr>
      <vt:lpstr>Tahoma</vt:lpstr>
      <vt:lpstr>Gulim</vt:lpstr>
      <vt:lpstr>Malgun Gothic</vt:lpstr>
      <vt:lpstr>Microsoft Sans Serif</vt:lpstr>
      <vt:lpstr>Arial</vt:lpstr>
      <vt:lpstr>Source Sans Pro Light</vt:lpstr>
      <vt:lpstr>Segoe Print</vt:lpstr>
      <vt:lpstr>Agency FB</vt:lpstr>
      <vt:lpstr>Trebuchet MS</vt:lpstr>
      <vt:lpstr>Arial Unicode MS</vt:lpstr>
      <vt:lpstr>Helvetica Light</vt:lpstr>
      <vt:lpstr>Open Sans Light</vt:lpstr>
      <vt:lpstr>Yu Gothic UI Light</vt:lpstr>
      <vt:lpstr>Open Sans</vt:lpstr>
      <vt:lpstr>Gill Sans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清新绿色欧美风简约活动策划方案ppt模板</dc:title>
  <dc:creator/>
  <cp:lastModifiedBy>一颗苹果</cp:lastModifiedBy>
  <cp:revision>9</cp:revision>
  <dcterms:created xsi:type="dcterms:W3CDTF">2018-03-01T02:03:00Z</dcterms:created>
  <dcterms:modified xsi:type="dcterms:W3CDTF">2021-09-14T09:24:37Z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5B7AA11883FA4AB9AB4E48005F2F798A</vt:lpwstr>
  </property>
</Properties>
</file>